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1338" r:id="rId2"/>
    <p:sldId id="262" r:id="rId3"/>
    <p:sldId id="359" r:id="rId4"/>
    <p:sldId id="360" r:id="rId5"/>
    <p:sldId id="363" r:id="rId6"/>
    <p:sldId id="365" r:id="rId7"/>
    <p:sldId id="364" r:id="rId8"/>
    <p:sldId id="291" r:id="rId9"/>
    <p:sldId id="1339" r:id="rId10"/>
    <p:sldId id="295" r:id="rId11"/>
    <p:sldId id="293" r:id="rId12"/>
    <p:sldId id="379" r:id="rId13"/>
    <p:sldId id="368" r:id="rId14"/>
    <p:sldId id="280" r:id="rId15"/>
    <p:sldId id="1330" r:id="rId16"/>
    <p:sldId id="1333" r:id="rId17"/>
    <p:sldId id="1334" r:id="rId18"/>
    <p:sldId id="1335" r:id="rId19"/>
    <p:sldId id="1337" r:id="rId20"/>
    <p:sldId id="296" r:id="rId21"/>
    <p:sldId id="375" r:id="rId22"/>
    <p:sldId id="371" r:id="rId23"/>
    <p:sldId id="374" r:id="rId24"/>
    <p:sldId id="373" r:id="rId25"/>
    <p:sldId id="372" r:id="rId26"/>
    <p:sldId id="367" r:id="rId27"/>
    <p:sldId id="376" r:id="rId28"/>
    <p:sldId id="310" r:id="rId29"/>
    <p:sldId id="304" r:id="rId30"/>
    <p:sldId id="313" r:id="rId31"/>
    <p:sldId id="314" r:id="rId32"/>
    <p:sldId id="315" r:id="rId33"/>
    <p:sldId id="317" r:id="rId34"/>
    <p:sldId id="297" r:id="rId35"/>
    <p:sldId id="334" r:id="rId36"/>
    <p:sldId id="358" r:id="rId37"/>
    <p:sldId id="336"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6AC32-6A17-4DC1-8D5C-B000C7CFE64F}">
          <p14:sldIdLst>
            <p14:sldId id="1338"/>
            <p14:sldId id="262"/>
            <p14:sldId id="359"/>
            <p14:sldId id="360"/>
            <p14:sldId id="363"/>
            <p14:sldId id="365"/>
            <p14:sldId id="364"/>
            <p14:sldId id="291"/>
            <p14:sldId id="1339"/>
            <p14:sldId id="295"/>
            <p14:sldId id="293"/>
            <p14:sldId id="379"/>
            <p14:sldId id="368"/>
            <p14:sldId id="280"/>
            <p14:sldId id="1330"/>
            <p14:sldId id="1333"/>
            <p14:sldId id="1334"/>
            <p14:sldId id="1335"/>
            <p14:sldId id="1337"/>
            <p14:sldId id="296"/>
            <p14:sldId id="375"/>
            <p14:sldId id="371"/>
            <p14:sldId id="374"/>
            <p14:sldId id="373"/>
            <p14:sldId id="372"/>
            <p14:sldId id="367"/>
            <p14:sldId id="376"/>
            <p14:sldId id="310"/>
            <p14:sldId id="304"/>
            <p14:sldId id="313"/>
            <p14:sldId id="314"/>
            <p14:sldId id="315"/>
            <p14:sldId id="317"/>
            <p14:sldId id="297"/>
            <p14:sldId id="334"/>
            <p14:sldId id="358"/>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EA4DD"/>
    <a:srgbClr val="20517C"/>
    <a:srgbClr val="FFFFFF"/>
    <a:srgbClr val="E8EAE9"/>
    <a:srgbClr val="A5A5A5"/>
    <a:srgbClr val="16A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77303" autoAdjust="0"/>
  </p:normalViewPr>
  <p:slideViewPr>
    <p:cSldViewPr>
      <p:cViewPr varScale="1">
        <p:scale>
          <a:sx n="66" d="100"/>
          <a:sy n="66" d="100"/>
        </p:scale>
        <p:origin x="1334"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p:scale>
          <a:sx n="79" d="100"/>
          <a:sy n="79" d="100"/>
        </p:scale>
        <p:origin x="2685" y="29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078EEE-C3F8-46BA-B7A5-1F6F582DF33E}" type="datetimeFigureOut">
              <a:rPr lang="zh-CN" altLang="en-US" smtClean="0"/>
              <a:t>2020/8/26</a:t>
            </a:fld>
            <a:endParaRPr lang="zh-CN"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D6C449-AF19-498A-887D-075DE5A4752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BA0B-DAEA-4680-AAC1-9E8B91E60633}" type="datetimeFigureOut">
              <a:rPr lang="zh-CN" altLang="en-US" smtClean="0"/>
              <a:t>2020/8/26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DBA15-3F6E-4149-9019-6609FD57F7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Dr. Xin Zhang</a:t>
            </a:r>
          </a:p>
          <a:p>
            <a:r>
              <a:rPr lang="en-US" altLang="zh-CN" dirty="0"/>
              <a:t>South China University of Technology</a:t>
            </a:r>
          </a:p>
          <a:p>
            <a:r>
              <a:rPr lang="en-US" altLang="zh-CN" dirty="0"/>
              <a:t>2020.08.26</a:t>
            </a:r>
            <a:endParaRPr lang="zh-CN" altLang="en-US"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t>1</a:t>
            </a:fld>
            <a:endParaRPr lang="zh-CN" altLang="en-US"/>
          </a:p>
        </p:txBody>
      </p:sp>
    </p:spTree>
    <p:extLst>
      <p:ext uri="{BB962C8B-B14F-4D97-AF65-F5344CB8AC3E}">
        <p14:creationId xmlns:p14="http://schemas.microsoft.com/office/powerpoint/2010/main" val="677819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第二个需要展示的部分是我们研究用到的相关“背景算法”</a:t>
            </a:r>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a:t>Not analyze correspondence</a:t>
            </a:r>
          </a:p>
          <a:p>
            <a:pPr marL="228600" indent="-228600">
              <a:buAutoNum type="arabicPeriod"/>
            </a:pPr>
            <a:r>
              <a:rPr lang="en-US" altLang="zh-CN" dirty="0"/>
              <a:t>No temporal analysis</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12</a:t>
            </a:fld>
            <a:endParaRPr lang="zh-CN" altLang="en-US"/>
          </a:p>
        </p:txBody>
      </p:sp>
    </p:spTree>
    <p:extLst>
      <p:ext uri="{BB962C8B-B14F-4D97-AF65-F5344CB8AC3E}">
        <p14:creationId xmlns:p14="http://schemas.microsoft.com/office/powerpoint/2010/main" val="1294946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第二个需要展示的部分是我们研究用到的相关“背景算法”</a:t>
            </a:r>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13</a:t>
            </a:fld>
            <a:endParaRPr lang="zh-CN" altLang="en-US"/>
          </a:p>
        </p:txBody>
      </p:sp>
    </p:spTree>
    <p:extLst>
      <p:ext uri="{BB962C8B-B14F-4D97-AF65-F5344CB8AC3E}">
        <p14:creationId xmlns:p14="http://schemas.microsoft.com/office/powerpoint/2010/main" val="341800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5DDB-77EF-44D5-B9C3-CCC88B43869B}" type="slidenum">
              <a:rPr lang="zh-CN" altLang="en-US" smtClean="0"/>
              <a:t>14</a:t>
            </a:fld>
            <a:endParaRPr lang="zh-CN" altLang="en-US"/>
          </a:p>
        </p:txBody>
      </p:sp>
    </p:spTree>
    <p:extLst>
      <p:ext uri="{BB962C8B-B14F-4D97-AF65-F5344CB8AC3E}">
        <p14:creationId xmlns:p14="http://schemas.microsoft.com/office/powerpoint/2010/main" val="256965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5DDB-77EF-44D5-B9C3-CCC88B43869B}" type="slidenum">
              <a:rPr lang="zh-CN" altLang="en-US" smtClean="0"/>
              <a:t>15</a:t>
            </a:fld>
            <a:endParaRPr lang="zh-CN" altLang="en-US"/>
          </a:p>
        </p:txBody>
      </p:sp>
    </p:spTree>
    <p:extLst>
      <p:ext uri="{BB962C8B-B14F-4D97-AF65-F5344CB8AC3E}">
        <p14:creationId xmlns:p14="http://schemas.microsoft.com/office/powerpoint/2010/main" val="2088767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第三部分的展示，是我们课题的具体研究内容</a:t>
            </a:r>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Neural network based regression problem</a:t>
            </a:r>
          </a:p>
          <a:p>
            <a:pPr marL="228600" indent="-228600">
              <a:buAutoNum type="arabicPeriod"/>
            </a:pPr>
            <a:r>
              <a:rPr lang="en-US" altLang="zh-CN" dirty="0"/>
              <a:t>Define the longitudinal data as the “temporal path”</a:t>
            </a:r>
            <a:endParaRPr lang="zh-CN" altLang="en-US"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t>21</a:t>
            </a:fld>
            <a:endParaRPr lang="zh-CN" altLang="en-US"/>
          </a:p>
        </p:txBody>
      </p:sp>
    </p:spTree>
    <p:extLst>
      <p:ext uri="{BB962C8B-B14F-4D97-AF65-F5344CB8AC3E}">
        <p14:creationId xmlns:p14="http://schemas.microsoft.com/office/powerpoint/2010/main" val="40846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TPS: temporal path signature</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22</a:t>
            </a:fld>
            <a:endParaRPr lang="zh-CN" altLang="en-US"/>
          </a:p>
        </p:txBody>
      </p:sp>
    </p:spTree>
    <p:extLst>
      <p:ext uri="{BB962C8B-B14F-4D97-AF65-F5344CB8AC3E}">
        <p14:creationId xmlns:p14="http://schemas.microsoft.com/office/powerpoint/2010/main" val="2169949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Dimensionality Reduction</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23</a:t>
            </a:fld>
            <a:endParaRPr lang="zh-CN" altLang="en-US"/>
          </a:p>
        </p:txBody>
      </p:sp>
    </p:spTree>
    <p:extLst>
      <p:ext uri="{BB962C8B-B14F-4D97-AF65-F5344CB8AC3E}">
        <p14:creationId xmlns:p14="http://schemas.microsoft.com/office/powerpoint/2010/main" val="21333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第一个要展示的是“研究概述”</a:t>
            </a:r>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24</a:t>
            </a:fld>
            <a:endParaRPr lang="zh-CN" altLang="en-US"/>
          </a:p>
        </p:txBody>
      </p:sp>
    </p:spTree>
    <p:extLst>
      <p:ext uri="{BB962C8B-B14F-4D97-AF65-F5344CB8AC3E}">
        <p14:creationId xmlns:p14="http://schemas.microsoft.com/office/powerpoint/2010/main" val="302769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Why do we use longitudinal data as the path?</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25</a:t>
            </a:fld>
            <a:endParaRPr lang="zh-CN" altLang="en-US"/>
          </a:p>
        </p:txBody>
      </p:sp>
    </p:spTree>
    <p:extLst>
      <p:ext uri="{BB962C8B-B14F-4D97-AF65-F5344CB8AC3E}">
        <p14:creationId xmlns:p14="http://schemas.microsoft.com/office/powerpoint/2010/main" val="3621750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26</a:t>
            </a:fld>
            <a:endParaRPr lang="zh-CN" altLang="en-US"/>
          </a:p>
        </p:txBody>
      </p:sp>
    </p:spTree>
    <p:extLst>
      <p:ext uri="{BB962C8B-B14F-4D97-AF65-F5344CB8AC3E}">
        <p14:creationId xmlns:p14="http://schemas.microsoft.com/office/powerpoint/2010/main" val="2257786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a:t>Parameters of path signature feature computation</a:t>
            </a:r>
          </a:p>
          <a:p>
            <a:pPr marL="228600" indent="-228600">
              <a:buAutoNum type="arabicPeriod"/>
            </a:pPr>
            <a:r>
              <a:rPr lang="en-US" altLang="zh-CN" dirty="0"/>
              <a:t>Ablation study</a:t>
            </a:r>
          </a:p>
          <a:p>
            <a:pPr marL="228600" indent="-228600">
              <a:buAutoNum type="arabicPeriod"/>
            </a:pPr>
            <a:r>
              <a:rPr lang="en-US" altLang="zh-CN" dirty="0"/>
              <a:t>Effectiveness of the temporal path signature feature</a:t>
            </a:r>
          </a:p>
          <a:p>
            <a:pPr marL="228600" indent="-228600">
              <a:buAutoNum type="arabicPeriod"/>
            </a:pPr>
            <a:r>
              <a:rPr lang="en-US" altLang="zh-CN" dirty="0"/>
              <a:t>Comparison with the state-of-the-art methods</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27</a:t>
            </a:fld>
            <a:endParaRPr lang="zh-CN" altLang="en-US"/>
          </a:p>
        </p:txBody>
      </p:sp>
    </p:spTree>
    <p:extLst>
      <p:ext uri="{BB962C8B-B14F-4D97-AF65-F5344CB8AC3E}">
        <p14:creationId xmlns:p14="http://schemas.microsoft.com/office/powerpoint/2010/main" val="84782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W=4 and k=2</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ablation study shows that path signature features and attention module both bring improvements to the final result.</a:t>
            </a: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1. </a:t>
            </a:r>
            <a:r>
              <a:rPr lang="zh-CN" altLang="en-US" dirty="0"/>
              <a:t>为了公平比较，我们将模型中的</a:t>
            </a:r>
            <a:r>
              <a:rPr lang="en-US" altLang="zh-CN" dirty="0"/>
              <a:t>TPS Layer </a:t>
            </a:r>
            <a:r>
              <a:rPr lang="zh-CN" altLang="en-US" dirty="0"/>
              <a:t>等效置换为</a:t>
            </a:r>
            <a:r>
              <a:rPr lang="en-US" altLang="zh-CN" dirty="0"/>
              <a:t>LSTM</a:t>
            </a:r>
            <a:r>
              <a:rPr lang="zh-CN" altLang="en-US" dirty="0"/>
              <a:t>或</a:t>
            </a:r>
            <a:r>
              <a:rPr lang="en-US" altLang="zh-CN" dirty="0"/>
              <a:t>Transformer</a:t>
            </a:r>
            <a:r>
              <a:rPr lang="zh-CN" altLang="en-US" dirty="0"/>
              <a:t>，其余部分不变，对比模型效果。</a:t>
            </a:r>
            <a:endParaRPr lang="en-US" altLang="zh-CN" dirty="0"/>
          </a:p>
          <a:p>
            <a:r>
              <a:rPr lang="en-US" altLang="zh-CN" dirty="0"/>
              <a:t>2. </a:t>
            </a:r>
            <a:r>
              <a:rPr lang="zh-CN" altLang="en-US" dirty="0"/>
              <a:t>从表中可以看出，对于稀疏采样的时间序列数据而言，</a:t>
            </a:r>
            <a:r>
              <a:rPr lang="en-US" altLang="zh-CN" dirty="0"/>
              <a:t>TPS layer</a:t>
            </a:r>
            <a:r>
              <a:rPr lang="zh-CN" altLang="en-US" dirty="0"/>
              <a:t>的实验效果在</a:t>
            </a:r>
            <a:r>
              <a:rPr lang="en-US" altLang="zh-CN" dirty="0"/>
              <a:t>5</a:t>
            </a:r>
            <a:r>
              <a:rPr lang="zh-CN" altLang="en-US" dirty="0"/>
              <a:t>项指标中的</a:t>
            </a:r>
            <a:r>
              <a:rPr lang="en-US" altLang="zh-CN" dirty="0"/>
              <a:t>3</a:t>
            </a:r>
            <a:r>
              <a:rPr lang="zh-CN" altLang="en-US" dirty="0"/>
              <a:t>项优于</a:t>
            </a:r>
            <a:r>
              <a:rPr lang="en-US" altLang="zh-CN" dirty="0"/>
              <a:t>LSTM </a:t>
            </a:r>
            <a:r>
              <a:rPr lang="zh-CN" altLang="en-US" dirty="0"/>
              <a:t>和 </a:t>
            </a:r>
            <a:r>
              <a:rPr lang="en-US" altLang="zh-CN" dirty="0"/>
              <a:t>Transformer</a:t>
            </a:r>
            <a:r>
              <a:rPr lang="zh-CN" altLang="en-US" dirty="0"/>
              <a:t>。且由于</a:t>
            </a:r>
            <a:r>
              <a:rPr lang="en-US" altLang="zh-CN" dirty="0"/>
              <a:t>LSTM </a:t>
            </a:r>
            <a:r>
              <a:rPr lang="zh-CN" altLang="en-US" dirty="0"/>
              <a:t>无法并行计算。</a:t>
            </a:r>
            <a:r>
              <a:rPr lang="en-US" altLang="zh-CN" dirty="0"/>
              <a:t>TPS Layer </a:t>
            </a:r>
            <a:r>
              <a:rPr lang="zh-CN" altLang="en-US" dirty="0"/>
              <a:t>的计算时间比</a:t>
            </a:r>
            <a:r>
              <a:rPr lang="en-US" altLang="zh-CN" dirty="0"/>
              <a:t>LSTM</a:t>
            </a:r>
            <a:r>
              <a:rPr lang="zh-CN" altLang="en-US" dirty="0"/>
              <a:t>要少接近一半。</a:t>
            </a:r>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华文细黑" panose="02010600040101010101" pitchFamily="2" charset="-122"/>
                <a:ea typeface="华文细黑" panose="02010600040101010101" pitchFamily="2" charset="-122"/>
              </a:rPr>
              <a:t>+ </a:t>
            </a:r>
            <a:r>
              <a:rPr lang="zh-CN" altLang="zh-CN" dirty="0">
                <a:latin typeface="华文细黑" panose="02010600040101010101" pitchFamily="2" charset="-122"/>
                <a:ea typeface="华文细黑" panose="02010600040101010101" pitchFamily="2" charset="-122"/>
              </a:rPr>
              <a:t>大部分认知能力指标都更为重视</a:t>
            </a:r>
            <a:r>
              <a:rPr lang="en-US" altLang="zh-CN" dirty="0">
                <a:latin typeface="华文细黑" panose="02010600040101010101" pitchFamily="2" charset="-122"/>
                <a:ea typeface="华文细黑" panose="02010600040101010101" pitchFamily="2" charset="-122"/>
              </a:rPr>
              <a:t>CUR</a:t>
            </a:r>
            <a:r>
              <a:rPr lang="zh-CN" altLang="en-US" dirty="0">
                <a:latin typeface="华文细黑" panose="02010600040101010101" pitchFamily="2" charset="-122"/>
                <a:ea typeface="华文细黑" panose="02010600040101010101" pitchFamily="2" charset="-122"/>
              </a:rPr>
              <a:t>（大脑皮层表面平均曲率），而其余各项指标重要程度不等。</a:t>
            </a:r>
          </a:p>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Studies have revealed the tight connection between cognitive skills and cortical morphology in this period.</a:t>
            </a:r>
            <a:endParaRPr lang="zh-CN" altLang="en-US" sz="1200" dirty="0"/>
          </a:p>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a:t>
            </a:fld>
            <a:endParaRPr lang="zh-CN" altLang="en-US"/>
          </a:p>
        </p:txBody>
      </p:sp>
    </p:spTree>
    <p:extLst>
      <p:ext uri="{BB962C8B-B14F-4D97-AF65-F5344CB8AC3E}">
        <p14:creationId xmlns:p14="http://schemas.microsoft.com/office/powerpoint/2010/main" val="147133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work is done when I was the visiting scholar at IDEA Lab in University of North Carolina at Chapel Hill (UNC). </a:t>
            </a:r>
            <a:endParaRPr lang="zh-CN" altLang="en-US"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t>36</a:t>
            </a:fld>
            <a:endParaRPr lang="zh-CN" altLang="en-US"/>
          </a:p>
        </p:txBody>
      </p:sp>
    </p:spTree>
    <p:extLst>
      <p:ext uri="{BB962C8B-B14F-4D97-AF65-F5344CB8AC3E}">
        <p14:creationId xmlns:p14="http://schemas.microsoft.com/office/powerpoint/2010/main" val="388145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4</a:t>
            </a:fld>
            <a:endParaRPr lang="zh-CN" altLang="en-US"/>
          </a:p>
        </p:txBody>
      </p:sp>
    </p:spTree>
    <p:extLst>
      <p:ext uri="{BB962C8B-B14F-4D97-AF65-F5344CB8AC3E}">
        <p14:creationId xmlns:p14="http://schemas.microsoft.com/office/powerpoint/2010/main" val="39499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Studies have revealed the tight connection between cognitive skills and cortical morphology in this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22021"/>
                </a:solidFill>
                <a:effectLst/>
                <a:latin typeface="roboto"/>
              </a:rPr>
              <a:t>Cognitive skills are the core skills your brain uses to think, read, learn, remember, reason, and pay attention. </a:t>
            </a:r>
            <a:endParaRPr lang="zh-CN" altLang="en-US" sz="1200" dirty="0"/>
          </a:p>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5</a:t>
            </a:fld>
            <a:endParaRPr lang="zh-CN" altLang="en-US"/>
          </a:p>
        </p:txBody>
      </p:sp>
    </p:spTree>
    <p:extLst>
      <p:ext uri="{BB962C8B-B14F-4D97-AF65-F5344CB8AC3E}">
        <p14:creationId xmlns:p14="http://schemas.microsoft.com/office/powerpoint/2010/main" val="139407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i="0" dirty="0">
                <a:solidFill>
                  <a:srgbClr val="333333"/>
                </a:solidFill>
                <a:effectLst/>
                <a:latin typeface="Georgia" panose="02040502050405020303" pitchFamily="18" charset="0"/>
              </a:rPr>
              <a:t>The Mullen Scales of Early Learning (MSEL; 1995) is an assessment battery designed to measure development in infants and preschoolers, ages birth to 68 months. The 124 items measure specific domains including gross motor functions, visual reception, fine motor skills, receptive language, and expressive language. The four cognitive scales (visual reception, fine motor, receptive language, and expressive language)</a:t>
            </a:r>
            <a:endParaRPr lang="zh-CN" altLang="en-US" dirty="0"/>
          </a:p>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6</a:t>
            </a:fld>
            <a:endParaRPr lang="zh-CN" altLang="en-US"/>
          </a:p>
        </p:txBody>
      </p:sp>
    </p:spTree>
    <p:extLst>
      <p:ext uri="{BB962C8B-B14F-4D97-AF65-F5344CB8AC3E}">
        <p14:creationId xmlns:p14="http://schemas.microsoft.com/office/powerpoint/2010/main" val="233804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7</a:t>
            </a:fld>
            <a:endParaRPr lang="zh-CN" altLang="en-US"/>
          </a:p>
        </p:txBody>
      </p:sp>
    </p:spTree>
    <p:extLst>
      <p:ext uri="{BB962C8B-B14F-4D97-AF65-F5344CB8AC3E}">
        <p14:creationId xmlns:p14="http://schemas.microsoft.com/office/powerpoint/2010/main" val="357492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Challenges: </a:t>
            </a:r>
          </a:p>
          <a:p>
            <a:pPr marL="228600" indent="-228600">
              <a:buAutoNum type="arabicPeriod"/>
            </a:pPr>
            <a:r>
              <a:rPr lang="en-US" altLang="zh-CN" dirty="0"/>
              <a:t>Small data set: 23 normal infants with their T1w and T2w MRI.</a:t>
            </a:r>
          </a:p>
          <a:p>
            <a:pPr marL="228600" indent="-228600">
              <a:buAutoNum type="arabicPeriod"/>
            </a:pPr>
            <a:r>
              <a:rPr lang="en-US" altLang="zh-CN" dirty="0"/>
              <a:t>Missing data: every subjects are supposed to have 9 scans at 0, 3, 6, 9, 12, 18, 24, 36 and 48 months after birth. However, not all participants are able to show up at all scheduled time points. </a:t>
            </a:r>
          </a:p>
          <a:p>
            <a:pPr marL="228600" indent="-228600">
              <a:buAutoNum type="arabicPeriod"/>
            </a:pPr>
            <a:r>
              <a:rPr lang="en-US" altLang="zh-CN" dirty="0"/>
              <a:t>High dimensional features: we process the data following an infant MRI computational pipeline</a:t>
            </a:r>
          </a:p>
          <a:p>
            <a:pPr marL="228600" indent="-228600">
              <a:buAutoNum type="arabicPeriod"/>
            </a:pP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Challenges: </a:t>
            </a:r>
          </a:p>
          <a:p>
            <a:pPr marL="228600" indent="-228600">
              <a:buAutoNum type="arabicPeriod"/>
            </a:pPr>
            <a:r>
              <a:rPr lang="en-US" altLang="zh-CN" dirty="0"/>
              <a:t>Small data set: 23 normal infants with their T1w and T2w MRI.</a:t>
            </a:r>
          </a:p>
          <a:p>
            <a:pPr marL="228600" indent="-228600">
              <a:buAutoNum type="arabicPeriod"/>
            </a:pPr>
            <a:r>
              <a:rPr lang="en-US" altLang="zh-CN" dirty="0"/>
              <a:t>Missing data: every subjects are supposed to have 9 scans at 0, 3, 6, 9, 12, 18, 24, 36 and 48 months after birth. However, not all participants are able to show up at all scheduled time points. </a:t>
            </a:r>
          </a:p>
          <a:p>
            <a:pPr marL="228600" indent="-228600">
              <a:buAutoNum type="arabicPeriod"/>
            </a:pPr>
            <a:r>
              <a:rPr lang="en-US" altLang="zh-CN" dirty="0"/>
              <a:t>High dimensional features: we process the data following an infant MRI computational pipeline</a:t>
            </a:r>
          </a:p>
          <a:p>
            <a:pPr marL="228600" indent="-228600">
              <a:buAutoNum type="arabicPeriod"/>
            </a:pPr>
            <a:endParaRPr lang="zh-CN" altLang="en-US" dirty="0"/>
          </a:p>
        </p:txBody>
      </p:sp>
      <p:sp>
        <p:nvSpPr>
          <p:cNvPr id="4" name="Slide Number Placeholder 3"/>
          <p:cNvSpPr>
            <a:spLocks noGrp="1"/>
          </p:cNvSpPr>
          <p:nvPr>
            <p:ph type="sldNum" sz="quarter" idx="5"/>
          </p:nvPr>
        </p:nvSpPr>
        <p:spPr/>
        <p:txBody>
          <a:bodyPr/>
          <a:lstStyle/>
          <a:p>
            <a:fld id="{2C7DBA15-3F6E-4149-9019-6609FD57F75E}" type="slidenum">
              <a:rPr lang="zh-CN" altLang="en-US" smtClean="0"/>
              <a:t>9</a:t>
            </a:fld>
            <a:endParaRPr lang="zh-CN" altLang="en-US"/>
          </a:p>
        </p:txBody>
      </p:sp>
    </p:spTree>
    <p:extLst>
      <p:ext uri="{BB962C8B-B14F-4D97-AF65-F5344CB8AC3E}">
        <p14:creationId xmlns:p14="http://schemas.microsoft.com/office/powerpoint/2010/main" val="42005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4" name="矩形 3"/>
          <p:cNvSpPr/>
          <p:nvPr userDrawn="1"/>
        </p:nvSpPr>
        <p:spPr>
          <a:xfrm>
            <a:off x="4812" y="-149192"/>
            <a:ext cx="12216680" cy="2132856"/>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7" name="矩形 136"/>
          <p:cNvSpPr/>
          <p:nvPr userDrawn="1"/>
        </p:nvSpPr>
        <p:spPr>
          <a:xfrm>
            <a:off x="-24680" y="5301208"/>
            <a:ext cx="12216680" cy="1556792"/>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文本占位符 145"/>
          <p:cNvSpPr>
            <a:spLocks noGrp="1"/>
          </p:cNvSpPr>
          <p:nvPr>
            <p:ph type="body" sz="quarter" idx="10" hasCustomPrompt="1"/>
          </p:nvPr>
        </p:nvSpPr>
        <p:spPr>
          <a:xfrm>
            <a:off x="839416" y="2924944"/>
            <a:ext cx="6549312" cy="808633"/>
          </a:xfrm>
          <a:prstGeom prst="rect">
            <a:avLst/>
          </a:prstGeom>
        </p:spPr>
        <p:txBody>
          <a:bodyPr/>
          <a:lstStyle>
            <a:lvl1pPr marL="0" indent="0" algn="l">
              <a:buNone/>
              <a:defRPr sz="4800" b="1">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毕业论文答辩</a:t>
            </a:r>
            <a:r>
              <a:rPr lang="en-US" altLang="zh-CN" dirty="0"/>
              <a:t>PPT</a:t>
            </a:r>
            <a:r>
              <a:rPr lang="zh-CN" altLang="en-US" dirty="0"/>
              <a:t>模板</a:t>
            </a:r>
          </a:p>
        </p:txBody>
      </p:sp>
      <p:sp>
        <p:nvSpPr>
          <p:cNvPr id="149" name="文本占位符 148"/>
          <p:cNvSpPr>
            <a:spLocks noGrp="1"/>
          </p:cNvSpPr>
          <p:nvPr>
            <p:ph type="body" sz="quarter" idx="11" hasCustomPrompt="1"/>
          </p:nvPr>
        </p:nvSpPr>
        <p:spPr>
          <a:xfrm>
            <a:off x="839415" y="3958958"/>
            <a:ext cx="3379105" cy="503237"/>
          </a:xfrm>
          <a:prstGeom prst="rect">
            <a:avLst/>
          </a:prstGeom>
        </p:spPr>
        <p:txBody>
          <a:bodyPr/>
          <a:lstStyle>
            <a:lvl1pPr>
              <a:defRPr sz="2400" b="1">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学院：金融学院</a:t>
            </a:r>
          </a:p>
        </p:txBody>
      </p:sp>
      <p:sp>
        <p:nvSpPr>
          <p:cNvPr id="150" name="文本占位符 148"/>
          <p:cNvSpPr>
            <a:spLocks noGrp="1"/>
          </p:cNvSpPr>
          <p:nvPr>
            <p:ph type="body" sz="quarter" idx="12" hasCustomPrompt="1"/>
          </p:nvPr>
        </p:nvSpPr>
        <p:spPr>
          <a:xfrm>
            <a:off x="4362537" y="3958958"/>
            <a:ext cx="3389647" cy="503237"/>
          </a:xfrm>
          <a:prstGeom prst="rect">
            <a:avLst/>
          </a:prstGeom>
        </p:spPr>
        <p:txBody>
          <a:bodyPr/>
          <a:lstStyle>
            <a:lvl1pPr>
              <a:defRPr sz="2400" b="1">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专业：国际金融</a:t>
            </a:r>
          </a:p>
        </p:txBody>
      </p:sp>
      <p:sp>
        <p:nvSpPr>
          <p:cNvPr id="151" name="文本占位符 148"/>
          <p:cNvSpPr>
            <a:spLocks noGrp="1"/>
          </p:cNvSpPr>
          <p:nvPr>
            <p:ph type="body" sz="quarter" idx="13" hasCustomPrompt="1"/>
          </p:nvPr>
        </p:nvSpPr>
        <p:spPr>
          <a:xfrm>
            <a:off x="6717772" y="5950099"/>
            <a:ext cx="2618588" cy="503237"/>
          </a:xfrm>
          <a:prstGeom prst="rect">
            <a:avLst/>
          </a:prstGeom>
        </p:spPr>
        <p:txBody>
          <a:bodyPr/>
          <a:lstStyle>
            <a:lvl1pPr>
              <a:defRPr sz="2400" b="1">
                <a:solidFill>
                  <a:schemeClr val="bg1"/>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答辩人：北纬君</a:t>
            </a:r>
          </a:p>
        </p:txBody>
      </p:sp>
      <p:sp>
        <p:nvSpPr>
          <p:cNvPr id="152" name="文本占位符 148"/>
          <p:cNvSpPr>
            <a:spLocks noGrp="1"/>
          </p:cNvSpPr>
          <p:nvPr>
            <p:ph type="body" sz="quarter" idx="14" hasCustomPrompt="1"/>
          </p:nvPr>
        </p:nvSpPr>
        <p:spPr>
          <a:xfrm>
            <a:off x="9475105" y="5950099"/>
            <a:ext cx="2716895" cy="503237"/>
          </a:xfrm>
          <a:prstGeom prst="rect">
            <a:avLst/>
          </a:prstGeom>
        </p:spPr>
        <p:txBody>
          <a:bodyPr/>
          <a:lstStyle>
            <a:lvl1pPr marL="0" indent="0">
              <a:buNone/>
              <a:defRPr sz="2400" b="1">
                <a:solidFill>
                  <a:schemeClr val="bg1"/>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指导老师：北纬君</a:t>
            </a:r>
          </a:p>
        </p:txBody>
      </p:sp>
      <p:grpSp>
        <p:nvGrpSpPr>
          <p:cNvPr id="10" name="327a1eb5-e715-4fe4-ac4b-30338b59c7c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1"/>
            </p:custDataLst>
          </p:nvPr>
        </p:nvGrpSpPr>
        <p:grpSpPr>
          <a:xfrm>
            <a:off x="983432" y="548680"/>
            <a:ext cx="4915295" cy="1106805"/>
            <a:chOff x="1914526" y="2486026"/>
            <a:chExt cx="8361362" cy="1882775"/>
          </a:xfrm>
          <a:solidFill>
            <a:schemeClr val="bg1"/>
          </a:solidFill>
        </p:grpSpPr>
        <p:grpSp>
          <p:nvGrpSpPr>
            <p:cNvPr id="11" name="iṩļídê"/>
            <p:cNvGrpSpPr/>
            <p:nvPr/>
          </p:nvGrpSpPr>
          <p:grpSpPr>
            <a:xfrm>
              <a:off x="1914526" y="2486026"/>
              <a:ext cx="1882775" cy="1882775"/>
              <a:chOff x="1914526" y="2486026"/>
              <a:chExt cx="1882775" cy="1882775"/>
            </a:xfrm>
            <a:grpFill/>
          </p:grpSpPr>
          <p:sp>
            <p:nvSpPr>
              <p:cNvPr id="60" name="îśľîḋê"/>
              <p:cNvSpPr/>
              <p:nvPr/>
            </p:nvSpPr>
            <p:spPr bwMode="auto">
              <a:xfrm>
                <a:off x="2457451" y="3409951"/>
                <a:ext cx="795338" cy="371475"/>
              </a:xfrm>
              <a:custGeom>
                <a:avLst/>
                <a:gdLst>
                  <a:gd name="T0" fmla="*/ 294 w 501"/>
                  <a:gd name="T1" fmla="*/ 65 h 234"/>
                  <a:gd name="T2" fmla="*/ 213 w 501"/>
                  <a:gd name="T3" fmla="*/ 129 h 234"/>
                  <a:gd name="T4" fmla="*/ 224 w 501"/>
                  <a:gd name="T5" fmla="*/ 52 h 234"/>
                  <a:gd name="T6" fmla="*/ 203 w 501"/>
                  <a:gd name="T7" fmla="*/ 53 h 234"/>
                  <a:gd name="T8" fmla="*/ 177 w 501"/>
                  <a:gd name="T9" fmla="*/ 30 h 234"/>
                  <a:gd name="T10" fmla="*/ 204 w 501"/>
                  <a:gd name="T11" fmla="*/ 20 h 234"/>
                  <a:gd name="T12" fmla="*/ 180 w 501"/>
                  <a:gd name="T13" fmla="*/ 16 h 234"/>
                  <a:gd name="T14" fmla="*/ 162 w 501"/>
                  <a:gd name="T15" fmla="*/ 54 h 234"/>
                  <a:gd name="T16" fmla="*/ 162 w 501"/>
                  <a:gd name="T17" fmla="*/ 45 h 234"/>
                  <a:gd name="T18" fmla="*/ 175 w 501"/>
                  <a:gd name="T19" fmla="*/ 76 h 234"/>
                  <a:gd name="T20" fmla="*/ 134 w 501"/>
                  <a:gd name="T21" fmla="*/ 128 h 234"/>
                  <a:gd name="T22" fmla="*/ 97 w 501"/>
                  <a:gd name="T23" fmla="*/ 50 h 234"/>
                  <a:gd name="T24" fmla="*/ 30 w 501"/>
                  <a:gd name="T25" fmla="*/ 79 h 234"/>
                  <a:gd name="T26" fmla="*/ 42 w 501"/>
                  <a:gd name="T27" fmla="*/ 39 h 234"/>
                  <a:gd name="T28" fmla="*/ 50 w 501"/>
                  <a:gd name="T29" fmla="*/ 59 h 234"/>
                  <a:gd name="T30" fmla="*/ 34 w 501"/>
                  <a:gd name="T31" fmla="*/ 50 h 234"/>
                  <a:gd name="T32" fmla="*/ 86 w 501"/>
                  <a:gd name="T33" fmla="*/ 69 h 234"/>
                  <a:gd name="T34" fmla="*/ 96 w 501"/>
                  <a:gd name="T35" fmla="*/ 71 h 234"/>
                  <a:gd name="T36" fmla="*/ 166 w 501"/>
                  <a:gd name="T37" fmla="*/ 126 h 234"/>
                  <a:gd name="T38" fmla="*/ 112 w 501"/>
                  <a:gd name="T39" fmla="*/ 25 h 234"/>
                  <a:gd name="T40" fmla="*/ 118 w 501"/>
                  <a:gd name="T41" fmla="*/ 48 h 234"/>
                  <a:gd name="T42" fmla="*/ 106 w 501"/>
                  <a:gd name="T43" fmla="*/ 30 h 234"/>
                  <a:gd name="T44" fmla="*/ 138 w 501"/>
                  <a:gd name="T45" fmla="*/ 57 h 234"/>
                  <a:gd name="T46" fmla="*/ 96 w 501"/>
                  <a:gd name="T47" fmla="*/ 94 h 234"/>
                  <a:gd name="T48" fmla="*/ 96 w 501"/>
                  <a:gd name="T49" fmla="*/ 122 h 234"/>
                  <a:gd name="T50" fmla="*/ 59 w 501"/>
                  <a:gd name="T51" fmla="*/ 69 h 234"/>
                  <a:gd name="T52" fmla="*/ 59 w 501"/>
                  <a:gd name="T53" fmla="*/ 82 h 234"/>
                  <a:gd name="T54" fmla="*/ 13 w 501"/>
                  <a:gd name="T55" fmla="*/ 66 h 234"/>
                  <a:gd name="T56" fmla="*/ 28 w 501"/>
                  <a:gd name="T57" fmla="*/ 83 h 234"/>
                  <a:gd name="T58" fmla="*/ 19 w 501"/>
                  <a:gd name="T59" fmla="*/ 176 h 234"/>
                  <a:gd name="T60" fmla="*/ 5 w 501"/>
                  <a:gd name="T61" fmla="*/ 221 h 234"/>
                  <a:gd name="T62" fmla="*/ 288 w 501"/>
                  <a:gd name="T63" fmla="*/ 127 h 234"/>
                  <a:gd name="T64" fmla="*/ 277 w 501"/>
                  <a:gd name="T65" fmla="*/ 54 h 234"/>
                  <a:gd name="T66" fmla="*/ 322 w 501"/>
                  <a:gd name="T67" fmla="*/ 233 h 234"/>
                  <a:gd name="T68" fmla="*/ 326 w 501"/>
                  <a:gd name="T69" fmla="*/ 30 h 234"/>
                  <a:gd name="T70" fmla="*/ 298 w 501"/>
                  <a:gd name="T71" fmla="*/ 17 h 234"/>
                  <a:gd name="T72" fmla="*/ 323 w 501"/>
                  <a:gd name="T73" fmla="*/ 18 h 234"/>
                  <a:gd name="T74" fmla="*/ 338 w 501"/>
                  <a:gd name="T75" fmla="*/ 58 h 234"/>
                  <a:gd name="T76" fmla="*/ 339 w 501"/>
                  <a:gd name="T77" fmla="*/ 43 h 234"/>
                  <a:gd name="T78" fmla="*/ 375 w 501"/>
                  <a:gd name="T79" fmla="*/ 83 h 234"/>
                  <a:gd name="T80" fmla="*/ 364 w 501"/>
                  <a:gd name="T81" fmla="*/ 126 h 234"/>
                  <a:gd name="T82" fmla="*/ 377 w 501"/>
                  <a:gd name="T83" fmla="*/ 50 h 234"/>
                  <a:gd name="T84" fmla="*/ 377 w 501"/>
                  <a:gd name="T85" fmla="*/ 50 h 234"/>
                  <a:gd name="T86" fmla="*/ 447 w 501"/>
                  <a:gd name="T87" fmla="*/ 63 h 234"/>
                  <a:gd name="T88" fmla="*/ 452 w 501"/>
                  <a:gd name="T89" fmla="*/ 58 h 234"/>
                  <a:gd name="T90" fmla="*/ 469 w 501"/>
                  <a:gd name="T91" fmla="*/ 52 h 234"/>
                  <a:gd name="T92" fmla="*/ 414 w 501"/>
                  <a:gd name="T93" fmla="*/ 73 h 234"/>
                  <a:gd name="T94" fmla="*/ 407 w 501"/>
                  <a:gd name="T95" fmla="*/ 71 h 234"/>
                  <a:gd name="T96" fmla="*/ 338 w 501"/>
                  <a:gd name="T97" fmla="*/ 124 h 234"/>
                  <a:gd name="T98" fmla="*/ 390 w 501"/>
                  <a:gd name="T99" fmla="*/ 24 h 234"/>
                  <a:gd name="T100" fmla="*/ 382 w 501"/>
                  <a:gd name="T101" fmla="*/ 48 h 234"/>
                  <a:gd name="T102" fmla="*/ 397 w 501"/>
                  <a:gd name="T103" fmla="*/ 34 h 234"/>
                  <a:gd name="T104" fmla="*/ 362 w 501"/>
                  <a:gd name="T105" fmla="*/ 58 h 234"/>
                  <a:gd name="T106" fmla="*/ 447 w 501"/>
                  <a:gd name="T107" fmla="*/ 110 h 234"/>
                  <a:gd name="T108" fmla="*/ 405 w 501"/>
                  <a:gd name="T109" fmla="*/ 122 h 234"/>
                  <a:gd name="T110" fmla="*/ 443 w 501"/>
                  <a:gd name="T111" fmla="*/ 69 h 234"/>
                  <a:gd name="T112" fmla="*/ 442 w 501"/>
                  <a:gd name="T113" fmla="*/ 82 h 234"/>
                  <a:gd name="T114" fmla="*/ 488 w 501"/>
                  <a:gd name="T115" fmla="*/ 66 h 234"/>
                  <a:gd name="T116" fmla="*/ 473 w 501"/>
                  <a:gd name="T117" fmla="*/ 83 h 234"/>
                  <a:gd name="T118" fmla="*/ 483 w 501"/>
                  <a:gd name="T119" fmla="*/ 176 h 234"/>
                  <a:gd name="T120" fmla="*/ 496 w 501"/>
                  <a:gd name="T121" fmla="*/ 2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234">
                    <a:moveTo>
                      <a:pt x="250" y="76"/>
                    </a:moveTo>
                    <a:lnTo>
                      <a:pt x="294" y="76"/>
                    </a:lnTo>
                    <a:lnTo>
                      <a:pt x="294" y="103"/>
                    </a:lnTo>
                    <a:lnTo>
                      <a:pt x="250" y="103"/>
                    </a:lnTo>
                    <a:lnTo>
                      <a:pt x="207" y="103"/>
                    </a:lnTo>
                    <a:lnTo>
                      <a:pt x="207" y="76"/>
                    </a:lnTo>
                    <a:lnTo>
                      <a:pt x="250" y="76"/>
                    </a:lnTo>
                    <a:lnTo>
                      <a:pt x="250" y="76"/>
                    </a:lnTo>
                    <a:close/>
                    <a:moveTo>
                      <a:pt x="250" y="107"/>
                    </a:moveTo>
                    <a:lnTo>
                      <a:pt x="250" y="107"/>
                    </a:lnTo>
                    <a:lnTo>
                      <a:pt x="294" y="107"/>
                    </a:lnTo>
                    <a:lnTo>
                      <a:pt x="294" y="116"/>
                    </a:lnTo>
                    <a:lnTo>
                      <a:pt x="252" y="116"/>
                    </a:lnTo>
                    <a:lnTo>
                      <a:pt x="249" y="116"/>
                    </a:lnTo>
                    <a:lnTo>
                      <a:pt x="207" y="116"/>
                    </a:lnTo>
                    <a:lnTo>
                      <a:pt x="207" y="107"/>
                    </a:lnTo>
                    <a:lnTo>
                      <a:pt x="250" y="107"/>
                    </a:lnTo>
                    <a:lnTo>
                      <a:pt x="250" y="107"/>
                    </a:lnTo>
                    <a:close/>
                    <a:moveTo>
                      <a:pt x="247" y="65"/>
                    </a:moveTo>
                    <a:lnTo>
                      <a:pt x="254" y="65"/>
                    </a:lnTo>
                    <a:lnTo>
                      <a:pt x="294" y="65"/>
                    </a:lnTo>
                    <a:lnTo>
                      <a:pt x="294" y="74"/>
                    </a:lnTo>
                    <a:lnTo>
                      <a:pt x="250" y="74"/>
                    </a:lnTo>
                    <a:lnTo>
                      <a:pt x="250" y="74"/>
                    </a:lnTo>
                    <a:lnTo>
                      <a:pt x="250" y="74"/>
                    </a:lnTo>
                    <a:lnTo>
                      <a:pt x="250" y="74"/>
                    </a:lnTo>
                    <a:lnTo>
                      <a:pt x="207" y="74"/>
                    </a:lnTo>
                    <a:lnTo>
                      <a:pt x="207" y="65"/>
                    </a:lnTo>
                    <a:lnTo>
                      <a:pt x="247" y="65"/>
                    </a:lnTo>
                    <a:lnTo>
                      <a:pt x="247" y="65"/>
                    </a:lnTo>
                    <a:close/>
                    <a:moveTo>
                      <a:pt x="225" y="118"/>
                    </a:moveTo>
                    <a:lnTo>
                      <a:pt x="224" y="118"/>
                    </a:lnTo>
                    <a:lnTo>
                      <a:pt x="222" y="121"/>
                    </a:lnTo>
                    <a:lnTo>
                      <a:pt x="221" y="122"/>
                    </a:lnTo>
                    <a:lnTo>
                      <a:pt x="220" y="124"/>
                    </a:lnTo>
                    <a:lnTo>
                      <a:pt x="218" y="125"/>
                    </a:lnTo>
                    <a:lnTo>
                      <a:pt x="217" y="126"/>
                    </a:lnTo>
                    <a:lnTo>
                      <a:pt x="214" y="126"/>
                    </a:lnTo>
                    <a:lnTo>
                      <a:pt x="214" y="126"/>
                    </a:lnTo>
                    <a:lnTo>
                      <a:pt x="214" y="127"/>
                    </a:lnTo>
                    <a:lnTo>
                      <a:pt x="214" y="128"/>
                    </a:lnTo>
                    <a:lnTo>
                      <a:pt x="213" y="129"/>
                    </a:lnTo>
                    <a:lnTo>
                      <a:pt x="213" y="130"/>
                    </a:lnTo>
                    <a:lnTo>
                      <a:pt x="212" y="131"/>
                    </a:lnTo>
                    <a:lnTo>
                      <a:pt x="211" y="132"/>
                    </a:lnTo>
                    <a:lnTo>
                      <a:pt x="209" y="133"/>
                    </a:lnTo>
                    <a:lnTo>
                      <a:pt x="208" y="133"/>
                    </a:lnTo>
                    <a:lnTo>
                      <a:pt x="208" y="118"/>
                    </a:lnTo>
                    <a:lnTo>
                      <a:pt x="225" y="118"/>
                    </a:lnTo>
                    <a:lnTo>
                      <a:pt x="225" y="118"/>
                    </a:lnTo>
                    <a:close/>
                    <a:moveTo>
                      <a:pt x="207" y="62"/>
                    </a:moveTo>
                    <a:lnTo>
                      <a:pt x="209" y="62"/>
                    </a:lnTo>
                    <a:lnTo>
                      <a:pt x="212" y="62"/>
                    </a:lnTo>
                    <a:lnTo>
                      <a:pt x="216" y="62"/>
                    </a:lnTo>
                    <a:lnTo>
                      <a:pt x="219" y="61"/>
                    </a:lnTo>
                    <a:lnTo>
                      <a:pt x="221" y="59"/>
                    </a:lnTo>
                    <a:lnTo>
                      <a:pt x="222" y="58"/>
                    </a:lnTo>
                    <a:lnTo>
                      <a:pt x="222" y="58"/>
                    </a:lnTo>
                    <a:lnTo>
                      <a:pt x="223" y="56"/>
                    </a:lnTo>
                    <a:lnTo>
                      <a:pt x="224" y="54"/>
                    </a:lnTo>
                    <a:lnTo>
                      <a:pt x="224" y="54"/>
                    </a:lnTo>
                    <a:lnTo>
                      <a:pt x="224" y="53"/>
                    </a:lnTo>
                    <a:lnTo>
                      <a:pt x="224" y="52"/>
                    </a:lnTo>
                    <a:lnTo>
                      <a:pt x="222" y="49"/>
                    </a:lnTo>
                    <a:lnTo>
                      <a:pt x="220" y="46"/>
                    </a:lnTo>
                    <a:lnTo>
                      <a:pt x="218" y="45"/>
                    </a:lnTo>
                    <a:lnTo>
                      <a:pt x="217" y="45"/>
                    </a:lnTo>
                    <a:lnTo>
                      <a:pt x="215" y="45"/>
                    </a:lnTo>
                    <a:lnTo>
                      <a:pt x="214" y="46"/>
                    </a:lnTo>
                    <a:lnTo>
                      <a:pt x="211" y="49"/>
                    </a:lnTo>
                    <a:lnTo>
                      <a:pt x="209" y="52"/>
                    </a:lnTo>
                    <a:lnTo>
                      <a:pt x="208" y="53"/>
                    </a:lnTo>
                    <a:lnTo>
                      <a:pt x="207" y="54"/>
                    </a:lnTo>
                    <a:lnTo>
                      <a:pt x="207" y="54"/>
                    </a:lnTo>
                    <a:lnTo>
                      <a:pt x="207" y="54"/>
                    </a:lnTo>
                    <a:lnTo>
                      <a:pt x="207" y="54"/>
                    </a:lnTo>
                    <a:lnTo>
                      <a:pt x="207" y="54"/>
                    </a:lnTo>
                    <a:lnTo>
                      <a:pt x="207" y="62"/>
                    </a:lnTo>
                    <a:lnTo>
                      <a:pt x="207" y="62"/>
                    </a:lnTo>
                    <a:close/>
                    <a:moveTo>
                      <a:pt x="203" y="53"/>
                    </a:moveTo>
                    <a:lnTo>
                      <a:pt x="179" y="53"/>
                    </a:lnTo>
                    <a:lnTo>
                      <a:pt x="179" y="233"/>
                    </a:lnTo>
                    <a:lnTo>
                      <a:pt x="203" y="233"/>
                    </a:lnTo>
                    <a:lnTo>
                      <a:pt x="203" y="53"/>
                    </a:lnTo>
                    <a:lnTo>
                      <a:pt x="203" y="53"/>
                    </a:lnTo>
                    <a:close/>
                    <a:moveTo>
                      <a:pt x="206" y="30"/>
                    </a:moveTo>
                    <a:lnTo>
                      <a:pt x="206" y="30"/>
                    </a:lnTo>
                    <a:lnTo>
                      <a:pt x="207" y="30"/>
                    </a:lnTo>
                    <a:lnTo>
                      <a:pt x="207" y="30"/>
                    </a:lnTo>
                    <a:lnTo>
                      <a:pt x="207" y="30"/>
                    </a:lnTo>
                    <a:lnTo>
                      <a:pt x="207" y="48"/>
                    </a:lnTo>
                    <a:lnTo>
                      <a:pt x="207" y="49"/>
                    </a:lnTo>
                    <a:lnTo>
                      <a:pt x="207" y="50"/>
                    </a:lnTo>
                    <a:lnTo>
                      <a:pt x="206" y="50"/>
                    </a:lnTo>
                    <a:lnTo>
                      <a:pt x="206" y="50"/>
                    </a:lnTo>
                    <a:lnTo>
                      <a:pt x="177" y="50"/>
                    </a:lnTo>
                    <a:lnTo>
                      <a:pt x="176" y="50"/>
                    </a:lnTo>
                    <a:lnTo>
                      <a:pt x="175" y="50"/>
                    </a:lnTo>
                    <a:lnTo>
                      <a:pt x="175" y="49"/>
                    </a:lnTo>
                    <a:lnTo>
                      <a:pt x="175" y="48"/>
                    </a:lnTo>
                    <a:lnTo>
                      <a:pt x="175" y="30"/>
                    </a:lnTo>
                    <a:lnTo>
                      <a:pt x="175" y="30"/>
                    </a:lnTo>
                    <a:lnTo>
                      <a:pt x="175" y="30"/>
                    </a:lnTo>
                    <a:lnTo>
                      <a:pt x="176" y="30"/>
                    </a:lnTo>
                    <a:lnTo>
                      <a:pt x="177" y="30"/>
                    </a:lnTo>
                    <a:lnTo>
                      <a:pt x="206" y="30"/>
                    </a:lnTo>
                    <a:lnTo>
                      <a:pt x="206" y="30"/>
                    </a:lnTo>
                    <a:close/>
                    <a:moveTo>
                      <a:pt x="190" y="0"/>
                    </a:moveTo>
                    <a:lnTo>
                      <a:pt x="191" y="0"/>
                    </a:lnTo>
                    <a:lnTo>
                      <a:pt x="191" y="0"/>
                    </a:lnTo>
                    <a:lnTo>
                      <a:pt x="192" y="0"/>
                    </a:lnTo>
                    <a:lnTo>
                      <a:pt x="192" y="0"/>
                    </a:lnTo>
                    <a:lnTo>
                      <a:pt x="193" y="1"/>
                    </a:lnTo>
                    <a:lnTo>
                      <a:pt x="194" y="1"/>
                    </a:lnTo>
                    <a:lnTo>
                      <a:pt x="195" y="2"/>
                    </a:lnTo>
                    <a:lnTo>
                      <a:pt x="196" y="3"/>
                    </a:lnTo>
                    <a:lnTo>
                      <a:pt x="198" y="5"/>
                    </a:lnTo>
                    <a:lnTo>
                      <a:pt x="198" y="7"/>
                    </a:lnTo>
                    <a:lnTo>
                      <a:pt x="199" y="11"/>
                    </a:lnTo>
                    <a:lnTo>
                      <a:pt x="199" y="13"/>
                    </a:lnTo>
                    <a:lnTo>
                      <a:pt x="201" y="14"/>
                    </a:lnTo>
                    <a:lnTo>
                      <a:pt x="202" y="14"/>
                    </a:lnTo>
                    <a:lnTo>
                      <a:pt x="202" y="16"/>
                    </a:lnTo>
                    <a:lnTo>
                      <a:pt x="203" y="17"/>
                    </a:lnTo>
                    <a:lnTo>
                      <a:pt x="204" y="18"/>
                    </a:lnTo>
                    <a:lnTo>
                      <a:pt x="204" y="20"/>
                    </a:lnTo>
                    <a:lnTo>
                      <a:pt x="203" y="22"/>
                    </a:lnTo>
                    <a:lnTo>
                      <a:pt x="202" y="22"/>
                    </a:lnTo>
                    <a:lnTo>
                      <a:pt x="202" y="25"/>
                    </a:lnTo>
                    <a:lnTo>
                      <a:pt x="202" y="26"/>
                    </a:lnTo>
                    <a:lnTo>
                      <a:pt x="202" y="26"/>
                    </a:lnTo>
                    <a:lnTo>
                      <a:pt x="202" y="26"/>
                    </a:lnTo>
                    <a:lnTo>
                      <a:pt x="202" y="27"/>
                    </a:lnTo>
                    <a:lnTo>
                      <a:pt x="201" y="27"/>
                    </a:lnTo>
                    <a:lnTo>
                      <a:pt x="191" y="27"/>
                    </a:lnTo>
                    <a:lnTo>
                      <a:pt x="182" y="27"/>
                    </a:lnTo>
                    <a:lnTo>
                      <a:pt x="181" y="27"/>
                    </a:lnTo>
                    <a:lnTo>
                      <a:pt x="181" y="26"/>
                    </a:lnTo>
                    <a:lnTo>
                      <a:pt x="181" y="26"/>
                    </a:lnTo>
                    <a:lnTo>
                      <a:pt x="181" y="26"/>
                    </a:lnTo>
                    <a:lnTo>
                      <a:pt x="181" y="25"/>
                    </a:lnTo>
                    <a:lnTo>
                      <a:pt x="180" y="22"/>
                    </a:lnTo>
                    <a:lnTo>
                      <a:pt x="179" y="22"/>
                    </a:lnTo>
                    <a:lnTo>
                      <a:pt x="178" y="20"/>
                    </a:lnTo>
                    <a:lnTo>
                      <a:pt x="178" y="18"/>
                    </a:lnTo>
                    <a:lnTo>
                      <a:pt x="179" y="17"/>
                    </a:lnTo>
                    <a:lnTo>
                      <a:pt x="180" y="16"/>
                    </a:lnTo>
                    <a:lnTo>
                      <a:pt x="181" y="14"/>
                    </a:lnTo>
                    <a:lnTo>
                      <a:pt x="182" y="14"/>
                    </a:lnTo>
                    <a:lnTo>
                      <a:pt x="183" y="13"/>
                    </a:lnTo>
                    <a:lnTo>
                      <a:pt x="183" y="11"/>
                    </a:lnTo>
                    <a:lnTo>
                      <a:pt x="184" y="7"/>
                    </a:lnTo>
                    <a:lnTo>
                      <a:pt x="186" y="5"/>
                    </a:lnTo>
                    <a:lnTo>
                      <a:pt x="186" y="3"/>
                    </a:lnTo>
                    <a:lnTo>
                      <a:pt x="187" y="2"/>
                    </a:lnTo>
                    <a:lnTo>
                      <a:pt x="188" y="1"/>
                    </a:lnTo>
                    <a:lnTo>
                      <a:pt x="190" y="1"/>
                    </a:lnTo>
                    <a:lnTo>
                      <a:pt x="190" y="0"/>
                    </a:lnTo>
                    <a:lnTo>
                      <a:pt x="190" y="0"/>
                    </a:lnTo>
                    <a:close/>
                    <a:moveTo>
                      <a:pt x="174" y="52"/>
                    </a:moveTo>
                    <a:lnTo>
                      <a:pt x="174" y="62"/>
                    </a:lnTo>
                    <a:lnTo>
                      <a:pt x="168" y="62"/>
                    </a:lnTo>
                    <a:lnTo>
                      <a:pt x="166" y="62"/>
                    </a:lnTo>
                    <a:lnTo>
                      <a:pt x="166" y="61"/>
                    </a:lnTo>
                    <a:lnTo>
                      <a:pt x="164" y="59"/>
                    </a:lnTo>
                    <a:lnTo>
                      <a:pt x="163" y="58"/>
                    </a:lnTo>
                    <a:lnTo>
                      <a:pt x="162" y="55"/>
                    </a:lnTo>
                    <a:lnTo>
                      <a:pt x="162" y="54"/>
                    </a:lnTo>
                    <a:lnTo>
                      <a:pt x="161" y="53"/>
                    </a:lnTo>
                    <a:lnTo>
                      <a:pt x="159" y="51"/>
                    </a:lnTo>
                    <a:lnTo>
                      <a:pt x="158" y="50"/>
                    </a:lnTo>
                    <a:lnTo>
                      <a:pt x="156" y="47"/>
                    </a:lnTo>
                    <a:lnTo>
                      <a:pt x="156" y="46"/>
                    </a:lnTo>
                    <a:lnTo>
                      <a:pt x="156" y="46"/>
                    </a:lnTo>
                    <a:lnTo>
                      <a:pt x="156" y="45"/>
                    </a:lnTo>
                    <a:lnTo>
                      <a:pt x="157" y="44"/>
                    </a:lnTo>
                    <a:lnTo>
                      <a:pt x="158" y="42"/>
                    </a:lnTo>
                    <a:lnTo>
                      <a:pt x="159" y="42"/>
                    </a:lnTo>
                    <a:lnTo>
                      <a:pt x="160" y="42"/>
                    </a:lnTo>
                    <a:lnTo>
                      <a:pt x="161" y="42"/>
                    </a:lnTo>
                    <a:lnTo>
                      <a:pt x="162" y="42"/>
                    </a:lnTo>
                    <a:lnTo>
                      <a:pt x="162" y="42"/>
                    </a:lnTo>
                    <a:lnTo>
                      <a:pt x="162" y="42"/>
                    </a:lnTo>
                    <a:lnTo>
                      <a:pt x="162" y="42"/>
                    </a:lnTo>
                    <a:lnTo>
                      <a:pt x="162" y="42"/>
                    </a:lnTo>
                    <a:lnTo>
                      <a:pt x="162" y="42"/>
                    </a:lnTo>
                    <a:lnTo>
                      <a:pt x="162" y="43"/>
                    </a:lnTo>
                    <a:lnTo>
                      <a:pt x="161" y="44"/>
                    </a:lnTo>
                    <a:lnTo>
                      <a:pt x="162" y="45"/>
                    </a:lnTo>
                    <a:lnTo>
                      <a:pt x="162" y="46"/>
                    </a:lnTo>
                    <a:lnTo>
                      <a:pt x="163" y="46"/>
                    </a:lnTo>
                    <a:lnTo>
                      <a:pt x="164" y="46"/>
                    </a:lnTo>
                    <a:lnTo>
                      <a:pt x="166" y="47"/>
                    </a:lnTo>
                    <a:lnTo>
                      <a:pt x="169" y="48"/>
                    </a:lnTo>
                    <a:lnTo>
                      <a:pt x="170" y="50"/>
                    </a:lnTo>
                    <a:lnTo>
                      <a:pt x="171" y="51"/>
                    </a:lnTo>
                    <a:lnTo>
                      <a:pt x="173" y="52"/>
                    </a:lnTo>
                    <a:lnTo>
                      <a:pt x="174" y="52"/>
                    </a:lnTo>
                    <a:lnTo>
                      <a:pt x="174" y="52"/>
                    </a:lnTo>
                    <a:close/>
                    <a:moveTo>
                      <a:pt x="175" y="65"/>
                    </a:moveTo>
                    <a:lnTo>
                      <a:pt x="168" y="65"/>
                    </a:lnTo>
                    <a:lnTo>
                      <a:pt x="168" y="74"/>
                    </a:lnTo>
                    <a:lnTo>
                      <a:pt x="175" y="74"/>
                    </a:lnTo>
                    <a:lnTo>
                      <a:pt x="175" y="65"/>
                    </a:lnTo>
                    <a:lnTo>
                      <a:pt x="175" y="65"/>
                    </a:lnTo>
                    <a:close/>
                    <a:moveTo>
                      <a:pt x="175" y="76"/>
                    </a:moveTo>
                    <a:lnTo>
                      <a:pt x="126" y="76"/>
                    </a:lnTo>
                    <a:lnTo>
                      <a:pt x="126" y="83"/>
                    </a:lnTo>
                    <a:lnTo>
                      <a:pt x="175" y="83"/>
                    </a:lnTo>
                    <a:lnTo>
                      <a:pt x="175" y="76"/>
                    </a:lnTo>
                    <a:lnTo>
                      <a:pt x="175" y="76"/>
                    </a:lnTo>
                    <a:close/>
                    <a:moveTo>
                      <a:pt x="175" y="86"/>
                    </a:moveTo>
                    <a:lnTo>
                      <a:pt x="126" y="86"/>
                    </a:lnTo>
                    <a:lnTo>
                      <a:pt x="126" y="107"/>
                    </a:lnTo>
                    <a:lnTo>
                      <a:pt x="175" y="107"/>
                    </a:lnTo>
                    <a:lnTo>
                      <a:pt x="175" y="86"/>
                    </a:lnTo>
                    <a:lnTo>
                      <a:pt x="175" y="86"/>
                    </a:lnTo>
                    <a:close/>
                    <a:moveTo>
                      <a:pt x="175" y="110"/>
                    </a:moveTo>
                    <a:lnTo>
                      <a:pt x="126" y="110"/>
                    </a:lnTo>
                    <a:lnTo>
                      <a:pt x="126" y="117"/>
                    </a:lnTo>
                    <a:lnTo>
                      <a:pt x="175" y="117"/>
                    </a:lnTo>
                    <a:lnTo>
                      <a:pt x="175" y="110"/>
                    </a:lnTo>
                    <a:lnTo>
                      <a:pt x="175" y="110"/>
                    </a:lnTo>
                    <a:close/>
                    <a:moveTo>
                      <a:pt x="140" y="121"/>
                    </a:moveTo>
                    <a:lnTo>
                      <a:pt x="141" y="121"/>
                    </a:lnTo>
                    <a:lnTo>
                      <a:pt x="140" y="122"/>
                    </a:lnTo>
                    <a:lnTo>
                      <a:pt x="139" y="122"/>
                    </a:lnTo>
                    <a:lnTo>
                      <a:pt x="138" y="124"/>
                    </a:lnTo>
                    <a:lnTo>
                      <a:pt x="137" y="126"/>
                    </a:lnTo>
                    <a:lnTo>
                      <a:pt x="135" y="126"/>
                    </a:lnTo>
                    <a:lnTo>
                      <a:pt x="134" y="128"/>
                    </a:lnTo>
                    <a:lnTo>
                      <a:pt x="132" y="128"/>
                    </a:lnTo>
                    <a:lnTo>
                      <a:pt x="130" y="129"/>
                    </a:lnTo>
                    <a:lnTo>
                      <a:pt x="130" y="130"/>
                    </a:lnTo>
                    <a:lnTo>
                      <a:pt x="129" y="132"/>
                    </a:lnTo>
                    <a:lnTo>
                      <a:pt x="128" y="134"/>
                    </a:lnTo>
                    <a:lnTo>
                      <a:pt x="127" y="134"/>
                    </a:lnTo>
                    <a:lnTo>
                      <a:pt x="126" y="134"/>
                    </a:lnTo>
                    <a:lnTo>
                      <a:pt x="126" y="134"/>
                    </a:lnTo>
                    <a:lnTo>
                      <a:pt x="126" y="134"/>
                    </a:lnTo>
                    <a:lnTo>
                      <a:pt x="126" y="121"/>
                    </a:lnTo>
                    <a:lnTo>
                      <a:pt x="140" y="121"/>
                    </a:lnTo>
                    <a:lnTo>
                      <a:pt x="140" y="121"/>
                    </a:lnTo>
                    <a:close/>
                    <a:moveTo>
                      <a:pt x="122" y="73"/>
                    </a:moveTo>
                    <a:lnTo>
                      <a:pt x="100" y="73"/>
                    </a:lnTo>
                    <a:lnTo>
                      <a:pt x="100" y="233"/>
                    </a:lnTo>
                    <a:lnTo>
                      <a:pt x="122" y="233"/>
                    </a:lnTo>
                    <a:lnTo>
                      <a:pt x="122" y="73"/>
                    </a:lnTo>
                    <a:lnTo>
                      <a:pt x="122" y="73"/>
                    </a:lnTo>
                    <a:close/>
                    <a:moveTo>
                      <a:pt x="124" y="50"/>
                    </a:moveTo>
                    <a:lnTo>
                      <a:pt x="98" y="50"/>
                    </a:lnTo>
                    <a:lnTo>
                      <a:pt x="97" y="50"/>
                    </a:lnTo>
                    <a:lnTo>
                      <a:pt x="97" y="50"/>
                    </a:lnTo>
                    <a:lnTo>
                      <a:pt x="96" y="51"/>
                    </a:lnTo>
                    <a:lnTo>
                      <a:pt x="96" y="51"/>
                    </a:lnTo>
                    <a:lnTo>
                      <a:pt x="96" y="67"/>
                    </a:lnTo>
                    <a:lnTo>
                      <a:pt x="96" y="68"/>
                    </a:lnTo>
                    <a:lnTo>
                      <a:pt x="97" y="68"/>
                    </a:lnTo>
                    <a:lnTo>
                      <a:pt x="97" y="68"/>
                    </a:lnTo>
                    <a:lnTo>
                      <a:pt x="98" y="69"/>
                    </a:lnTo>
                    <a:lnTo>
                      <a:pt x="124" y="69"/>
                    </a:lnTo>
                    <a:lnTo>
                      <a:pt x="125" y="68"/>
                    </a:lnTo>
                    <a:lnTo>
                      <a:pt x="125" y="68"/>
                    </a:lnTo>
                    <a:lnTo>
                      <a:pt x="125" y="68"/>
                    </a:lnTo>
                    <a:lnTo>
                      <a:pt x="125" y="67"/>
                    </a:lnTo>
                    <a:lnTo>
                      <a:pt x="125" y="51"/>
                    </a:lnTo>
                    <a:lnTo>
                      <a:pt x="125" y="51"/>
                    </a:lnTo>
                    <a:lnTo>
                      <a:pt x="125" y="50"/>
                    </a:lnTo>
                    <a:lnTo>
                      <a:pt x="125" y="50"/>
                    </a:lnTo>
                    <a:lnTo>
                      <a:pt x="124" y="50"/>
                    </a:lnTo>
                    <a:lnTo>
                      <a:pt x="124" y="50"/>
                    </a:lnTo>
                    <a:close/>
                    <a:moveTo>
                      <a:pt x="52" y="79"/>
                    </a:moveTo>
                    <a:lnTo>
                      <a:pt x="30" y="79"/>
                    </a:lnTo>
                    <a:lnTo>
                      <a:pt x="30" y="232"/>
                    </a:lnTo>
                    <a:lnTo>
                      <a:pt x="51" y="232"/>
                    </a:lnTo>
                    <a:lnTo>
                      <a:pt x="51" y="88"/>
                    </a:lnTo>
                    <a:lnTo>
                      <a:pt x="52" y="88"/>
                    </a:lnTo>
                    <a:lnTo>
                      <a:pt x="52" y="79"/>
                    </a:lnTo>
                    <a:lnTo>
                      <a:pt x="52" y="79"/>
                    </a:lnTo>
                    <a:close/>
                    <a:moveTo>
                      <a:pt x="54" y="63"/>
                    </a:moveTo>
                    <a:lnTo>
                      <a:pt x="30" y="63"/>
                    </a:lnTo>
                    <a:lnTo>
                      <a:pt x="29" y="63"/>
                    </a:lnTo>
                    <a:lnTo>
                      <a:pt x="29" y="64"/>
                    </a:lnTo>
                    <a:lnTo>
                      <a:pt x="29" y="76"/>
                    </a:lnTo>
                    <a:lnTo>
                      <a:pt x="29" y="77"/>
                    </a:lnTo>
                    <a:lnTo>
                      <a:pt x="30" y="78"/>
                    </a:lnTo>
                    <a:lnTo>
                      <a:pt x="54" y="78"/>
                    </a:lnTo>
                    <a:lnTo>
                      <a:pt x="54" y="77"/>
                    </a:lnTo>
                    <a:lnTo>
                      <a:pt x="54" y="76"/>
                    </a:lnTo>
                    <a:lnTo>
                      <a:pt x="54" y="64"/>
                    </a:lnTo>
                    <a:lnTo>
                      <a:pt x="54" y="63"/>
                    </a:lnTo>
                    <a:lnTo>
                      <a:pt x="54" y="63"/>
                    </a:lnTo>
                    <a:lnTo>
                      <a:pt x="54" y="63"/>
                    </a:lnTo>
                    <a:close/>
                    <a:moveTo>
                      <a:pt x="42" y="39"/>
                    </a:moveTo>
                    <a:lnTo>
                      <a:pt x="42" y="39"/>
                    </a:lnTo>
                    <a:lnTo>
                      <a:pt x="43" y="39"/>
                    </a:lnTo>
                    <a:lnTo>
                      <a:pt x="45" y="40"/>
                    </a:lnTo>
                    <a:lnTo>
                      <a:pt x="46" y="42"/>
                    </a:lnTo>
                    <a:lnTo>
                      <a:pt x="46" y="42"/>
                    </a:lnTo>
                    <a:lnTo>
                      <a:pt x="47" y="45"/>
                    </a:lnTo>
                    <a:lnTo>
                      <a:pt x="48" y="47"/>
                    </a:lnTo>
                    <a:lnTo>
                      <a:pt x="49" y="49"/>
                    </a:lnTo>
                    <a:lnTo>
                      <a:pt x="50" y="50"/>
                    </a:lnTo>
                    <a:lnTo>
                      <a:pt x="50" y="50"/>
                    </a:lnTo>
                    <a:lnTo>
                      <a:pt x="50" y="51"/>
                    </a:lnTo>
                    <a:lnTo>
                      <a:pt x="51" y="52"/>
                    </a:lnTo>
                    <a:lnTo>
                      <a:pt x="51" y="53"/>
                    </a:lnTo>
                    <a:lnTo>
                      <a:pt x="51" y="54"/>
                    </a:lnTo>
                    <a:lnTo>
                      <a:pt x="51" y="55"/>
                    </a:lnTo>
                    <a:lnTo>
                      <a:pt x="50" y="56"/>
                    </a:lnTo>
                    <a:lnTo>
                      <a:pt x="50" y="57"/>
                    </a:lnTo>
                    <a:lnTo>
                      <a:pt x="50" y="58"/>
                    </a:lnTo>
                    <a:lnTo>
                      <a:pt x="50" y="58"/>
                    </a:lnTo>
                    <a:lnTo>
                      <a:pt x="50" y="58"/>
                    </a:lnTo>
                    <a:lnTo>
                      <a:pt x="50" y="59"/>
                    </a:lnTo>
                    <a:lnTo>
                      <a:pt x="50" y="59"/>
                    </a:lnTo>
                    <a:lnTo>
                      <a:pt x="50" y="61"/>
                    </a:lnTo>
                    <a:lnTo>
                      <a:pt x="50" y="61"/>
                    </a:lnTo>
                    <a:lnTo>
                      <a:pt x="42" y="61"/>
                    </a:lnTo>
                    <a:lnTo>
                      <a:pt x="42" y="61"/>
                    </a:lnTo>
                    <a:lnTo>
                      <a:pt x="42" y="61"/>
                    </a:lnTo>
                    <a:lnTo>
                      <a:pt x="34" y="61"/>
                    </a:lnTo>
                    <a:lnTo>
                      <a:pt x="34" y="61"/>
                    </a:lnTo>
                    <a:lnTo>
                      <a:pt x="34" y="59"/>
                    </a:lnTo>
                    <a:lnTo>
                      <a:pt x="34" y="59"/>
                    </a:lnTo>
                    <a:lnTo>
                      <a:pt x="34" y="58"/>
                    </a:lnTo>
                    <a:lnTo>
                      <a:pt x="34" y="58"/>
                    </a:lnTo>
                    <a:lnTo>
                      <a:pt x="34" y="58"/>
                    </a:lnTo>
                    <a:lnTo>
                      <a:pt x="34" y="57"/>
                    </a:lnTo>
                    <a:lnTo>
                      <a:pt x="34" y="56"/>
                    </a:lnTo>
                    <a:lnTo>
                      <a:pt x="33" y="55"/>
                    </a:lnTo>
                    <a:lnTo>
                      <a:pt x="32" y="54"/>
                    </a:lnTo>
                    <a:lnTo>
                      <a:pt x="32" y="53"/>
                    </a:lnTo>
                    <a:lnTo>
                      <a:pt x="32" y="52"/>
                    </a:lnTo>
                    <a:lnTo>
                      <a:pt x="33" y="51"/>
                    </a:lnTo>
                    <a:lnTo>
                      <a:pt x="34" y="50"/>
                    </a:lnTo>
                    <a:lnTo>
                      <a:pt x="34" y="50"/>
                    </a:lnTo>
                    <a:lnTo>
                      <a:pt x="35" y="49"/>
                    </a:lnTo>
                    <a:lnTo>
                      <a:pt x="35" y="47"/>
                    </a:lnTo>
                    <a:lnTo>
                      <a:pt x="36" y="45"/>
                    </a:lnTo>
                    <a:lnTo>
                      <a:pt x="38" y="42"/>
                    </a:lnTo>
                    <a:lnTo>
                      <a:pt x="38" y="42"/>
                    </a:lnTo>
                    <a:lnTo>
                      <a:pt x="39" y="40"/>
                    </a:lnTo>
                    <a:lnTo>
                      <a:pt x="40" y="39"/>
                    </a:lnTo>
                    <a:lnTo>
                      <a:pt x="41" y="39"/>
                    </a:lnTo>
                    <a:lnTo>
                      <a:pt x="42" y="39"/>
                    </a:lnTo>
                    <a:lnTo>
                      <a:pt x="42" y="39"/>
                    </a:lnTo>
                    <a:lnTo>
                      <a:pt x="42" y="39"/>
                    </a:lnTo>
                    <a:lnTo>
                      <a:pt x="42" y="39"/>
                    </a:lnTo>
                    <a:close/>
                    <a:moveTo>
                      <a:pt x="96" y="74"/>
                    </a:moveTo>
                    <a:lnTo>
                      <a:pt x="92" y="74"/>
                    </a:lnTo>
                    <a:lnTo>
                      <a:pt x="90" y="74"/>
                    </a:lnTo>
                    <a:lnTo>
                      <a:pt x="90" y="74"/>
                    </a:lnTo>
                    <a:lnTo>
                      <a:pt x="89" y="74"/>
                    </a:lnTo>
                    <a:lnTo>
                      <a:pt x="88" y="73"/>
                    </a:lnTo>
                    <a:lnTo>
                      <a:pt x="86" y="71"/>
                    </a:lnTo>
                    <a:lnTo>
                      <a:pt x="86" y="69"/>
                    </a:lnTo>
                    <a:lnTo>
                      <a:pt x="83" y="65"/>
                    </a:lnTo>
                    <a:lnTo>
                      <a:pt x="81" y="61"/>
                    </a:lnTo>
                    <a:lnTo>
                      <a:pt x="81" y="59"/>
                    </a:lnTo>
                    <a:lnTo>
                      <a:pt x="82" y="59"/>
                    </a:lnTo>
                    <a:lnTo>
                      <a:pt x="82" y="58"/>
                    </a:lnTo>
                    <a:lnTo>
                      <a:pt x="82" y="58"/>
                    </a:lnTo>
                    <a:lnTo>
                      <a:pt x="84" y="57"/>
                    </a:lnTo>
                    <a:lnTo>
                      <a:pt x="84" y="57"/>
                    </a:lnTo>
                    <a:lnTo>
                      <a:pt x="86" y="56"/>
                    </a:lnTo>
                    <a:lnTo>
                      <a:pt x="86" y="56"/>
                    </a:lnTo>
                    <a:lnTo>
                      <a:pt x="86" y="57"/>
                    </a:lnTo>
                    <a:lnTo>
                      <a:pt x="87" y="57"/>
                    </a:lnTo>
                    <a:lnTo>
                      <a:pt x="86" y="58"/>
                    </a:lnTo>
                    <a:lnTo>
                      <a:pt x="86" y="59"/>
                    </a:lnTo>
                    <a:lnTo>
                      <a:pt x="90" y="62"/>
                    </a:lnTo>
                    <a:lnTo>
                      <a:pt x="94" y="65"/>
                    </a:lnTo>
                    <a:lnTo>
                      <a:pt x="94" y="67"/>
                    </a:lnTo>
                    <a:lnTo>
                      <a:pt x="95" y="70"/>
                    </a:lnTo>
                    <a:lnTo>
                      <a:pt x="95" y="71"/>
                    </a:lnTo>
                    <a:lnTo>
                      <a:pt x="95" y="71"/>
                    </a:lnTo>
                    <a:lnTo>
                      <a:pt x="96" y="71"/>
                    </a:lnTo>
                    <a:lnTo>
                      <a:pt x="96" y="74"/>
                    </a:lnTo>
                    <a:lnTo>
                      <a:pt x="96" y="74"/>
                    </a:lnTo>
                    <a:close/>
                    <a:moveTo>
                      <a:pt x="96" y="76"/>
                    </a:moveTo>
                    <a:lnTo>
                      <a:pt x="91" y="76"/>
                    </a:lnTo>
                    <a:lnTo>
                      <a:pt x="91" y="83"/>
                    </a:lnTo>
                    <a:lnTo>
                      <a:pt x="96" y="83"/>
                    </a:lnTo>
                    <a:lnTo>
                      <a:pt x="96" y="76"/>
                    </a:lnTo>
                    <a:lnTo>
                      <a:pt x="96" y="76"/>
                    </a:lnTo>
                    <a:close/>
                    <a:moveTo>
                      <a:pt x="96" y="84"/>
                    </a:moveTo>
                    <a:lnTo>
                      <a:pt x="54" y="84"/>
                    </a:lnTo>
                    <a:lnTo>
                      <a:pt x="54" y="92"/>
                    </a:lnTo>
                    <a:lnTo>
                      <a:pt x="96" y="92"/>
                    </a:lnTo>
                    <a:lnTo>
                      <a:pt x="96" y="84"/>
                    </a:lnTo>
                    <a:lnTo>
                      <a:pt x="96" y="84"/>
                    </a:lnTo>
                    <a:close/>
                    <a:moveTo>
                      <a:pt x="162" y="121"/>
                    </a:moveTo>
                    <a:lnTo>
                      <a:pt x="161" y="121"/>
                    </a:lnTo>
                    <a:lnTo>
                      <a:pt x="162" y="122"/>
                    </a:lnTo>
                    <a:lnTo>
                      <a:pt x="162" y="122"/>
                    </a:lnTo>
                    <a:lnTo>
                      <a:pt x="163" y="124"/>
                    </a:lnTo>
                    <a:lnTo>
                      <a:pt x="164" y="126"/>
                    </a:lnTo>
                    <a:lnTo>
                      <a:pt x="166" y="126"/>
                    </a:lnTo>
                    <a:lnTo>
                      <a:pt x="167" y="128"/>
                    </a:lnTo>
                    <a:lnTo>
                      <a:pt x="169" y="128"/>
                    </a:lnTo>
                    <a:lnTo>
                      <a:pt x="170" y="129"/>
                    </a:lnTo>
                    <a:lnTo>
                      <a:pt x="171" y="130"/>
                    </a:lnTo>
                    <a:lnTo>
                      <a:pt x="172" y="132"/>
                    </a:lnTo>
                    <a:lnTo>
                      <a:pt x="173" y="134"/>
                    </a:lnTo>
                    <a:lnTo>
                      <a:pt x="174" y="134"/>
                    </a:lnTo>
                    <a:lnTo>
                      <a:pt x="174" y="134"/>
                    </a:lnTo>
                    <a:lnTo>
                      <a:pt x="175" y="134"/>
                    </a:lnTo>
                    <a:lnTo>
                      <a:pt x="175" y="134"/>
                    </a:lnTo>
                    <a:lnTo>
                      <a:pt x="175" y="121"/>
                    </a:lnTo>
                    <a:lnTo>
                      <a:pt x="162" y="121"/>
                    </a:lnTo>
                    <a:lnTo>
                      <a:pt x="162" y="121"/>
                    </a:lnTo>
                    <a:close/>
                    <a:moveTo>
                      <a:pt x="110" y="25"/>
                    </a:moveTo>
                    <a:lnTo>
                      <a:pt x="110" y="25"/>
                    </a:lnTo>
                    <a:lnTo>
                      <a:pt x="110" y="25"/>
                    </a:lnTo>
                    <a:lnTo>
                      <a:pt x="110" y="24"/>
                    </a:lnTo>
                    <a:lnTo>
                      <a:pt x="110" y="24"/>
                    </a:lnTo>
                    <a:lnTo>
                      <a:pt x="111" y="24"/>
                    </a:lnTo>
                    <a:lnTo>
                      <a:pt x="111" y="24"/>
                    </a:lnTo>
                    <a:lnTo>
                      <a:pt x="112" y="25"/>
                    </a:lnTo>
                    <a:lnTo>
                      <a:pt x="114" y="25"/>
                    </a:lnTo>
                    <a:lnTo>
                      <a:pt x="114" y="26"/>
                    </a:lnTo>
                    <a:lnTo>
                      <a:pt x="115" y="27"/>
                    </a:lnTo>
                    <a:lnTo>
                      <a:pt x="116" y="29"/>
                    </a:lnTo>
                    <a:lnTo>
                      <a:pt x="117" y="31"/>
                    </a:lnTo>
                    <a:lnTo>
                      <a:pt x="117" y="34"/>
                    </a:lnTo>
                    <a:lnTo>
                      <a:pt x="118" y="35"/>
                    </a:lnTo>
                    <a:lnTo>
                      <a:pt x="118" y="36"/>
                    </a:lnTo>
                    <a:lnTo>
                      <a:pt x="119" y="37"/>
                    </a:lnTo>
                    <a:lnTo>
                      <a:pt x="121" y="38"/>
                    </a:lnTo>
                    <a:lnTo>
                      <a:pt x="121" y="40"/>
                    </a:lnTo>
                    <a:lnTo>
                      <a:pt x="122" y="42"/>
                    </a:lnTo>
                    <a:lnTo>
                      <a:pt x="122" y="42"/>
                    </a:lnTo>
                    <a:lnTo>
                      <a:pt x="122" y="44"/>
                    </a:lnTo>
                    <a:lnTo>
                      <a:pt x="121" y="45"/>
                    </a:lnTo>
                    <a:lnTo>
                      <a:pt x="120" y="46"/>
                    </a:lnTo>
                    <a:lnTo>
                      <a:pt x="120" y="47"/>
                    </a:lnTo>
                    <a:lnTo>
                      <a:pt x="120" y="47"/>
                    </a:lnTo>
                    <a:lnTo>
                      <a:pt x="119" y="48"/>
                    </a:lnTo>
                    <a:lnTo>
                      <a:pt x="119" y="48"/>
                    </a:lnTo>
                    <a:lnTo>
                      <a:pt x="118" y="48"/>
                    </a:lnTo>
                    <a:lnTo>
                      <a:pt x="111" y="48"/>
                    </a:lnTo>
                    <a:lnTo>
                      <a:pt x="111" y="48"/>
                    </a:lnTo>
                    <a:lnTo>
                      <a:pt x="110" y="48"/>
                    </a:lnTo>
                    <a:lnTo>
                      <a:pt x="103" y="48"/>
                    </a:lnTo>
                    <a:lnTo>
                      <a:pt x="102" y="48"/>
                    </a:lnTo>
                    <a:lnTo>
                      <a:pt x="102" y="48"/>
                    </a:lnTo>
                    <a:lnTo>
                      <a:pt x="102" y="48"/>
                    </a:lnTo>
                    <a:lnTo>
                      <a:pt x="102" y="47"/>
                    </a:lnTo>
                    <a:lnTo>
                      <a:pt x="102" y="46"/>
                    </a:lnTo>
                    <a:lnTo>
                      <a:pt x="101" y="46"/>
                    </a:lnTo>
                    <a:lnTo>
                      <a:pt x="100" y="44"/>
                    </a:lnTo>
                    <a:lnTo>
                      <a:pt x="99" y="43"/>
                    </a:lnTo>
                    <a:lnTo>
                      <a:pt x="100" y="42"/>
                    </a:lnTo>
                    <a:lnTo>
                      <a:pt x="100" y="40"/>
                    </a:lnTo>
                    <a:lnTo>
                      <a:pt x="101" y="38"/>
                    </a:lnTo>
                    <a:lnTo>
                      <a:pt x="102" y="38"/>
                    </a:lnTo>
                    <a:lnTo>
                      <a:pt x="103" y="37"/>
                    </a:lnTo>
                    <a:lnTo>
                      <a:pt x="104" y="35"/>
                    </a:lnTo>
                    <a:lnTo>
                      <a:pt x="104" y="34"/>
                    </a:lnTo>
                    <a:lnTo>
                      <a:pt x="105" y="31"/>
                    </a:lnTo>
                    <a:lnTo>
                      <a:pt x="106" y="30"/>
                    </a:lnTo>
                    <a:lnTo>
                      <a:pt x="106" y="27"/>
                    </a:lnTo>
                    <a:lnTo>
                      <a:pt x="107" y="26"/>
                    </a:lnTo>
                    <a:lnTo>
                      <a:pt x="108" y="26"/>
                    </a:lnTo>
                    <a:lnTo>
                      <a:pt x="110" y="25"/>
                    </a:lnTo>
                    <a:lnTo>
                      <a:pt x="110" y="25"/>
                    </a:lnTo>
                    <a:lnTo>
                      <a:pt x="110" y="25"/>
                    </a:lnTo>
                    <a:close/>
                    <a:moveTo>
                      <a:pt x="126" y="74"/>
                    </a:moveTo>
                    <a:lnTo>
                      <a:pt x="130" y="74"/>
                    </a:lnTo>
                    <a:lnTo>
                      <a:pt x="131" y="74"/>
                    </a:lnTo>
                    <a:lnTo>
                      <a:pt x="132" y="74"/>
                    </a:lnTo>
                    <a:lnTo>
                      <a:pt x="134" y="74"/>
                    </a:lnTo>
                    <a:lnTo>
                      <a:pt x="134" y="73"/>
                    </a:lnTo>
                    <a:lnTo>
                      <a:pt x="135" y="71"/>
                    </a:lnTo>
                    <a:lnTo>
                      <a:pt x="136" y="69"/>
                    </a:lnTo>
                    <a:lnTo>
                      <a:pt x="138" y="65"/>
                    </a:lnTo>
                    <a:lnTo>
                      <a:pt x="141" y="61"/>
                    </a:lnTo>
                    <a:lnTo>
                      <a:pt x="141" y="59"/>
                    </a:lnTo>
                    <a:lnTo>
                      <a:pt x="140" y="59"/>
                    </a:lnTo>
                    <a:lnTo>
                      <a:pt x="139" y="58"/>
                    </a:lnTo>
                    <a:lnTo>
                      <a:pt x="139" y="58"/>
                    </a:lnTo>
                    <a:lnTo>
                      <a:pt x="138" y="57"/>
                    </a:lnTo>
                    <a:lnTo>
                      <a:pt x="138" y="57"/>
                    </a:lnTo>
                    <a:lnTo>
                      <a:pt x="136" y="56"/>
                    </a:lnTo>
                    <a:lnTo>
                      <a:pt x="136" y="56"/>
                    </a:lnTo>
                    <a:lnTo>
                      <a:pt x="135" y="57"/>
                    </a:lnTo>
                    <a:lnTo>
                      <a:pt x="135" y="57"/>
                    </a:lnTo>
                    <a:lnTo>
                      <a:pt x="135" y="58"/>
                    </a:lnTo>
                    <a:lnTo>
                      <a:pt x="136" y="59"/>
                    </a:lnTo>
                    <a:lnTo>
                      <a:pt x="132" y="62"/>
                    </a:lnTo>
                    <a:lnTo>
                      <a:pt x="128" y="65"/>
                    </a:lnTo>
                    <a:lnTo>
                      <a:pt x="127" y="67"/>
                    </a:lnTo>
                    <a:lnTo>
                      <a:pt x="127" y="70"/>
                    </a:lnTo>
                    <a:lnTo>
                      <a:pt x="126" y="71"/>
                    </a:lnTo>
                    <a:lnTo>
                      <a:pt x="126" y="71"/>
                    </a:lnTo>
                    <a:lnTo>
                      <a:pt x="126" y="71"/>
                    </a:lnTo>
                    <a:lnTo>
                      <a:pt x="126" y="74"/>
                    </a:lnTo>
                    <a:lnTo>
                      <a:pt x="126" y="74"/>
                    </a:lnTo>
                    <a:close/>
                    <a:moveTo>
                      <a:pt x="96" y="94"/>
                    </a:moveTo>
                    <a:lnTo>
                      <a:pt x="54" y="94"/>
                    </a:lnTo>
                    <a:lnTo>
                      <a:pt x="54" y="110"/>
                    </a:lnTo>
                    <a:lnTo>
                      <a:pt x="96" y="110"/>
                    </a:lnTo>
                    <a:lnTo>
                      <a:pt x="96" y="94"/>
                    </a:lnTo>
                    <a:lnTo>
                      <a:pt x="96" y="94"/>
                    </a:lnTo>
                    <a:close/>
                    <a:moveTo>
                      <a:pt x="96" y="113"/>
                    </a:moveTo>
                    <a:lnTo>
                      <a:pt x="54" y="113"/>
                    </a:lnTo>
                    <a:lnTo>
                      <a:pt x="54" y="120"/>
                    </a:lnTo>
                    <a:lnTo>
                      <a:pt x="96" y="120"/>
                    </a:lnTo>
                    <a:lnTo>
                      <a:pt x="96" y="113"/>
                    </a:lnTo>
                    <a:lnTo>
                      <a:pt x="96" y="113"/>
                    </a:lnTo>
                    <a:close/>
                    <a:moveTo>
                      <a:pt x="96" y="134"/>
                    </a:moveTo>
                    <a:lnTo>
                      <a:pt x="94" y="133"/>
                    </a:lnTo>
                    <a:lnTo>
                      <a:pt x="93" y="131"/>
                    </a:lnTo>
                    <a:lnTo>
                      <a:pt x="90" y="130"/>
                    </a:lnTo>
                    <a:lnTo>
                      <a:pt x="87" y="128"/>
                    </a:lnTo>
                    <a:lnTo>
                      <a:pt x="86" y="126"/>
                    </a:lnTo>
                    <a:lnTo>
                      <a:pt x="85" y="126"/>
                    </a:lnTo>
                    <a:lnTo>
                      <a:pt x="84" y="124"/>
                    </a:lnTo>
                    <a:lnTo>
                      <a:pt x="83" y="123"/>
                    </a:lnTo>
                    <a:lnTo>
                      <a:pt x="82" y="122"/>
                    </a:lnTo>
                    <a:lnTo>
                      <a:pt x="82" y="122"/>
                    </a:lnTo>
                    <a:lnTo>
                      <a:pt x="82" y="122"/>
                    </a:lnTo>
                    <a:lnTo>
                      <a:pt x="82" y="122"/>
                    </a:lnTo>
                    <a:lnTo>
                      <a:pt x="96" y="122"/>
                    </a:lnTo>
                    <a:lnTo>
                      <a:pt x="96" y="134"/>
                    </a:lnTo>
                    <a:lnTo>
                      <a:pt x="96" y="134"/>
                    </a:lnTo>
                    <a:close/>
                    <a:moveTo>
                      <a:pt x="55" y="134"/>
                    </a:moveTo>
                    <a:lnTo>
                      <a:pt x="56" y="134"/>
                    </a:lnTo>
                    <a:lnTo>
                      <a:pt x="58" y="131"/>
                    </a:lnTo>
                    <a:lnTo>
                      <a:pt x="61" y="130"/>
                    </a:lnTo>
                    <a:lnTo>
                      <a:pt x="63" y="128"/>
                    </a:lnTo>
                    <a:lnTo>
                      <a:pt x="65" y="126"/>
                    </a:lnTo>
                    <a:lnTo>
                      <a:pt x="66" y="126"/>
                    </a:lnTo>
                    <a:lnTo>
                      <a:pt x="67" y="124"/>
                    </a:lnTo>
                    <a:lnTo>
                      <a:pt x="67" y="123"/>
                    </a:lnTo>
                    <a:lnTo>
                      <a:pt x="68" y="122"/>
                    </a:lnTo>
                    <a:lnTo>
                      <a:pt x="68" y="122"/>
                    </a:lnTo>
                    <a:lnTo>
                      <a:pt x="55" y="122"/>
                    </a:lnTo>
                    <a:lnTo>
                      <a:pt x="55" y="134"/>
                    </a:lnTo>
                    <a:lnTo>
                      <a:pt x="55" y="134"/>
                    </a:lnTo>
                    <a:close/>
                    <a:moveTo>
                      <a:pt x="54" y="79"/>
                    </a:moveTo>
                    <a:lnTo>
                      <a:pt x="57" y="79"/>
                    </a:lnTo>
                    <a:lnTo>
                      <a:pt x="57" y="70"/>
                    </a:lnTo>
                    <a:lnTo>
                      <a:pt x="58" y="69"/>
                    </a:lnTo>
                    <a:lnTo>
                      <a:pt x="59" y="69"/>
                    </a:lnTo>
                    <a:lnTo>
                      <a:pt x="60" y="69"/>
                    </a:lnTo>
                    <a:lnTo>
                      <a:pt x="61" y="69"/>
                    </a:lnTo>
                    <a:lnTo>
                      <a:pt x="62" y="70"/>
                    </a:lnTo>
                    <a:lnTo>
                      <a:pt x="63" y="70"/>
                    </a:lnTo>
                    <a:lnTo>
                      <a:pt x="63" y="71"/>
                    </a:lnTo>
                    <a:lnTo>
                      <a:pt x="63" y="72"/>
                    </a:lnTo>
                    <a:lnTo>
                      <a:pt x="63" y="73"/>
                    </a:lnTo>
                    <a:lnTo>
                      <a:pt x="63" y="73"/>
                    </a:lnTo>
                    <a:lnTo>
                      <a:pt x="65" y="74"/>
                    </a:lnTo>
                    <a:lnTo>
                      <a:pt x="66" y="74"/>
                    </a:lnTo>
                    <a:lnTo>
                      <a:pt x="66" y="75"/>
                    </a:lnTo>
                    <a:lnTo>
                      <a:pt x="66" y="76"/>
                    </a:lnTo>
                    <a:lnTo>
                      <a:pt x="66" y="77"/>
                    </a:lnTo>
                    <a:lnTo>
                      <a:pt x="66" y="78"/>
                    </a:lnTo>
                    <a:lnTo>
                      <a:pt x="66" y="78"/>
                    </a:lnTo>
                    <a:lnTo>
                      <a:pt x="66" y="78"/>
                    </a:lnTo>
                    <a:lnTo>
                      <a:pt x="65" y="79"/>
                    </a:lnTo>
                    <a:lnTo>
                      <a:pt x="63" y="81"/>
                    </a:lnTo>
                    <a:lnTo>
                      <a:pt x="62" y="82"/>
                    </a:lnTo>
                    <a:lnTo>
                      <a:pt x="60" y="82"/>
                    </a:lnTo>
                    <a:lnTo>
                      <a:pt x="59" y="82"/>
                    </a:lnTo>
                    <a:lnTo>
                      <a:pt x="56" y="82"/>
                    </a:lnTo>
                    <a:lnTo>
                      <a:pt x="54" y="82"/>
                    </a:lnTo>
                    <a:lnTo>
                      <a:pt x="54" y="79"/>
                    </a:lnTo>
                    <a:lnTo>
                      <a:pt x="54" y="79"/>
                    </a:lnTo>
                    <a:close/>
                    <a:moveTo>
                      <a:pt x="28" y="83"/>
                    </a:moveTo>
                    <a:lnTo>
                      <a:pt x="24" y="83"/>
                    </a:lnTo>
                    <a:lnTo>
                      <a:pt x="22" y="83"/>
                    </a:lnTo>
                    <a:lnTo>
                      <a:pt x="21" y="82"/>
                    </a:lnTo>
                    <a:lnTo>
                      <a:pt x="21" y="82"/>
                    </a:lnTo>
                    <a:lnTo>
                      <a:pt x="19" y="82"/>
                    </a:lnTo>
                    <a:lnTo>
                      <a:pt x="18" y="79"/>
                    </a:lnTo>
                    <a:lnTo>
                      <a:pt x="18" y="77"/>
                    </a:lnTo>
                    <a:lnTo>
                      <a:pt x="17" y="75"/>
                    </a:lnTo>
                    <a:lnTo>
                      <a:pt x="16" y="74"/>
                    </a:lnTo>
                    <a:lnTo>
                      <a:pt x="15" y="73"/>
                    </a:lnTo>
                    <a:lnTo>
                      <a:pt x="15" y="72"/>
                    </a:lnTo>
                    <a:lnTo>
                      <a:pt x="14" y="71"/>
                    </a:lnTo>
                    <a:lnTo>
                      <a:pt x="14" y="70"/>
                    </a:lnTo>
                    <a:lnTo>
                      <a:pt x="13" y="70"/>
                    </a:lnTo>
                    <a:lnTo>
                      <a:pt x="13" y="68"/>
                    </a:lnTo>
                    <a:lnTo>
                      <a:pt x="13" y="66"/>
                    </a:lnTo>
                    <a:lnTo>
                      <a:pt x="14" y="65"/>
                    </a:lnTo>
                    <a:lnTo>
                      <a:pt x="14" y="65"/>
                    </a:lnTo>
                    <a:lnTo>
                      <a:pt x="15" y="65"/>
                    </a:lnTo>
                    <a:lnTo>
                      <a:pt x="15" y="64"/>
                    </a:lnTo>
                    <a:lnTo>
                      <a:pt x="16" y="64"/>
                    </a:lnTo>
                    <a:lnTo>
                      <a:pt x="17" y="65"/>
                    </a:lnTo>
                    <a:lnTo>
                      <a:pt x="17" y="65"/>
                    </a:lnTo>
                    <a:lnTo>
                      <a:pt x="17" y="66"/>
                    </a:lnTo>
                    <a:lnTo>
                      <a:pt x="17" y="67"/>
                    </a:lnTo>
                    <a:lnTo>
                      <a:pt x="19" y="68"/>
                    </a:lnTo>
                    <a:lnTo>
                      <a:pt x="22" y="70"/>
                    </a:lnTo>
                    <a:lnTo>
                      <a:pt x="22" y="70"/>
                    </a:lnTo>
                    <a:lnTo>
                      <a:pt x="24" y="71"/>
                    </a:lnTo>
                    <a:lnTo>
                      <a:pt x="25" y="72"/>
                    </a:lnTo>
                    <a:lnTo>
                      <a:pt x="26" y="74"/>
                    </a:lnTo>
                    <a:lnTo>
                      <a:pt x="26" y="76"/>
                    </a:lnTo>
                    <a:lnTo>
                      <a:pt x="26" y="78"/>
                    </a:lnTo>
                    <a:lnTo>
                      <a:pt x="26" y="79"/>
                    </a:lnTo>
                    <a:lnTo>
                      <a:pt x="26" y="79"/>
                    </a:lnTo>
                    <a:lnTo>
                      <a:pt x="28" y="79"/>
                    </a:lnTo>
                    <a:lnTo>
                      <a:pt x="28" y="83"/>
                    </a:lnTo>
                    <a:lnTo>
                      <a:pt x="28" y="83"/>
                    </a:lnTo>
                    <a:close/>
                    <a:moveTo>
                      <a:pt x="27" y="113"/>
                    </a:moveTo>
                    <a:lnTo>
                      <a:pt x="22" y="113"/>
                    </a:lnTo>
                    <a:lnTo>
                      <a:pt x="22" y="120"/>
                    </a:lnTo>
                    <a:lnTo>
                      <a:pt x="27" y="120"/>
                    </a:lnTo>
                    <a:lnTo>
                      <a:pt x="27" y="113"/>
                    </a:lnTo>
                    <a:lnTo>
                      <a:pt x="27" y="113"/>
                    </a:lnTo>
                    <a:close/>
                    <a:moveTo>
                      <a:pt x="28" y="84"/>
                    </a:moveTo>
                    <a:lnTo>
                      <a:pt x="22" y="84"/>
                    </a:lnTo>
                    <a:lnTo>
                      <a:pt x="22" y="92"/>
                    </a:lnTo>
                    <a:lnTo>
                      <a:pt x="28" y="92"/>
                    </a:lnTo>
                    <a:lnTo>
                      <a:pt x="28" y="84"/>
                    </a:lnTo>
                    <a:lnTo>
                      <a:pt x="28" y="84"/>
                    </a:lnTo>
                    <a:close/>
                    <a:moveTo>
                      <a:pt x="26" y="166"/>
                    </a:moveTo>
                    <a:lnTo>
                      <a:pt x="26" y="166"/>
                    </a:lnTo>
                    <a:lnTo>
                      <a:pt x="24" y="167"/>
                    </a:lnTo>
                    <a:lnTo>
                      <a:pt x="22" y="169"/>
                    </a:lnTo>
                    <a:lnTo>
                      <a:pt x="22" y="170"/>
                    </a:lnTo>
                    <a:lnTo>
                      <a:pt x="21" y="171"/>
                    </a:lnTo>
                    <a:lnTo>
                      <a:pt x="20" y="172"/>
                    </a:lnTo>
                    <a:lnTo>
                      <a:pt x="19" y="176"/>
                    </a:lnTo>
                    <a:lnTo>
                      <a:pt x="19" y="178"/>
                    </a:lnTo>
                    <a:lnTo>
                      <a:pt x="17" y="179"/>
                    </a:lnTo>
                    <a:lnTo>
                      <a:pt x="15" y="180"/>
                    </a:lnTo>
                    <a:lnTo>
                      <a:pt x="14" y="182"/>
                    </a:lnTo>
                    <a:lnTo>
                      <a:pt x="12" y="183"/>
                    </a:lnTo>
                    <a:lnTo>
                      <a:pt x="11" y="186"/>
                    </a:lnTo>
                    <a:lnTo>
                      <a:pt x="10" y="188"/>
                    </a:lnTo>
                    <a:lnTo>
                      <a:pt x="10" y="190"/>
                    </a:lnTo>
                    <a:lnTo>
                      <a:pt x="10" y="193"/>
                    </a:lnTo>
                    <a:lnTo>
                      <a:pt x="10" y="198"/>
                    </a:lnTo>
                    <a:lnTo>
                      <a:pt x="11" y="200"/>
                    </a:lnTo>
                    <a:lnTo>
                      <a:pt x="10" y="202"/>
                    </a:lnTo>
                    <a:lnTo>
                      <a:pt x="8" y="203"/>
                    </a:lnTo>
                    <a:lnTo>
                      <a:pt x="6" y="206"/>
                    </a:lnTo>
                    <a:lnTo>
                      <a:pt x="5" y="209"/>
                    </a:lnTo>
                    <a:lnTo>
                      <a:pt x="4" y="210"/>
                    </a:lnTo>
                    <a:lnTo>
                      <a:pt x="4" y="212"/>
                    </a:lnTo>
                    <a:lnTo>
                      <a:pt x="4" y="214"/>
                    </a:lnTo>
                    <a:lnTo>
                      <a:pt x="4" y="217"/>
                    </a:lnTo>
                    <a:lnTo>
                      <a:pt x="4" y="219"/>
                    </a:lnTo>
                    <a:lnTo>
                      <a:pt x="5" y="221"/>
                    </a:lnTo>
                    <a:lnTo>
                      <a:pt x="6" y="222"/>
                    </a:lnTo>
                    <a:lnTo>
                      <a:pt x="6" y="222"/>
                    </a:lnTo>
                    <a:lnTo>
                      <a:pt x="26" y="222"/>
                    </a:lnTo>
                    <a:lnTo>
                      <a:pt x="26" y="166"/>
                    </a:lnTo>
                    <a:lnTo>
                      <a:pt x="26" y="166"/>
                    </a:lnTo>
                    <a:close/>
                    <a:moveTo>
                      <a:pt x="27" y="226"/>
                    </a:moveTo>
                    <a:lnTo>
                      <a:pt x="0" y="226"/>
                    </a:lnTo>
                    <a:lnTo>
                      <a:pt x="0" y="234"/>
                    </a:lnTo>
                    <a:lnTo>
                      <a:pt x="27" y="234"/>
                    </a:lnTo>
                    <a:lnTo>
                      <a:pt x="27" y="226"/>
                    </a:lnTo>
                    <a:lnTo>
                      <a:pt x="27" y="226"/>
                    </a:lnTo>
                    <a:close/>
                    <a:moveTo>
                      <a:pt x="277" y="118"/>
                    </a:moveTo>
                    <a:lnTo>
                      <a:pt x="277" y="118"/>
                    </a:lnTo>
                    <a:lnTo>
                      <a:pt x="279" y="121"/>
                    </a:lnTo>
                    <a:lnTo>
                      <a:pt x="280" y="122"/>
                    </a:lnTo>
                    <a:lnTo>
                      <a:pt x="281" y="124"/>
                    </a:lnTo>
                    <a:lnTo>
                      <a:pt x="283" y="125"/>
                    </a:lnTo>
                    <a:lnTo>
                      <a:pt x="284" y="126"/>
                    </a:lnTo>
                    <a:lnTo>
                      <a:pt x="287" y="126"/>
                    </a:lnTo>
                    <a:lnTo>
                      <a:pt x="287" y="126"/>
                    </a:lnTo>
                    <a:lnTo>
                      <a:pt x="288" y="127"/>
                    </a:lnTo>
                    <a:lnTo>
                      <a:pt x="288" y="128"/>
                    </a:lnTo>
                    <a:lnTo>
                      <a:pt x="288" y="129"/>
                    </a:lnTo>
                    <a:lnTo>
                      <a:pt x="288" y="130"/>
                    </a:lnTo>
                    <a:lnTo>
                      <a:pt x="289" y="131"/>
                    </a:lnTo>
                    <a:lnTo>
                      <a:pt x="290" y="132"/>
                    </a:lnTo>
                    <a:lnTo>
                      <a:pt x="292" y="133"/>
                    </a:lnTo>
                    <a:lnTo>
                      <a:pt x="293" y="133"/>
                    </a:lnTo>
                    <a:lnTo>
                      <a:pt x="293" y="118"/>
                    </a:lnTo>
                    <a:lnTo>
                      <a:pt x="277" y="118"/>
                    </a:lnTo>
                    <a:lnTo>
                      <a:pt x="277" y="118"/>
                    </a:lnTo>
                    <a:close/>
                    <a:moveTo>
                      <a:pt x="294" y="62"/>
                    </a:moveTo>
                    <a:lnTo>
                      <a:pt x="292" y="62"/>
                    </a:lnTo>
                    <a:lnTo>
                      <a:pt x="289" y="62"/>
                    </a:lnTo>
                    <a:lnTo>
                      <a:pt x="285" y="62"/>
                    </a:lnTo>
                    <a:lnTo>
                      <a:pt x="282" y="61"/>
                    </a:lnTo>
                    <a:lnTo>
                      <a:pt x="280" y="59"/>
                    </a:lnTo>
                    <a:lnTo>
                      <a:pt x="279" y="58"/>
                    </a:lnTo>
                    <a:lnTo>
                      <a:pt x="279" y="58"/>
                    </a:lnTo>
                    <a:lnTo>
                      <a:pt x="278" y="56"/>
                    </a:lnTo>
                    <a:lnTo>
                      <a:pt x="277" y="54"/>
                    </a:lnTo>
                    <a:lnTo>
                      <a:pt x="277" y="54"/>
                    </a:lnTo>
                    <a:lnTo>
                      <a:pt x="277" y="53"/>
                    </a:lnTo>
                    <a:lnTo>
                      <a:pt x="277" y="52"/>
                    </a:lnTo>
                    <a:lnTo>
                      <a:pt x="279" y="49"/>
                    </a:lnTo>
                    <a:lnTo>
                      <a:pt x="281" y="46"/>
                    </a:lnTo>
                    <a:lnTo>
                      <a:pt x="283" y="45"/>
                    </a:lnTo>
                    <a:lnTo>
                      <a:pt x="284" y="45"/>
                    </a:lnTo>
                    <a:lnTo>
                      <a:pt x="286" y="45"/>
                    </a:lnTo>
                    <a:lnTo>
                      <a:pt x="287" y="46"/>
                    </a:lnTo>
                    <a:lnTo>
                      <a:pt x="290" y="49"/>
                    </a:lnTo>
                    <a:lnTo>
                      <a:pt x="292" y="52"/>
                    </a:lnTo>
                    <a:lnTo>
                      <a:pt x="294" y="53"/>
                    </a:lnTo>
                    <a:lnTo>
                      <a:pt x="294" y="54"/>
                    </a:lnTo>
                    <a:lnTo>
                      <a:pt x="294" y="54"/>
                    </a:lnTo>
                    <a:lnTo>
                      <a:pt x="294" y="54"/>
                    </a:lnTo>
                    <a:lnTo>
                      <a:pt x="294" y="54"/>
                    </a:lnTo>
                    <a:lnTo>
                      <a:pt x="294" y="54"/>
                    </a:lnTo>
                    <a:lnTo>
                      <a:pt x="294" y="62"/>
                    </a:lnTo>
                    <a:lnTo>
                      <a:pt x="294" y="62"/>
                    </a:lnTo>
                    <a:close/>
                    <a:moveTo>
                      <a:pt x="298" y="53"/>
                    </a:moveTo>
                    <a:lnTo>
                      <a:pt x="322" y="53"/>
                    </a:lnTo>
                    <a:lnTo>
                      <a:pt x="322" y="233"/>
                    </a:lnTo>
                    <a:lnTo>
                      <a:pt x="298" y="233"/>
                    </a:lnTo>
                    <a:lnTo>
                      <a:pt x="298" y="53"/>
                    </a:lnTo>
                    <a:lnTo>
                      <a:pt x="298" y="53"/>
                    </a:lnTo>
                    <a:close/>
                    <a:moveTo>
                      <a:pt x="295" y="30"/>
                    </a:moveTo>
                    <a:lnTo>
                      <a:pt x="295" y="30"/>
                    </a:lnTo>
                    <a:lnTo>
                      <a:pt x="294" y="30"/>
                    </a:lnTo>
                    <a:lnTo>
                      <a:pt x="294" y="30"/>
                    </a:lnTo>
                    <a:lnTo>
                      <a:pt x="294" y="30"/>
                    </a:lnTo>
                    <a:lnTo>
                      <a:pt x="294" y="48"/>
                    </a:lnTo>
                    <a:lnTo>
                      <a:pt x="294" y="49"/>
                    </a:lnTo>
                    <a:lnTo>
                      <a:pt x="294" y="50"/>
                    </a:lnTo>
                    <a:lnTo>
                      <a:pt x="295" y="50"/>
                    </a:lnTo>
                    <a:lnTo>
                      <a:pt x="295" y="50"/>
                    </a:lnTo>
                    <a:lnTo>
                      <a:pt x="325" y="50"/>
                    </a:lnTo>
                    <a:lnTo>
                      <a:pt x="325" y="50"/>
                    </a:lnTo>
                    <a:lnTo>
                      <a:pt x="326" y="50"/>
                    </a:lnTo>
                    <a:lnTo>
                      <a:pt x="326" y="49"/>
                    </a:lnTo>
                    <a:lnTo>
                      <a:pt x="326" y="48"/>
                    </a:lnTo>
                    <a:lnTo>
                      <a:pt x="326" y="30"/>
                    </a:lnTo>
                    <a:lnTo>
                      <a:pt x="326" y="30"/>
                    </a:lnTo>
                    <a:lnTo>
                      <a:pt x="326" y="30"/>
                    </a:lnTo>
                    <a:lnTo>
                      <a:pt x="325" y="30"/>
                    </a:lnTo>
                    <a:lnTo>
                      <a:pt x="325" y="30"/>
                    </a:lnTo>
                    <a:lnTo>
                      <a:pt x="295" y="30"/>
                    </a:lnTo>
                    <a:lnTo>
                      <a:pt x="295" y="30"/>
                    </a:lnTo>
                    <a:close/>
                    <a:moveTo>
                      <a:pt x="311" y="0"/>
                    </a:moveTo>
                    <a:lnTo>
                      <a:pt x="310" y="0"/>
                    </a:lnTo>
                    <a:lnTo>
                      <a:pt x="310" y="0"/>
                    </a:lnTo>
                    <a:lnTo>
                      <a:pt x="310" y="0"/>
                    </a:lnTo>
                    <a:lnTo>
                      <a:pt x="309" y="0"/>
                    </a:lnTo>
                    <a:lnTo>
                      <a:pt x="308" y="1"/>
                    </a:lnTo>
                    <a:lnTo>
                      <a:pt x="307" y="1"/>
                    </a:lnTo>
                    <a:lnTo>
                      <a:pt x="306" y="2"/>
                    </a:lnTo>
                    <a:lnTo>
                      <a:pt x="305" y="3"/>
                    </a:lnTo>
                    <a:lnTo>
                      <a:pt x="303" y="5"/>
                    </a:lnTo>
                    <a:lnTo>
                      <a:pt x="303" y="7"/>
                    </a:lnTo>
                    <a:lnTo>
                      <a:pt x="302" y="11"/>
                    </a:lnTo>
                    <a:lnTo>
                      <a:pt x="302" y="13"/>
                    </a:lnTo>
                    <a:lnTo>
                      <a:pt x="300" y="14"/>
                    </a:lnTo>
                    <a:lnTo>
                      <a:pt x="299" y="14"/>
                    </a:lnTo>
                    <a:lnTo>
                      <a:pt x="299" y="16"/>
                    </a:lnTo>
                    <a:lnTo>
                      <a:pt x="298" y="17"/>
                    </a:lnTo>
                    <a:lnTo>
                      <a:pt x="297" y="18"/>
                    </a:lnTo>
                    <a:lnTo>
                      <a:pt x="297" y="20"/>
                    </a:lnTo>
                    <a:lnTo>
                      <a:pt x="298" y="22"/>
                    </a:lnTo>
                    <a:lnTo>
                      <a:pt x="299" y="22"/>
                    </a:lnTo>
                    <a:lnTo>
                      <a:pt x="299" y="25"/>
                    </a:lnTo>
                    <a:lnTo>
                      <a:pt x="299" y="26"/>
                    </a:lnTo>
                    <a:lnTo>
                      <a:pt x="299" y="26"/>
                    </a:lnTo>
                    <a:lnTo>
                      <a:pt x="299" y="26"/>
                    </a:lnTo>
                    <a:lnTo>
                      <a:pt x="299" y="27"/>
                    </a:lnTo>
                    <a:lnTo>
                      <a:pt x="300" y="27"/>
                    </a:lnTo>
                    <a:lnTo>
                      <a:pt x="310" y="27"/>
                    </a:lnTo>
                    <a:lnTo>
                      <a:pt x="319" y="27"/>
                    </a:lnTo>
                    <a:lnTo>
                      <a:pt x="320" y="27"/>
                    </a:lnTo>
                    <a:lnTo>
                      <a:pt x="320" y="26"/>
                    </a:lnTo>
                    <a:lnTo>
                      <a:pt x="321" y="26"/>
                    </a:lnTo>
                    <a:lnTo>
                      <a:pt x="321" y="26"/>
                    </a:lnTo>
                    <a:lnTo>
                      <a:pt x="321" y="25"/>
                    </a:lnTo>
                    <a:lnTo>
                      <a:pt x="321" y="22"/>
                    </a:lnTo>
                    <a:lnTo>
                      <a:pt x="322" y="22"/>
                    </a:lnTo>
                    <a:lnTo>
                      <a:pt x="323" y="20"/>
                    </a:lnTo>
                    <a:lnTo>
                      <a:pt x="323" y="18"/>
                    </a:lnTo>
                    <a:lnTo>
                      <a:pt x="322" y="17"/>
                    </a:lnTo>
                    <a:lnTo>
                      <a:pt x="321" y="16"/>
                    </a:lnTo>
                    <a:lnTo>
                      <a:pt x="320" y="14"/>
                    </a:lnTo>
                    <a:lnTo>
                      <a:pt x="319" y="14"/>
                    </a:lnTo>
                    <a:lnTo>
                      <a:pt x="318" y="13"/>
                    </a:lnTo>
                    <a:lnTo>
                      <a:pt x="318" y="11"/>
                    </a:lnTo>
                    <a:lnTo>
                      <a:pt x="317" y="7"/>
                    </a:lnTo>
                    <a:lnTo>
                      <a:pt x="316" y="5"/>
                    </a:lnTo>
                    <a:lnTo>
                      <a:pt x="315" y="3"/>
                    </a:lnTo>
                    <a:lnTo>
                      <a:pt x="314" y="2"/>
                    </a:lnTo>
                    <a:lnTo>
                      <a:pt x="313" y="1"/>
                    </a:lnTo>
                    <a:lnTo>
                      <a:pt x="312" y="1"/>
                    </a:lnTo>
                    <a:lnTo>
                      <a:pt x="311" y="0"/>
                    </a:lnTo>
                    <a:lnTo>
                      <a:pt x="311" y="0"/>
                    </a:lnTo>
                    <a:close/>
                    <a:moveTo>
                      <a:pt x="327" y="52"/>
                    </a:moveTo>
                    <a:lnTo>
                      <a:pt x="327" y="62"/>
                    </a:lnTo>
                    <a:lnTo>
                      <a:pt x="333" y="62"/>
                    </a:lnTo>
                    <a:lnTo>
                      <a:pt x="335" y="62"/>
                    </a:lnTo>
                    <a:lnTo>
                      <a:pt x="336" y="61"/>
                    </a:lnTo>
                    <a:lnTo>
                      <a:pt x="337" y="59"/>
                    </a:lnTo>
                    <a:lnTo>
                      <a:pt x="338" y="58"/>
                    </a:lnTo>
                    <a:lnTo>
                      <a:pt x="339" y="55"/>
                    </a:lnTo>
                    <a:lnTo>
                      <a:pt x="339" y="54"/>
                    </a:lnTo>
                    <a:lnTo>
                      <a:pt x="340" y="53"/>
                    </a:lnTo>
                    <a:lnTo>
                      <a:pt x="342" y="51"/>
                    </a:lnTo>
                    <a:lnTo>
                      <a:pt x="343" y="50"/>
                    </a:lnTo>
                    <a:lnTo>
                      <a:pt x="345" y="47"/>
                    </a:lnTo>
                    <a:lnTo>
                      <a:pt x="345" y="46"/>
                    </a:lnTo>
                    <a:lnTo>
                      <a:pt x="345" y="46"/>
                    </a:lnTo>
                    <a:lnTo>
                      <a:pt x="345" y="45"/>
                    </a:lnTo>
                    <a:lnTo>
                      <a:pt x="344" y="44"/>
                    </a:lnTo>
                    <a:lnTo>
                      <a:pt x="343" y="42"/>
                    </a:lnTo>
                    <a:lnTo>
                      <a:pt x="342" y="42"/>
                    </a:lnTo>
                    <a:lnTo>
                      <a:pt x="341" y="42"/>
                    </a:lnTo>
                    <a:lnTo>
                      <a:pt x="340" y="42"/>
                    </a:lnTo>
                    <a:lnTo>
                      <a:pt x="339" y="42"/>
                    </a:lnTo>
                    <a:lnTo>
                      <a:pt x="339" y="42"/>
                    </a:lnTo>
                    <a:lnTo>
                      <a:pt x="339" y="42"/>
                    </a:lnTo>
                    <a:lnTo>
                      <a:pt x="339" y="42"/>
                    </a:lnTo>
                    <a:lnTo>
                      <a:pt x="339" y="42"/>
                    </a:lnTo>
                    <a:lnTo>
                      <a:pt x="339" y="42"/>
                    </a:lnTo>
                    <a:lnTo>
                      <a:pt x="339" y="43"/>
                    </a:lnTo>
                    <a:lnTo>
                      <a:pt x="340" y="44"/>
                    </a:lnTo>
                    <a:lnTo>
                      <a:pt x="339" y="45"/>
                    </a:lnTo>
                    <a:lnTo>
                      <a:pt x="339" y="46"/>
                    </a:lnTo>
                    <a:lnTo>
                      <a:pt x="338" y="46"/>
                    </a:lnTo>
                    <a:lnTo>
                      <a:pt x="337" y="46"/>
                    </a:lnTo>
                    <a:lnTo>
                      <a:pt x="335" y="47"/>
                    </a:lnTo>
                    <a:lnTo>
                      <a:pt x="332" y="48"/>
                    </a:lnTo>
                    <a:lnTo>
                      <a:pt x="331" y="50"/>
                    </a:lnTo>
                    <a:lnTo>
                      <a:pt x="330" y="51"/>
                    </a:lnTo>
                    <a:lnTo>
                      <a:pt x="328" y="52"/>
                    </a:lnTo>
                    <a:lnTo>
                      <a:pt x="327" y="52"/>
                    </a:lnTo>
                    <a:lnTo>
                      <a:pt x="327" y="52"/>
                    </a:lnTo>
                    <a:close/>
                    <a:moveTo>
                      <a:pt x="326" y="65"/>
                    </a:moveTo>
                    <a:lnTo>
                      <a:pt x="333" y="65"/>
                    </a:lnTo>
                    <a:lnTo>
                      <a:pt x="333" y="74"/>
                    </a:lnTo>
                    <a:lnTo>
                      <a:pt x="326" y="74"/>
                    </a:lnTo>
                    <a:lnTo>
                      <a:pt x="326" y="65"/>
                    </a:lnTo>
                    <a:lnTo>
                      <a:pt x="326" y="65"/>
                    </a:lnTo>
                    <a:close/>
                    <a:moveTo>
                      <a:pt x="326" y="76"/>
                    </a:moveTo>
                    <a:lnTo>
                      <a:pt x="375" y="76"/>
                    </a:lnTo>
                    <a:lnTo>
                      <a:pt x="375" y="83"/>
                    </a:lnTo>
                    <a:lnTo>
                      <a:pt x="326" y="83"/>
                    </a:lnTo>
                    <a:lnTo>
                      <a:pt x="326" y="76"/>
                    </a:lnTo>
                    <a:lnTo>
                      <a:pt x="326" y="76"/>
                    </a:lnTo>
                    <a:close/>
                    <a:moveTo>
                      <a:pt x="326" y="86"/>
                    </a:moveTo>
                    <a:lnTo>
                      <a:pt x="375" y="86"/>
                    </a:lnTo>
                    <a:lnTo>
                      <a:pt x="375" y="107"/>
                    </a:lnTo>
                    <a:lnTo>
                      <a:pt x="326" y="107"/>
                    </a:lnTo>
                    <a:lnTo>
                      <a:pt x="326" y="86"/>
                    </a:lnTo>
                    <a:lnTo>
                      <a:pt x="326" y="86"/>
                    </a:lnTo>
                    <a:close/>
                    <a:moveTo>
                      <a:pt x="326" y="110"/>
                    </a:moveTo>
                    <a:lnTo>
                      <a:pt x="375" y="110"/>
                    </a:lnTo>
                    <a:lnTo>
                      <a:pt x="375" y="117"/>
                    </a:lnTo>
                    <a:lnTo>
                      <a:pt x="326" y="117"/>
                    </a:lnTo>
                    <a:lnTo>
                      <a:pt x="326" y="110"/>
                    </a:lnTo>
                    <a:lnTo>
                      <a:pt x="326" y="110"/>
                    </a:lnTo>
                    <a:close/>
                    <a:moveTo>
                      <a:pt x="361" y="121"/>
                    </a:moveTo>
                    <a:lnTo>
                      <a:pt x="361" y="121"/>
                    </a:lnTo>
                    <a:lnTo>
                      <a:pt x="361" y="122"/>
                    </a:lnTo>
                    <a:lnTo>
                      <a:pt x="362" y="122"/>
                    </a:lnTo>
                    <a:lnTo>
                      <a:pt x="363" y="124"/>
                    </a:lnTo>
                    <a:lnTo>
                      <a:pt x="364" y="126"/>
                    </a:lnTo>
                    <a:lnTo>
                      <a:pt x="366" y="126"/>
                    </a:lnTo>
                    <a:lnTo>
                      <a:pt x="367" y="128"/>
                    </a:lnTo>
                    <a:lnTo>
                      <a:pt x="369" y="128"/>
                    </a:lnTo>
                    <a:lnTo>
                      <a:pt x="371" y="129"/>
                    </a:lnTo>
                    <a:lnTo>
                      <a:pt x="371" y="130"/>
                    </a:lnTo>
                    <a:lnTo>
                      <a:pt x="372" y="132"/>
                    </a:lnTo>
                    <a:lnTo>
                      <a:pt x="373" y="134"/>
                    </a:lnTo>
                    <a:lnTo>
                      <a:pt x="374" y="134"/>
                    </a:lnTo>
                    <a:lnTo>
                      <a:pt x="375" y="134"/>
                    </a:lnTo>
                    <a:lnTo>
                      <a:pt x="375" y="134"/>
                    </a:lnTo>
                    <a:lnTo>
                      <a:pt x="375" y="134"/>
                    </a:lnTo>
                    <a:lnTo>
                      <a:pt x="375" y="121"/>
                    </a:lnTo>
                    <a:lnTo>
                      <a:pt x="361" y="121"/>
                    </a:lnTo>
                    <a:lnTo>
                      <a:pt x="361" y="121"/>
                    </a:lnTo>
                    <a:close/>
                    <a:moveTo>
                      <a:pt x="379" y="73"/>
                    </a:moveTo>
                    <a:lnTo>
                      <a:pt x="401" y="73"/>
                    </a:lnTo>
                    <a:lnTo>
                      <a:pt x="401" y="233"/>
                    </a:lnTo>
                    <a:lnTo>
                      <a:pt x="379" y="233"/>
                    </a:lnTo>
                    <a:lnTo>
                      <a:pt x="379" y="73"/>
                    </a:lnTo>
                    <a:lnTo>
                      <a:pt x="379" y="73"/>
                    </a:lnTo>
                    <a:close/>
                    <a:moveTo>
                      <a:pt x="377" y="50"/>
                    </a:moveTo>
                    <a:lnTo>
                      <a:pt x="404" y="50"/>
                    </a:lnTo>
                    <a:lnTo>
                      <a:pt x="404" y="50"/>
                    </a:lnTo>
                    <a:lnTo>
                      <a:pt x="404" y="50"/>
                    </a:lnTo>
                    <a:lnTo>
                      <a:pt x="405" y="51"/>
                    </a:lnTo>
                    <a:lnTo>
                      <a:pt x="405" y="51"/>
                    </a:lnTo>
                    <a:lnTo>
                      <a:pt x="405" y="67"/>
                    </a:lnTo>
                    <a:lnTo>
                      <a:pt x="405" y="68"/>
                    </a:lnTo>
                    <a:lnTo>
                      <a:pt x="404" y="68"/>
                    </a:lnTo>
                    <a:lnTo>
                      <a:pt x="404" y="68"/>
                    </a:lnTo>
                    <a:lnTo>
                      <a:pt x="404" y="69"/>
                    </a:lnTo>
                    <a:lnTo>
                      <a:pt x="377" y="69"/>
                    </a:lnTo>
                    <a:lnTo>
                      <a:pt x="377" y="68"/>
                    </a:lnTo>
                    <a:lnTo>
                      <a:pt x="376" y="68"/>
                    </a:lnTo>
                    <a:lnTo>
                      <a:pt x="376" y="68"/>
                    </a:lnTo>
                    <a:lnTo>
                      <a:pt x="376" y="67"/>
                    </a:lnTo>
                    <a:lnTo>
                      <a:pt x="376" y="51"/>
                    </a:lnTo>
                    <a:lnTo>
                      <a:pt x="376" y="51"/>
                    </a:lnTo>
                    <a:lnTo>
                      <a:pt x="376" y="50"/>
                    </a:lnTo>
                    <a:lnTo>
                      <a:pt x="377" y="50"/>
                    </a:lnTo>
                    <a:lnTo>
                      <a:pt x="377" y="50"/>
                    </a:lnTo>
                    <a:lnTo>
                      <a:pt x="377" y="50"/>
                    </a:lnTo>
                    <a:close/>
                    <a:moveTo>
                      <a:pt x="449" y="79"/>
                    </a:moveTo>
                    <a:lnTo>
                      <a:pt x="471" y="79"/>
                    </a:lnTo>
                    <a:lnTo>
                      <a:pt x="471" y="232"/>
                    </a:lnTo>
                    <a:lnTo>
                      <a:pt x="450" y="232"/>
                    </a:lnTo>
                    <a:lnTo>
                      <a:pt x="450" y="88"/>
                    </a:lnTo>
                    <a:lnTo>
                      <a:pt x="449" y="88"/>
                    </a:lnTo>
                    <a:lnTo>
                      <a:pt x="449" y="79"/>
                    </a:lnTo>
                    <a:lnTo>
                      <a:pt x="449" y="79"/>
                    </a:lnTo>
                    <a:close/>
                    <a:moveTo>
                      <a:pt x="447" y="63"/>
                    </a:moveTo>
                    <a:lnTo>
                      <a:pt x="471" y="63"/>
                    </a:lnTo>
                    <a:lnTo>
                      <a:pt x="472" y="63"/>
                    </a:lnTo>
                    <a:lnTo>
                      <a:pt x="473" y="64"/>
                    </a:lnTo>
                    <a:lnTo>
                      <a:pt x="473" y="76"/>
                    </a:lnTo>
                    <a:lnTo>
                      <a:pt x="472" y="77"/>
                    </a:lnTo>
                    <a:lnTo>
                      <a:pt x="471" y="78"/>
                    </a:lnTo>
                    <a:lnTo>
                      <a:pt x="447" y="78"/>
                    </a:lnTo>
                    <a:lnTo>
                      <a:pt x="447" y="77"/>
                    </a:lnTo>
                    <a:lnTo>
                      <a:pt x="447" y="76"/>
                    </a:lnTo>
                    <a:lnTo>
                      <a:pt x="447" y="64"/>
                    </a:lnTo>
                    <a:lnTo>
                      <a:pt x="447" y="63"/>
                    </a:lnTo>
                    <a:lnTo>
                      <a:pt x="447" y="63"/>
                    </a:lnTo>
                    <a:lnTo>
                      <a:pt x="447" y="63"/>
                    </a:lnTo>
                    <a:close/>
                    <a:moveTo>
                      <a:pt x="459" y="39"/>
                    </a:moveTo>
                    <a:lnTo>
                      <a:pt x="459" y="39"/>
                    </a:lnTo>
                    <a:lnTo>
                      <a:pt x="458" y="39"/>
                    </a:lnTo>
                    <a:lnTo>
                      <a:pt x="456" y="40"/>
                    </a:lnTo>
                    <a:lnTo>
                      <a:pt x="455" y="42"/>
                    </a:lnTo>
                    <a:lnTo>
                      <a:pt x="455" y="42"/>
                    </a:lnTo>
                    <a:lnTo>
                      <a:pt x="454" y="45"/>
                    </a:lnTo>
                    <a:lnTo>
                      <a:pt x="453" y="47"/>
                    </a:lnTo>
                    <a:lnTo>
                      <a:pt x="453" y="49"/>
                    </a:lnTo>
                    <a:lnTo>
                      <a:pt x="451" y="50"/>
                    </a:lnTo>
                    <a:lnTo>
                      <a:pt x="451" y="50"/>
                    </a:lnTo>
                    <a:lnTo>
                      <a:pt x="451" y="51"/>
                    </a:lnTo>
                    <a:lnTo>
                      <a:pt x="450" y="52"/>
                    </a:lnTo>
                    <a:lnTo>
                      <a:pt x="450" y="53"/>
                    </a:lnTo>
                    <a:lnTo>
                      <a:pt x="450" y="54"/>
                    </a:lnTo>
                    <a:lnTo>
                      <a:pt x="450" y="55"/>
                    </a:lnTo>
                    <a:lnTo>
                      <a:pt x="451" y="56"/>
                    </a:lnTo>
                    <a:lnTo>
                      <a:pt x="451" y="57"/>
                    </a:lnTo>
                    <a:lnTo>
                      <a:pt x="451" y="58"/>
                    </a:lnTo>
                    <a:lnTo>
                      <a:pt x="452" y="58"/>
                    </a:lnTo>
                    <a:lnTo>
                      <a:pt x="451" y="58"/>
                    </a:lnTo>
                    <a:lnTo>
                      <a:pt x="451" y="59"/>
                    </a:lnTo>
                    <a:lnTo>
                      <a:pt x="451" y="59"/>
                    </a:lnTo>
                    <a:lnTo>
                      <a:pt x="451" y="61"/>
                    </a:lnTo>
                    <a:lnTo>
                      <a:pt x="451" y="61"/>
                    </a:lnTo>
                    <a:lnTo>
                      <a:pt x="459" y="61"/>
                    </a:lnTo>
                    <a:lnTo>
                      <a:pt x="459" y="61"/>
                    </a:lnTo>
                    <a:lnTo>
                      <a:pt x="459" y="61"/>
                    </a:lnTo>
                    <a:lnTo>
                      <a:pt x="467" y="61"/>
                    </a:lnTo>
                    <a:lnTo>
                      <a:pt x="467" y="61"/>
                    </a:lnTo>
                    <a:lnTo>
                      <a:pt x="467" y="59"/>
                    </a:lnTo>
                    <a:lnTo>
                      <a:pt x="467" y="59"/>
                    </a:lnTo>
                    <a:lnTo>
                      <a:pt x="467" y="58"/>
                    </a:lnTo>
                    <a:lnTo>
                      <a:pt x="467" y="58"/>
                    </a:lnTo>
                    <a:lnTo>
                      <a:pt x="467" y="58"/>
                    </a:lnTo>
                    <a:lnTo>
                      <a:pt x="467" y="57"/>
                    </a:lnTo>
                    <a:lnTo>
                      <a:pt x="467" y="56"/>
                    </a:lnTo>
                    <a:lnTo>
                      <a:pt x="469" y="55"/>
                    </a:lnTo>
                    <a:lnTo>
                      <a:pt x="469" y="54"/>
                    </a:lnTo>
                    <a:lnTo>
                      <a:pt x="469" y="53"/>
                    </a:lnTo>
                    <a:lnTo>
                      <a:pt x="469" y="52"/>
                    </a:lnTo>
                    <a:lnTo>
                      <a:pt x="468" y="51"/>
                    </a:lnTo>
                    <a:lnTo>
                      <a:pt x="467" y="50"/>
                    </a:lnTo>
                    <a:lnTo>
                      <a:pt x="467" y="50"/>
                    </a:lnTo>
                    <a:lnTo>
                      <a:pt x="466" y="49"/>
                    </a:lnTo>
                    <a:lnTo>
                      <a:pt x="466" y="47"/>
                    </a:lnTo>
                    <a:lnTo>
                      <a:pt x="465" y="45"/>
                    </a:lnTo>
                    <a:lnTo>
                      <a:pt x="464" y="42"/>
                    </a:lnTo>
                    <a:lnTo>
                      <a:pt x="463" y="42"/>
                    </a:lnTo>
                    <a:lnTo>
                      <a:pt x="463" y="40"/>
                    </a:lnTo>
                    <a:lnTo>
                      <a:pt x="461" y="39"/>
                    </a:lnTo>
                    <a:lnTo>
                      <a:pt x="460" y="39"/>
                    </a:lnTo>
                    <a:lnTo>
                      <a:pt x="459" y="39"/>
                    </a:lnTo>
                    <a:lnTo>
                      <a:pt x="459" y="39"/>
                    </a:lnTo>
                    <a:lnTo>
                      <a:pt x="459" y="39"/>
                    </a:lnTo>
                    <a:lnTo>
                      <a:pt x="459" y="39"/>
                    </a:lnTo>
                    <a:close/>
                    <a:moveTo>
                      <a:pt x="405" y="74"/>
                    </a:moveTo>
                    <a:lnTo>
                      <a:pt x="409" y="74"/>
                    </a:lnTo>
                    <a:lnTo>
                      <a:pt x="411" y="74"/>
                    </a:lnTo>
                    <a:lnTo>
                      <a:pt x="411" y="74"/>
                    </a:lnTo>
                    <a:lnTo>
                      <a:pt x="412" y="74"/>
                    </a:lnTo>
                    <a:lnTo>
                      <a:pt x="414" y="73"/>
                    </a:lnTo>
                    <a:lnTo>
                      <a:pt x="415" y="71"/>
                    </a:lnTo>
                    <a:lnTo>
                      <a:pt x="415" y="69"/>
                    </a:lnTo>
                    <a:lnTo>
                      <a:pt x="418" y="65"/>
                    </a:lnTo>
                    <a:lnTo>
                      <a:pt x="420" y="61"/>
                    </a:lnTo>
                    <a:lnTo>
                      <a:pt x="420" y="59"/>
                    </a:lnTo>
                    <a:lnTo>
                      <a:pt x="419" y="59"/>
                    </a:lnTo>
                    <a:lnTo>
                      <a:pt x="419" y="58"/>
                    </a:lnTo>
                    <a:lnTo>
                      <a:pt x="419" y="58"/>
                    </a:lnTo>
                    <a:lnTo>
                      <a:pt x="418" y="57"/>
                    </a:lnTo>
                    <a:lnTo>
                      <a:pt x="417" y="57"/>
                    </a:lnTo>
                    <a:lnTo>
                      <a:pt x="415" y="56"/>
                    </a:lnTo>
                    <a:lnTo>
                      <a:pt x="415" y="56"/>
                    </a:lnTo>
                    <a:lnTo>
                      <a:pt x="415" y="57"/>
                    </a:lnTo>
                    <a:lnTo>
                      <a:pt x="414" y="57"/>
                    </a:lnTo>
                    <a:lnTo>
                      <a:pt x="415" y="58"/>
                    </a:lnTo>
                    <a:lnTo>
                      <a:pt x="415" y="59"/>
                    </a:lnTo>
                    <a:lnTo>
                      <a:pt x="411" y="62"/>
                    </a:lnTo>
                    <a:lnTo>
                      <a:pt x="407" y="65"/>
                    </a:lnTo>
                    <a:lnTo>
                      <a:pt x="407" y="67"/>
                    </a:lnTo>
                    <a:lnTo>
                      <a:pt x="407" y="70"/>
                    </a:lnTo>
                    <a:lnTo>
                      <a:pt x="407" y="71"/>
                    </a:lnTo>
                    <a:lnTo>
                      <a:pt x="407" y="71"/>
                    </a:lnTo>
                    <a:lnTo>
                      <a:pt x="405" y="71"/>
                    </a:lnTo>
                    <a:lnTo>
                      <a:pt x="405" y="74"/>
                    </a:lnTo>
                    <a:lnTo>
                      <a:pt x="405" y="74"/>
                    </a:lnTo>
                    <a:close/>
                    <a:moveTo>
                      <a:pt x="405" y="76"/>
                    </a:moveTo>
                    <a:lnTo>
                      <a:pt x="410" y="76"/>
                    </a:lnTo>
                    <a:lnTo>
                      <a:pt x="410" y="83"/>
                    </a:lnTo>
                    <a:lnTo>
                      <a:pt x="405" y="83"/>
                    </a:lnTo>
                    <a:lnTo>
                      <a:pt x="405" y="76"/>
                    </a:lnTo>
                    <a:lnTo>
                      <a:pt x="405" y="76"/>
                    </a:lnTo>
                    <a:close/>
                    <a:moveTo>
                      <a:pt x="405" y="84"/>
                    </a:moveTo>
                    <a:lnTo>
                      <a:pt x="447" y="84"/>
                    </a:lnTo>
                    <a:lnTo>
                      <a:pt x="447" y="92"/>
                    </a:lnTo>
                    <a:lnTo>
                      <a:pt x="405" y="92"/>
                    </a:lnTo>
                    <a:lnTo>
                      <a:pt x="405" y="84"/>
                    </a:lnTo>
                    <a:lnTo>
                      <a:pt x="405" y="84"/>
                    </a:lnTo>
                    <a:close/>
                    <a:moveTo>
                      <a:pt x="339" y="121"/>
                    </a:moveTo>
                    <a:lnTo>
                      <a:pt x="340" y="121"/>
                    </a:lnTo>
                    <a:lnTo>
                      <a:pt x="340" y="122"/>
                    </a:lnTo>
                    <a:lnTo>
                      <a:pt x="339" y="122"/>
                    </a:lnTo>
                    <a:lnTo>
                      <a:pt x="338" y="124"/>
                    </a:lnTo>
                    <a:lnTo>
                      <a:pt x="337" y="126"/>
                    </a:lnTo>
                    <a:lnTo>
                      <a:pt x="335" y="126"/>
                    </a:lnTo>
                    <a:lnTo>
                      <a:pt x="334" y="128"/>
                    </a:lnTo>
                    <a:lnTo>
                      <a:pt x="332" y="128"/>
                    </a:lnTo>
                    <a:lnTo>
                      <a:pt x="331" y="129"/>
                    </a:lnTo>
                    <a:lnTo>
                      <a:pt x="330" y="130"/>
                    </a:lnTo>
                    <a:lnTo>
                      <a:pt x="329" y="132"/>
                    </a:lnTo>
                    <a:lnTo>
                      <a:pt x="328" y="134"/>
                    </a:lnTo>
                    <a:lnTo>
                      <a:pt x="327" y="134"/>
                    </a:lnTo>
                    <a:lnTo>
                      <a:pt x="327" y="134"/>
                    </a:lnTo>
                    <a:lnTo>
                      <a:pt x="326" y="134"/>
                    </a:lnTo>
                    <a:lnTo>
                      <a:pt x="326" y="134"/>
                    </a:lnTo>
                    <a:lnTo>
                      <a:pt x="326" y="121"/>
                    </a:lnTo>
                    <a:lnTo>
                      <a:pt x="339" y="121"/>
                    </a:lnTo>
                    <a:lnTo>
                      <a:pt x="339" y="121"/>
                    </a:lnTo>
                    <a:close/>
                    <a:moveTo>
                      <a:pt x="391" y="25"/>
                    </a:moveTo>
                    <a:lnTo>
                      <a:pt x="391" y="25"/>
                    </a:lnTo>
                    <a:lnTo>
                      <a:pt x="391" y="25"/>
                    </a:lnTo>
                    <a:lnTo>
                      <a:pt x="391" y="24"/>
                    </a:lnTo>
                    <a:lnTo>
                      <a:pt x="391" y="24"/>
                    </a:lnTo>
                    <a:lnTo>
                      <a:pt x="390" y="24"/>
                    </a:lnTo>
                    <a:lnTo>
                      <a:pt x="390" y="24"/>
                    </a:lnTo>
                    <a:lnTo>
                      <a:pt x="389" y="25"/>
                    </a:lnTo>
                    <a:lnTo>
                      <a:pt x="388" y="25"/>
                    </a:lnTo>
                    <a:lnTo>
                      <a:pt x="387" y="26"/>
                    </a:lnTo>
                    <a:lnTo>
                      <a:pt x="387" y="27"/>
                    </a:lnTo>
                    <a:lnTo>
                      <a:pt x="385" y="29"/>
                    </a:lnTo>
                    <a:lnTo>
                      <a:pt x="384" y="31"/>
                    </a:lnTo>
                    <a:lnTo>
                      <a:pt x="384" y="34"/>
                    </a:lnTo>
                    <a:lnTo>
                      <a:pt x="384" y="35"/>
                    </a:lnTo>
                    <a:lnTo>
                      <a:pt x="383" y="36"/>
                    </a:lnTo>
                    <a:lnTo>
                      <a:pt x="382" y="37"/>
                    </a:lnTo>
                    <a:lnTo>
                      <a:pt x="380" y="38"/>
                    </a:lnTo>
                    <a:lnTo>
                      <a:pt x="380" y="40"/>
                    </a:lnTo>
                    <a:lnTo>
                      <a:pt x="379" y="42"/>
                    </a:lnTo>
                    <a:lnTo>
                      <a:pt x="379" y="42"/>
                    </a:lnTo>
                    <a:lnTo>
                      <a:pt x="379" y="44"/>
                    </a:lnTo>
                    <a:lnTo>
                      <a:pt x="380" y="45"/>
                    </a:lnTo>
                    <a:lnTo>
                      <a:pt x="381" y="46"/>
                    </a:lnTo>
                    <a:lnTo>
                      <a:pt x="381" y="47"/>
                    </a:lnTo>
                    <a:lnTo>
                      <a:pt x="382" y="47"/>
                    </a:lnTo>
                    <a:lnTo>
                      <a:pt x="382" y="48"/>
                    </a:lnTo>
                    <a:lnTo>
                      <a:pt x="382" y="48"/>
                    </a:lnTo>
                    <a:lnTo>
                      <a:pt x="383" y="48"/>
                    </a:lnTo>
                    <a:lnTo>
                      <a:pt x="390" y="48"/>
                    </a:lnTo>
                    <a:lnTo>
                      <a:pt x="390" y="48"/>
                    </a:lnTo>
                    <a:lnTo>
                      <a:pt x="391" y="48"/>
                    </a:lnTo>
                    <a:lnTo>
                      <a:pt x="398" y="48"/>
                    </a:lnTo>
                    <a:lnTo>
                      <a:pt x="399" y="48"/>
                    </a:lnTo>
                    <a:lnTo>
                      <a:pt x="399" y="48"/>
                    </a:lnTo>
                    <a:lnTo>
                      <a:pt x="399" y="48"/>
                    </a:lnTo>
                    <a:lnTo>
                      <a:pt x="399" y="47"/>
                    </a:lnTo>
                    <a:lnTo>
                      <a:pt x="399" y="46"/>
                    </a:lnTo>
                    <a:lnTo>
                      <a:pt x="401" y="46"/>
                    </a:lnTo>
                    <a:lnTo>
                      <a:pt x="401" y="44"/>
                    </a:lnTo>
                    <a:lnTo>
                      <a:pt x="402" y="43"/>
                    </a:lnTo>
                    <a:lnTo>
                      <a:pt x="401" y="42"/>
                    </a:lnTo>
                    <a:lnTo>
                      <a:pt x="401" y="40"/>
                    </a:lnTo>
                    <a:lnTo>
                      <a:pt x="400" y="38"/>
                    </a:lnTo>
                    <a:lnTo>
                      <a:pt x="399" y="38"/>
                    </a:lnTo>
                    <a:lnTo>
                      <a:pt x="398" y="37"/>
                    </a:lnTo>
                    <a:lnTo>
                      <a:pt x="397" y="35"/>
                    </a:lnTo>
                    <a:lnTo>
                      <a:pt x="397" y="34"/>
                    </a:lnTo>
                    <a:lnTo>
                      <a:pt x="396" y="31"/>
                    </a:lnTo>
                    <a:lnTo>
                      <a:pt x="395" y="30"/>
                    </a:lnTo>
                    <a:lnTo>
                      <a:pt x="395" y="27"/>
                    </a:lnTo>
                    <a:lnTo>
                      <a:pt x="394" y="26"/>
                    </a:lnTo>
                    <a:lnTo>
                      <a:pt x="393" y="26"/>
                    </a:lnTo>
                    <a:lnTo>
                      <a:pt x="392" y="25"/>
                    </a:lnTo>
                    <a:lnTo>
                      <a:pt x="391" y="25"/>
                    </a:lnTo>
                    <a:lnTo>
                      <a:pt x="391" y="25"/>
                    </a:lnTo>
                    <a:close/>
                    <a:moveTo>
                      <a:pt x="375" y="74"/>
                    </a:moveTo>
                    <a:lnTo>
                      <a:pt x="371" y="74"/>
                    </a:lnTo>
                    <a:lnTo>
                      <a:pt x="370" y="74"/>
                    </a:lnTo>
                    <a:lnTo>
                      <a:pt x="369" y="74"/>
                    </a:lnTo>
                    <a:lnTo>
                      <a:pt x="368" y="74"/>
                    </a:lnTo>
                    <a:lnTo>
                      <a:pt x="367" y="73"/>
                    </a:lnTo>
                    <a:lnTo>
                      <a:pt x="366" y="71"/>
                    </a:lnTo>
                    <a:lnTo>
                      <a:pt x="366" y="69"/>
                    </a:lnTo>
                    <a:lnTo>
                      <a:pt x="363" y="65"/>
                    </a:lnTo>
                    <a:lnTo>
                      <a:pt x="360" y="61"/>
                    </a:lnTo>
                    <a:lnTo>
                      <a:pt x="360" y="59"/>
                    </a:lnTo>
                    <a:lnTo>
                      <a:pt x="361" y="59"/>
                    </a:lnTo>
                    <a:lnTo>
                      <a:pt x="362" y="58"/>
                    </a:lnTo>
                    <a:lnTo>
                      <a:pt x="362" y="58"/>
                    </a:lnTo>
                    <a:lnTo>
                      <a:pt x="363" y="57"/>
                    </a:lnTo>
                    <a:lnTo>
                      <a:pt x="364" y="57"/>
                    </a:lnTo>
                    <a:lnTo>
                      <a:pt x="365" y="56"/>
                    </a:lnTo>
                    <a:lnTo>
                      <a:pt x="366" y="56"/>
                    </a:lnTo>
                    <a:lnTo>
                      <a:pt x="366" y="57"/>
                    </a:lnTo>
                    <a:lnTo>
                      <a:pt x="366" y="57"/>
                    </a:lnTo>
                    <a:lnTo>
                      <a:pt x="366" y="58"/>
                    </a:lnTo>
                    <a:lnTo>
                      <a:pt x="366" y="59"/>
                    </a:lnTo>
                    <a:lnTo>
                      <a:pt x="369" y="62"/>
                    </a:lnTo>
                    <a:lnTo>
                      <a:pt x="373" y="65"/>
                    </a:lnTo>
                    <a:lnTo>
                      <a:pt x="374" y="67"/>
                    </a:lnTo>
                    <a:lnTo>
                      <a:pt x="374" y="70"/>
                    </a:lnTo>
                    <a:lnTo>
                      <a:pt x="375" y="71"/>
                    </a:lnTo>
                    <a:lnTo>
                      <a:pt x="375" y="71"/>
                    </a:lnTo>
                    <a:lnTo>
                      <a:pt x="375" y="71"/>
                    </a:lnTo>
                    <a:lnTo>
                      <a:pt x="375" y="74"/>
                    </a:lnTo>
                    <a:lnTo>
                      <a:pt x="375" y="74"/>
                    </a:lnTo>
                    <a:close/>
                    <a:moveTo>
                      <a:pt x="405" y="94"/>
                    </a:moveTo>
                    <a:lnTo>
                      <a:pt x="447" y="94"/>
                    </a:lnTo>
                    <a:lnTo>
                      <a:pt x="447" y="110"/>
                    </a:lnTo>
                    <a:lnTo>
                      <a:pt x="405" y="110"/>
                    </a:lnTo>
                    <a:lnTo>
                      <a:pt x="405" y="94"/>
                    </a:lnTo>
                    <a:lnTo>
                      <a:pt x="405" y="94"/>
                    </a:lnTo>
                    <a:close/>
                    <a:moveTo>
                      <a:pt x="405" y="113"/>
                    </a:moveTo>
                    <a:lnTo>
                      <a:pt x="447" y="113"/>
                    </a:lnTo>
                    <a:lnTo>
                      <a:pt x="447" y="120"/>
                    </a:lnTo>
                    <a:lnTo>
                      <a:pt x="405" y="120"/>
                    </a:lnTo>
                    <a:lnTo>
                      <a:pt x="405" y="113"/>
                    </a:lnTo>
                    <a:lnTo>
                      <a:pt x="405" y="113"/>
                    </a:lnTo>
                    <a:close/>
                    <a:moveTo>
                      <a:pt x="405" y="134"/>
                    </a:moveTo>
                    <a:lnTo>
                      <a:pt x="407" y="133"/>
                    </a:lnTo>
                    <a:lnTo>
                      <a:pt x="409" y="131"/>
                    </a:lnTo>
                    <a:lnTo>
                      <a:pt x="411" y="130"/>
                    </a:lnTo>
                    <a:lnTo>
                      <a:pt x="414" y="128"/>
                    </a:lnTo>
                    <a:lnTo>
                      <a:pt x="415" y="126"/>
                    </a:lnTo>
                    <a:lnTo>
                      <a:pt x="416" y="126"/>
                    </a:lnTo>
                    <a:lnTo>
                      <a:pt x="418" y="124"/>
                    </a:lnTo>
                    <a:lnTo>
                      <a:pt x="418" y="123"/>
                    </a:lnTo>
                    <a:lnTo>
                      <a:pt x="419" y="122"/>
                    </a:lnTo>
                    <a:lnTo>
                      <a:pt x="419" y="122"/>
                    </a:lnTo>
                    <a:lnTo>
                      <a:pt x="405" y="122"/>
                    </a:lnTo>
                    <a:lnTo>
                      <a:pt x="405" y="134"/>
                    </a:lnTo>
                    <a:lnTo>
                      <a:pt x="405" y="134"/>
                    </a:lnTo>
                    <a:close/>
                    <a:moveTo>
                      <a:pt x="446" y="134"/>
                    </a:moveTo>
                    <a:lnTo>
                      <a:pt x="445" y="134"/>
                    </a:lnTo>
                    <a:lnTo>
                      <a:pt x="443" y="131"/>
                    </a:lnTo>
                    <a:lnTo>
                      <a:pt x="440" y="130"/>
                    </a:lnTo>
                    <a:lnTo>
                      <a:pt x="438" y="128"/>
                    </a:lnTo>
                    <a:lnTo>
                      <a:pt x="436" y="126"/>
                    </a:lnTo>
                    <a:lnTo>
                      <a:pt x="435" y="126"/>
                    </a:lnTo>
                    <a:lnTo>
                      <a:pt x="435" y="124"/>
                    </a:lnTo>
                    <a:lnTo>
                      <a:pt x="434" y="123"/>
                    </a:lnTo>
                    <a:lnTo>
                      <a:pt x="433" y="122"/>
                    </a:lnTo>
                    <a:lnTo>
                      <a:pt x="433" y="122"/>
                    </a:lnTo>
                    <a:lnTo>
                      <a:pt x="447" y="122"/>
                    </a:lnTo>
                    <a:lnTo>
                      <a:pt x="446" y="134"/>
                    </a:lnTo>
                    <a:lnTo>
                      <a:pt x="446" y="134"/>
                    </a:lnTo>
                    <a:close/>
                    <a:moveTo>
                      <a:pt x="447" y="79"/>
                    </a:moveTo>
                    <a:lnTo>
                      <a:pt x="444" y="79"/>
                    </a:lnTo>
                    <a:lnTo>
                      <a:pt x="444" y="70"/>
                    </a:lnTo>
                    <a:lnTo>
                      <a:pt x="443" y="69"/>
                    </a:lnTo>
                    <a:lnTo>
                      <a:pt x="443" y="69"/>
                    </a:lnTo>
                    <a:lnTo>
                      <a:pt x="441" y="69"/>
                    </a:lnTo>
                    <a:lnTo>
                      <a:pt x="440" y="69"/>
                    </a:lnTo>
                    <a:lnTo>
                      <a:pt x="439" y="70"/>
                    </a:lnTo>
                    <a:lnTo>
                      <a:pt x="438" y="70"/>
                    </a:lnTo>
                    <a:lnTo>
                      <a:pt x="438" y="71"/>
                    </a:lnTo>
                    <a:lnTo>
                      <a:pt x="438" y="72"/>
                    </a:lnTo>
                    <a:lnTo>
                      <a:pt x="438" y="73"/>
                    </a:lnTo>
                    <a:lnTo>
                      <a:pt x="438" y="73"/>
                    </a:lnTo>
                    <a:lnTo>
                      <a:pt x="436" y="74"/>
                    </a:lnTo>
                    <a:lnTo>
                      <a:pt x="435" y="74"/>
                    </a:lnTo>
                    <a:lnTo>
                      <a:pt x="435" y="75"/>
                    </a:lnTo>
                    <a:lnTo>
                      <a:pt x="435" y="76"/>
                    </a:lnTo>
                    <a:lnTo>
                      <a:pt x="435" y="77"/>
                    </a:lnTo>
                    <a:lnTo>
                      <a:pt x="435" y="78"/>
                    </a:lnTo>
                    <a:lnTo>
                      <a:pt x="435" y="78"/>
                    </a:lnTo>
                    <a:lnTo>
                      <a:pt x="435" y="78"/>
                    </a:lnTo>
                    <a:lnTo>
                      <a:pt x="436" y="79"/>
                    </a:lnTo>
                    <a:lnTo>
                      <a:pt x="438" y="81"/>
                    </a:lnTo>
                    <a:lnTo>
                      <a:pt x="439" y="82"/>
                    </a:lnTo>
                    <a:lnTo>
                      <a:pt x="441" y="82"/>
                    </a:lnTo>
                    <a:lnTo>
                      <a:pt x="442" y="82"/>
                    </a:lnTo>
                    <a:lnTo>
                      <a:pt x="445" y="82"/>
                    </a:lnTo>
                    <a:lnTo>
                      <a:pt x="447" y="82"/>
                    </a:lnTo>
                    <a:lnTo>
                      <a:pt x="447" y="79"/>
                    </a:lnTo>
                    <a:lnTo>
                      <a:pt x="447" y="79"/>
                    </a:lnTo>
                    <a:close/>
                    <a:moveTo>
                      <a:pt x="473" y="83"/>
                    </a:moveTo>
                    <a:lnTo>
                      <a:pt x="478" y="83"/>
                    </a:lnTo>
                    <a:lnTo>
                      <a:pt x="479" y="83"/>
                    </a:lnTo>
                    <a:lnTo>
                      <a:pt x="480" y="82"/>
                    </a:lnTo>
                    <a:lnTo>
                      <a:pt x="481" y="82"/>
                    </a:lnTo>
                    <a:lnTo>
                      <a:pt x="482" y="82"/>
                    </a:lnTo>
                    <a:lnTo>
                      <a:pt x="483" y="79"/>
                    </a:lnTo>
                    <a:lnTo>
                      <a:pt x="483" y="77"/>
                    </a:lnTo>
                    <a:lnTo>
                      <a:pt x="484" y="75"/>
                    </a:lnTo>
                    <a:lnTo>
                      <a:pt x="485" y="74"/>
                    </a:lnTo>
                    <a:lnTo>
                      <a:pt x="486" y="73"/>
                    </a:lnTo>
                    <a:lnTo>
                      <a:pt x="487" y="72"/>
                    </a:lnTo>
                    <a:lnTo>
                      <a:pt x="487" y="71"/>
                    </a:lnTo>
                    <a:lnTo>
                      <a:pt x="488" y="70"/>
                    </a:lnTo>
                    <a:lnTo>
                      <a:pt x="488" y="70"/>
                    </a:lnTo>
                    <a:lnTo>
                      <a:pt x="488" y="68"/>
                    </a:lnTo>
                    <a:lnTo>
                      <a:pt x="488" y="66"/>
                    </a:lnTo>
                    <a:lnTo>
                      <a:pt x="487" y="65"/>
                    </a:lnTo>
                    <a:lnTo>
                      <a:pt x="487" y="65"/>
                    </a:lnTo>
                    <a:lnTo>
                      <a:pt x="487" y="65"/>
                    </a:lnTo>
                    <a:lnTo>
                      <a:pt x="486" y="64"/>
                    </a:lnTo>
                    <a:lnTo>
                      <a:pt x="485" y="64"/>
                    </a:lnTo>
                    <a:lnTo>
                      <a:pt x="484" y="65"/>
                    </a:lnTo>
                    <a:lnTo>
                      <a:pt x="484" y="65"/>
                    </a:lnTo>
                    <a:lnTo>
                      <a:pt x="484" y="66"/>
                    </a:lnTo>
                    <a:lnTo>
                      <a:pt x="484" y="67"/>
                    </a:lnTo>
                    <a:lnTo>
                      <a:pt x="483" y="68"/>
                    </a:lnTo>
                    <a:lnTo>
                      <a:pt x="480" y="70"/>
                    </a:lnTo>
                    <a:lnTo>
                      <a:pt x="479" y="70"/>
                    </a:lnTo>
                    <a:lnTo>
                      <a:pt x="477" y="71"/>
                    </a:lnTo>
                    <a:lnTo>
                      <a:pt x="476" y="72"/>
                    </a:lnTo>
                    <a:lnTo>
                      <a:pt x="475" y="74"/>
                    </a:lnTo>
                    <a:lnTo>
                      <a:pt x="475" y="76"/>
                    </a:lnTo>
                    <a:lnTo>
                      <a:pt x="475" y="78"/>
                    </a:lnTo>
                    <a:lnTo>
                      <a:pt x="475" y="79"/>
                    </a:lnTo>
                    <a:lnTo>
                      <a:pt x="475" y="79"/>
                    </a:lnTo>
                    <a:lnTo>
                      <a:pt x="473" y="79"/>
                    </a:lnTo>
                    <a:lnTo>
                      <a:pt x="473" y="83"/>
                    </a:lnTo>
                    <a:lnTo>
                      <a:pt x="473" y="83"/>
                    </a:lnTo>
                    <a:close/>
                    <a:moveTo>
                      <a:pt x="474" y="113"/>
                    </a:moveTo>
                    <a:lnTo>
                      <a:pt x="479" y="113"/>
                    </a:lnTo>
                    <a:lnTo>
                      <a:pt x="479" y="120"/>
                    </a:lnTo>
                    <a:lnTo>
                      <a:pt x="474" y="120"/>
                    </a:lnTo>
                    <a:lnTo>
                      <a:pt x="474" y="113"/>
                    </a:lnTo>
                    <a:lnTo>
                      <a:pt x="474" y="113"/>
                    </a:lnTo>
                    <a:close/>
                    <a:moveTo>
                      <a:pt x="473" y="84"/>
                    </a:moveTo>
                    <a:lnTo>
                      <a:pt x="479" y="84"/>
                    </a:lnTo>
                    <a:lnTo>
                      <a:pt x="479" y="92"/>
                    </a:lnTo>
                    <a:lnTo>
                      <a:pt x="473" y="92"/>
                    </a:lnTo>
                    <a:lnTo>
                      <a:pt x="473" y="84"/>
                    </a:lnTo>
                    <a:lnTo>
                      <a:pt x="473" y="84"/>
                    </a:lnTo>
                    <a:close/>
                    <a:moveTo>
                      <a:pt x="475" y="166"/>
                    </a:moveTo>
                    <a:lnTo>
                      <a:pt x="475" y="166"/>
                    </a:lnTo>
                    <a:lnTo>
                      <a:pt x="477" y="167"/>
                    </a:lnTo>
                    <a:lnTo>
                      <a:pt x="479" y="169"/>
                    </a:lnTo>
                    <a:lnTo>
                      <a:pt x="479" y="170"/>
                    </a:lnTo>
                    <a:lnTo>
                      <a:pt x="480" y="171"/>
                    </a:lnTo>
                    <a:lnTo>
                      <a:pt x="481" y="172"/>
                    </a:lnTo>
                    <a:lnTo>
                      <a:pt x="483" y="176"/>
                    </a:lnTo>
                    <a:lnTo>
                      <a:pt x="483" y="178"/>
                    </a:lnTo>
                    <a:lnTo>
                      <a:pt x="484" y="179"/>
                    </a:lnTo>
                    <a:lnTo>
                      <a:pt x="486" y="180"/>
                    </a:lnTo>
                    <a:lnTo>
                      <a:pt x="487" y="182"/>
                    </a:lnTo>
                    <a:lnTo>
                      <a:pt x="489" y="183"/>
                    </a:lnTo>
                    <a:lnTo>
                      <a:pt x="490" y="186"/>
                    </a:lnTo>
                    <a:lnTo>
                      <a:pt x="491" y="188"/>
                    </a:lnTo>
                    <a:lnTo>
                      <a:pt x="491" y="190"/>
                    </a:lnTo>
                    <a:lnTo>
                      <a:pt x="491" y="193"/>
                    </a:lnTo>
                    <a:lnTo>
                      <a:pt x="491" y="198"/>
                    </a:lnTo>
                    <a:lnTo>
                      <a:pt x="490" y="200"/>
                    </a:lnTo>
                    <a:lnTo>
                      <a:pt x="491" y="202"/>
                    </a:lnTo>
                    <a:lnTo>
                      <a:pt x="493" y="203"/>
                    </a:lnTo>
                    <a:lnTo>
                      <a:pt x="495" y="206"/>
                    </a:lnTo>
                    <a:lnTo>
                      <a:pt x="497" y="209"/>
                    </a:lnTo>
                    <a:lnTo>
                      <a:pt x="497" y="210"/>
                    </a:lnTo>
                    <a:lnTo>
                      <a:pt x="497" y="212"/>
                    </a:lnTo>
                    <a:lnTo>
                      <a:pt x="497" y="214"/>
                    </a:lnTo>
                    <a:lnTo>
                      <a:pt x="497" y="217"/>
                    </a:lnTo>
                    <a:lnTo>
                      <a:pt x="497" y="219"/>
                    </a:lnTo>
                    <a:lnTo>
                      <a:pt x="496" y="221"/>
                    </a:lnTo>
                    <a:lnTo>
                      <a:pt x="496" y="222"/>
                    </a:lnTo>
                    <a:lnTo>
                      <a:pt x="495" y="222"/>
                    </a:lnTo>
                    <a:lnTo>
                      <a:pt x="475" y="222"/>
                    </a:lnTo>
                    <a:lnTo>
                      <a:pt x="475" y="166"/>
                    </a:lnTo>
                    <a:lnTo>
                      <a:pt x="475" y="166"/>
                    </a:lnTo>
                    <a:close/>
                    <a:moveTo>
                      <a:pt x="474" y="226"/>
                    </a:moveTo>
                    <a:lnTo>
                      <a:pt x="501" y="226"/>
                    </a:lnTo>
                    <a:lnTo>
                      <a:pt x="501" y="234"/>
                    </a:lnTo>
                    <a:lnTo>
                      <a:pt x="474" y="234"/>
                    </a:lnTo>
                    <a:lnTo>
                      <a:pt x="47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ṣḻïḋé"/>
              <p:cNvSpPr/>
              <p:nvPr/>
            </p:nvSpPr>
            <p:spPr bwMode="auto">
              <a:xfrm>
                <a:off x="1914526" y="2486026"/>
                <a:ext cx="1882775" cy="1882775"/>
              </a:xfrm>
              <a:custGeom>
                <a:avLst/>
                <a:gdLst>
                  <a:gd name="T0" fmla="*/ 784 w 1186"/>
                  <a:gd name="T1" fmla="*/ 31 h 1186"/>
                  <a:gd name="T2" fmla="*/ 982 w 1186"/>
                  <a:gd name="T3" fmla="*/ 145 h 1186"/>
                  <a:gd name="T4" fmla="*/ 1122 w 1186"/>
                  <a:gd name="T5" fmla="*/ 323 h 1186"/>
                  <a:gd name="T6" fmla="*/ 1184 w 1186"/>
                  <a:gd name="T7" fmla="*/ 548 h 1186"/>
                  <a:gd name="T8" fmla="*/ 1171 w 1186"/>
                  <a:gd name="T9" fmla="*/ 727 h 1186"/>
                  <a:gd name="T10" fmla="*/ 1077 w 1186"/>
                  <a:gd name="T11" fmla="*/ 936 h 1186"/>
                  <a:gd name="T12" fmla="*/ 913 w 1186"/>
                  <a:gd name="T13" fmla="*/ 1093 h 1186"/>
                  <a:gd name="T14" fmla="*/ 698 w 1186"/>
                  <a:gd name="T15" fmla="*/ 1177 h 1186"/>
                  <a:gd name="T16" fmla="*/ 518 w 1186"/>
                  <a:gd name="T17" fmla="*/ 1181 h 1186"/>
                  <a:gd name="T18" fmla="*/ 298 w 1186"/>
                  <a:gd name="T19" fmla="*/ 1108 h 1186"/>
                  <a:gd name="T20" fmla="*/ 127 w 1186"/>
                  <a:gd name="T21" fmla="*/ 960 h 1186"/>
                  <a:gd name="T22" fmla="*/ 23 w 1186"/>
                  <a:gd name="T23" fmla="*/ 756 h 1186"/>
                  <a:gd name="T24" fmla="*/ 1 w 1186"/>
                  <a:gd name="T25" fmla="*/ 578 h 1186"/>
                  <a:gd name="T26" fmla="*/ 53 w 1186"/>
                  <a:gd name="T27" fmla="*/ 349 h 1186"/>
                  <a:gd name="T28" fmla="*/ 184 w 1186"/>
                  <a:gd name="T29" fmla="*/ 164 h 1186"/>
                  <a:gd name="T30" fmla="*/ 376 w 1186"/>
                  <a:gd name="T31" fmla="*/ 42 h 1186"/>
                  <a:gd name="T32" fmla="*/ 593 w 1186"/>
                  <a:gd name="T33" fmla="*/ 0 h 1186"/>
                  <a:gd name="T34" fmla="*/ 491 w 1186"/>
                  <a:gd name="T35" fmla="*/ 233 h 1186"/>
                  <a:gd name="T36" fmla="*/ 362 w 1186"/>
                  <a:gd name="T37" fmla="*/ 299 h 1186"/>
                  <a:gd name="T38" fmla="*/ 268 w 1186"/>
                  <a:gd name="T39" fmla="*/ 407 h 1186"/>
                  <a:gd name="T40" fmla="*/ 222 w 1186"/>
                  <a:gd name="T41" fmla="*/ 546 h 1186"/>
                  <a:gd name="T42" fmla="*/ 224 w 1186"/>
                  <a:gd name="T43" fmla="*/ 660 h 1186"/>
                  <a:gd name="T44" fmla="*/ 278 w 1186"/>
                  <a:gd name="T45" fmla="*/ 795 h 1186"/>
                  <a:gd name="T46" fmla="*/ 392 w 1186"/>
                  <a:gd name="T47" fmla="*/ 908 h 1186"/>
                  <a:gd name="T48" fmla="*/ 431 w 1186"/>
                  <a:gd name="T49" fmla="*/ 916 h 1186"/>
                  <a:gd name="T50" fmla="*/ 304 w 1186"/>
                  <a:gd name="T51" fmla="*/ 809 h 1186"/>
                  <a:gd name="T52" fmla="*/ 244 w 1186"/>
                  <a:gd name="T53" fmla="*/ 684 h 1186"/>
                  <a:gd name="T54" fmla="*/ 232 w 1186"/>
                  <a:gd name="T55" fmla="*/ 575 h 1186"/>
                  <a:gd name="T56" fmla="*/ 268 w 1186"/>
                  <a:gd name="T57" fmla="*/ 437 h 1186"/>
                  <a:gd name="T58" fmla="*/ 351 w 1186"/>
                  <a:gd name="T59" fmla="*/ 326 h 1186"/>
                  <a:gd name="T60" fmla="*/ 469 w 1186"/>
                  <a:gd name="T61" fmla="*/ 254 h 1186"/>
                  <a:gd name="T62" fmla="*/ 593 w 1186"/>
                  <a:gd name="T63" fmla="*/ 232 h 1186"/>
                  <a:gd name="T64" fmla="*/ 717 w 1186"/>
                  <a:gd name="T65" fmla="*/ 254 h 1186"/>
                  <a:gd name="T66" fmla="*/ 836 w 1186"/>
                  <a:gd name="T67" fmla="*/ 326 h 1186"/>
                  <a:gd name="T68" fmla="*/ 919 w 1186"/>
                  <a:gd name="T69" fmla="*/ 437 h 1186"/>
                  <a:gd name="T70" fmla="*/ 954 w 1186"/>
                  <a:gd name="T71" fmla="*/ 575 h 1186"/>
                  <a:gd name="T72" fmla="*/ 943 w 1186"/>
                  <a:gd name="T73" fmla="*/ 684 h 1186"/>
                  <a:gd name="T74" fmla="*/ 883 w 1186"/>
                  <a:gd name="T75" fmla="*/ 809 h 1186"/>
                  <a:gd name="T76" fmla="*/ 756 w 1186"/>
                  <a:gd name="T77" fmla="*/ 916 h 1186"/>
                  <a:gd name="T78" fmla="*/ 795 w 1186"/>
                  <a:gd name="T79" fmla="*/ 909 h 1186"/>
                  <a:gd name="T80" fmla="*/ 909 w 1186"/>
                  <a:gd name="T81" fmla="*/ 795 h 1186"/>
                  <a:gd name="T82" fmla="*/ 961 w 1186"/>
                  <a:gd name="T83" fmla="*/ 660 h 1186"/>
                  <a:gd name="T84" fmla="*/ 965 w 1186"/>
                  <a:gd name="T85" fmla="*/ 546 h 1186"/>
                  <a:gd name="T86" fmla="*/ 918 w 1186"/>
                  <a:gd name="T87" fmla="*/ 407 h 1186"/>
                  <a:gd name="T88" fmla="*/ 825 w 1186"/>
                  <a:gd name="T89" fmla="*/ 299 h 1186"/>
                  <a:gd name="T90" fmla="*/ 696 w 1186"/>
                  <a:gd name="T91" fmla="*/ 233 h 1186"/>
                  <a:gd name="T92" fmla="*/ 593 w 1186"/>
                  <a:gd name="T93" fmla="*/ 14 h 1186"/>
                  <a:gd name="T94" fmla="*/ 408 w 1186"/>
                  <a:gd name="T95" fmla="*/ 44 h 1186"/>
                  <a:gd name="T96" fmla="*/ 214 w 1186"/>
                  <a:gd name="T97" fmla="*/ 155 h 1186"/>
                  <a:gd name="T98" fmla="*/ 77 w 1186"/>
                  <a:gd name="T99" fmla="*/ 330 h 1186"/>
                  <a:gd name="T100" fmla="*/ 15 w 1186"/>
                  <a:gd name="T101" fmla="*/ 548 h 1186"/>
                  <a:gd name="T102" fmla="*/ 28 w 1186"/>
                  <a:gd name="T103" fmla="*/ 724 h 1186"/>
                  <a:gd name="T104" fmla="*/ 120 w 1186"/>
                  <a:gd name="T105" fmla="*/ 928 h 1186"/>
                  <a:gd name="T106" fmla="*/ 281 w 1186"/>
                  <a:gd name="T107" fmla="*/ 1081 h 1186"/>
                  <a:gd name="T108" fmla="*/ 491 w 1186"/>
                  <a:gd name="T109" fmla="*/ 1164 h 1186"/>
                  <a:gd name="T110" fmla="*/ 667 w 1186"/>
                  <a:gd name="T111" fmla="*/ 1169 h 1186"/>
                  <a:gd name="T112" fmla="*/ 882 w 1186"/>
                  <a:gd name="T113" fmla="*/ 1096 h 1186"/>
                  <a:gd name="T114" fmla="*/ 1050 w 1186"/>
                  <a:gd name="T115" fmla="*/ 951 h 1186"/>
                  <a:gd name="T116" fmla="*/ 1151 w 1186"/>
                  <a:gd name="T117" fmla="*/ 752 h 1186"/>
                  <a:gd name="T118" fmla="*/ 1173 w 1186"/>
                  <a:gd name="T119" fmla="*/ 578 h 1186"/>
                  <a:gd name="T120" fmla="*/ 1122 w 1186"/>
                  <a:gd name="T121" fmla="*/ 355 h 1186"/>
                  <a:gd name="T122" fmla="*/ 994 w 1186"/>
                  <a:gd name="T123" fmla="*/ 174 h 1186"/>
                  <a:gd name="T124" fmla="*/ 806 w 1186"/>
                  <a:gd name="T125" fmla="*/ 5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1186">
                    <a:moveTo>
                      <a:pt x="593" y="0"/>
                    </a:moveTo>
                    <a:lnTo>
                      <a:pt x="593" y="0"/>
                    </a:lnTo>
                    <a:lnTo>
                      <a:pt x="593" y="0"/>
                    </a:lnTo>
                    <a:lnTo>
                      <a:pt x="609" y="1"/>
                    </a:lnTo>
                    <a:lnTo>
                      <a:pt x="624" y="1"/>
                    </a:lnTo>
                    <a:lnTo>
                      <a:pt x="639" y="2"/>
                    </a:lnTo>
                    <a:lnTo>
                      <a:pt x="654" y="3"/>
                    </a:lnTo>
                    <a:lnTo>
                      <a:pt x="669" y="5"/>
                    </a:lnTo>
                    <a:lnTo>
                      <a:pt x="684" y="7"/>
                    </a:lnTo>
                    <a:lnTo>
                      <a:pt x="698" y="10"/>
                    </a:lnTo>
                    <a:lnTo>
                      <a:pt x="713" y="13"/>
                    </a:lnTo>
                    <a:lnTo>
                      <a:pt x="727" y="15"/>
                    </a:lnTo>
                    <a:lnTo>
                      <a:pt x="741" y="19"/>
                    </a:lnTo>
                    <a:lnTo>
                      <a:pt x="756" y="23"/>
                    </a:lnTo>
                    <a:lnTo>
                      <a:pt x="769" y="27"/>
                    </a:lnTo>
                    <a:lnTo>
                      <a:pt x="784" y="31"/>
                    </a:lnTo>
                    <a:lnTo>
                      <a:pt x="797" y="36"/>
                    </a:lnTo>
                    <a:lnTo>
                      <a:pt x="811" y="42"/>
                    </a:lnTo>
                    <a:lnTo>
                      <a:pt x="825" y="47"/>
                    </a:lnTo>
                    <a:lnTo>
                      <a:pt x="837" y="53"/>
                    </a:lnTo>
                    <a:lnTo>
                      <a:pt x="850" y="59"/>
                    </a:lnTo>
                    <a:lnTo>
                      <a:pt x="863" y="65"/>
                    </a:lnTo>
                    <a:lnTo>
                      <a:pt x="876" y="72"/>
                    </a:lnTo>
                    <a:lnTo>
                      <a:pt x="889" y="79"/>
                    </a:lnTo>
                    <a:lnTo>
                      <a:pt x="901" y="87"/>
                    </a:lnTo>
                    <a:lnTo>
                      <a:pt x="913" y="94"/>
                    </a:lnTo>
                    <a:lnTo>
                      <a:pt x="925" y="102"/>
                    </a:lnTo>
                    <a:lnTo>
                      <a:pt x="937" y="110"/>
                    </a:lnTo>
                    <a:lnTo>
                      <a:pt x="948" y="119"/>
                    </a:lnTo>
                    <a:lnTo>
                      <a:pt x="959" y="127"/>
                    </a:lnTo>
                    <a:lnTo>
                      <a:pt x="970" y="135"/>
                    </a:lnTo>
                    <a:lnTo>
                      <a:pt x="982" y="145"/>
                    </a:lnTo>
                    <a:lnTo>
                      <a:pt x="992" y="155"/>
                    </a:lnTo>
                    <a:lnTo>
                      <a:pt x="1002" y="164"/>
                    </a:lnTo>
                    <a:lnTo>
                      <a:pt x="1013" y="174"/>
                    </a:lnTo>
                    <a:lnTo>
                      <a:pt x="1022" y="184"/>
                    </a:lnTo>
                    <a:lnTo>
                      <a:pt x="1032" y="195"/>
                    </a:lnTo>
                    <a:lnTo>
                      <a:pt x="1042" y="206"/>
                    </a:lnTo>
                    <a:lnTo>
                      <a:pt x="1050" y="216"/>
                    </a:lnTo>
                    <a:lnTo>
                      <a:pt x="1060" y="227"/>
                    </a:lnTo>
                    <a:lnTo>
                      <a:pt x="1069" y="239"/>
                    </a:lnTo>
                    <a:lnTo>
                      <a:pt x="1077" y="250"/>
                    </a:lnTo>
                    <a:lnTo>
                      <a:pt x="1085" y="262"/>
                    </a:lnTo>
                    <a:lnTo>
                      <a:pt x="1093" y="274"/>
                    </a:lnTo>
                    <a:lnTo>
                      <a:pt x="1101" y="286"/>
                    </a:lnTo>
                    <a:lnTo>
                      <a:pt x="1108" y="298"/>
                    </a:lnTo>
                    <a:lnTo>
                      <a:pt x="1114" y="311"/>
                    </a:lnTo>
                    <a:lnTo>
                      <a:pt x="1122" y="323"/>
                    </a:lnTo>
                    <a:lnTo>
                      <a:pt x="1128" y="336"/>
                    </a:lnTo>
                    <a:lnTo>
                      <a:pt x="1134" y="349"/>
                    </a:lnTo>
                    <a:lnTo>
                      <a:pt x="1140" y="363"/>
                    </a:lnTo>
                    <a:lnTo>
                      <a:pt x="1146" y="376"/>
                    </a:lnTo>
                    <a:lnTo>
                      <a:pt x="1150" y="389"/>
                    </a:lnTo>
                    <a:lnTo>
                      <a:pt x="1155" y="403"/>
                    </a:lnTo>
                    <a:lnTo>
                      <a:pt x="1160" y="417"/>
                    </a:lnTo>
                    <a:lnTo>
                      <a:pt x="1164" y="431"/>
                    </a:lnTo>
                    <a:lnTo>
                      <a:pt x="1167" y="445"/>
                    </a:lnTo>
                    <a:lnTo>
                      <a:pt x="1171" y="460"/>
                    </a:lnTo>
                    <a:lnTo>
                      <a:pt x="1174" y="474"/>
                    </a:lnTo>
                    <a:lnTo>
                      <a:pt x="1177" y="488"/>
                    </a:lnTo>
                    <a:lnTo>
                      <a:pt x="1179" y="503"/>
                    </a:lnTo>
                    <a:lnTo>
                      <a:pt x="1182" y="518"/>
                    </a:lnTo>
                    <a:lnTo>
                      <a:pt x="1183" y="532"/>
                    </a:lnTo>
                    <a:lnTo>
                      <a:pt x="1184" y="548"/>
                    </a:lnTo>
                    <a:lnTo>
                      <a:pt x="1186" y="563"/>
                    </a:lnTo>
                    <a:lnTo>
                      <a:pt x="1186" y="578"/>
                    </a:lnTo>
                    <a:lnTo>
                      <a:pt x="1186" y="593"/>
                    </a:lnTo>
                    <a:lnTo>
                      <a:pt x="1186" y="593"/>
                    </a:lnTo>
                    <a:lnTo>
                      <a:pt x="1186" y="593"/>
                    </a:lnTo>
                    <a:lnTo>
                      <a:pt x="1186" y="593"/>
                    </a:lnTo>
                    <a:lnTo>
                      <a:pt x="1186" y="593"/>
                    </a:lnTo>
                    <a:lnTo>
                      <a:pt x="1186" y="608"/>
                    </a:lnTo>
                    <a:lnTo>
                      <a:pt x="1186" y="624"/>
                    </a:lnTo>
                    <a:lnTo>
                      <a:pt x="1184" y="639"/>
                    </a:lnTo>
                    <a:lnTo>
                      <a:pt x="1183" y="654"/>
                    </a:lnTo>
                    <a:lnTo>
                      <a:pt x="1182" y="669"/>
                    </a:lnTo>
                    <a:lnTo>
                      <a:pt x="1179" y="684"/>
                    </a:lnTo>
                    <a:lnTo>
                      <a:pt x="1177" y="698"/>
                    </a:lnTo>
                    <a:lnTo>
                      <a:pt x="1174" y="713"/>
                    </a:lnTo>
                    <a:lnTo>
                      <a:pt x="1171" y="727"/>
                    </a:lnTo>
                    <a:lnTo>
                      <a:pt x="1167" y="741"/>
                    </a:lnTo>
                    <a:lnTo>
                      <a:pt x="1164" y="756"/>
                    </a:lnTo>
                    <a:lnTo>
                      <a:pt x="1160" y="769"/>
                    </a:lnTo>
                    <a:lnTo>
                      <a:pt x="1155" y="784"/>
                    </a:lnTo>
                    <a:lnTo>
                      <a:pt x="1150" y="797"/>
                    </a:lnTo>
                    <a:lnTo>
                      <a:pt x="1146" y="811"/>
                    </a:lnTo>
                    <a:lnTo>
                      <a:pt x="1140" y="824"/>
                    </a:lnTo>
                    <a:lnTo>
                      <a:pt x="1134" y="837"/>
                    </a:lnTo>
                    <a:lnTo>
                      <a:pt x="1128" y="851"/>
                    </a:lnTo>
                    <a:lnTo>
                      <a:pt x="1122" y="864"/>
                    </a:lnTo>
                    <a:lnTo>
                      <a:pt x="1114" y="876"/>
                    </a:lnTo>
                    <a:lnTo>
                      <a:pt x="1108" y="888"/>
                    </a:lnTo>
                    <a:lnTo>
                      <a:pt x="1101" y="900"/>
                    </a:lnTo>
                    <a:lnTo>
                      <a:pt x="1093" y="912"/>
                    </a:lnTo>
                    <a:lnTo>
                      <a:pt x="1085" y="924"/>
                    </a:lnTo>
                    <a:lnTo>
                      <a:pt x="1077" y="936"/>
                    </a:lnTo>
                    <a:lnTo>
                      <a:pt x="1069" y="948"/>
                    </a:lnTo>
                    <a:lnTo>
                      <a:pt x="1060" y="960"/>
                    </a:lnTo>
                    <a:lnTo>
                      <a:pt x="1050" y="970"/>
                    </a:lnTo>
                    <a:lnTo>
                      <a:pt x="1042" y="981"/>
                    </a:lnTo>
                    <a:lnTo>
                      <a:pt x="1032" y="992"/>
                    </a:lnTo>
                    <a:lnTo>
                      <a:pt x="1022" y="1002"/>
                    </a:lnTo>
                    <a:lnTo>
                      <a:pt x="1013" y="1012"/>
                    </a:lnTo>
                    <a:lnTo>
                      <a:pt x="1002" y="1022"/>
                    </a:lnTo>
                    <a:lnTo>
                      <a:pt x="992" y="1032"/>
                    </a:lnTo>
                    <a:lnTo>
                      <a:pt x="982" y="1041"/>
                    </a:lnTo>
                    <a:lnTo>
                      <a:pt x="970" y="1051"/>
                    </a:lnTo>
                    <a:lnTo>
                      <a:pt x="959" y="1060"/>
                    </a:lnTo>
                    <a:lnTo>
                      <a:pt x="948" y="1069"/>
                    </a:lnTo>
                    <a:lnTo>
                      <a:pt x="937" y="1077"/>
                    </a:lnTo>
                    <a:lnTo>
                      <a:pt x="925" y="1085"/>
                    </a:lnTo>
                    <a:lnTo>
                      <a:pt x="913" y="1093"/>
                    </a:lnTo>
                    <a:lnTo>
                      <a:pt x="901" y="1101"/>
                    </a:lnTo>
                    <a:lnTo>
                      <a:pt x="889" y="1108"/>
                    </a:lnTo>
                    <a:lnTo>
                      <a:pt x="876" y="1114"/>
                    </a:lnTo>
                    <a:lnTo>
                      <a:pt x="863" y="1121"/>
                    </a:lnTo>
                    <a:lnTo>
                      <a:pt x="850" y="1128"/>
                    </a:lnTo>
                    <a:lnTo>
                      <a:pt x="837" y="1134"/>
                    </a:lnTo>
                    <a:lnTo>
                      <a:pt x="825" y="1140"/>
                    </a:lnTo>
                    <a:lnTo>
                      <a:pt x="811" y="1145"/>
                    </a:lnTo>
                    <a:lnTo>
                      <a:pt x="797" y="1150"/>
                    </a:lnTo>
                    <a:lnTo>
                      <a:pt x="784" y="1155"/>
                    </a:lnTo>
                    <a:lnTo>
                      <a:pt x="769" y="1160"/>
                    </a:lnTo>
                    <a:lnTo>
                      <a:pt x="756" y="1164"/>
                    </a:lnTo>
                    <a:lnTo>
                      <a:pt x="741" y="1168"/>
                    </a:lnTo>
                    <a:lnTo>
                      <a:pt x="727" y="1171"/>
                    </a:lnTo>
                    <a:lnTo>
                      <a:pt x="713" y="1174"/>
                    </a:lnTo>
                    <a:lnTo>
                      <a:pt x="698" y="1177"/>
                    </a:lnTo>
                    <a:lnTo>
                      <a:pt x="684" y="1179"/>
                    </a:lnTo>
                    <a:lnTo>
                      <a:pt x="669" y="1181"/>
                    </a:lnTo>
                    <a:lnTo>
                      <a:pt x="654" y="1183"/>
                    </a:lnTo>
                    <a:lnTo>
                      <a:pt x="639" y="1185"/>
                    </a:lnTo>
                    <a:lnTo>
                      <a:pt x="624" y="1185"/>
                    </a:lnTo>
                    <a:lnTo>
                      <a:pt x="609" y="1186"/>
                    </a:lnTo>
                    <a:lnTo>
                      <a:pt x="593" y="1186"/>
                    </a:lnTo>
                    <a:lnTo>
                      <a:pt x="593" y="1186"/>
                    </a:lnTo>
                    <a:lnTo>
                      <a:pt x="593" y="1186"/>
                    </a:lnTo>
                    <a:lnTo>
                      <a:pt x="593" y="1186"/>
                    </a:lnTo>
                    <a:lnTo>
                      <a:pt x="593" y="1186"/>
                    </a:lnTo>
                    <a:lnTo>
                      <a:pt x="578" y="1186"/>
                    </a:lnTo>
                    <a:lnTo>
                      <a:pt x="563" y="1185"/>
                    </a:lnTo>
                    <a:lnTo>
                      <a:pt x="548" y="1185"/>
                    </a:lnTo>
                    <a:lnTo>
                      <a:pt x="532" y="1183"/>
                    </a:lnTo>
                    <a:lnTo>
                      <a:pt x="518" y="1181"/>
                    </a:lnTo>
                    <a:lnTo>
                      <a:pt x="503" y="1179"/>
                    </a:lnTo>
                    <a:lnTo>
                      <a:pt x="488" y="1177"/>
                    </a:lnTo>
                    <a:lnTo>
                      <a:pt x="474" y="1174"/>
                    </a:lnTo>
                    <a:lnTo>
                      <a:pt x="460" y="1171"/>
                    </a:lnTo>
                    <a:lnTo>
                      <a:pt x="445" y="1168"/>
                    </a:lnTo>
                    <a:lnTo>
                      <a:pt x="431" y="1164"/>
                    </a:lnTo>
                    <a:lnTo>
                      <a:pt x="417" y="1160"/>
                    </a:lnTo>
                    <a:lnTo>
                      <a:pt x="404" y="1155"/>
                    </a:lnTo>
                    <a:lnTo>
                      <a:pt x="389" y="1150"/>
                    </a:lnTo>
                    <a:lnTo>
                      <a:pt x="376" y="1145"/>
                    </a:lnTo>
                    <a:lnTo>
                      <a:pt x="363" y="1140"/>
                    </a:lnTo>
                    <a:lnTo>
                      <a:pt x="349" y="1134"/>
                    </a:lnTo>
                    <a:lnTo>
                      <a:pt x="336" y="1128"/>
                    </a:lnTo>
                    <a:lnTo>
                      <a:pt x="324" y="1121"/>
                    </a:lnTo>
                    <a:lnTo>
                      <a:pt x="311" y="1114"/>
                    </a:lnTo>
                    <a:lnTo>
                      <a:pt x="298" y="1108"/>
                    </a:lnTo>
                    <a:lnTo>
                      <a:pt x="286" y="1101"/>
                    </a:lnTo>
                    <a:lnTo>
                      <a:pt x="274" y="1093"/>
                    </a:lnTo>
                    <a:lnTo>
                      <a:pt x="262" y="1085"/>
                    </a:lnTo>
                    <a:lnTo>
                      <a:pt x="250" y="1077"/>
                    </a:lnTo>
                    <a:lnTo>
                      <a:pt x="239" y="1069"/>
                    </a:lnTo>
                    <a:lnTo>
                      <a:pt x="227" y="1060"/>
                    </a:lnTo>
                    <a:lnTo>
                      <a:pt x="216" y="1051"/>
                    </a:lnTo>
                    <a:lnTo>
                      <a:pt x="205" y="1041"/>
                    </a:lnTo>
                    <a:lnTo>
                      <a:pt x="195" y="1032"/>
                    </a:lnTo>
                    <a:lnTo>
                      <a:pt x="184" y="1022"/>
                    </a:lnTo>
                    <a:lnTo>
                      <a:pt x="174" y="1012"/>
                    </a:lnTo>
                    <a:lnTo>
                      <a:pt x="164" y="1002"/>
                    </a:lnTo>
                    <a:lnTo>
                      <a:pt x="155" y="992"/>
                    </a:lnTo>
                    <a:lnTo>
                      <a:pt x="145" y="981"/>
                    </a:lnTo>
                    <a:lnTo>
                      <a:pt x="135" y="970"/>
                    </a:lnTo>
                    <a:lnTo>
                      <a:pt x="127" y="960"/>
                    </a:lnTo>
                    <a:lnTo>
                      <a:pt x="118" y="948"/>
                    </a:lnTo>
                    <a:lnTo>
                      <a:pt x="110" y="936"/>
                    </a:lnTo>
                    <a:lnTo>
                      <a:pt x="102" y="924"/>
                    </a:lnTo>
                    <a:lnTo>
                      <a:pt x="94" y="912"/>
                    </a:lnTo>
                    <a:lnTo>
                      <a:pt x="87" y="900"/>
                    </a:lnTo>
                    <a:lnTo>
                      <a:pt x="79" y="888"/>
                    </a:lnTo>
                    <a:lnTo>
                      <a:pt x="71" y="876"/>
                    </a:lnTo>
                    <a:lnTo>
                      <a:pt x="65" y="864"/>
                    </a:lnTo>
                    <a:lnTo>
                      <a:pt x="59" y="851"/>
                    </a:lnTo>
                    <a:lnTo>
                      <a:pt x="53" y="837"/>
                    </a:lnTo>
                    <a:lnTo>
                      <a:pt x="47" y="824"/>
                    </a:lnTo>
                    <a:lnTo>
                      <a:pt x="42" y="811"/>
                    </a:lnTo>
                    <a:lnTo>
                      <a:pt x="36" y="797"/>
                    </a:lnTo>
                    <a:lnTo>
                      <a:pt x="31" y="784"/>
                    </a:lnTo>
                    <a:lnTo>
                      <a:pt x="27" y="769"/>
                    </a:lnTo>
                    <a:lnTo>
                      <a:pt x="23" y="756"/>
                    </a:lnTo>
                    <a:lnTo>
                      <a:pt x="19" y="741"/>
                    </a:lnTo>
                    <a:lnTo>
                      <a:pt x="15" y="727"/>
                    </a:lnTo>
                    <a:lnTo>
                      <a:pt x="12" y="713"/>
                    </a:lnTo>
                    <a:lnTo>
                      <a:pt x="10" y="698"/>
                    </a:lnTo>
                    <a:lnTo>
                      <a:pt x="7" y="684"/>
                    </a:lnTo>
                    <a:lnTo>
                      <a:pt x="5" y="669"/>
                    </a:lnTo>
                    <a:lnTo>
                      <a:pt x="3" y="654"/>
                    </a:lnTo>
                    <a:lnTo>
                      <a:pt x="2" y="639"/>
                    </a:lnTo>
                    <a:lnTo>
                      <a:pt x="1" y="624"/>
                    </a:lnTo>
                    <a:lnTo>
                      <a:pt x="1" y="608"/>
                    </a:lnTo>
                    <a:lnTo>
                      <a:pt x="0" y="593"/>
                    </a:lnTo>
                    <a:lnTo>
                      <a:pt x="0" y="593"/>
                    </a:lnTo>
                    <a:lnTo>
                      <a:pt x="0" y="593"/>
                    </a:lnTo>
                    <a:lnTo>
                      <a:pt x="0" y="593"/>
                    </a:lnTo>
                    <a:lnTo>
                      <a:pt x="0" y="593"/>
                    </a:lnTo>
                    <a:lnTo>
                      <a:pt x="1" y="578"/>
                    </a:lnTo>
                    <a:lnTo>
                      <a:pt x="1" y="563"/>
                    </a:lnTo>
                    <a:lnTo>
                      <a:pt x="2" y="548"/>
                    </a:lnTo>
                    <a:lnTo>
                      <a:pt x="3" y="532"/>
                    </a:lnTo>
                    <a:lnTo>
                      <a:pt x="5" y="518"/>
                    </a:lnTo>
                    <a:lnTo>
                      <a:pt x="7" y="503"/>
                    </a:lnTo>
                    <a:lnTo>
                      <a:pt x="10" y="488"/>
                    </a:lnTo>
                    <a:lnTo>
                      <a:pt x="12" y="474"/>
                    </a:lnTo>
                    <a:lnTo>
                      <a:pt x="15" y="460"/>
                    </a:lnTo>
                    <a:lnTo>
                      <a:pt x="19" y="445"/>
                    </a:lnTo>
                    <a:lnTo>
                      <a:pt x="23" y="431"/>
                    </a:lnTo>
                    <a:lnTo>
                      <a:pt x="27" y="417"/>
                    </a:lnTo>
                    <a:lnTo>
                      <a:pt x="31" y="403"/>
                    </a:lnTo>
                    <a:lnTo>
                      <a:pt x="36" y="389"/>
                    </a:lnTo>
                    <a:lnTo>
                      <a:pt x="42" y="376"/>
                    </a:lnTo>
                    <a:lnTo>
                      <a:pt x="47" y="363"/>
                    </a:lnTo>
                    <a:lnTo>
                      <a:pt x="53" y="349"/>
                    </a:lnTo>
                    <a:lnTo>
                      <a:pt x="59" y="336"/>
                    </a:lnTo>
                    <a:lnTo>
                      <a:pt x="65" y="323"/>
                    </a:lnTo>
                    <a:lnTo>
                      <a:pt x="71" y="311"/>
                    </a:lnTo>
                    <a:lnTo>
                      <a:pt x="79" y="298"/>
                    </a:lnTo>
                    <a:lnTo>
                      <a:pt x="87" y="286"/>
                    </a:lnTo>
                    <a:lnTo>
                      <a:pt x="94" y="274"/>
                    </a:lnTo>
                    <a:lnTo>
                      <a:pt x="102" y="262"/>
                    </a:lnTo>
                    <a:lnTo>
                      <a:pt x="110" y="250"/>
                    </a:lnTo>
                    <a:lnTo>
                      <a:pt x="118" y="239"/>
                    </a:lnTo>
                    <a:lnTo>
                      <a:pt x="127" y="227"/>
                    </a:lnTo>
                    <a:lnTo>
                      <a:pt x="135" y="216"/>
                    </a:lnTo>
                    <a:lnTo>
                      <a:pt x="145" y="206"/>
                    </a:lnTo>
                    <a:lnTo>
                      <a:pt x="155" y="195"/>
                    </a:lnTo>
                    <a:lnTo>
                      <a:pt x="164" y="184"/>
                    </a:lnTo>
                    <a:lnTo>
                      <a:pt x="174" y="174"/>
                    </a:lnTo>
                    <a:lnTo>
                      <a:pt x="184" y="164"/>
                    </a:lnTo>
                    <a:lnTo>
                      <a:pt x="195" y="155"/>
                    </a:lnTo>
                    <a:lnTo>
                      <a:pt x="205" y="145"/>
                    </a:lnTo>
                    <a:lnTo>
                      <a:pt x="216" y="135"/>
                    </a:lnTo>
                    <a:lnTo>
                      <a:pt x="227" y="127"/>
                    </a:lnTo>
                    <a:lnTo>
                      <a:pt x="239" y="119"/>
                    </a:lnTo>
                    <a:lnTo>
                      <a:pt x="250" y="110"/>
                    </a:lnTo>
                    <a:lnTo>
                      <a:pt x="262" y="102"/>
                    </a:lnTo>
                    <a:lnTo>
                      <a:pt x="274" y="94"/>
                    </a:lnTo>
                    <a:lnTo>
                      <a:pt x="286" y="87"/>
                    </a:lnTo>
                    <a:lnTo>
                      <a:pt x="298" y="79"/>
                    </a:lnTo>
                    <a:lnTo>
                      <a:pt x="311" y="72"/>
                    </a:lnTo>
                    <a:lnTo>
                      <a:pt x="324" y="65"/>
                    </a:lnTo>
                    <a:lnTo>
                      <a:pt x="336" y="59"/>
                    </a:lnTo>
                    <a:lnTo>
                      <a:pt x="349" y="53"/>
                    </a:lnTo>
                    <a:lnTo>
                      <a:pt x="363" y="47"/>
                    </a:lnTo>
                    <a:lnTo>
                      <a:pt x="376" y="42"/>
                    </a:lnTo>
                    <a:lnTo>
                      <a:pt x="389" y="36"/>
                    </a:lnTo>
                    <a:lnTo>
                      <a:pt x="404" y="31"/>
                    </a:lnTo>
                    <a:lnTo>
                      <a:pt x="417" y="27"/>
                    </a:lnTo>
                    <a:lnTo>
                      <a:pt x="431" y="23"/>
                    </a:lnTo>
                    <a:lnTo>
                      <a:pt x="445" y="19"/>
                    </a:lnTo>
                    <a:lnTo>
                      <a:pt x="460" y="15"/>
                    </a:lnTo>
                    <a:lnTo>
                      <a:pt x="474" y="13"/>
                    </a:lnTo>
                    <a:lnTo>
                      <a:pt x="488" y="10"/>
                    </a:lnTo>
                    <a:lnTo>
                      <a:pt x="503" y="7"/>
                    </a:lnTo>
                    <a:lnTo>
                      <a:pt x="518" y="5"/>
                    </a:lnTo>
                    <a:lnTo>
                      <a:pt x="532" y="3"/>
                    </a:lnTo>
                    <a:lnTo>
                      <a:pt x="548" y="2"/>
                    </a:lnTo>
                    <a:lnTo>
                      <a:pt x="563" y="1"/>
                    </a:lnTo>
                    <a:lnTo>
                      <a:pt x="578" y="1"/>
                    </a:lnTo>
                    <a:lnTo>
                      <a:pt x="593" y="0"/>
                    </a:lnTo>
                    <a:lnTo>
                      <a:pt x="593" y="0"/>
                    </a:lnTo>
                    <a:lnTo>
                      <a:pt x="593" y="0"/>
                    </a:lnTo>
                    <a:lnTo>
                      <a:pt x="593" y="0"/>
                    </a:lnTo>
                    <a:close/>
                    <a:moveTo>
                      <a:pt x="593" y="219"/>
                    </a:moveTo>
                    <a:lnTo>
                      <a:pt x="593" y="219"/>
                    </a:lnTo>
                    <a:lnTo>
                      <a:pt x="593" y="219"/>
                    </a:lnTo>
                    <a:lnTo>
                      <a:pt x="584" y="219"/>
                    </a:lnTo>
                    <a:lnTo>
                      <a:pt x="574" y="219"/>
                    </a:lnTo>
                    <a:lnTo>
                      <a:pt x="564" y="220"/>
                    </a:lnTo>
                    <a:lnTo>
                      <a:pt x="555" y="221"/>
                    </a:lnTo>
                    <a:lnTo>
                      <a:pt x="545" y="222"/>
                    </a:lnTo>
                    <a:lnTo>
                      <a:pt x="536" y="223"/>
                    </a:lnTo>
                    <a:lnTo>
                      <a:pt x="527" y="225"/>
                    </a:lnTo>
                    <a:lnTo>
                      <a:pt x="518" y="227"/>
                    </a:lnTo>
                    <a:lnTo>
                      <a:pt x="508" y="228"/>
                    </a:lnTo>
                    <a:lnTo>
                      <a:pt x="500" y="231"/>
                    </a:lnTo>
                    <a:lnTo>
                      <a:pt x="491" y="233"/>
                    </a:lnTo>
                    <a:lnTo>
                      <a:pt x="482" y="235"/>
                    </a:lnTo>
                    <a:lnTo>
                      <a:pt x="473" y="239"/>
                    </a:lnTo>
                    <a:lnTo>
                      <a:pt x="464" y="242"/>
                    </a:lnTo>
                    <a:lnTo>
                      <a:pt x="456" y="245"/>
                    </a:lnTo>
                    <a:lnTo>
                      <a:pt x="448" y="248"/>
                    </a:lnTo>
                    <a:lnTo>
                      <a:pt x="439" y="251"/>
                    </a:lnTo>
                    <a:lnTo>
                      <a:pt x="431" y="255"/>
                    </a:lnTo>
                    <a:lnTo>
                      <a:pt x="423" y="259"/>
                    </a:lnTo>
                    <a:lnTo>
                      <a:pt x="415" y="264"/>
                    </a:lnTo>
                    <a:lnTo>
                      <a:pt x="407" y="268"/>
                    </a:lnTo>
                    <a:lnTo>
                      <a:pt x="399" y="273"/>
                    </a:lnTo>
                    <a:lnTo>
                      <a:pt x="392" y="278"/>
                    </a:lnTo>
                    <a:lnTo>
                      <a:pt x="384" y="283"/>
                    </a:lnTo>
                    <a:lnTo>
                      <a:pt x="376" y="288"/>
                    </a:lnTo>
                    <a:lnTo>
                      <a:pt x="369" y="293"/>
                    </a:lnTo>
                    <a:lnTo>
                      <a:pt x="362" y="299"/>
                    </a:lnTo>
                    <a:lnTo>
                      <a:pt x="356" y="304"/>
                    </a:lnTo>
                    <a:lnTo>
                      <a:pt x="348" y="310"/>
                    </a:lnTo>
                    <a:lnTo>
                      <a:pt x="341" y="316"/>
                    </a:lnTo>
                    <a:lnTo>
                      <a:pt x="335" y="322"/>
                    </a:lnTo>
                    <a:lnTo>
                      <a:pt x="328" y="328"/>
                    </a:lnTo>
                    <a:lnTo>
                      <a:pt x="322" y="335"/>
                    </a:lnTo>
                    <a:lnTo>
                      <a:pt x="316" y="342"/>
                    </a:lnTo>
                    <a:lnTo>
                      <a:pt x="310" y="348"/>
                    </a:lnTo>
                    <a:lnTo>
                      <a:pt x="304" y="355"/>
                    </a:lnTo>
                    <a:lnTo>
                      <a:pt x="299" y="362"/>
                    </a:lnTo>
                    <a:lnTo>
                      <a:pt x="293" y="369"/>
                    </a:lnTo>
                    <a:lnTo>
                      <a:pt x="288" y="376"/>
                    </a:lnTo>
                    <a:lnTo>
                      <a:pt x="283" y="383"/>
                    </a:lnTo>
                    <a:lnTo>
                      <a:pt x="278" y="391"/>
                    </a:lnTo>
                    <a:lnTo>
                      <a:pt x="273" y="399"/>
                    </a:lnTo>
                    <a:lnTo>
                      <a:pt x="268" y="407"/>
                    </a:lnTo>
                    <a:lnTo>
                      <a:pt x="264" y="415"/>
                    </a:lnTo>
                    <a:lnTo>
                      <a:pt x="260" y="423"/>
                    </a:lnTo>
                    <a:lnTo>
                      <a:pt x="256" y="431"/>
                    </a:lnTo>
                    <a:lnTo>
                      <a:pt x="252" y="439"/>
                    </a:lnTo>
                    <a:lnTo>
                      <a:pt x="248" y="448"/>
                    </a:lnTo>
                    <a:lnTo>
                      <a:pt x="245" y="456"/>
                    </a:lnTo>
                    <a:lnTo>
                      <a:pt x="242" y="464"/>
                    </a:lnTo>
                    <a:lnTo>
                      <a:pt x="239" y="473"/>
                    </a:lnTo>
                    <a:lnTo>
                      <a:pt x="236" y="482"/>
                    </a:lnTo>
                    <a:lnTo>
                      <a:pt x="233" y="491"/>
                    </a:lnTo>
                    <a:lnTo>
                      <a:pt x="231" y="500"/>
                    </a:lnTo>
                    <a:lnTo>
                      <a:pt x="228" y="509"/>
                    </a:lnTo>
                    <a:lnTo>
                      <a:pt x="227" y="518"/>
                    </a:lnTo>
                    <a:lnTo>
                      <a:pt x="224" y="527"/>
                    </a:lnTo>
                    <a:lnTo>
                      <a:pt x="223" y="536"/>
                    </a:lnTo>
                    <a:lnTo>
                      <a:pt x="222" y="546"/>
                    </a:lnTo>
                    <a:lnTo>
                      <a:pt x="221" y="555"/>
                    </a:lnTo>
                    <a:lnTo>
                      <a:pt x="220" y="564"/>
                    </a:lnTo>
                    <a:lnTo>
                      <a:pt x="219" y="574"/>
                    </a:lnTo>
                    <a:lnTo>
                      <a:pt x="219" y="584"/>
                    </a:lnTo>
                    <a:lnTo>
                      <a:pt x="219" y="593"/>
                    </a:lnTo>
                    <a:lnTo>
                      <a:pt x="219" y="593"/>
                    </a:lnTo>
                    <a:lnTo>
                      <a:pt x="219" y="593"/>
                    </a:lnTo>
                    <a:lnTo>
                      <a:pt x="219" y="593"/>
                    </a:lnTo>
                    <a:lnTo>
                      <a:pt x="219" y="593"/>
                    </a:lnTo>
                    <a:lnTo>
                      <a:pt x="219" y="603"/>
                    </a:lnTo>
                    <a:lnTo>
                      <a:pt x="219" y="612"/>
                    </a:lnTo>
                    <a:lnTo>
                      <a:pt x="220" y="622"/>
                    </a:lnTo>
                    <a:lnTo>
                      <a:pt x="221" y="632"/>
                    </a:lnTo>
                    <a:lnTo>
                      <a:pt x="222" y="641"/>
                    </a:lnTo>
                    <a:lnTo>
                      <a:pt x="223" y="650"/>
                    </a:lnTo>
                    <a:lnTo>
                      <a:pt x="224" y="660"/>
                    </a:lnTo>
                    <a:lnTo>
                      <a:pt x="227" y="669"/>
                    </a:lnTo>
                    <a:lnTo>
                      <a:pt x="228" y="678"/>
                    </a:lnTo>
                    <a:lnTo>
                      <a:pt x="231" y="687"/>
                    </a:lnTo>
                    <a:lnTo>
                      <a:pt x="233" y="696"/>
                    </a:lnTo>
                    <a:lnTo>
                      <a:pt x="236" y="704"/>
                    </a:lnTo>
                    <a:lnTo>
                      <a:pt x="239" y="713"/>
                    </a:lnTo>
                    <a:lnTo>
                      <a:pt x="242" y="722"/>
                    </a:lnTo>
                    <a:lnTo>
                      <a:pt x="245" y="731"/>
                    </a:lnTo>
                    <a:lnTo>
                      <a:pt x="248" y="739"/>
                    </a:lnTo>
                    <a:lnTo>
                      <a:pt x="252" y="748"/>
                    </a:lnTo>
                    <a:lnTo>
                      <a:pt x="256" y="756"/>
                    </a:lnTo>
                    <a:lnTo>
                      <a:pt x="260" y="764"/>
                    </a:lnTo>
                    <a:lnTo>
                      <a:pt x="264" y="772"/>
                    </a:lnTo>
                    <a:lnTo>
                      <a:pt x="268" y="780"/>
                    </a:lnTo>
                    <a:lnTo>
                      <a:pt x="273" y="788"/>
                    </a:lnTo>
                    <a:lnTo>
                      <a:pt x="278" y="795"/>
                    </a:lnTo>
                    <a:lnTo>
                      <a:pt x="283" y="803"/>
                    </a:lnTo>
                    <a:lnTo>
                      <a:pt x="288" y="810"/>
                    </a:lnTo>
                    <a:lnTo>
                      <a:pt x="293" y="817"/>
                    </a:lnTo>
                    <a:lnTo>
                      <a:pt x="299" y="824"/>
                    </a:lnTo>
                    <a:lnTo>
                      <a:pt x="304" y="832"/>
                    </a:lnTo>
                    <a:lnTo>
                      <a:pt x="310" y="838"/>
                    </a:lnTo>
                    <a:lnTo>
                      <a:pt x="316" y="845"/>
                    </a:lnTo>
                    <a:lnTo>
                      <a:pt x="322" y="852"/>
                    </a:lnTo>
                    <a:lnTo>
                      <a:pt x="328" y="858"/>
                    </a:lnTo>
                    <a:lnTo>
                      <a:pt x="337" y="866"/>
                    </a:lnTo>
                    <a:lnTo>
                      <a:pt x="345" y="874"/>
                    </a:lnTo>
                    <a:lnTo>
                      <a:pt x="354" y="881"/>
                    </a:lnTo>
                    <a:lnTo>
                      <a:pt x="363" y="888"/>
                    </a:lnTo>
                    <a:lnTo>
                      <a:pt x="372" y="896"/>
                    </a:lnTo>
                    <a:lnTo>
                      <a:pt x="382" y="903"/>
                    </a:lnTo>
                    <a:lnTo>
                      <a:pt x="392" y="908"/>
                    </a:lnTo>
                    <a:lnTo>
                      <a:pt x="402" y="915"/>
                    </a:lnTo>
                    <a:lnTo>
                      <a:pt x="412" y="921"/>
                    </a:lnTo>
                    <a:lnTo>
                      <a:pt x="422" y="927"/>
                    </a:lnTo>
                    <a:lnTo>
                      <a:pt x="432" y="932"/>
                    </a:lnTo>
                    <a:lnTo>
                      <a:pt x="444" y="936"/>
                    </a:lnTo>
                    <a:lnTo>
                      <a:pt x="454" y="941"/>
                    </a:lnTo>
                    <a:lnTo>
                      <a:pt x="465" y="945"/>
                    </a:lnTo>
                    <a:lnTo>
                      <a:pt x="476" y="949"/>
                    </a:lnTo>
                    <a:lnTo>
                      <a:pt x="488" y="952"/>
                    </a:lnTo>
                    <a:lnTo>
                      <a:pt x="496" y="941"/>
                    </a:lnTo>
                    <a:lnTo>
                      <a:pt x="484" y="938"/>
                    </a:lnTo>
                    <a:lnTo>
                      <a:pt x="473" y="934"/>
                    </a:lnTo>
                    <a:lnTo>
                      <a:pt x="462" y="930"/>
                    </a:lnTo>
                    <a:lnTo>
                      <a:pt x="452" y="925"/>
                    </a:lnTo>
                    <a:lnTo>
                      <a:pt x="440" y="921"/>
                    </a:lnTo>
                    <a:lnTo>
                      <a:pt x="431" y="916"/>
                    </a:lnTo>
                    <a:lnTo>
                      <a:pt x="420" y="910"/>
                    </a:lnTo>
                    <a:lnTo>
                      <a:pt x="410" y="904"/>
                    </a:lnTo>
                    <a:lnTo>
                      <a:pt x="400" y="899"/>
                    </a:lnTo>
                    <a:lnTo>
                      <a:pt x="391" y="892"/>
                    </a:lnTo>
                    <a:lnTo>
                      <a:pt x="381" y="886"/>
                    </a:lnTo>
                    <a:lnTo>
                      <a:pt x="372" y="879"/>
                    </a:lnTo>
                    <a:lnTo>
                      <a:pt x="364" y="872"/>
                    </a:lnTo>
                    <a:lnTo>
                      <a:pt x="355" y="864"/>
                    </a:lnTo>
                    <a:lnTo>
                      <a:pt x="346" y="856"/>
                    </a:lnTo>
                    <a:lnTo>
                      <a:pt x="338" y="848"/>
                    </a:lnTo>
                    <a:lnTo>
                      <a:pt x="332" y="843"/>
                    </a:lnTo>
                    <a:lnTo>
                      <a:pt x="326" y="836"/>
                    </a:lnTo>
                    <a:lnTo>
                      <a:pt x="320" y="830"/>
                    </a:lnTo>
                    <a:lnTo>
                      <a:pt x="315" y="823"/>
                    </a:lnTo>
                    <a:lnTo>
                      <a:pt x="309" y="816"/>
                    </a:lnTo>
                    <a:lnTo>
                      <a:pt x="304" y="809"/>
                    </a:lnTo>
                    <a:lnTo>
                      <a:pt x="299" y="802"/>
                    </a:lnTo>
                    <a:lnTo>
                      <a:pt x="294" y="795"/>
                    </a:lnTo>
                    <a:lnTo>
                      <a:pt x="289" y="788"/>
                    </a:lnTo>
                    <a:lnTo>
                      <a:pt x="284" y="780"/>
                    </a:lnTo>
                    <a:lnTo>
                      <a:pt x="280" y="773"/>
                    </a:lnTo>
                    <a:lnTo>
                      <a:pt x="276" y="765"/>
                    </a:lnTo>
                    <a:lnTo>
                      <a:pt x="272" y="758"/>
                    </a:lnTo>
                    <a:lnTo>
                      <a:pt x="268" y="750"/>
                    </a:lnTo>
                    <a:lnTo>
                      <a:pt x="264" y="742"/>
                    </a:lnTo>
                    <a:lnTo>
                      <a:pt x="260" y="734"/>
                    </a:lnTo>
                    <a:lnTo>
                      <a:pt x="257" y="726"/>
                    </a:lnTo>
                    <a:lnTo>
                      <a:pt x="254" y="717"/>
                    </a:lnTo>
                    <a:lnTo>
                      <a:pt x="252" y="709"/>
                    </a:lnTo>
                    <a:lnTo>
                      <a:pt x="248" y="700"/>
                    </a:lnTo>
                    <a:lnTo>
                      <a:pt x="246" y="692"/>
                    </a:lnTo>
                    <a:lnTo>
                      <a:pt x="244" y="684"/>
                    </a:lnTo>
                    <a:lnTo>
                      <a:pt x="241" y="675"/>
                    </a:lnTo>
                    <a:lnTo>
                      <a:pt x="240" y="666"/>
                    </a:lnTo>
                    <a:lnTo>
                      <a:pt x="238" y="657"/>
                    </a:lnTo>
                    <a:lnTo>
                      <a:pt x="236" y="648"/>
                    </a:lnTo>
                    <a:lnTo>
                      <a:pt x="235" y="640"/>
                    </a:lnTo>
                    <a:lnTo>
                      <a:pt x="234" y="630"/>
                    </a:lnTo>
                    <a:lnTo>
                      <a:pt x="233" y="621"/>
                    </a:lnTo>
                    <a:lnTo>
                      <a:pt x="232" y="612"/>
                    </a:lnTo>
                    <a:lnTo>
                      <a:pt x="232" y="603"/>
                    </a:lnTo>
                    <a:lnTo>
                      <a:pt x="232" y="593"/>
                    </a:lnTo>
                    <a:lnTo>
                      <a:pt x="232" y="593"/>
                    </a:lnTo>
                    <a:lnTo>
                      <a:pt x="232" y="593"/>
                    </a:lnTo>
                    <a:lnTo>
                      <a:pt x="232" y="593"/>
                    </a:lnTo>
                    <a:lnTo>
                      <a:pt x="232" y="593"/>
                    </a:lnTo>
                    <a:lnTo>
                      <a:pt x="232" y="584"/>
                    </a:lnTo>
                    <a:lnTo>
                      <a:pt x="232" y="575"/>
                    </a:lnTo>
                    <a:lnTo>
                      <a:pt x="233" y="565"/>
                    </a:lnTo>
                    <a:lnTo>
                      <a:pt x="234" y="556"/>
                    </a:lnTo>
                    <a:lnTo>
                      <a:pt x="235" y="548"/>
                    </a:lnTo>
                    <a:lnTo>
                      <a:pt x="236" y="538"/>
                    </a:lnTo>
                    <a:lnTo>
                      <a:pt x="238" y="529"/>
                    </a:lnTo>
                    <a:lnTo>
                      <a:pt x="240" y="520"/>
                    </a:lnTo>
                    <a:lnTo>
                      <a:pt x="241" y="512"/>
                    </a:lnTo>
                    <a:lnTo>
                      <a:pt x="244" y="503"/>
                    </a:lnTo>
                    <a:lnTo>
                      <a:pt x="246" y="495"/>
                    </a:lnTo>
                    <a:lnTo>
                      <a:pt x="248" y="486"/>
                    </a:lnTo>
                    <a:lnTo>
                      <a:pt x="252" y="478"/>
                    </a:lnTo>
                    <a:lnTo>
                      <a:pt x="254" y="469"/>
                    </a:lnTo>
                    <a:lnTo>
                      <a:pt x="257" y="461"/>
                    </a:lnTo>
                    <a:lnTo>
                      <a:pt x="260" y="452"/>
                    </a:lnTo>
                    <a:lnTo>
                      <a:pt x="264" y="444"/>
                    </a:lnTo>
                    <a:lnTo>
                      <a:pt x="268" y="437"/>
                    </a:lnTo>
                    <a:lnTo>
                      <a:pt x="272" y="429"/>
                    </a:lnTo>
                    <a:lnTo>
                      <a:pt x="276" y="421"/>
                    </a:lnTo>
                    <a:lnTo>
                      <a:pt x="280" y="413"/>
                    </a:lnTo>
                    <a:lnTo>
                      <a:pt x="284" y="406"/>
                    </a:lnTo>
                    <a:lnTo>
                      <a:pt x="289" y="399"/>
                    </a:lnTo>
                    <a:lnTo>
                      <a:pt x="294" y="391"/>
                    </a:lnTo>
                    <a:lnTo>
                      <a:pt x="299" y="384"/>
                    </a:lnTo>
                    <a:lnTo>
                      <a:pt x="304" y="377"/>
                    </a:lnTo>
                    <a:lnTo>
                      <a:pt x="309" y="371"/>
                    </a:lnTo>
                    <a:lnTo>
                      <a:pt x="315" y="363"/>
                    </a:lnTo>
                    <a:lnTo>
                      <a:pt x="320" y="357"/>
                    </a:lnTo>
                    <a:lnTo>
                      <a:pt x="326" y="351"/>
                    </a:lnTo>
                    <a:lnTo>
                      <a:pt x="332" y="344"/>
                    </a:lnTo>
                    <a:lnTo>
                      <a:pt x="338" y="338"/>
                    </a:lnTo>
                    <a:lnTo>
                      <a:pt x="344" y="331"/>
                    </a:lnTo>
                    <a:lnTo>
                      <a:pt x="351" y="326"/>
                    </a:lnTo>
                    <a:lnTo>
                      <a:pt x="357" y="320"/>
                    </a:lnTo>
                    <a:lnTo>
                      <a:pt x="364" y="315"/>
                    </a:lnTo>
                    <a:lnTo>
                      <a:pt x="370" y="309"/>
                    </a:lnTo>
                    <a:lnTo>
                      <a:pt x="377" y="303"/>
                    </a:lnTo>
                    <a:lnTo>
                      <a:pt x="384" y="299"/>
                    </a:lnTo>
                    <a:lnTo>
                      <a:pt x="392" y="294"/>
                    </a:lnTo>
                    <a:lnTo>
                      <a:pt x="399" y="289"/>
                    </a:lnTo>
                    <a:lnTo>
                      <a:pt x="406" y="284"/>
                    </a:lnTo>
                    <a:lnTo>
                      <a:pt x="413" y="280"/>
                    </a:lnTo>
                    <a:lnTo>
                      <a:pt x="421" y="276"/>
                    </a:lnTo>
                    <a:lnTo>
                      <a:pt x="429" y="271"/>
                    </a:lnTo>
                    <a:lnTo>
                      <a:pt x="437" y="267"/>
                    </a:lnTo>
                    <a:lnTo>
                      <a:pt x="444" y="264"/>
                    </a:lnTo>
                    <a:lnTo>
                      <a:pt x="452" y="260"/>
                    </a:lnTo>
                    <a:lnTo>
                      <a:pt x="461" y="257"/>
                    </a:lnTo>
                    <a:lnTo>
                      <a:pt x="469" y="254"/>
                    </a:lnTo>
                    <a:lnTo>
                      <a:pt x="477" y="251"/>
                    </a:lnTo>
                    <a:lnTo>
                      <a:pt x="486" y="248"/>
                    </a:lnTo>
                    <a:lnTo>
                      <a:pt x="494" y="246"/>
                    </a:lnTo>
                    <a:lnTo>
                      <a:pt x="503" y="243"/>
                    </a:lnTo>
                    <a:lnTo>
                      <a:pt x="512" y="241"/>
                    </a:lnTo>
                    <a:lnTo>
                      <a:pt x="520" y="239"/>
                    </a:lnTo>
                    <a:lnTo>
                      <a:pt x="529" y="238"/>
                    </a:lnTo>
                    <a:lnTo>
                      <a:pt x="538" y="236"/>
                    </a:lnTo>
                    <a:lnTo>
                      <a:pt x="548" y="235"/>
                    </a:lnTo>
                    <a:lnTo>
                      <a:pt x="556" y="234"/>
                    </a:lnTo>
                    <a:lnTo>
                      <a:pt x="565" y="233"/>
                    </a:lnTo>
                    <a:lnTo>
                      <a:pt x="575" y="232"/>
                    </a:lnTo>
                    <a:lnTo>
                      <a:pt x="584" y="232"/>
                    </a:lnTo>
                    <a:lnTo>
                      <a:pt x="593" y="232"/>
                    </a:lnTo>
                    <a:lnTo>
                      <a:pt x="593" y="232"/>
                    </a:lnTo>
                    <a:lnTo>
                      <a:pt x="593" y="232"/>
                    </a:lnTo>
                    <a:lnTo>
                      <a:pt x="593" y="232"/>
                    </a:lnTo>
                    <a:lnTo>
                      <a:pt x="593" y="232"/>
                    </a:lnTo>
                    <a:lnTo>
                      <a:pt x="603" y="232"/>
                    </a:lnTo>
                    <a:lnTo>
                      <a:pt x="612" y="232"/>
                    </a:lnTo>
                    <a:lnTo>
                      <a:pt x="621" y="233"/>
                    </a:lnTo>
                    <a:lnTo>
                      <a:pt x="630" y="234"/>
                    </a:lnTo>
                    <a:lnTo>
                      <a:pt x="639" y="235"/>
                    </a:lnTo>
                    <a:lnTo>
                      <a:pt x="649" y="236"/>
                    </a:lnTo>
                    <a:lnTo>
                      <a:pt x="657" y="238"/>
                    </a:lnTo>
                    <a:lnTo>
                      <a:pt x="666" y="239"/>
                    </a:lnTo>
                    <a:lnTo>
                      <a:pt x="675" y="241"/>
                    </a:lnTo>
                    <a:lnTo>
                      <a:pt x="684" y="243"/>
                    </a:lnTo>
                    <a:lnTo>
                      <a:pt x="693" y="246"/>
                    </a:lnTo>
                    <a:lnTo>
                      <a:pt x="701" y="248"/>
                    </a:lnTo>
                    <a:lnTo>
                      <a:pt x="709" y="251"/>
                    </a:lnTo>
                    <a:lnTo>
                      <a:pt x="717" y="254"/>
                    </a:lnTo>
                    <a:lnTo>
                      <a:pt x="726" y="257"/>
                    </a:lnTo>
                    <a:lnTo>
                      <a:pt x="733" y="260"/>
                    </a:lnTo>
                    <a:lnTo>
                      <a:pt x="742" y="264"/>
                    </a:lnTo>
                    <a:lnTo>
                      <a:pt x="750" y="267"/>
                    </a:lnTo>
                    <a:lnTo>
                      <a:pt x="757" y="271"/>
                    </a:lnTo>
                    <a:lnTo>
                      <a:pt x="765" y="276"/>
                    </a:lnTo>
                    <a:lnTo>
                      <a:pt x="773" y="280"/>
                    </a:lnTo>
                    <a:lnTo>
                      <a:pt x="781" y="284"/>
                    </a:lnTo>
                    <a:lnTo>
                      <a:pt x="788" y="289"/>
                    </a:lnTo>
                    <a:lnTo>
                      <a:pt x="795" y="294"/>
                    </a:lnTo>
                    <a:lnTo>
                      <a:pt x="802" y="299"/>
                    </a:lnTo>
                    <a:lnTo>
                      <a:pt x="809" y="303"/>
                    </a:lnTo>
                    <a:lnTo>
                      <a:pt x="817" y="309"/>
                    </a:lnTo>
                    <a:lnTo>
                      <a:pt x="823" y="315"/>
                    </a:lnTo>
                    <a:lnTo>
                      <a:pt x="829" y="320"/>
                    </a:lnTo>
                    <a:lnTo>
                      <a:pt x="836" y="326"/>
                    </a:lnTo>
                    <a:lnTo>
                      <a:pt x="842" y="331"/>
                    </a:lnTo>
                    <a:lnTo>
                      <a:pt x="849" y="338"/>
                    </a:lnTo>
                    <a:lnTo>
                      <a:pt x="855" y="344"/>
                    </a:lnTo>
                    <a:lnTo>
                      <a:pt x="861" y="351"/>
                    </a:lnTo>
                    <a:lnTo>
                      <a:pt x="866" y="357"/>
                    </a:lnTo>
                    <a:lnTo>
                      <a:pt x="872" y="363"/>
                    </a:lnTo>
                    <a:lnTo>
                      <a:pt x="877" y="371"/>
                    </a:lnTo>
                    <a:lnTo>
                      <a:pt x="883" y="377"/>
                    </a:lnTo>
                    <a:lnTo>
                      <a:pt x="888" y="384"/>
                    </a:lnTo>
                    <a:lnTo>
                      <a:pt x="893" y="391"/>
                    </a:lnTo>
                    <a:lnTo>
                      <a:pt x="897" y="399"/>
                    </a:lnTo>
                    <a:lnTo>
                      <a:pt x="902" y="406"/>
                    </a:lnTo>
                    <a:lnTo>
                      <a:pt x="906" y="413"/>
                    </a:lnTo>
                    <a:lnTo>
                      <a:pt x="911" y="421"/>
                    </a:lnTo>
                    <a:lnTo>
                      <a:pt x="915" y="429"/>
                    </a:lnTo>
                    <a:lnTo>
                      <a:pt x="919" y="437"/>
                    </a:lnTo>
                    <a:lnTo>
                      <a:pt x="923" y="444"/>
                    </a:lnTo>
                    <a:lnTo>
                      <a:pt x="926" y="452"/>
                    </a:lnTo>
                    <a:lnTo>
                      <a:pt x="929" y="461"/>
                    </a:lnTo>
                    <a:lnTo>
                      <a:pt x="933" y="469"/>
                    </a:lnTo>
                    <a:lnTo>
                      <a:pt x="936" y="478"/>
                    </a:lnTo>
                    <a:lnTo>
                      <a:pt x="938" y="486"/>
                    </a:lnTo>
                    <a:lnTo>
                      <a:pt x="941" y="495"/>
                    </a:lnTo>
                    <a:lnTo>
                      <a:pt x="943" y="503"/>
                    </a:lnTo>
                    <a:lnTo>
                      <a:pt x="945" y="512"/>
                    </a:lnTo>
                    <a:lnTo>
                      <a:pt x="947" y="520"/>
                    </a:lnTo>
                    <a:lnTo>
                      <a:pt x="949" y="529"/>
                    </a:lnTo>
                    <a:lnTo>
                      <a:pt x="950" y="538"/>
                    </a:lnTo>
                    <a:lnTo>
                      <a:pt x="952" y="548"/>
                    </a:lnTo>
                    <a:lnTo>
                      <a:pt x="953" y="556"/>
                    </a:lnTo>
                    <a:lnTo>
                      <a:pt x="953" y="565"/>
                    </a:lnTo>
                    <a:lnTo>
                      <a:pt x="954" y="575"/>
                    </a:lnTo>
                    <a:lnTo>
                      <a:pt x="954" y="584"/>
                    </a:lnTo>
                    <a:lnTo>
                      <a:pt x="954" y="593"/>
                    </a:lnTo>
                    <a:lnTo>
                      <a:pt x="954" y="593"/>
                    </a:lnTo>
                    <a:lnTo>
                      <a:pt x="954" y="593"/>
                    </a:lnTo>
                    <a:lnTo>
                      <a:pt x="954" y="593"/>
                    </a:lnTo>
                    <a:lnTo>
                      <a:pt x="954" y="593"/>
                    </a:lnTo>
                    <a:lnTo>
                      <a:pt x="954" y="603"/>
                    </a:lnTo>
                    <a:lnTo>
                      <a:pt x="954" y="612"/>
                    </a:lnTo>
                    <a:lnTo>
                      <a:pt x="953" y="621"/>
                    </a:lnTo>
                    <a:lnTo>
                      <a:pt x="953" y="630"/>
                    </a:lnTo>
                    <a:lnTo>
                      <a:pt x="952" y="640"/>
                    </a:lnTo>
                    <a:lnTo>
                      <a:pt x="950" y="648"/>
                    </a:lnTo>
                    <a:lnTo>
                      <a:pt x="949" y="657"/>
                    </a:lnTo>
                    <a:lnTo>
                      <a:pt x="947" y="666"/>
                    </a:lnTo>
                    <a:lnTo>
                      <a:pt x="945" y="675"/>
                    </a:lnTo>
                    <a:lnTo>
                      <a:pt x="943" y="684"/>
                    </a:lnTo>
                    <a:lnTo>
                      <a:pt x="941" y="692"/>
                    </a:lnTo>
                    <a:lnTo>
                      <a:pt x="938" y="700"/>
                    </a:lnTo>
                    <a:lnTo>
                      <a:pt x="936" y="709"/>
                    </a:lnTo>
                    <a:lnTo>
                      <a:pt x="933" y="717"/>
                    </a:lnTo>
                    <a:lnTo>
                      <a:pt x="929" y="726"/>
                    </a:lnTo>
                    <a:lnTo>
                      <a:pt x="926" y="734"/>
                    </a:lnTo>
                    <a:lnTo>
                      <a:pt x="923" y="742"/>
                    </a:lnTo>
                    <a:lnTo>
                      <a:pt x="919" y="750"/>
                    </a:lnTo>
                    <a:lnTo>
                      <a:pt x="915" y="758"/>
                    </a:lnTo>
                    <a:lnTo>
                      <a:pt x="911" y="765"/>
                    </a:lnTo>
                    <a:lnTo>
                      <a:pt x="906" y="773"/>
                    </a:lnTo>
                    <a:lnTo>
                      <a:pt x="902" y="780"/>
                    </a:lnTo>
                    <a:lnTo>
                      <a:pt x="897" y="788"/>
                    </a:lnTo>
                    <a:lnTo>
                      <a:pt x="893" y="795"/>
                    </a:lnTo>
                    <a:lnTo>
                      <a:pt x="888" y="802"/>
                    </a:lnTo>
                    <a:lnTo>
                      <a:pt x="883" y="809"/>
                    </a:lnTo>
                    <a:lnTo>
                      <a:pt x="877" y="816"/>
                    </a:lnTo>
                    <a:lnTo>
                      <a:pt x="872" y="823"/>
                    </a:lnTo>
                    <a:lnTo>
                      <a:pt x="866" y="830"/>
                    </a:lnTo>
                    <a:lnTo>
                      <a:pt x="861" y="836"/>
                    </a:lnTo>
                    <a:lnTo>
                      <a:pt x="855" y="843"/>
                    </a:lnTo>
                    <a:lnTo>
                      <a:pt x="849" y="848"/>
                    </a:lnTo>
                    <a:lnTo>
                      <a:pt x="841" y="856"/>
                    </a:lnTo>
                    <a:lnTo>
                      <a:pt x="832" y="864"/>
                    </a:lnTo>
                    <a:lnTo>
                      <a:pt x="823" y="872"/>
                    </a:lnTo>
                    <a:lnTo>
                      <a:pt x="814" y="879"/>
                    </a:lnTo>
                    <a:lnTo>
                      <a:pt x="805" y="886"/>
                    </a:lnTo>
                    <a:lnTo>
                      <a:pt x="796" y="892"/>
                    </a:lnTo>
                    <a:lnTo>
                      <a:pt x="786" y="899"/>
                    </a:lnTo>
                    <a:lnTo>
                      <a:pt x="777" y="904"/>
                    </a:lnTo>
                    <a:lnTo>
                      <a:pt x="766" y="910"/>
                    </a:lnTo>
                    <a:lnTo>
                      <a:pt x="756" y="916"/>
                    </a:lnTo>
                    <a:lnTo>
                      <a:pt x="745" y="921"/>
                    </a:lnTo>
                    <a:lnTo>
                      <a:pt x="735" y="925"/>
                    </a:lnTo>
                    <a:lnTo>
                      <a:pt x="725" y="930"/>
                    </a:lnTo>
                    <a:lnTo>
                      <a:pt x="713" y="934"/>
                    </a:lnTo>
                    <a:lnTo>
                      <a:pt x="702" y="938"/>
                    </a:lnTo>
                    <a:lnTo>
                      <a:pt x="691" y="941"/>
                    </a:lnTo>
                    <a:lnTo>
                      <a:pt x="699" y="952"/>
                    </a:lnTo>
                    <a:lnTo>
                      <a:pt x="710" y="949"/>
                    </a:lnTo>
                    <a:lnTo>
                      <a:pt x="721" y="945"/>
                    </a:lnTo>
                    <a:lnTo>
                      <a:pt x="733" y="941"/>
                    </a:lnTo>
                    <a:lnTo>
                      <a:pt x="743" y="936"/>
                    </a:lnTo>
                    <a:lnTo>
                      <a:pt x="754" y="932"/>
                    </a:lnTo>
                    <a:lnTo>
                      <a:pt x="765" y="927"/>
                    </a:lnTo>
                    <a:lnTo>
                      <a:pt x="775" y="921"/>
                    </a:lnTo>
                    <a:lnTo>
                      <a:pt x="785" y="915"/>
                    </a:lnTo>
                    <a:lnTo>
                      <a:pt x="795" y="909"/>
                    </a:lnTo>
                    <a:lnTo>
                      <a:pt x="805" y="903"/>
                    </a:lnTo>
                    <a:lnTo>
                      <a:pt x="814" y="896"/>
                    </a:lnTo>
                    <a:lnTo>
                      <a:pt x="823" y="888"/>
                    </a:lnTo>
                    <a:lnTo>
                      <a:pt x="833" y="881"/>
                    </a:lnTo>
                    <a:lnTo>
                      <a:pt x="841" y="874"/>
                    </a:lnTo>
                    <a:lnTo>
                      <a:pt x="850" y="866"/>
                    </a:lnTo>
                    <a:lnTo>
                      <a:pt x="858" y="858"/>
                    </a:lnTo>
                    <a:lnTo>
                      <a:pt x="865" y="852"/>
                    </a:lnTo>
                    <a:lnTo>
                      <a:pt x="871" y="845"/>
                    </a:lnTo>
                    <a:lnTo>
                      <a:pt x="877" y="838"/>
                    </a:lnTo>
                    <a:lnTo>
                      <a:pt x="882" y="832"/>
                    </a:lnTo>
                    <a:lnTo>
                      <a:pt x="888" y="824"/>
                    </a:lnTo>
                    <a:lnTo>
                      <a:pt x="893" y="817"/>
                    </a:lnTo>
                    <a:lnTo>
                      <a:pt x="898" y="810"/>
                    </a:lnTo>
                    <a:lnTo>
                      <a:pt x="904" y="803"/>
                    </a:lnTo>
                    <a:lnTo>
                      <a:pt x="909" y="795"/>
                    </a:lnTo>
                    <a:lnTo>
                      <a:pt x="913" y="788"/>
                    </a:lnTo>
                    <a:lnTo>
                      <a:pt x="918" y="780"/>
                    </a:lnTo>
                    <a:lnTo>
                      <a:pt x="923" y="772"/>
                    </a:lnTo>
                    <a:lnTo>
                      <a:pt x="927" y="764"/>
                    </a:lnTo>
                    <a:lnTo>
                      <a:pt x="931" y="756"/>
                    </a:lnTo>
                    <a:lnTo>
                      <a:pt x="935" y="748"/>
                    </a:lnTo>
                    <a:lnTo>
                      <a:pt x="938" y="739"/>
                    </a:lnTo>
                    <a:lnTo>
                      <a:pt x="941" y="731"/>
                    </a:lnTo>
                    <a:lnTo>
                      <a:pt x="945" y="722"/>
                    </a:lnTo>
                    <a:lnTo>
                      <a:pt x="948" y="713"/>
                    </a:lnTo>
                    <a:lnTo>
                      <a:pt x="951" y="704"/>
                    </a:lnTo>
                    <a:lnTo>
                      <a:pt x="953" y="696"/>
                    </a:lnTo>
                    <a:lnTo>
                      <a:pt x="956" y="687"/>
                    </a:lnTo>
                    <a:lnTo>
                      <a:pt x="958" y="678"/>
                    </a:lnTo>
                    <a:lnTo>
                      <a:pt x="960" y="669"/>
                    </a:lnTo>
                    <a:lnTo>
                      <a:pt x="961" y="660"/>
                    </a:lnTo>
                    <a:lnTo>
                      <a:pt x="964" y="650"/>
                    </a:lnTo>
                    <a:lnTo>
                      <a:pt x="965" y="641"/>
                    </a:lnTo>
                    <a:lnTo>
                      <a:pt x="965" y="632"/>
                    </a:lnTo>
                    <a:lnTo>
                      <a:pt x="967" y="622"/>
                    </a:lnTo>
                    <a:lnTo>
                      <a:pt x="967" y="612"/>
                    </a:lnTo>
                    <a:lnTo>
                      <a:pt x="968" y="603"/>
                    </a:lnTo>
                    <a:lnTo>
                      <a:pt x="968" y="593"/>
                    </a:lnTo>
                    <a:lnTo>
                      <a:pt x="968" y="593"/>
                    </a:lnTo>
                    <a:lnTo>
                      <a:pt x="968" y="593"/>
                    </a:lnTo>
                    <a:lnTo>
                      <a:pt x="968" y="593"/>
                    </a:lnTo>
                    <a:lnTo>
                      <a:pt x="968" y="593"/>
                    </a:lnTo>
                    <a:lnTo>
                      <a:pt x="968" y="584"/>
                    </a:lnTo>
                    <a:lnTo>
                      <a:pt x="967" y="574"/>
                    </a:lnTo>
                    <a:lnTo>
                      <a:pt x="967" y="564"/>
                    </a:lnTo>
                    <a:lnTo>
                      <a:pt x="965" y="555"/>
                    </a:lnTo>
                    <a:lnTo>
                      <a:pt x="965" y="546"/>
                    </a:lnTo>
                    <a:lnTo>
                      <a:pt x="964" y="536"/>
                    </a:lnTo>
                    <a:lnTo>
                      <a:pt x="961" y="527"/>
                    </a:lnTo>
                    <a:lnTo>
                      <a:pt x="960" y="518"/>
                    </a:lnTo>
                    <a:lnTo>
                      <a:pt x="958" y="509"/>
                    </a:lnTo>
                    <a:lnTo>
                      <a:pt x="956" y="500"/>
                    </a:lnTo>
                    <a:lnTo>
                      <a:pt x="953" y="491"/>
                    </a:lnTo>
                    <a:lnTo>
                      <a:pt x="951" y="482"/>
                    </a:lnTo>
                    <a:lnTo>
                      <a:pt x="948" y="473"/>
                    </a:lnTo>
                    <a:lnTo>
                      <a:pt x="945" y="464"/>
                    </a:lnTo>
                    <a:lnTo>
                      <a:pt x="941" y="456"/>
                    </a:lnTo>
                    <a:lnTo>
                      <a:pt x="938" y="448"/>
                    </a:lnTo>
                    <a:lnTo>
                      <a:pt x="935" y="439"/>
                    </a:lnTo>
                    <a:lnTo>
                      <a:pt x="931" y="431"/>
                    </a:lnTo>
                    <a:lnTo>
                      <a:pt x="927" y="423"/>
                    </a:lnTo>
                    <a:lnTo>
                      <a:pt x="923" y="415"/>
                    </a:lnTo>
                    <a:lnTo>
                      <a:pt x="918" y="407"/>
                    </a:lnTo>
                    <a:lnTo>
                      <a:pt x="913" y="399"/>
                    </a:lnTo>
                    <a:lnTo>
                      <a:pt x="909" y="391"/>
                    </a:lnTo>
                    <a:lnTo>
                      <a:pt x="904" y="383"/>
                    </a:lnTo>
                    <a:lnTo>
                      <a:pt x="898" y="376"/>
                    </a:lnTo>
                    <a:lnTo>
                      <a:pt x="893" y="369"/>
                    </a:lnTo>
                    <a:lnTo>
                      <a:pt x="888" y="362"/>
                    </a:lnTo>
                    <a:lnTo>
                      <a:pt x="882" y="355"/>
                    </a:lnTo>
                    <a:lnTo>
                      <a:pt x="877" y="348"/>
                    </a:lnTo>
                    <a:lnTo>
                      <a:pt x="871" y="342"/>
                    </a:lnTo>
                    <a:lnTo>
                      <a:pt x="865" y="335"/>
                    </a:lnTo>
                    <a:lnTo>
                      <a:pt x="858" y="328"/>
                    </a:lnTo>
                    <a:lnTo>
                      <a:pt x="852" y="322"/>
                    </a:lnTo>
                    <a:lnTo>
                      <a:pt x="845" y="316"/>
                    </a:lnTo>
                    <a:lnTo>
                      <a:pt x="838" y="310"/>
                    </a:lnTo>
                    <a:lnTo>
                      <a:pt x="832" y="304"/>
                    </a:lnTo>
                    <a:lnTo>
                      <a:pt x="825" y="299"/>
                    </a:lnTo>
                    <a:lnTo>
                      <a:pt x="817" y="293"/>
                    </a:lnTo>
                    <a:lnTo>
                      <a:pt x="810" y="288"/>
                    </a:lnTo>
                    <a:lnTo>
                      <a:pt x="803" y="283"/>
                    </a:lnTo>
                    <a:lnTo>
                      <a:pt x="795" y="278"/>
                    </a:lnTo>
                    <a:lnTo>
                      <a:pt x="787" y="273"/>
                    </a:lnTo>
                    <a:lnTo>
                      <a:pt x="780" y="268"/>
                    </a:lnTo>
                    <a:lnTo>
                      <a:pt x="772" y="264"/>
                    </a:lnTo>
                    <a:lnTo>
                      <a:pt x="764" y="259"/>
                    </a:lnTo>
                    <a:lnTo>
                      <a:pt x="756" y="255"/>
                    </a:lnTo>
                    <a:lnTo>
                      <a:pt x="748" y="251"/>
                    </a:lnTo>
                    <a:lnTo>
                      <a:pt x="739" y="248"/>
                    </a:lnTo>
                    <a:lnTo>
                      <a:pt x="731" y="245"/>
                    </a:lnTo>
                    <a:lnTo>
                      <a:pt x="722" y="242"/>
                    </a:lnTo>
                    <a:lnTo>
                      <a:pt x="713" y="239"/>
                    </a:lnTo>
                    <a:lnTo>
                      <a:pt x="705" y="235"/>
                    </a:lnTo>
                    <a:lnTo>
                      <a:pt x="696" y="233"/>
                    </a:lnTo>
                    <a:lnTo>
                      <a:pt x="687" y="231"/>
                    </a:lnTo>
                    <a:lnTo>
                      <a:pt x="678" y="228"/>
                    </a:lnTo>
                    <a:lnTo>
                      <a:pt x="669" y="227"/>
                    </a:lnTo>
                    <a:lnTo>
                      <a:pt x="660" y="225"/>
                    </a:lnTo>
                    <a:lnTo>
                      <a:pt x="650" y="223"/>
                    </a:lnTo>
                    <a:lnTo>
                      <a:pt x="641" y="222"/>
                    </a:lnTo>
                    <a:lnTo>
                      <a:pt x="632" y="221"/>
                    </a:lnTo>
                    <a:lnTo>
                      <a:pt x="622" y="220"/>
                    </a:lnTo>
                    <a:lnTo>
                      <a:pt x="613" y="219"/>
                    </a:lnTo>
                    <a:lnTo>
                      <a:pt x="603" y="219"/>
                    </a:lnTo>
                    <a:lnTo>
                      <a:pt x="593" y="219"/>
                    </a:lnTo>
                    <a:lnTo>
                      <a:pt x="593" y="219"/>
                    </a:lnTo>
                    <a:lnTo>
                      <a:pt x="593" y="219"/>
                    </a:lnTo>
                    <a:lnTo>
                      <a:pt x="593" y="219"/>
                    </a:lnTo>
                    <a:close/>
                    <a:moveTo>
                      <a:pt x="593" y="14"/>
                    </a:moveTo>
                    <a:lnTo>
                      <a:pt x="593" y="14"/>
                    </a:lnTo>
                    <a:lnTo>
                      <a:pt x="593" y="14"/>
                    </a:lnTo>
                    <a:lnTo>
                      <a:pt x="593" y="14"/>
                    </a:lnTo>
                    <a:lnTo>
                      <a:pt x="593" y="14"/>
                    </a:lnTo>
                    <a:lnTo>
                      <a:pt x="578" y="14"/>
                    </a:lnTo>
                    <a:lnTo>
                      <a:pt x="564" y="15"/>
                    </a:lnTo>
                    <a:lnTo>
                      <a:pt x="548" y="15"/>
                    </a:lnTo>
                    <a:lnTo>
                      <a:pt x="534" y="16"/>
                    </a:lnTo>
                    <a:lnTo>
                      <a:pt x="520" y="19"/>
                    </a:lnTo>
                    <a:lnTo>
                      <a:pt x="505" y="20"/>
                    </a:lnTo>
                    <a:lnTo>
                      <a:pt x="491" y="23"/>
                    </a:lnTo>
                    <a:lnTo>
                      <a:pt x="476" y="26"/>
                    </a:lnTo>
                    <a:lnTo>
                      <a:pt x="463" y="28"/>
                    </a:lnTo>
                    <a:lnTo>
                      <a:pt x="448" y="32"/>
                    </a:lnTo>
                    <a:lnTo>
                      <a:pt x="435" y="35"/>
                    </a:lnTo>
                    <a:lnTo>
                      <a:pt x="421" y="40"/>
                    </a:lnTo>
                    <a:lnTo>
                      <a:pt x="408" y="44"/>
                    </a:lnTo>
                    <a:lnTo>
                      <a:pt x="394" y="49"/>
                    </a:lnTo>
                    <a:lnTo>
                      <a:pt x="381" y="54"/>
                    </a:lnTo>
                    <a:lnTo>
                      <a:pt x="368" y="59"/>
                    </a:lnTo>
                    <a:lnTo>
                      <a:pt x="355" y="65"/>
                    </a:lnTo>
                    <a:lnTo>
                      <a:pt x="342" y="71"/>
                    </a:lnTo>
                    <a:lnTo>
                      <a:pt x="329" y="77"/>
                    </a:lnTo>
                    <a:lnTo>
                      <a:pt x="317" y="83"/>
                    </a:lnTo>
                    <a:lnTo>
                      <a:pt x="305" y="91"/>
                    </a:lnTo>
                    <a:lnTo>
                      <a:pt x="292" y="98"/>
                    </a:lnTo>
                    <a:lnTo>
                      <a:pt x="281" y="105"/>
                    </a:lnTo>
                    <a:lnTo>
                      <a:pt x="269" y="113"/>
                    </a:lnTo>
                    <a:lnTo>
                      <a:pt x="258" y="120"/>
                    </a:lnTo>
                    <a:lnTo>
                      <a:pt x="247" y="129"/>
                    </a:lnTo>
                    <a:lnTo>
                      <a:pt x="236" y="137"/>
                    </a:lnTo>
                    <a:lnTo>
                      <a:pt x="224" y="146"/>
                    </a:lnTo>
                    <a:lnTo>
                      <a:pt x="214" y="155"/>
                    </a:lnTo>
                    <a:lnTo>
                      <a:pt x="203" y="164"/>
                    </a:lnTo>
                    <a:lnTo>
                      <a:pt x="193" y="174"/>
                    </a:lnTo>
                    <a:lnTo>
                      <a:pt x="183" y="183"/>
                    </a:lnTo>
                    <a:lnTo>
                      <a:pt x="174" y="194"/>
                    </a:lnTo>
                    <a:lnTo>
                      <a:pt x="164" y="203"/>
                    </a:lnTo>
                    <a:lnTo>
                      <a:pt x="155" y="214"/>
                    </a:lnTo>
                    <a:lnTo>
                      <a:pt x="146" y="224"/>
                    </a:lnTo>
                    <a:lnTo>
                      <a:pt x="137" y="235"/>
                    </a:lnTo>
                    <a:lnTo>
                      <a:pt x="129" y="247"/>
                    </a:lnTo>
                    <a:lnTo>
                      <a:pt x="120" y="258"/>
                    </a:lnTo>
                    <a:lnTo>
                      <a:pt x="112" y="269"/>
                    </a:lnTo>
                    <a:lnTo>
                      <a:pt x="105" y="281"/>
                    </a:lnTo>
                    <a:lnTo>
                      <a:pt x="98" y="292"/>
                    </a:lnTo>
                    <a:lnTo>
                      <a:pt x="91" y="305"/>
                    </a:lnTo>
                    <a:lnTo>
                      <a:pt x="83" y="317"/>
                    </a:lnTo>
                    <a:lnTo>
                      <a:pt x="77" y="330"/>
                    </a:lnTo>
                    <a:lnTo>
                      <a:pt x="71" y="342"/>
                    </a:lnTo>
                    <a:lnTo>
                      <a:pt x="65" y="355"/>
                    </a:lnTo>
                    <a:lnTo>
                      <a:pt x="59" y="367"/>
                    </a:lnTo>
                    <a:lnTo>
                      <a:pt x="54" y="381"/>
                    </a:lnTo>
                    <a:lnTo>
                      <a:pt x="49" y="394"/>
                    </a:lnTo>
                    <a:lnTo>
                      <a:pt x="44" y="408"/>
                    </a:lnTo>
                    <a:lnTo>
                      <a:pt x="39" y="421"/>
                    </a:lnTo>
                    <a:lnTo>
                      <a:pt x="35" y="435"/>
                    </a:lnTo>
                    <a:lnTo>
                      <a:pt x="32" y="448"/>
                    </a:lnTo>
                    <a:lnTo>
                      <a:pt x="28" y="463"/>
                    </a:lnTo>
                    <a:lnTo>
                      <a:pt x="25" y="476"/>
                    </a:lnTo>
                    <a:lnTo>
                      <a:pt x="23" y="491"/>
                    </a:lnTo>
                    <a:lnTo>
                      <a:pt x="20" y="505"/>
                    </a:lnTo>
                    <a:lnTo>
                      <a:pt x="18" y="520"/>
                    </a:lnTo>
                    <a:lnTo>
                      <a:pt x="16" y="534"/>
                    </a:lnTo>
                    <a:lnTo>
                      <a:pt x="15" y="548"/>
                    </a:lnTo>
                    <a:lnTo>
                      <a:pt x="15" y="564"/>
                    </a:lnTo>
                    <a:lnTo>
                      <a:pt x="14" y="578"/>
                    </a:lnTo>
                    <a:lnTo>
                      <a:pt x="14" y="593"/>
                    </a:lnTo>
                    <a:lnTo>
                      <a:pt x="14" y="593"/>
                    </a:lnTo>
                    <a:lnTo>
                      <a:pt x="14" y="593"/>
                    </a:lnTo>
                    <a:lnTo>
                      <a:pt x="14" y="593"/>
                    </a:lnTo>
                    <a:lnTo>
                      <a:pt x="14" y="593"/>
                    </a:lnTo>
                    <a:lnTo>
                      <a:pt x="14" y="608"/>
                    </a:lnTo>
                    <a:lnTo>
                      <a:pt x="15" y="623"/>
                    </a:lnTo>
                    <a:lnTo>
                      <a:pt x="15" y="638"/>
                    </a:lnTo>
                    <a:lnTo>
                      <a:pt x="16" y="652"/>
                    </a:lnTo>
                    <a:lnTo>
                      <a:pt x="18" y="667"/>
                    </a:lnTo>
                    <a:lnTo>
                      <a:pt x="20" y="682"/>
                    </a:lnTo>
                    <a:lnTo>
                      <a:pt x="23" y="696"/>
                    </a:lnTo>
                    <a:lnTo>
                      <a:pt x="25" y="710"/>
                    </a:lnTo>
                    <a:lnTo>
                      <a:pt x="28" y="724"/>
                    </a:lnTo>
                    <a:lnTo>
                      <a:pt x="32" y="738"/>
                    </a:lnTo>
                    <a:lnTo>
                      <a:pt x="35" y="752"/>
                    </a:lnTo>
                    <a:lnTo>
                      <a:pt x="40" y="765"/>
                    </a:lnTo>
                    <a:lnTo>
                      <a:pt x="44" y="779"/>
                    </a:lnTo>
                    <a:lnTo>
                      <a:pt x="49" y="792"/>
                    </a:lnTo>
                    <a:lnTo>
                      <a:pt x="54" y="806"/>
                    </a:lnTo>
                    <a:lnTo>
                      <a:pt x="59" y="819"/>
                    </a:lnTo>
                    <a:lnTo>
                      <a:pt x="65" y="832"/>
                    </a:lnTo>
                    <a:lnTo>
                      <a:pt x="71" y="844"/>
                    </a:lnTo>
                    <a:lnTo>
                      <a:pt x="77" y="857"/>
                    </a:lnTo>
                    <a:lnTo>
                      <a:pt x="83" y="869"/>
                    </a:lnTo>
                    <a:lnTo>
                      <a:pt x="91" y="882"/>
                    </a:lnTo>
                    <a:lnTo>
                      <a:pt x="98" y="894"/>
                    </a:lnTo>
                    <a:lnTo>
                      <a:pt x="105" y="906"/>
                    </a:lnTo>
                    <a:lnTo>
                      <a:pt x="112" y="917"/>
                    </a:lnTo>
                    <a:lnTo>
                      <a:pt x="120" y="928"/>
                    </a:lnTo>
                    <a:lnTo>
                      <a:pt x="129" y="940"/>
                    </a:lnTo>
                    <a:lnTo>
                      <a:pt x="137" y="951"/>
                    </a:lnTo>
                    <a:lnTo>
                      <a:pt x="146" y="962"/>
                    </a:lnTo>
                    <a:lnTo>
                      <a:pt x="155" y="972"/>
                    </a:lnTo>
                    <a:lnTo>
                      <a:pt x="164" y="983"/>
                    </a:lnTo>
                    <a:lnTo>
                      <a:pt x="174" y="993"/>
                    </a:lnTo>
                    <a:lnTo>
                      <a:pt x="183" y="1003"/>
                    </a:lnTo>
                    <a:lnTo>
                      <a:pt x="193" y="1012"/>
                    </a:lnTo>
                    <a:lnTo>
                      <a:pt x="203" y="1022"/>
                    </a:lnTo>
                    <a:lnTo>
                      <a:pt x="214" y="1032"/>
                    </a:lnTo>
                    <a:lnTo>
                      <a:pt x="224" y="1040"/>
                    </a:lnTo>
                    <a:lnTo>
                      <a:pt x="236" y="1049"/>
                    </a:lnTo>
                    <a:lnTo>
                      <a:pt x="247" y="1058"/>
                    </a:lnTo>
                    <a:lnTo>
                      <a:pt x="258" y="1066"/>
                    </a:lnTo>
                    <a:lnTo>
                      <a:pt x="269" y="1074"/>
                    </a:lnTo>
                    <a:lnTo>
                      <a:pt x="281" y="1081"/>
                    </a:lnTo>
                    <a:lnTo>
                      <a:pt x="292" y="1089"/>
                    </a:lnTo>
                    <a:lnTo>
                      <a:pt x="305" y="1096"/>
                    </a:lnTo>
                    <a:lnTo>
                      <a:pt x="317" y="1103"/>
                    </a:lnTo>
                    <a:lnTo>
                      <a:pt x="329" y="1109"/>
                    </a:lnTo>
                    <a:lnTo>
                      <a:pt x="342" y="1116"/>
                    </a:lnTo>
                    <a:lnTo>
                      <a:pt x="355" y="1121"/>
                    </a:lnTo>
                    <a:lnTo>
                      <a:pt x="368" y="1127"/>
                    </a:lnTo>
                    <a:lnTo>
                      <a:pt x="381" y="1133"/>
                    </a:lnTo>
                    <a:lnTo>
                      <a:pt x="394" y="1138"/>
                    </a:lnTo>
                    <a:lnTo>
                      <a:pt x="408" y="1142"/>
                    </a:lnTo>
                    <a:lnTo>
                      <a:pt x="421" y="1147"/>
                    </a:lnTo>
                    <a:lnTo>
                      <a:pt x="435" y="1151"/>
                    </a:lnTo>
                    <a:lnTo>
                      <a:pt x="448" y="1155"/>
                    </a:lnTo>
                    <a:lnTo>
                      <a:pt x="463" y="1158"/>
                    </a:lnTo>
                    <a:lnTo>
                      <a:pt x="476" y="1161"/>
                    </a:lnTo>
                    <a:lnTo>
                      <a:pt x="491" y="1164"/>
                    </a:lnTo>
                    <a:lnTo>
                      <a:pt x="505" y="1166"/>
                    </a:lnTo>
                    <a:lnTo>
                      <a:pt x="520" y="1169"/>
                    </a:lnTo>
                    <a:lnTo>
                      <a:pt x="534" y="1170"/>
                    </a:lnTo>
                    <a:lnTo>
                      <a:pt x="548" y="1171"/>
                    </a:lnTo>
                    <a:lnTo>
                      <a:pt x="564" y="1172"/>
                    </a:lnTo>
                    <a:lnTo>
                      <a:pt x="578" y="1173"/>
                    </a:lnTo>
                    <a:lnTo>
                      <a:pt x="593" y="1173"/>
                    </a:lnTo>
                    <a:lnTo>
                      <a:pt x="593" y="1173"/>
                    </a:lnTo>
                    <a:lnTo>
                      <a:pt x="593" y="1173"/>
                    </a:lnTo>
                    <a:lnTo>
                      <a:pt x="593" y="1173"/>
                    </a:lnTo>
                    <a:lnTo>
                      <a:pt x="593" y="1173"/>
                    </a:lnTo>
                    <a:lnTo>
                      <a:pt x="609" y="1173"/>
                    </a:lnTo>
                    <a:lnTo>
                      <a:pt x="623" y="1172"/>
                    </a:lnTo>
                    <a:lnTo>
                      <a:pt x="638" y="1171"/>
                    </a:lnTo>
                    <a:lnTo>
                      <a:pt x="653" y="1170"/>
                    </a:lnTo>
                    <a:lnTo>
                      <a:pt x="667" y="1169"/>
                    </a:lnTo>
                    <a:lnTo>
                      <a:pt x="681" y="1166"/>
                    </a:lnTo>
                    <a:lnTo>
                      <a:pt x="696" y="1164"/>
                    </a:lnTo>
                    <a:lnTo>
                      <a:pt x="710" y="1161"/>
                    </a:lnTo>
                    <a:lnTo>
                      <a:pt x="725" y="1158"/>
                    </a:lnTo>
                    <a:lnTo>
                      <a:pt x="738" y="1155"/>
                    </a:lnTo>
                    <a:lnTo>
                      <a:pt x="752" y="1151"/>
                    </a:lnTo>
                    <a:lnTo>
                      <a:pt x="765" y="1147"/>
                    </a:lnTo>
                    <a:lnTo>
                      <a:pt x="779" y="1142"/>
                    </a:lnTo>
                    <a:lnTo>
                      <a:pt x="793" y="1138"/>
                    </a:lnTo>
                    <a:lnTo>
                      <a:pt x="806" y="1133"/>
                    </a:lnTo>
                    <a:lnTo>
                      <a:pt x="819" y="1127"/>
                    </a:lnTo>
                    <a:lnTo>
                      <a:pt x="832" y="1121"/>
                    </a:lnTo>
                    <a:lnTo>
                      <a:pt x="845" y="1116"/>
                    </a:lnTo>
                    <a:lnTo>
                      <a:pt x="857" y="1109"/>
                    </a:lnTo>
                    <a:lnTo>
                      <a:pt x="869" y="1103"/>
                    </a:lnTo>
                    <a:lnTo>
                      <a:pt x="882" y="1096"/>
                    </a:lnTo>
                    <a:lnTo>
                      <a:pt x="893" y="1089"/>
                    </a:lnTo>
                    <a:lnTo>
                      <a:pt x="905" y="1081"/>
                    </a:lnTo>
                    <a:lnTo>
                      <a:pt x="917" y="1074"/>
                    </a:lnTo>
                    <a:lnTo>
                      <a:pt x="929" y="1066"/>
                    </a:lnTo>
                    <a:lnTo>
                      <a:pt x="940" y="1058"/>
                    </a:lnTo>
                    <a:lnTo>
                      <a:pt x="951" y="1049"/>
                    </a:lnTo>
                    <a:lnTo>
                      <a:pt x="961" y="1040"/>
                    </a:lnTo>
                    <a:lnTo>
                      <a:pt x="973" y="1032"/>
                    </a:lnTo>
                    <a:lnTo>
                      <a:pt x="983" y="1022"/>
                    </a:lnTo>
                    <a:lnTo>
                      <a:pt x="994" y="1012"/>
                    </a:lnTo>
                    <a:lnTo>
                      <a:pt x="1003" y="1003"/>
                    </a:lnTo>
                    <a:lnTo>
                      <a:pt x="1013" y="993"/>
                    </a:lnTo>
                    <a:lnTo>
                      <a:pt x="1022" y="983"/>
                    </a:lnTo>
                    <a:lnTo>
                      <a:pt x="1032" y="972"/>
                    </a:lnTo>
                    <a:lnTo>
                      <a:pt x="1041" y="962"/>
                    </a:lnTo>
                    <a:lnTo>
                      <a:pt x="1050" y="951"/>
                    </a:lnTo>
                    <a:lnTo>
                      <a:pt x="1058" y="940"/>
                    </a:lnTo>
                    <a:lnTo>
                      <a:pt x="1066" y="928"/>
                    </a:lnTo>
                    <a:lnTo>
                      <a:pt x="1074" y="917"/>
                    </a:lnTo>
                    <a:lnTo>
                      <a:pt x="1082" y="906"/>
                    </a:lnTo>
                    <a:lnTo>
                      <a:pt x="1089" y="894"/>
                    </a:lnTo>
                    <a:lnTo>
                      <a:pt x="1096" y="882"/>
                    </a:lnTo>
                    <a:lnTo>
                      <a:pt x="1103" y="869"/>
                    </a:lnTo>
                    <a:lnTo>
                      <a:pt x="1110" y="857"/>
                    </a:lnTo>
                    <a:lnTo>
                      <a:pt x="1116" y="844"/>
                    </a:lnTo>
                    <a:lnTo>
                      <a:pt x="1122" y="832"/>
                    </a:lnTo>
                    <a:lnTo>
                      <a:pt x="1127" y="819"/>
                    </a:lnTo>
                    <a:lnTo>
                      <a:pt x="1133" y="806"/>
                    </a:lnTo>
                    <a:lnTo>
                      <a:pt x="1138" y="792"/>
                    </a:lnTo>
                    <a:lnTo>
                      <a:pt x="1142" y="779"/>
                    </a:lnTo>
                    <a:lnTo>
                      <a:pt x="1147" y="765"/>
                    </a:lnTo>
                    <a:lnTo>
                      <a:pt x="1151" y="752"/>
                    </a:lnTo>
                    <a:lnTo>
                      <a:pt x="1154" y="738"/>
                    </a:lnTo>
                    <a:lnTo>
                      <a:pt x="1158" y="724"/>
                    </a:lnTo>
                    <a:lnTo>
                      <a:pt x="1162" y="710"/>
                    </a:lnTo>
                    <a:lnTo>
                      <a:pt x="1164" y="696"/>
                    </a:lnTo>
                    <a:lnTo>
                      <a:pt x="1166" y="682"/>
                    </a:lnTo>
                    <a:lnTo>
                      <a:pt x="1168" y="667"/>
                    </a:lnTo>
                    <a:lnTo>
                      <a:pt x="1170" y="652"/>
                    </a:lnTo>
                    <a:lnTo>
                      <a:pt x="1171" y="638"/>
                    </a:lnTo>
                    <a:lnTo>
                      <a:pt x="1172" y="623"/>
                    </a:lnTo>
                    <a:lnTo>
                      <a:pt x="1173" y="608"/>
                    </a:lnTo>
                    <a:lnTo>
                      <a:pt x="1173" y="593"/>
                    </a:lnTo>
                    <a:lnTo>
                      <a:pt x="1173" y="593"/>
                    </a:lnTo>
                    <a:lnTo>
                      <a:pt x="1173" y="593"/>
                    </a:lnTo>
                    <a:lnTo>
                      <a:pt x="1173" y="593"/>
                    </a:lnTo>
                    <a:lnTo>
                      <a:pt x="1173" y="593"/>
                    </a:lnTo>
                    <a:lnTo>
                      <a:pt x="1173" y="578"/>
                    </a:lnTo>
                    <a:lnTo>
                      <a:pt x="1172" y="564"/>
                    </a:lnTo>
                    <a:lnTo>
                      <a:pt x="1171" y="548"/>
                    </a:lnTo>
                    <a:lnTo>
                      <a:pt x="1170" y="534"/>
                    </a:lnTo>
                    <a:lnTo>
                      <a:pt x="1168" y="520"/>
                    </a:lnTo>
                    <a:lnTo>
                      <a:pt x="1166" y="505"/>
                    </a:lnTo>
                    <a:lnTo>
                      <a:pt x="1164" y="491"/>
                    </a:lnTo>
                    <a:lnTo>
                      <a:pt x="1162" y="476"/>
                    </a:lnTo>
                    <a:lnTo>
                      <a:pt x="1158" y="463"/>
                    </a:lnTo>
                    <a:lnTo>
                      <a:pt x="1154" y="448"/>
                    </a:lnTo>
                    <a:lnTo>
                      <a:pt x="1151" y="435"/>
                    </a:lnTo>
                    <a:lnTo>
                      <a:pt x="1147" y="421"/>
                    </a:lnTo>
                    <a:lnTo>
                      <a:pt x="1142" y="408"/>
                    </a:lnTo>
                    <a:lnTo>
                      <a:pt x="1138" y="394"/>
                    </a:lnTo>
                    <a:lnTo>
                      <a:pt x="1133" y="381"/>
                    </a:lnTo>
                    <a:lnTo>
                      <a:pt x="1127" y="367"/>
                    </a:lnTo>
                    <a:lnTo>
                      <a:pt x="1122" y="355"/>
                    </a:lnTo>
                    <a:lnTo>
                      <a:pt x="1116" y="342"/>
                    </a:lnTo>
                    <a:lnTo>
                      <a:pt x="1110" y="330"/>
                    </a:lnTo>
                    <a:lnTo>
                      <a:pt x="1103" y="317"/>
                    </a:lnTo>
                    <a:lnTo>
                      <a:pt x="1096" y="305"/>
                    </a:lnTo>
                    <a:lnTo>
                      <a:pt x="1089" y="292"/>
                    </a:lnTo>
                    <a:lnTo>
                      <a:pt x="1082" y="281"/>
                    </a:lnTo>
                    <a:lnTo>
                      <a:pt x="1074" y="269"/>
                    </a:lnTo>
                    <a:lnTo>
                      <a:pt x="1066" y="258"/>
                    </a:lnTo>
                    <a:lnTo>
                      <a:pt x="1058" y="247"/>
                    </a:lnTo>
                    <a:lnTo>
                      <a:pt x="1050" y="235"/>
                    </a:lnTo>
                    <a:lnTo>
                      <a:pt x="1041" y="224"/>
                    </a:lnTo>
                    <a:lnTo>
                      <a:pt x="1032" y="214"/>
                    </a:lnTo>
                    <a:lnTo>
                      <a:pt x="1022" y="203"/>
                    </a:lnTo>
                    <a:lnTo>
                      <a:pt x="1013" y="194"/>
                    </a:lnTo>
                    <a:lnTo>
                      <a:pt x="1003" y="183"/>
                    </a:lnTo>
                    <a:lnTo>
                      <a:pt x="994" y="174"/>
                    </a:lnTo>
                    <a:lnTo>
                      <a:pt x="983" y="164"/>
                    </a:lnTo>
                    <a:lnTo>
                      <a:pt x="973" y="155"/>
                    </a:lnTo>
                    <a:lnTo>
                      <a:pt x="961" y="146"/>
                    </a:lnTo>
                    <a:lnTo>
                      <a:pt x="951" y="137"/>
                    </a:lnTo>
                    <a:lnTo>
                      <a:pt x="940" y="129"/>
                    </a:lnTo>
                    <a:lnTo>
                      <a:pt x="929" y="120"/>
                    </a:lnTo>
                    <a:lnTo>
                      <a:pt x="917" y="113"/>
                    </a:lnTo>
                    <a:lnTo>
                      <a:pt x="905" y="105"/>
                    </a:lnTo>
                    <a:lnTo>
                      <a:pt x="893" y="98"/>
                    </a:lnTo>
                    <a:lnTo>
                      <a:pt x="882" y="91"/>
                    </a:lnTo>
                    <a:lnTo>
                      <a:pt x="869" y="83"/>
                    </a:lnTo>
                    <a:lnTo>
                      <a:pt x="857" y="77"/>
                    </a:lnTo>
                    <a:lnTo>
                      <a:pt x="845" y="71"/>
                    </a:lnTo>
                    <a:lnTo>
                      <a:pt x="832" y="65"/>
                    </a:lnTo>
                    <a:lnTo>
                      <a:pt x="819" y="59"/>
                    </a:lnTo>
                    <a:lnTo>
                      <a:pt x="806" y="54"/>
                    </a:lnTo>
                    <a:lnTo>
                      <a:pt x="793" y="49"/>
                    </a:lnTo>
                    <a:lnTo>
                      <a:pt x="779" y="44"/>
                    </a:lnTo>
                    <a:lnTo>
                      <a:pt x="765" y="40"/>
                    </a:lnTo>
                    <a:lnTo>
                      <a:pt x="752" y="35"/>
                    </a:lnTo>
                    <a:lnTo>
                      <a:pt x="738" y="32"/>
                    </a:lnTo>
                    <a:lnTo>
                      <a:pt x="725" y="28"/>
                    </a:lnTo>
                    <a:lnTo>
                      <a:pt x="710" y="26"/>
                    </a:lnTo>
                    <a:lnTo>
                      <a:pt x="696" y="23"/>
                    </a:lnTo>
                    <a:lnTo>
                      <a:pt x="681" y="20"/>
                    </a:lnTo>
                    <a:lnTo>
                      <a:pt x="667" y="19"/>
                    </a:lnTo>
                    <a:lnTo>
                      <a:pt x="653" y="16"/>
                    </a:lnTo>
                    <a:lnTo>
                      <a:pt x="638" y="15"/>
                    </a:lnTo>
                    <a:lnTo>
                      <a:pt x="623" y="15"/>
                    </a:lnTo>
                    <a:lnTo>
                      <a:pt x="609" y="14"/>
                    </a:lnTo>
                    <a:lnTo>
                      <a:pt x="59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ṥľîḋè"/>
              <p:cNvSpPr/>
              <p:nvPr/>
            </p:nvSpPr>
            <p:spPr bwMode="auto">
              <a:xfrm>
                <a:off x="2636838" y="3000376"/>
                <a:ext cx="433388" cy="309563"/>
              </a:xfrm>
              <a:custGeom>
                <a:avLst/>
                <a:gdLst>
                  <a:gd name="T0" fmla="*/ 121 w 273"/>
                  <a:gd name="T1" fmla="*/ 190 h 195"/>
                  <a:gd name="T2" fmla="*/ 157 w 273"/>
                  <a:gd name="T3" fmla="*/ 186 h 195"/>
                  <a:gd name="T4" fmla="*/ 184 w 273"/>
                  <a:gd name="T5" fmla="*/ 151 h 195"/>
                  <a:gd name="T6" fmla="*/ 206 w 273"/>
                  <a:gd name="T7" fmla="*/ 133 h 195"/>
                  <a:gd name="T8" fmla="*/ 247 w 273"/>
                  <a:gd name="T9" fmla="*/ 119 h 195"/>
                  <a:gd name="T10" fmla="*/ 273 w 273"/>
                  <a:gd name="T11" fmla="*/ 102 h 195"/>
                  <a:gd name="T12" fmla="*/ 245 w 273"/>
                  <a:gd name="T13" fmla="*/ 71 h 195"/>
                  <a:gd name="T14" fmla="*/ 216 w 273"/>
                  <a:gd name="T15" fmla="*/ 35 h 195"/>
                  <a:gd name="T16" fmla="*/ 207 w 273"/>
                  <a:gd name="T17" fmla="*/ 1 h 195"/>
                  <a:gd name="T18" fmla="*/ 172 w 273"/>
                  <a:gd name="T19" fmla="*/ 9 h 195"/>
                  <a:gd name="T20" fmla="*/ 129 w 273"/>
                  <a:gd name="T21" fmla="*/ 24 h 195"/>
                  <a:gd name="T22" fmla="*/ 76 w 273"/>
                  <a:gd name="T23" fmla="*/ 2 h 195"/>
                  <a:gd name="T24" fmla="*/ 62 w 273"/>
                  <a:gd name="T25" fmla="*/ 6 h 195"/>
                  <a:gd name="T26" fmla="*/ 49 w 273"/>
                  <a:gd name="T27" fmla="*/ 57 h 195"/>
                  <a:gd name="T28" fmla="*/ 15 w 273"/>
                  <a:gd name="T29" fmla="*/ 89 h 195"/>
                  <a:gd name="T30" fmla="*/ 1 w 273"/>
                  <a:gd name="T31" fmla="*/ 108 h 195"/>
                  <a:gd name="T32" fmla="*/ 46 w 273"/>
                  <a:gd name="T33" fmla="*/ 132 h 195"/>
                  <a:gd name="T34" fmla="*/ 76 w 273"/>
                  <a:gd name="T35" fmla="*/ 132 h 195"/>
                  <a:gd name="T36" fmla="*/ 130 w 273"/>
                  <a:gd name="T37" fmla="*/ 100 h 195"/>
                  <a:gd name="T38" fmla="*/ 110 w 273"/>
                  <a:gd name="T39" fmla="*/ 80 h 195"/>
                  <a:gd name="T40" fmla="*/ 105 w 273"/>
                  <a:gd name="T41" fmla="*/ 85 h 195"/>
                  <a:gd name="T42" fmla="*/ 69 w 273"/>
                  <a:gd name="T43" fmla="*/ 56 h 195"/>
                  <a:gd name="T44" fmla="*/ 73 w 273"/>
                  <a:gd name="T45" fmla="*/ 13 h 195"/>
                  <a:gd name="T46" fmla="*/ 119 w 273"/>
                  <a:gd name="T47" fmla="*/ 31 h 195"/>
                  <a:gd name="T48" fmla="*/ 154 w 273"/>
                  <a:gd name="T49" fmla="*/ 31 h 195"/>
                  <a:gd name="T50" fmla="*/ 199 w 273"/>
                  <a:gd name="T51" fmla="*/ 13 h 195"/>
                  <a:gd name="T52" fmla="*/ 205 w 273"/>
                  <a:gd name="T53" fmla="*/ 56 h 195"/>
                  <a:gd name="T54" fmla="*/ 168 w 273"/>
                  <a:gd name="T55" fmla="*/ 85 h 195"/>
                  <a:gd name="T56" fmla="*/ 163 w 273"/>
                  <a:gd name="T57" fmla="*/ 80 h 195"/>
                  <a:gd name="T58" fmla="*/ 142 w 273"/>
                  <a:gd name="T59" fmla="*/ 100 h 195"/>
                  <a:gd name="T60" fmla="*/ 145 w 273"/>
                  <a:gd name="T61" fmla="*/ 54 h 195"/>
                  <a:gd name="T62" fmla="*/ 130 w 273"/>
                  <a:gd name="T63" fmla="*/ 61 h 195"/>
                  <a:gd name="T64" fmla="*/ 137 w 273"/>
                  <a:gd name="T65" fmla="*/ 45 h 195"/>
                  <a:gd name="T66" fmla="*/ 113 w 273"/>
                  <a:gd name="T67" fmla="*/ 164 h 195"/>
                  <a:gd name="T68" fmla="*/ 141 w 273"/>
                  <a:gd name="T69" fmla="*/ 173 h 195"/>
                  <a:gd name="T70" fmla="*/ 151 w 273"/>
                  <a:gd name="T71" fmla="*/ 177 h 195"/>
                  <a:gd name="T72" fmla="*/ 121 w 273"/>
                  <a:gd name="T73" fmla="*/ 150 h 195"/>
                  <a:gd name="T74" fmla="*/ 89 w 273"/>
                  <a:gd name="T75" fmla="*/ 134 h 195"/>
                  <a:gd name="T76" fmla="*/ 95 w 273"/>
                  <a:gd name="T77" fmla="*/ 108 h 195"/>
                  <a:gd name="T78" fmla="*/ 133 w 273"/>
                  <a:gd name="T79" fmla="*/ 115 h 195"/>
                  <a:gd name="T80" fmla="*/ 157 w 273"/>
                  <a:gd name="T81" fmla="*/ 105 h 195"/>
                  <a:gd name="T82" fmla="*/ 183 w 273"/>
                  <a:gd name="T83" fmla="*/ 114 h 195"/>
                  <a:gd name="T84" fmla="*/ 177 w 273"/>
                  <a:gd name="T85" fmla="*/ 142 h 195"/>
                  <a:gd name="T86" fmla="*/ 137 w 273"/>
                  <a:gd name="T87" fmla="*/ 164 h 195"/>
                  <a:gd name="T88" fmla="*/ 178 w 273"/>
                  <a:gd name="T89" fmla="*/ 63 h 195"/>
                  <a:gd name="T90" fmla="*/ 161 w 273"/>
                  <a:gd name="T91" fmla="*/ 63 h 195"/>
                  <a:gd name="T92" fmla="*/ 175 w 273"/>
                  <a:gd name="T93" fmla="*/ 96 h 195"/>
                  <a:gd name="T94" fmla="*/ 202 w 273"/>
                  <a:gd name="T95" fmla="*/ 68 h 195"/>
                  <a:gd name="T96" fmla="*/ 236 w 273"/>
                  <a:gd name="T97" fmla="*/ 76 h 195"/>
                  <a:gd name="T98" fmla="*/ 246 w 273"/>
                  <a:gd name="T99" fmla="*/ 107 h 195"/>
                  <a:gd name="T100" fmla="*/ 201 w 273"/>
                  <a:gd name="T101" fmla="*/ 120 h 195"/>
                  <a:gd name="T102" fmla="*/ 178 w 273"/>
                  <a:gd name="T103" fmla="*/ 96 h 195"/>
                  <a:gd name="T104" fmla="*/ 113 w 273"/>
                  <a:gd name="T105" fmla="*/ 62 h 195"/>
                  <a:gd name="T106" fmla="*/ 97 w 273"/>
                  <a:gd name="T107" fmla="*/ 65 h 195"/>
                  <a:gd name="T108" fmla="*/ 104 w 273"/>
                  <a:gd name="T109" fmla="*/ 51 h 195"/>
                  <a:gd name="T110" fmla="*/ 75 w 273"/>
                  <a:gd name="T111" fmla="*/ 120 h 195"/>
                  <a:gd name="T112" fmla="*/ 34 w 273"/>
                  <a:gd name="T113" fmla="*/ 110 h 195"/>
                  <a:gd name="T114" fmla="*/ 34 w 273"/>
                  <a:gd name="T115" fmla="*/ 80 h 195"/>
                  <a:gd name="T116" fmla="*/ 65 w 273"/>
                  <a:gd name="T117" fmla="*/ 67 h 195"/>
                  <a:gd name="T118" fmla="*/ 96 w 273"/>
                  <a:gd name="T119" fmla="*/ 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 h="195">
                    <a:moveTo>
                      <a:pt x="97" y="154"/>
                    </a:moveTo>
                    <a:lnTo>
                      <a:pt x="98" y="158"/>
                    </a:lnTo>
                    <a:lnTo>
                      <a:pt x="100" y="162"/>
                    </a:lnTo>
                    <a:lnTo>
                      <a:pt x="101" y="166"/>
                    </a:lnTo>
                    <a:lnTo>
                      <a:pt x="103" y="170"/>
                    </a:lnTo>
                    <a:lnTo>
                      <a:pt x="105" y="174"/>
                    </a:lnTo>
                    <a:lnTo>
                      <a:pt x="108" y="177"/>
                    </a:lnTo>
                    <a:lnTo>
                      <a:pt x="111" y="181"/>
                    </a:lnTo>
                    <a:lnTo>
                      <a:pt x="113" y="184"/>
                    </a:lnTo>
                    <a:lnTo>
                      <a:pt x="116" y="186"/>
                    </a:lnTo>
                    <a:lnTo>
                      <a:pt x="119" y="188"/>
                    </a:lnTo>
                    <a:lnTo>
                      <a:pt x="121" y="190"/>
                    </a:lnTo>
                    <a:lnTo>
                      <a:pt x="124" y="191"/>
                    </a:lnTo>
                    <a:lnTo>
                      <a:pt x="126" y="192"/>
                    </a:lnTo>
                    <a:lnTo>
                      <a:pt x="130" y="193"/>
                    </a:lnTo>
                    <a:lnTo>
                      <a:pt x="133" y="194"/>
                    </a:lnTo>
                    <a:lnTo>
                      <a:pt x="137" y="195"/>
                    </a:lnTo>
                    <a:lnTo>
                      <a:pt x="140" y="194"/>
                    </a:lnTo>
                    <a:lnTo>
                      <a:pt x="143" y="193"/>
                    </a:lnTo>
                    <a:lnTo>
                      <a:pt x="146" y="192"/>
                    </a:lnTo>
                    <a:lnTo>
                      <a:pt x="149" y="191"/>
                    </a:lnTo>
                    <a:lnTo>
                      <a:pt x="152" y="190"/>
                    </a:lnTo>
                    <a:lnTo>
                      <a:pt x="154" y="188"/>
                    </a:lnTo>
                    <a:lnTo>
                      <a:pt x="157" y="186"/>
                    </a:lnTo>
                    <a:lnTo>
                      <a:pt x="159" y="184"/>
                    </a:lnTo>
                    <a:lnTo>
                      <a:pt x="162" y="181"/>
                    </a:lnTo>
                    <a:lnTo>
                      <a:pt x="165" y="177"/>
                    </a:lnTo>
                    <a:lnTo>
                      <a:pt x="167" y="174"/>
                    </a:lnTo>
                    <a:lnTo>
                      <a:pt x="170" y="170"/>
                    </a:lnTo>
                    <a:lnTo>
                      <a:pt x="171" y="166"/>
                    </a:lnTo>
                    <a:lnTo>
                      <a:pt x="174" y="162"/>
                    </a:lnTo>
                    <a:lnTo>
                      <a:pt x="175" y="158"/>
                    </a:lnTo>
                    <a:lnTo>
                      <a:pt x="177" y="154"/>
                    </a:lnTo>
                    <a:lnTo>
                      <a:pt x="177" y="154"/>
                    </a:lnTo>
                    <a:lnTo>
                      <a:pt x="180" y="152"/>
                    </a:lnTo>
                    <a:lnTo>
                      <a:pt x="184" y="151"/>
                    </a:lnTo>
                    <a:lnTo>
                      <a:pt x="186" y="149"/>
                    </a:lnTo>
                    <a:lnTo>
                      <a:pt x="190" y="147"/>
                    </a:lnTo>
                    <a:lnTo>
                      <a:pt x="192" y="144"/>
                    </a:lnTo>
                    <a:lnTo>
                      <a:pt x="194" y="140"/>
                    </a:lnTo>
                    <a:lnTo>
                      <a:pt x="196" y="136"/>
                    </a:lnTo>
                    <a:lnTo>
                      <a:pt x="197" y="132"/>
                    </a:lnTo>
                    <a:lnTo>
                      <a:pt x="197" y="132"/>
                    </a:lnTo>
                    <a:lnTo>
                      <a:pt x="198" y="131"/>
                    </a:lnTo>
                    <a:lnTo>
                      <a:pt x="198" y="132"/>
                    </a:lnTo>
                    <a:lnTo>
                      <a:pt x="198" y="132"/>
                    </a:lnTo>
                    <a:lnTo>
                      <a:pt x="202" y="132"/>
                    </a:lnTo>
                    <a:lnTo>
                      <a:pt x="206" y="133"/>
                    </a:lnTo>
                    <a:lnTo>
                      <a:pt x="210" y="134"/>
                    </a:lnTo>
                    <a:lnTo>
                      <a:pt x="215" y="134"/>
                    </a:lnTo>
                    <a:lnTo>
                      <a:pt x="219" y="133"/>
                    </a:lnTo>
                    <a:lnTo>
                      <a:pt x="222" y="132"/>
                    </a:lnTo>
                    <a:lnTo>
                      <a:pt x="225" y="132"/>
                    </a:lnTo>
                    <a:lnTo>
                      <a:pt x="227" y="132"/>
                    </a:lnTo>
                    <a:lnTo>
                      <a:pt x="229" y="131"/>
                    </a:lnTo>
                    <a:lnTo>
                      <a:pt x="231" y="129"/>
                    </a:lnTo>
                    <a:lnTo>
                      <a:pt x="233" y="128"/>
                    </a:lnTo>
                    <a:lnTo>
                      <a:pt x="237" y="124"/>
                    </a:lnTo>
                    <a:lnTo>
                      <a:pt x="242" y="121"/>
                    </a:lnTo>
                    <a:lnTo>
                      <a:pt x="247" y="119"/>
                    </a:lnTo>
                    <a:lnTo>
                      <a:pt x="254" y="116"/>
                    </a:lnTo>
                    <a:lnTo>
                      <a:pt x="260" y="113"/>
                    </a:lnTo>
                    <a:lnTo>
                      <a:pt x="266" y="111"/>
                    </a:lnTo>
                    <a:lnTo>
                      <a:pt x="268" y="110"/>
                    </a:lnTo>
                    <a:lnTo>
                      <a:pt x="270" y="109"/>
                    </a:lnTo>
                    <a:lnTo>
                      <a:pt x="271" y="108"/>
                    </a:lnTo>
                    <a:lnTo>
                      <a:pt x="272" y="107"/>
                    </a:lnTo>
                    <a:lnTo>
                      <a:pt x="273" y="106"/>
                    </a:lnTo>
                    <a:lnTo>
                      <a:pt x="273" y="105"/>
                    </a:lnTo>
                    <a:lnTo>
                      <a:pt x="273" y="104"/>
                    </a:lnTo>
                    <a:lnTo>
                      <a:pt x="273" y="104"/>
                    </a:lnTo>
                    <a:lnTo>
                      <a:pt x="273" y="102"/>
                    </a:lnTo>
                    <a:lnTo>
                      <a:pt x="272" y="101"/>
                    </a:lnTo>
                    <a:lnTo>
                      <a:pt x="271" y="100"/>
                    </a:lnTo>
                    <a:lnTo>
                      <a:pt x="270" y="99"/>
                    </a:lnTo>
                    <a:lnTo>
                      <a:pt x="266" y="96"/>
                    </a:lnTo>
                    <a:lnTo>
                      <a:pt x="261" y="91"/>
                    </a:lnTo>
                    <a:lnTo>
                      <a:pt x="258" y="89"/>
                    </a:lnTo>
                    <a:lnTo>
                      <a:pt x="255" y="86"/>
                    </a:lnTo>
                    <a:lnTo>
                      <a:pt x="253" y="83"/>
                    </a:lnTo>
                    <a:lnTo>
                      <a:pt x="251" y="79"/>
                    </a:lnTo>
                    <a:lnTo>
                      <a:pt x="249" y="76"/>
                    </a:lnTo>
                    <a:lnTo>
                      <a:pt x="247" y="74"/>
                    </a:lnTo>
                    <a:lnTo>
                      <a:pt x="245" y="71"/>
                    </a:lnTo>
                    <a:lnTo>
                      <a:pt x="242" y="67"/>
                    </a:lnTo>
                    <a:lnTo>
                      <a:pt x="238" y="65"/>
                    </a:lnTo>
                    <a:lnTo>
                      <a:pt x="234" y="62"/>
                    </a:lnTo>
                    <a:lnTo>
                      <a:pt x="230" y="59"/>
                    </a:lnTo>
                    <a:lnTo>
                      <a:pt x="227" y="58"/>
                    </a:lnTo>
                    <a:lnTo>
                      <a:pt x="224" y="57"/>
                    </a:lnTo>
                    <a:lnTo>
                      <a:pt x="220" y="56"/>
                    </a:lnTo>
                    <a:lnTo>
                      <a:pt x="220" y="54"/>
                    </a:lnTo>
                    <a:lnTo>
                      <a:pt x="220" y="50"/>
                    </a:lnTo>
                    <a:lnTo>
                      <a:pt x="219" y="46"/>
                    </a:lnTo>
                    <a:lnTo>
                      <a:pt x="219" y="43"/>
                    </a:lnTo>
                    <a:lnTo>
                      <a:pt x="216" y="35"/>
                    </a:lnTo>
                    <a:lnTo>
                      <a:pt x="214" y="27"/>
                    </a:lnTo>
                    <a:lnTo>
                      <a:pt x="212" y="23"/>
                    </a:lnTo>
                    <a:lnTo>
                      <a:pt x="211" y="19"/>
                    </a:lnTo>
                    <a:lnTo>
                      <a:pt x="210" y="13"/>
                    </a:lnTo>
                    <a:lnTo>
                      <a:pt x="210" y="8"/>
                    </a:lnTo>
                    <a:lnTo>
                      <a:pt x="210" y="6"/>
                    </a:lnTo>
                    <a:lnTo>
                      <a:pt x="210" y="4"/>
                    </a:lnTo>
                    <a:lnTo>
                      <a:pt x="210" y="3"/>
                    </a:lnTo>
                    <a:lnTo>
                      <a:pt x="210" y="3"/>
                    </a:lnTo>
                    <a:lnTo>
                      <a:pt x="210" y="2"/>
                    </a:lnTo>
                    <a:lnTo>
                      <a:pt x="209" y="2"/>
                    </a:lnTo>
                    <a:lnTo>
                      <a:pt x="207" y="1"/>
                    </a:lnTo>
                    <a:lnTo>
                      <a:pt x="205" y="0"/>
                    </a:lnTo>
                    <a:lnTo>
                      <a:pt x="203" y="0"/>
                    </a:lnTo>
                    <a:lnTo>
                      <a:pt x="202" y="0"/>
                    </a:lnTo>
                    <a:lnTo>
                      <a:pt x="201" y="0"/>
                    </a:lnTo>
                    <a:lnTo>
                      <a:pt x="200" y="1"/>
                    </a:lnTo>
                    <a:lnTo>
                      <a:pt x="197" y="2"/>
                    </a:lnTo>
                    <a:lnTo>
                      <a:pt x="194" y="3"/>
                    </a:lnTo>
                    <a:lnTo>
                      <a:pt x="190" y="5"/>
                    </a:lnTo>
                    <a:lnTo>
                      <a:pt x="186" y="6"/>
                    </a:lnTo>
                    <a:lnTo>
                      <a:pt x="182" y="7"/>
                    </a:lnTo>
                    <a:lnTo>
                      <a:pt x="177" y="7"/>
                    </a:lnTo>
                    <a:lnTo>
                      <a:pt x="172" y="9"/>
                    </a:lnTo>
                    <a:lnTo>
                      <a:pt x="169" y="11"/>
                    </a:lnTo>
                    <a:lnTo>
                      <a:pt x="164" y="12"/>
                    </a:lnTo>
                    <a:lnTo>
                      <a:pt x="160" y="15"/>
                    </a:lnTo>
                    <a:lnTo>
                      <a:pt x="156" y="17"/>
                    </a:lnTo>
                    <a:lnTo>
                      <a:pt x="152" y="19"/>
                    </a:lnTo>
                    <a:lnTo>
                      <a:pt x="145" y="24"/>
                    </a:lnTo>
                    <a:lnTo>
                      <a:pt x="137" y="30"/>
                    </a:lnTo>
                    <a:lnTo>
                      <a:pt x="137" y="30"/>
                    </a:lnTo>
                    <a:lnTo>
                      <a:pt x="137" y="30"/>
                    </a:lnTo>
                    <a:lnTo>
                      <a:pt x="136" y="30"/>
                    </a:lnTo>
                    <a:lnTo>
                      <a:pt x="136" y="30"/>
                    </a:lnTo>
                    <a:lnTo>
                      <a:pt x="129" y="24"/>
                    </a:lnTo>
                    <a:lnTo>
                      <a:pt x="121" y="19"/>
                    </a:lnTo>
                    <a:lnTo>
                      <a:pt x="117" y="17"/>
                    </a:lnTo>
                    <a:lnTo>
                      <a:pt x="113" y="15"/>
                    </a:lnTo>
                    <a:lnTo>
                      <a:pt x="109" y="12"/>
                    </a:lnTo>
                    <a:lnTo>
                      <a:pt x="105" y="11"/>
                    </a:lnTo>
                    <a:lnTo>
                      <a:pt x="101" y="9"/>
                    </a:lnTo>
                    <a:lnTo>
                      <a:pt x="96" y="7"/>
                    </a:lnTo>
                    <a:lnTo>
                      <a:pt x="91" y="7"/>
                    </a:lnTo>
                    <a:lnTo>
                      <a:pt x="87" y="6"/>
                    </a:lnTo>
                    <a:lnTo>
                      <a:pt x="83" y="5"/>
                    </a:lnTo>
                    <a:lnTo>
                      <a:pt x="80" y="3"/>
                    </a:lnTo>
                    <a:lnTo>
                      <a:pt x="76" y="2"/>
                    </a:lnTo>
                    <a:lnTo>
                      <a:pt x="73" y="1"/>
                    </a:lnTo>
                    <a:lnTo>
                      <a:pt x="72" y="0"/>
                    </a:lnTo>
                    <a:lnTo>
                      <a:pt x="71" y="0"/>
                    </a:lnTo>
                    <a:lnTo>
                      <a:pt x="69" y="0"/>
                    </a:lnTo>
                    <a:lnTo>
                      <a:pt x="69" y="0"/>
                    </a:lnTo>
                    <a:lnTo>
                      <a:pt x="66" y="1"/>
                    </a:lnTo>
                    <a:lnTo>
                      <a:pt x="64" y="2"/>
                    </a:lnTo>
                    <a:lnTo>
                      <a:pt x="64" y="2"/>
                    </a:lnTo>
                    <a:lnTo>
                      <a:pt x="63" y="3"/>
                    </a:lnTo>
                    <a:lnTo>
                      <a:pt x="63" y="3"/>
                    </a:lnTo>
                    <a:lnTo>
                      <a:pt x="63" y="4"/>
                    </a:lnTo>
                    <a:lnTo>
                      <a:pt x="62" y="6"/>
                    </a:lnTo>
                    <a:lnTo>
                      <a:pt x="63" y="8"/>
                    </a:lnTo>
                    <a:lnTo>
                      <a:pt x="62" y="13"/>
                    </a:lnTo>
                    <a:lnTo>
                      <a:pt x="61" y="19"/>
                    </a:lnTo>
                    <a:lnTo>
                      <a:pt x="61" y="23"/>
                    </a:lnTo>
                    <a:lnTo>
                      <a:pt x="60" y="27"/>
                    </a:lnTo>
                    <a:lnTo>
                      <a:pt x="57" y="35"/>
                    </a:lnTo>
                    <a:lnTo>
                      <a:pt x="54" y="43"/>
                    </a:lnTo>
                    <a:lnTo>
                      <a:pt x="53" y="46"/>
                    </a:lnTo>
                    <a:lnTo>
                      <a:pt x="53" y="50"/>
                    </a:lnTo>
                    <a:lnTo>
                      <a:pt x="53" y="54"/>
                    </a:lnTo>
                    <a:lnTo>
                      <a:pt x="53" y="56"/>
                    </a:lnTo>
                    <a:lnTo>
                      <a:pt x="49" y="57"/>
                    </a:lnTo>
                    <a:lnTo>
                      <a:pt x="46" y="58"/>
                    </a:lnTo>
                    <a:lnTo>
                      <a:pt x="43" y="59"/>
                    </a:lnTo>
                    <a:lnTo>
                      <a:pt x="39" y="62"/>
                    </a:lnTo>
                    <a:lnTo>
                      <a:pt x="34" y="65"/>
                    </a:lnTo>
                    <a:lnTo>
                      <a:pt x="31" y="67"/>
                    </a:lnTo>
                    <a:lnTo>
                      <a:pt x="29" y="71"/>
                    </a:lnTo>
                    <a:lnTo>
                      <a:pt x="26" y="74"/>
                    </a:lnTo>
                    <a:lnTo>
                      <a:pt x="24" y="76"/>
                    </a:lnTo>
                    <a:lnTo>
                      <a:pt x="22" y="79"/>
                    </a:lnTo>
                    <a:lnTo>
                      <a:pt x="20" y="83"/>
                    </a:lnTo>
                    <a:lnTo>
                      <a:pt x="17" y="86"/>
                    </a:lnTo>
                    <a:lnTo>
                      <a:pt x="15" y="89"/>
                    </a:lnTo>
                    <a:lnTo>
                      <a:pt x="13" y="91"/>
                    </a:lnTo>
                    <a:lnTo>
                      <a:pt x="7" y="96"/>
                    </a:lnTo>
                    <a:lnTo>
                      <a:pt x="3" y="99"/>
                    </a:lnTo>
                    <a:lnTo>
                      <a:pt x="1" y="100"/>
                    </a:lnTo>
                    <a:lnTo>
                      <a:pt x="1" y="101"/>
                    </a:lnTo>
                    <a:lnTo>
                      <a:pt x="0" y="102"/>
                    </a:lnTo>
                    <a:lnTo>
                      <a:pt x="0" y="104"/>
                    </a:lnTo>
                    <a:lnTo>
                      <a:pt x="0" y="104"/>
                    </a:lnTo>
                    <a:lnTo>
                      <a:pt x="0" y="105"/>
                    </a:lnTo>
                    <a:lnTo>
                      <a:pt x="0" y="106"/>
                    </a:lnTo>
                    <a:lnTo>
                      <a:pt x="1" y="107"/>
                    </a:lnTo>
                    <a:lnTo>
                      <a:pt x="1" y="108"/>
                    </a:lnTo>
                    <a:lnTo>
                      <a:pt x="3" y="109"/>
                    </a:lnTo>
                    <a:lnTo>
                      <a:pt x="5" y="110"/>
                    </a:lnTo>
                    <a:lnTo>
                      <a:pt x="7" y="111"/>
                    </a:lnTo>
                    <a:lnTo>
                      <a:pt x="13" y="113"/>
                    </a:lnTo>
                    <a:lnTo>
                      <a:pt x="20" y="116"/>
                    </a:lnTo>
                    <a:lnTo>
                      <a:pt x="26" y="119"/>
                    </a:lnTo>
                    <a:lnTo>
                      <a:pt x="31" y="121"/>
                    </a:lnTo>
                    <a:lnTo>
                      <a:pt x="36" y="124"/>
                    </a:lnTo>
                    <a:lnTo>
                      <a:pt x="40" y="128"/>
                    </a:lnTo>
                    <a:lnTo>
                      <a:pt x="42" y="129"/>
                    </a:lnTo>
                    <a:lnTo>
                      <a:pt x="44" y="131"/>
                    </a:lnTo>
                    <a:lnTo>
                      <a:pt x="46" y="132"/>
                    </a:lnTo>
                    <a:lnTo>
                      <a:pt x="48" y="132"/>
                    </a:lnTo>
                    <a:lnTo>
                      <a:pt x="50" y="132"/>
                    </a:lnTo>
                    <a:lnTo>
                      <a:pt x="54" y="133"/>
                    </a:lnTo>
                    <a:lnTo>
                      <a:pt x="58" y="134"/>
                    </a:lnTo>
                    <a:lnTo>
                      <a:pt x="62" y="134"/>
                    </a:lnTo>
                    <a:lnTo>
                      <a:pt x="67" y="133"/>
                    </a:lnTo>
                    <a:lnTo>
                      <a:pt x="72" y="132"/>
                    </a:lnTo>
                    <a:lnTo>
                      <a:pt x="74" y="132"/>
                    </a:lnTo>
                    <a:lnTo>
                      <a:pt x="76" y="132"/>
                    </a:lnTo>
                    <a:lnTo>
                      <a:pt x="76" y="131"/>
                    </a:lnTo>
                    <a:lnTo>
                      <a:pt x="76" y="132"/>
                    </a:lnTo>
                    <a:lnTo>
                      <a:pt x="76" y="132"/>
                    </a:lnTo>
                    <a:lnTo>
                      <a:pt x="77" y="136"/>
                    </a:lnTo>
                    <a:lnTo>
                      <a:pt x="79" y="140"/>
                    </a:lnTo>
                    <a:lnTo>
                      <a:pt x="81" y="144"/>
                    </a:lnTo>
                    <a:lnTo>
                      <a:pt x="84" y="147"/>
                    </a:lnTo>
                    <a:lnTo>
                      <a:pt x="86" y="149"/>
                    </a:lnTo>
                    <a:lnTo>
                      <a:pt x="89" y="151"/>
                    </a:lnTo>
                    <a:lnTo>
                      <a:pt x="93" y="152"/>
                    </a:lnTo>
                    <a:lnTo>
                      <a:pt x="97" y="154"/>
                    </a:lnTo>
                    <a:lnTo>
                      <a:pt x="97" y="154"/>
                    </a:lnTo>
                    <a:lnTo>
                      <a:pt x="97" y="154"/>
                    </a:lnTo>
                    <a:close/>
                    <a:moveTo>
                      <a:pt x="130" y="71"/>
                    </a:moveTo>
                    <a:lnTo>
                      <a:pt x="130" y="100"/>
                    </a:lnTo>
                    <a:lnTo>
                      <a:pt x="130" y="100"/>
                    </a:lnTo>
                    <a:lnTo>
                      <a:pt x="129" y="100"/>
                    </a:lnTo>
                    <a:lnTo>
                      <a:pt x="129" y="97"/>
                    </a:lnTo>
                    <a:lnTo>
                      <a:pt x="129" y="95"/>
                    </a:lnTo>
                    <a:lnTo>
                      <a:pt x="127" y="91"/>
                    </a:lnTo>
                    <a:lnTo>
                      <a:pt x="125" y="86"/>
                    </a:lnTo>
                    <a:lnTo>
                      <a:pt x="123" y="80"/>
                    </a:lnTo>
                    <a:lnTo>
                      <a:pt x="120" y="76"/>
                    </a:lnTo>
                    <a:lnTo>
                      <a:pt x="117" y="72"/>
                    </a:lnTo>
                    <a:lnTo>
                      <a:pt x="117" y="71"/>
                    </a:lnTo>
                    <a:lnTo>
                      <a:pt x="108" y="78"/>
                    </a:lnTo>
                    <a:lnTo>
                      <a:pt x="110" y="80"/>
                    </a:lnTo>
                    <a:lnTo>
                      <a:pt x="112" y="84"/>
                    </a:lnTo>
                    <a:lnTo>
                      <a:pt x="114" y="88"/>
                    </a:lnTo>
                    <a:lnTo>
                      <a:pt x="116" y="92"/>
                    </a:lnTo>
                    <a:lnTo>
                      <a:pt x="117" y="93"/>
                    </a:lnTo>
                    <a:lnTo>
                      <a:pt x="117" y="95"/>
                    </a:lnTo>
                    <a:lnTo>
                      <a:pt x="115" y="94"/>
                    </a:lnTo>
                    <a:lnTo>
                      <a:pt x="113" y="93"/>
                    </a:lnTo>
                    <a:lnTo>
                      <a:pt x="110" y="93"/>
                    </a:lnTo>
                    <a:lnTo>
                      <a:pt x="108" y="93"/>
                    </a:lnTo>
                    <a:lnTo>
                      <a:pt x="107" y="91"/>
                    </a:lnTo>
                    <a:lnTo>
                      <a:pt x="106" y="88"/>
                    </a:lnTo>
                    <a:lnTo>
                      <a:pt x="105" y="85"/>
                    </a:lnTo>
                    <a:lnTo>
                      <a:pt x="102" y="80"/>
                    </a:lnTo>
                    <a:lnTo>
                      <a:pt x="101" y="78"/>
                    </a:lnTo>
                    <a:lnTo>
                      <a:pt x="99" y="75"/>
                    </a:lnTo>
                    <a:lnTo>
                      <a:pt x="97" y="71"/>
                    </a:lnTo>
                    <a:lnTo>
                      <a:pt x="94" y="69"/>
                    </a:lnTo>
                    <a:lnTo>
                      <a:pt x="92" y="67"/>
                    </a:lnTo>
                    <a:lnTo>
                      <a:pt x="89" y="64"/>
                    </a:lnTo>
                    <a:lnTo>
                      <a:pt x="85" y="62"/>
                    </a:lnTo>
                    <a:lnTo>
                      <a:pt x="81" y="59"/>
                    </a:lnTo>
                    <a:lnTo>
                      <a:pt x="77" y="58"/>
                    </a:lnTo>
                    <a:lnTo>
                      <a:pt x="73" y="57"/>
                    </a:lnTo>
                    <a:lnTo>
                      <a:pt x="69" y="56"/>
                    </a:lnTo>
                    <a:lnTo>
                      <a:pt x="65" y="56"/>
                    </a:lnTo>
                    <a:lnTo>
                      <a:pt x="65" y="55"/>
                    </a:lnTo>
                    <a:lnTo>
                      <a:pt x="65" y="50"/>
                    </a:lnTo>
                    <a:lnTo>
                      <a:pt x="65" y="45"/>
                    </a:lnTo>
                    <a:lnTo>
                      <a:pt x="67" y="41"/>
                    </a:lnTo>
                    <a:lnTo>
                      <a:pt x="69" y="35"/>
                    </a:lnTo>
                    <a:lnTo>
                      <a:pt x="69" y="32"/>
                    </a:lnTo>
                    <a:lnTo>
                      <a:pt x="71" y="29"/>
                    </a:lnTo>
                    <a:lnTo>
                      <a:pt x="72" y="26"/>
                    </a:lnTo>
                    <a:lnTo>
                      <a:pt x="72" y="23"/>
                    </a:lnTo>
                    <a:lnTo>
                      <a:pt x="73" y="17"/>
                    </a:lnTo>
                    <a:lnTo>
                      <a:pt x="73" y="13"/>
                    </a:lnTo>
                    <a:lnTo>
                      <a:pt x="74" y="13"/>
                    </a:lnTo>
                    <a:lnTo>
                      <a:pt x="77" y="15"/>
                    </a:lnTo>
                    <a:lnTo>
                      <a:pt x="81" y="16"/>
                    </a:lnTo>
                    <a:lnTo>
                      <a:pt x="87" y="17"/>
                    </a:lnTo>
                    <a:lnTo>
                      <a:pt x="95" y="19"/>
                    </a:lnTo>
                    <a:lnTo>
                      <a:pt x="101" y="20"/>
                    </a:lnTo>
                    <a:lnTo>
                      <a:pt x="104" y="22"/>
                    </a:lnTo>
                    <a:lnTo>
                      <a:pt x="106" y="23"/>
                    </a:lnTo>
                    <a:lnTo>
                      <a:pt x="108" y="24"/>
                    </a:lnTo>
                    <a:lnTo>
                      <a:pt x="110" y="25"/>
                    </a:lnTo>
                    <a:lnTo>
                      <a:pt x="115" y="28"/>
                    </a:lnTo>
                    <a:lnTo>
                      <a:pt x="119" y="31"/>
                    </a:lnTo>
                    <a:lnTo>
                      <a:pt x="123" y="35"/>
                    </a:lnTo>
                    <a:lnTo>
                      <a:pt x="128" y="38"/>
                    </a:lnTo>
                    <a:lnTo>
                      <a:pt x="129" y="39"/>
                    </a:lnTo>
                    <a:lnTo>
                      <a:pt x="132" y="40"/>
                    </a:lnTo>
                    <a:lnTo>
                      <a:pt x="134" y="41"/>
                    </a:lnTo>
                    <a:lnTo>
                      <a:pt x="137" y="42"/>
                    </a:lnTo>
                    <a:lnTo>
                      <a:pt x="139" y="41"/>
                    </a:lnTo>
                    <a:lnTo>
                      <a:pt x="141" y="40"/>
                    </a:lnTo>
                    <a:lnTo>
                      <a:pt x="143" y="39"/>
                    </a:lnTo>
                    <a:lnTo>
                      <a:pt x="145" y="38"/>
                    </a:lnTo>
                    <a:lnTo>
                      <a:pt x="150" y="35"/>
                    </a:lnTo>
                    <a:lnTo>
                      <a:pt x="154" y="31"/>
                    </a:lnTo>
                    <a:lnTo>
                      <a:pt x="158" y="28"/>
                    </a:lnTo>
                    <a:lnTo>
                      <a:pt x="162" y="25"/>
                    </a:lnTo>
                    <a:lnTo>
                      <a:pt x="165" y="24"/>
                    </a:lnTo>
                    <a:lnTo>
                      <a:pt x="167" y="23"/>
                    </a:lnTo>
                    <a:lnTo>
                      <a:pt x="170" y="22"/>
                    </a:lnTo>
                    <a:lnTo>
                      <a:pt x="172" y="20"/>
                    </a:lnTo>
                    <a:lnTo>
                      <a:pt x="178" y="19"/>
                    </a:lnTo>
                    <a:lnTo>
                      <a:pt x="186" y="17"/>
                    </a:lnTo>
                    <a:lnTo>
                      <a:pt x="192" y="16"/>
                    </a:lnTo>
                    <a:lnTo>
                      <a:pt x="196" y="15"/>
                    </a:lnTo>
                    <a:lnTo>
                      <a:pt x="199" y="13"/>
                    </a:lnTo>
                    <a:lnTo>
                      <a:pt x="199" y="13"/>
                    </a:lnTo>
                    <a:lnTo>
                      <a:pt x="200" y="17"/>
                    </a:lnTo>
                    <a:lnTo>
                      <a:pt x="201" y="23"/>
                    </a:lnTo>
                    <a:lnTo>
                      <a:pt x="202" y="26"/>
                    </a:lnTo>
                    <a:lnTo>
                      <a:pt x="202" y="29"/>
                    </a:lnTo>
                    <a:lnTo>
                      <a:pt x="203" y="32"/>
                    </a:lnTo>
                    <a:lnTo>
                      <a:pt x="205" y="35"/>
                    </a:lnTo>
                    <a:lnTo>
                      <a:pt x="206" y="41"/>
                    </a:lnTo>
                    <a:lnTo>
                      <a:pt x="208" y="45"/>
                    </a:lnTo>
                    <a:lnTo>
                      <a:pt x="208" y="50"/>
                    </a:lnTo>
                    <a:lnTo>
                      <a:pt x="208" y="55"/>
                    </a:lnTo>
                    <a:lnTo>
                      <a:pt x="208" y="56"/>
                    </a:lnTo>
                    <a:lnTo>
                      <a:pt x="205" y="56"/>
                    </a:lnTo>
                    <a:lnTo>
                      <a:pt x="200" y="57"/>
                    </a:lnTo>
                    <a:lnTo>
                      <a:pt x="196" y="58"/>
                    </a:lnTo>
                    <a:lnTo>
                      <a:pt x="192" y="59"/>
                    </a:lnTo>
                    <a:lnTo>
                      <a:pt x="188" y="62"/>
                    </a:lnTo>
                    <a:lnTo>
                      <a:pt x="184" y="64"/>
                    </a:lnTo>
                    <a:lnTo>
                      <a:pt x="181" y="67"/>
                    </a:lnTo>
                    <a:lnTo>
                      <a:pt x="178" y="69"/>
                    </a:lnTo>
                    <a:lnTo>
                      <a:pt x="176" y="71"/>
                    </a:lnTo>
                    <a:lnTo>
                      <a:pt x="174" y="75"/>
                    </a:lnTo>
                    <a:lnTo>
                      <a:pt x="172" y="78"/>
                    </a:lnTo>
                    <a:lnTo>
                      <a:pt x="170" y="80"/>
                    </a:lnTo>
                    <a:lnTo>
                      <a:pt x="168" y="85"/>
                    </a:lnTo>
                    <a:lnTo>
                      <a:pt x="166" y="88"/>
                    </a:lnTo>
                    <a:lnTo>
                      <a:pt x="166" y="91"/>
                    </a:lnTo>
                    <a:lnTo>
                      <a:pt x="166" y="93"/>
                    </a:lnTo>
                    <a:lnTo>
                      <a:pt x="163" y="93"/>
                    </a:lnTo>
                    <a:lnTo>
                      <a:pt x="161" y="93"/>
                    </a:lnTo>
                    <a:lnTo>
                      <a:pt x="158" y="94"/>
                    </a:lnTo>
                    <a:lnTo>
                      <a:pt x="156" y="95"/>
                    </a:lnTo>
                    <a:lnTo>
                      <a:pt x="156" y="93"/>
                    </a:lnTo>
                    <a:lnTo>
                      <a:pt x="157" y="92"/>
                    </a:lnTo>
                    <a:lnTo>
                      <a:pt x="158" y="88"/>
                    </a:lnTo>
                    <a:lnTo>
                      <a:pt x="161" y="84"/>
                    </a:lnTo>
                    <a:lnTo>
                      <a:pt x="163" y="80"/>
                    </a:lnTo>
                    <a:lnTo>
                      <a:pt x="165" y="78"/>
                    </a:lnTo>
                    <a:lnTo>
                      <a:pt x="156" y="71"/>
                    </a:lnTo>
                    <a:lnTo>
                      <a:pt x="155" y="72"/>
                    </a:lnTo>
                    <a:lnTo>
                      <a:pt x="153" y="76"/>
                    </a:lnTo>
                    <a:lnTo>
                      <a:pt x="150" y="80"/>
                    </a:lnTo>
                    <a:lnTo>
                      <a:pt x="147" y="86"/>
                    </a:lnTo>
                    <a:lnTo>
                      <a:pt x="145" y="91"/>
                    </a:lnTo>
                    <a:lnTo>
                      <a:pt x="145" y="95"/>
                    </a:lnTo>
                    <a:lnTo>
                      <a:pt x="144" y="97"/>
                    </a:lnTo>
                    <a:lnTo>
                      <a:pt x="144" y="100"/>
                    </a:lnTo>
                    <a:lnTo>
                      <a:pt x="143" y="100"/>
                    </a:lnTo>
                    <a:lnTo>
                      <a:pt x="142" y="100"/>
                    </a:lnTo>
                    <a:lnTo>
                      <a:pt x="142" y="71"/>
                    </a:lnTo>
                    <a:lnTo>
                      <a:pt x="130" y="71"/>
                    </a:lnTo>
                    <a:lnTo>
                      <a:pt x="130" y="71"/>
                    </a:lnTo>
                    <a:close/>
                    <a:moveTo>
                      <a:pt x="137" y="45"/>
                    </a:moveTo>
                    <a:lnTo>
                      <a:pt x="138" y="45"/>
                    </a:lnTo>
                    <a:lnTo>
                      <a:pt x="140" y="46"/>
                    </a:lnTo>
                    <a:lnTo>
                      <a:pt x="141" y="47"/>
                    </a:lnTo>
                    <a:lnTo>
                      <a:pt x="143" y="47"/>
                    </a:lnTo>
                    <a:lnTo>
                      <a:pt x="144" y="49"/>
                    </a:lnTo>
                    <a:lnTo>
                      <a:pt x="145" y="51"/>
                    </a:lnTo>
                    <a:lnTo>
                      <a:pt x="145" y="52"/>
                    </a:lnTo>
                    <a:lnTo>
                      <a:pt x="145" y="54"/>
                    </a:lnTo>
                    <a:lnTo>
                      <a:pt x="145" y="56"/>
                    </a:lnTo>
                    <a:lnTo>
                      <a:pt x="145" y="58"/>
                    </a:lnTo>
                    <a:lnTo>
                      <a:pt x="144" y="59"/>
                    </a:lnTo>
                    <a:lnTo>
                      <a:pt x="143" y="61"/>
                    </a:lnTo>
                    <a:lnTo>
                      <a:pt x="141" y="62"/>
                    </a:lnTo>
                    <a:lnTo>
                      <a:pt x="140" y="63"/>
                    </a:lnTo>
                    <a:lnTo>
                      <a:pt x="138" y="63"/>
                    </a:lnTo>
                    <a:lnTo>
                      <a:pt x="137" y="63"/>
                    </a:lnTo>
                    <a:lnTo>
                      <a:pt x="134" y="63"/>
                    </a:lnTo>
                    <a:lnTo>
                      <a:pt x="133" y="63"/>
                    </a:lnTo>
                    <a:lnTo>
                      <a:pt x="131" y="62"/>
                    </a:lnTo>
                    <a:lnTo>
                      <a:pt x="130" y="61"/>
                    </a:lnTo>
                    <a:lnTo>
                      <a:pt x="129" y="59"/>
                    </a:lnTo>
                    <a:lnTo>
                      <a:pt x="128" y="58"/>
                    </a:lnTo>
                    <a:lnTo>
                      <a:pt x="127" y="56"/>
                    </a:lnTo>
                    <a:lnTo>
                      <a:pt x="127" y="54"/>
                    </a:lnTo>
                    <a:lnTo>
                      <a:pt x="127" y="52"/>
                    </a:lnTo>
                    <a:lnTo>
                      <a:pt x="128" y="51"/>
                    </a:lnTo>
                    <a:lnTo>
                      <a:pt x="129" y="49"/>
                    </a:lnTo>
                    <a:lnTo>
                      <a:pt x="130" y="47"/>
                    </a:lnTo>
                    <a:lnTo>
                      <a:pt x="131" y="47"/>
                    </a:lnTo>
                    <a:lnTo>
                      <a:pt x="133" y="46"/>
                    </a:lnTo>
                    <a:lnTo>
                      <a:pt x="134" y="45"/>
                    </a:lnTo>
                    <a:lnTo>
                      <a:pt x="137" y="45"/>
                    </a:lnTo>
                    <a:lnTo>
                      <a:pt x="137" y="45"/>
                    </a:lnTo>
                    <a:close/>
                    <a:moveTo>
                      <a:pt x="137" y="184"/>
                    </a:moveTo>
                    <a:lnTo>
                      <a:pt x="134" y="184"/>
                    </a:lnTo>
                    <a:lnTo>
                      <a:pt x="133" y="184"/>
                    </a:lnTo>
                    <a:lnTo>
                      <a:pt x="130" y="183"/>
                    </a:lnTo>
                    <a:lnTo>
                      <a:pt x="129" y="182"/>
                    </a:lnTo>
                    <a:lnTo>
                      <a:pt x="125" y="180"/>
                    </a:lnTo>
                    <a:lnTo>
                      <a:pt x="121" y="177"/>
                    </a:lnTo>
                    <a:lnTo>
                      <a:pt x="119" y="174"/>
                    </a:lnTo>
                    <a:lnTo>
                      <a:pt x="116" y="171"/>
                    </a:lnTo>
                    <a:lnTo>
                      <a:pt x="114" y="167"/>
                    </a:lnTo>
                    <a:lnTo>
                      <a:pt x="113" y="164"/>
                    </a:lnTo>
                    <a:lnTo>
                      <a:pt x="110" y="160"/>
                    </a:lnTo>
                    <a:lnTo>
                      <a:pt x="109" y="156"/>
                    </a:lnTo>
                    <a:lnTo>
                      <a:pt x="113" y="157"/>
                    </a:lnTo>
                    <a:lnTo>
                      <a:pt x="115" y="159"/>
                    </a:lnTo>
                    <a:lnTo>
                      <a:pt x="118" y="160"/>
                    </a:lnTo>
                    <a:lnTo>
                      <a:pt x="121" y="164"/>
                    </a:lnTo>
                    <a:lnTo>
                      <a:pt x="128" y="169"/>
                    </a:lnTo>
                    <a:lnTo>
                      <a:pt x="132" y="173"/>
                    </a:lnTo>
                    <a:lnTo>
                      <a:pt x="134" y="176"/>
                    </a:lnTo>
                    <a:lnTo>
                      <a:pt x="137" y="177"/>
                    </a:lnTo>
                    <a:lnTo>
                      <a:pt x="138" y="176"/>
                    </a:lnTo>
                    <a:lnTo>
                      <a:pt x="141" y="173"/>
                    </a:lnTo>
                    <a:lnTo>
                      <a:pt x="145" y="169"/>
                    </a:lnTo>
                    <a:lnTo>
                      <a:pt x="151" y="164"/>
                    </a:lnTo>
                    <a:lnTo>
                      <a:pt x="154" y="160"/>
                    </a:lnTo>
                    <a:lnTo>
                      <a:pt x="158" y="159"/>
                    </a:lnTo>
                    <a:lnTo>
                      <a:pt x="160" y="157"/>
                    </a:lnTo>
                    <a:lnTo>
                      <a:pt x="163" y="156"/>
                    </a:lnTo>
                    <a:lnTo>
                      <a:pt x="162" y="160"/>
                    </a:lnTo>
                    <a:lnTo>
                      <a:pt x="161" y="164"/>
                    </a:lnTo>
                    <a:lnTo>
                      <a:pt x="159" y="167"/>
                    </a:lnTo>
                    <a:lnTo>
                      <a:pt x="157" y="171"/>
                    </a:lnTo>
                    <a:lnTo>
                      <a:pt x="154" y="174"/>
                    </a:lnTo>
                    <a:lnTo>
                      <a:pt x="151" y="177"/>
                    </a:lnTo>
                    <a:lnTo>
                      <a:pt x="148" y="180"/>
                    </a:lnTo>
                    <a:lnTo>
                      <a:pt x="144" y="182"/>
                    </a:lnTo>
                    <a:lnTo>
                      <a:pt x="142" y="183"/>
                    </a:lnTo>
                    <a:lnTo>
                      <a:pt x="141" y="184"/>
                    </a:lnTo>
                    <a:lnTo>
                      <a:pt x="138" y="184"/>
                    </a:lnTo>
                    <a:lnTo>
                      <a:pt x="137" y="184"/>
                    </a:lnTo>
                    <a:lnTo>
                      <a:pt x="137" y="184"/>
                    </a:lnTo>
                    <a:close/>
                    <a:moveTo>
                      <a:pt x="137" y="164"/>
                    </a:moveTo>
                    <a:lnTo>
                      <a:pt x="134" y="161"/>
                    </a:lnTo>
                    <a:lnTo>
                      <a:pt x="130" y="157"/>
                    </a:lnTo>
                    <a:lnTo>
                      <a:pt x="125" y="153"/>
                    </a:lnTo>
                    <a:lnTo>
                      <a:pt x="121" y="150"/>
                    </a:lnTo>
                    <a:lnTo>
                      <a:pt x="119" y="148"/>
                    </a:lnTo>
                    <a:lnTo>
                      <a:pt x="117" y="148"/>
                    </a:lnTo>
                    <a:lnTo>
                      <a:pt x="114" y="147"/>
                    </a:lnTo>
                    <a:lnTo>
                      <a:pt x="112" y="146"/>
                    </a:lnTo>
                    <a:lnTo>
                      <a:pt x="105" y="144"/>
                    </a:lnTo>
                    <a:lnTo>
                      <a:pt x="100" y="143"/>
                    </a:lnTo>
                    <a:lnTo>
                      <a:pt x="97" y="143"/>
                    </a:lnTo>
                    <a:lnTo>
                      <a:pt x="96" y="142"/>
                    </a:lnTo>
                    <a:lnTo>
                      <a:pt x="95" y="141"/>
                    </a:lnTo>
                    <a:lnTo>
                      <a:pt x="93" y="140"/>
                    </a:lnTo>
                    <a:lnTo>
                      <a:pt x="91" y="137"/>
                    </a:lnTo>
                    <a:lnTo>
                      <a:pt x="89" y="134"/>
                    </a:lnTo>
                    <a:lnTo>
                      <a:pt x="87" y="132"/>
                    </a:lnTo>
                    <a:lnTo>
                      <a:pt x="86" y="128"/>
                    </a:lnTo>
                    <a:lnTo>
                      <a:pt x="85" y="125"/>
                    </a:lnTo>
                    <a:lnTo>
                      <a:pt x="86" y="123"/>
                    </a:lnTo>
                    <a:lnTo>
                      <a:pt x="87" y="120"/>
                    </a:lnTo>
                    <a:lnTo>
                      <a:pt x="88" y="118"/>
                    </a:lnTo>
                    <a:lnTo>
                      <a:pt x="89" y="116"/>
                    </a:lnTo>
                    <a:lnTo>
                      <a:pt x="89" y="114"/>
                    </a:lnTo>
                    <a:lnTo>
                      <a:pt x="91" y="112"/>
                    </a:lnTo>
                    <a:lnTo>
                      <a:pt x="93" y="111"/>
                    </a:lnTo>
                    <a:lnTo>
                      <a:pt x="93" y="109"/>
                    </a:lnTo>
                    <a:lnTo>
                      <a:pt x="95" y="108"/>
                    </a:lnTo>
                    <a:lnTo>
                      <a:pt x="97" y="108"/>
                    </a:lnTo>
                    <a:lnTo>
                      <a:pt x="99" y="106"/>
                    </a:lnTo>
                    <a:lnTo>
                      <a:pt x="101" y="106"/>
                    </a:lnTo>
                    <a:lnTo>
                      <a:pt x="102" y="105"/>
                    </a:lnTo>
                    <a:lnTo>
                      <a:pt x="106" y="104"/>
                    </a:lnTo>
                    <a:lnTo>
                      <a:pt x="109" y="104"/>
                    </a:lnTo>
                    <a:lnTo>
                      <a:pt x="113" y="104"/>
                    </a:lnTo>
                    <a:lnTo>
                      <a:pt x="116" y="105"/>
                    </a:lnTo>
                    <a:lnTo>
                      <a:pt x="119" y="107"/>
                    </a:lnTo>
                    <a:lnTo>
                      <a:pt x="122" y="108"/>
                    </a:lnTo>
                    <a:lnTo>
                      <a:pt x="129" y="112"/>
                    </a:lnTo>
                    <a:lnTo>
                      <a:pt x="133" y="115"/>
                    </a:lnTo>
                    <a:lnTo>
                      <a:pt x="134" y="116"/>
                    </a:lnTo>
                    <a:lnTo>
                      <a:pt x="135" y="116"/>
                    </a:lnTo>
                    <a:lnTo>
                      <a:pt x="136" y="116"/>
                    </a:lnTo>
                    <a:lnTo>
                      <a:pt x="137" y="116"/>
                    </a:lnTo>
                    <a:lnTo>
                      <a:pt x="137" y="116"/>
                    </a:lnTo>
                    <a:lnTo>
                      <a:pt x="137" y="116"/>
                    </a:lnTo>
                    <a:lnTo>
                      <a:pt x="139" y="116"/>
                    </a:lnTo>
                    <a:lnTo>
                      <a:pt x="140" y="115"/>
                    </a:lnTo>
                    <a:lnTo>
                      <a:pt x="145" y="112"/>
                    </a:lnTo>
                    <a:lnTo>
                      <a:pt x="150" y="108"/>
                    </a:lnTo>
                    <a:lnTo>
                      <a:pt x="154" y="107"/>
                    </a:lnTo>
                    <a:lnTo>
                      <a:pt x="157" y="105"/>
                    </a:lnTo>
                    <a:lnTo>
                      <a:pt x="160" y="104"/>
                    </a:lnTo>
                    <a:lnTo>
                      <a:pt x="163" y="104"/>
                    </a:lnTo>
                    <a:lnTo>
                      <a:pt x="167" y="104"/>
                    </a:lnTo>
                    <a:lnTo>
                      <a:pt x="171" y="105"/>
                    </a:lnTo>
                    <a:lnTo>
                      <a:pt x="173" y="106"/>
                    </a:lnTo>
                    <a:lnTo>
                      <a:pt x="174" y="106"/>
                    </a:lnTo>
                    <a:lnTo>
                      <a:pt x="176" y="108"/>
                    </a:lnTo>
                    <a:lnTo>
                      <a:pt x="178" y="108"/>
                    </a:lnTo>
                    <a:lnTo>
                      <a:pt x="179" y="109"/>
                    </a:lnTo>
                    <a:lnTo>
                      <a:pt x="181" y="111"/>
                    </a:lnTo>
                    <a:lnTo>
                      <a:pt x="182" y="112"/>
                    </a:lnTo>
                    <a:lnTo>
                      <a:pt x="183" y="114"/>
                    </a:lnTo>
                    <a:lnTo>
                      <a:pt x="184" y="116"/>
                    </a:lnTo>
                    <a:lnTo>
                      <a:pt x="186" y="118"/>
                    </a:lnTo>
                    <a:lnTo>
                      <a:pt x="186" y="120"/>
                    </a:lnTo>
                    <a:lnTo>
                      <a:pt x="187" y="123"/>
                    </a:lnTo>
                    <a:lnTo>
                      <a:pt x="187" y="125"/>
                    </a:lnTo>
                    <a:lnTo>
                      <a:pt x="186" y="128"/>
                    </a:lnTo>
                    <a:lnTo>
                      <a:pt x="186" y="132"/>
                    </a:lnTo>
                    <a:lnTo>
                      <a:pt x="184" y="134"/>
                    </a:lnTo>
                    <a:lnTo>
                      <a:pt x="182" y="137"/>
                    </a:lnTo>
                    <a:lnTo>
                      <a:pt x="180" y="140"/>
                    </a:lnTo>
                    <a:lnTo>
                      <a:pt x="178" y="141"/>
                    </a:lnTo>
                    <a:lnTo>
                      <a:pt x="177" y="142"/>
                    </a:lnTo>
                    <a:lnTo>
                      <a:pt x="175" y="143"/>
                    </a:lnTo>
                    <a:lnTo>
                      <a:pt x="174" y="143"/>
                    </a:lnTo>
                    <a:lnTo>
                      <a:pt x="167" y="144"/>
                    </a:lnTo>
                    <a:lnTo>
                      <a:pt x="162" y="146"/>
                    </a:lnTo>
                    <a:lnTo>
                      <a:pt x="158" y="147"/>
                    </a:lnTo>
                    <a:lnTo>
                      <a:pt x="156" y="148"/>
                    </a:lnTo>
                    <a:lnTo>
                      <a:pt x="154" y="148"/>
                    </a:lnTo>
                    <a:lnTo>
                      <a:pt x="152" y="150"/>
                    </a:lnTo>
                    <a:lnTo>
                      <a:pt x="147" y="153"/>
                    </a:lnTo>
                    <a:lnTo>
                      <a:pt x="143" y="157"/>
                    </a:lnTo>
                    <a:lnTo>
                      <a:pt x="139" y="161"/>
                    </a:lnTo>
                    <a:lnTo>
                      <a:pt x="137" y="164"/>
                    </a:lnTo>
                    <a:lnTo>
                      <a:pt x="137" y="164"/>
                    </a:lnTo>
                    <a:close/>
                    <a:moveTo>
                      <a:pt x="170" y="51"/>
                    </a:moveTo>
                    <a:lnTo>
                      <a:pt x="171" y="51"/>
                    </a:lnTo>
                    <a:lnTo>
                      <a:pt x="173" y="51"/>
                    </a:lnTo>
                    <a:lnTo>
                      <a:pt x="174" y="52"/>
                    </a:lnTo>
                    <a:lnTo>
                      <a:pt x="175" y="53"/>
                    </a:lnTo>
                    <a:lnTo>
                      <a:pt x="177" y="55"/>
                    </a:lnTo>
                    <a:lnTo>
                      <a:pt x="178" y="56"/>
                    </a:lnTo>
                    <a:lnTo>
                      <a:pt x="178" y="58"/>
                    </a:lnTo>
                    <a:lnTo>
                      <a:pt x="178" y="59"/>
                    </a:lnTo>
                    <a:lnTo>
                      <a:pt x="178" y="62"/>
                    </a:lnTo>
                    <a:lnTo>
                      <a:pt x="178" y="63"/>
                    </a:lnTo>
                    <a:lnTo>
                      <a:pt x="177" y="65"/>
                    </a:lnTo>
                    <a:lnTo>
                      <a:pt x="175" y="67"/>
                    </a:lnTo>
                    <a:lnTo>
                      <a:pt x="174" y="67"/>
                    </a:lnTo>
                    <a:lnTo>
                      <a:pt x="173" y="68"/>
                    </a:lnTo>
                    <a:lnTo>
                      <a:pt x="171" y="69"/>
                    </a:lnTo>
                    <a:lnTo>
                      <a:pt x="170" y="69"/>
                    </a:lnTo>
                    <a:lnTo>
                      <a:pt x="167" y="69"/>
                    </a:lnTo>
                    <a:lnTo>
                      <a:pt x="166" y="68"/>
                    </a:lnTo>
                    <a:lnTo>
                      <a:pt x="164" y="67"/>
                    </a:lnTo>
                    <a:lnTo>
                      <a:pt x="162" y="67"/>
                    </a:lnTo>
                    <a:lnTo>
                      <a:pt x="162" y="65"/>
                    </a:lnTo>
                    <a:lnTo>
                      <a:pt x="161" y="63"/>
                    </a:lnTo>
                    <a:lnTo>
                      <a:pt x="160" y="62"/>
                    </a:lnTo>
                    <a:lnTo>
                      <a:pt x="160" y="59"/>
                    </a:lnTo>
                    <a:lnTo>
                      <a:pt x="160" y="58"/>
                    </a:lnTo>
                    <a:lnTo>
                      <a:pt x="161" y="56"/>
                    </a:lnTo>
                    <a:lnTo>
                      <a:pt x="162" y="55"/>
                    </a:lnTo>
                    <a:lnTo>
                      <a:pt x="162" y="53"/>
                    </a:lnTo>
                    <a:lnTo>
                      <a:pt x="164" y="52"/>
                    </a:lnTo>
                    <a:lnTo>
                      <a:pt x="166" y="51"/>
                    </a:lnTo>
                    <a:lnTo>
                      <a:pt x="167" y="51"/>
                    </a:lnTo>
                    <a:lnTo>
                      <a:pt x="170" y="51"/>
                    </a:lnTo>
                    <a:lnTo>
                      <a:pt x="170" y="51"/>
                    </a:lnTo>
                    <a:close/>
                    <a:moveTo>
                      <a:pt x="175" y="96"/>
                    </a:moveTo>
                    <a:lnTo>
                      <a:pt x="177" y="95"/>
                    </a:lnTo>
                    <a:lnTo>
                      <a:pt x="177" y="93"/>
                    </a:lnTo>
                    <a:lnTo>
                      <a:pt x="179" y="88"/>
                    </a:lnTo>
                    <a:lnTo>
                      <a:pt x="181" y="84"/>
                    </a:lnTo>
                    <a:lnTo>
                      <a:pt x="183" y="81"/>
                    </a:lnTo>
                    <a:lnTo>
                      <a:pt x="186" y="78"/>
                    </a:lnTo>
                    <a:lnTo>
                      <a:pt x="188" y="76"/>
                    </a:lnTo>
                    <a:lnTo>
                      <a:pt x="190" y="74"/>
                    </a:lnTo>
                    <a:lnTo>
                      <a:pt x="194" y="72"/>
                    </a:lnTo>
                    <a:lnTo>
                      <a:pt x="196" y="71"/>
                    </a:lnTo>
                    <a:lnTo>
                      <a:pt x="198" y="69"/>
                    </a:lnTo>
                    <a:lnTo>
                      <a:pt x="202" y="68"/>
                    </a:lnTo>
                    <a:lnTo>
                      <a:pt x="205" y="67"/>
                    </a:lnTo>
                    <a:lnTo>
                      <a:pt x="209" y="67"/>
                    </a:lnTo>
                    <a:lnTo>
                      <a:pt x="213" y="67"/>
                    </a:lnTo>
                    <a:lnTo>
                      <a:pt x="217" y="67"/>
                    </a:lnTo>
                    <a:lnTo>
                      <a:pt x="221" y="67"/>
                    </a:lnTo>
                    <a:lnTo>
                      <a:pt x="223" y="68"/>
                    </a:lnTo>
                    <a:lnTo>
                      <a:pt x="226" y="69"/>
                    </a:lnTo>
                    <a:lnTo>
                      <a:pt x="229" y="71"/>
                    </a:lnTo>
                    <a:lnTo>
                      <a:pt x="230" y="72"/>
                    </a:lnTo>
                    <a:lnTo>
                      <a:pt x="232" y="73"/>
                    </a:lnTo>
                    <a:lnTo>
                      <a:pt x="234" y="75"/>
                    </a:lnTo>
                    <a:lnTo>
                      <a:pt x="236" y="76"/>
                    </a:lnTo>
                    <a:lnTo>
                      <a:pt x="238" y="79"/>
                    </a:lnTo>
                    <a:lnTo>
                      <a:pt x="238" y="80"/>
                    </a:lnTo>
                    <a:lnTo>
                      <a:pt x="240" y="82"/>
                    </a:lnTo>
                    <a:lnTo>
                      <a:pt x="242" y="86"/>
                    </a:lnTo>
                    <a:lnTo>
                      <a:pt x="244" y="89"/>
                    </a:lnTo>
                    <a:lnTo>
                      <a:pt x="247" y="93"/>
                    </a:lnTo>
                    <a:lnTo>
                      <a:pt x="251" y="98"/>
                    </a:lnTo>
                    <a:lnTo>
                      <a:pt x="254" y="101"/>
                    </a:lnTo>
                    <a:lnTo>
                      <a:pt x="256" y="102"/>
                    </a:lnTo>
                    <a:lnTo>
                      <a:pt x="254" y="103"/>
                    </a:lnTo>
                    <a:lnTo>
                      <a:pt x="249" y="105"/>
                    </a:lnTo>
                    <a:lnTo>
                      <a:pt x="246" y="107"/>
                    </a:lnTo>
                    <a:lnTo>
                      <a:pt x="242" y="108"/>
                    </a:lnTo>
                    <a:lnTo>
                      <a:pt x="238" y="110"/>
                    </a:lnTo>
                    <a:lnTo>
                      <a:pt x="236" y="112"/>
                    </a:lnTo>
                    <a:lnTo>
                      <a:pt x="230" y="116"/>
                    </a:lnTo>
                    <a:lnTo>
                      <a:pt x="224" y="120"/>
                    </a:lnTo>
                    <a:lnTo>
                      <a:pt x="222" y="120"/>
                    </a:lnTo>
                    <a:lnTo>
                      <a:pt x="218" y="121"/>
                    </a:lnTo>
                    <a:lnTo>
                      <a:pt x="215" y="122"/>
                    </a:lnTo>
                    <a:lnTo>
                      <a:pt x="211" y="122"/>
                    </a:lnTo>
                    <a:lnTo>
                      <a:pt x="207" y="121"/>
                    </a:lnTo>
                    <a:lnTo>
                      <a:pt x="204" y="120"/>
                    </a:lnTo>
                    <a:lnTo>
                      <a:pt x="201" y="120"/>
                    </a:lnTo>
                    <a:lnTo>
                      <a:pt x="198" y="120"/>
                    </a:lnTo>
                    <a:lnTo>
                      <a:pt x="198" y="120"/>
                    </a:lnTo>
                    <a:lnTo>
                      <a:pt x="197" y="119"/>
                    </a:lnTo>
                    <a:lnTo>
                      <a:pt x="195" y="115"/>
                    </a:lnTo>
                    <a:lnTo>
                      <a:pt x="194" y="112"/>
                    </a:lnTo>
                    <a:lnTo>
                      <a:pt x="191" y="108"/>
                    </a:lnTo>
                    <a:lnTo>
                      <a:pt x="190" y="106"/>
                    </a:lnTo>
                    <a:lnTo>
                      <a:pt x="186" y="104"/>
                    </a:lnTo>
                    <a:lnTo>
                      <a:pt x="184" y="100"/>
                    </a:lnTo>
                    <a:lnTo>
                      <a:pt x="182" y="99"/>
                    </a:lnTo>
                    <a:lnTo>
                      <a:pt x="180" y="98"/>
                    </a:lnTo>
                    <a:lnTo>
                      <a:pt x="178" y="96"/>
                    </a:lnTo>
                    <a:lnTo>
                      <a:pt x="175" y="96"/>
                    </a:lnTo>
                    <a:lnTo>
                      <a:pt x="175" y="96"/>
                    </a:lnTo>
                    <a:close/>
                    <a:moveTo>
                      <a:pt x="104" y="51"/>
                    </a:moveTo>
                    <a:lnTo>
                      <a:pt x="106" y="51"/>
                    </a:lnTo>
                    <a:lnTo>
                      <a:pt x="108" y="51"/>
                    </a:lnTo>
                    <a:lnTo>
                      <a:pt x="109" y="52"/>
                    </a:lnTo>
                    <a:lnTo>
                      <a:pt x="110" y="53"/>
                    </a:lnTo>
                    <a:lnTo>
                      <a:pt x="112" y="55"/>
                    </a:lnTo>
                    <a:lnTo>
                      <a:pt x="113" y="56"/>
                    </a:lnTo>
                    <a:lnTo>
                      <a:pt x="113" y="58"/>
                    </a:lnTo>
                    <a:lnTo>
                      <a:pt x="113" y="59"/>
                    </a:lnTo>
                    <a:lnTo>
                      <a:pt x="113" y="62"/>
                    </a:lnTo>
                    <a:lnTo>
                      <a:pt x="113" y="63"/>
                    </a:lnTo>
                    <a:lnTo>
                      <a:pt x="112" y="65"/>
                    </a:lnTo>
                    <a:lnTo>
                      <a:pt x="110" y="67"/>
                    </a:lnTo>
                    <a:lnTo>
                      <a:pt x="109" y="67"/>
                    </a:lnTo>
                    <a:lnTo>
                      <a:pt x="108" y="68"/>
                    </a:lnTo>
                    <a:lnTo>
                      <a:pt x="106" y="69"/>
                    </a:lnTo>
                    <a:lnTo>
                      <a:pt x="104" y="69"/>
                    </a:lnTo>
                    <a:lnTo>
                      <a:pt x="102" y="69"/>
                    </a:lnTo>
                    <a:lnTo>
                      <a:pt x="101" y="68"/>
                    </a:lnTo>
                    <a:lnTo>
                      <a:pt x="99" y="67"/>
                    </a:lnTo>
                    <a:lnTo>
                      <a:pt x="97" y="67"/>
                    </a:lnTo>
                    <a:lnTo>
                      <a:pt x="97" y="65"/>
                    </a:lnTo>
                    <a:lnTo>
                      <a:pt x="95" y="63"/>
                    </a:lnTo>
                    <a:lnTo>
                      <a:pt x="95" y="62"/>
                    </a:lnTo>
                    <a:lnTo>
                      <a:pt x="95" y="59"/>
                    </a:lnTo>
                    <a:lnTo>
                      <a:pt x="95" y="58"/>
                    </a:lnTo>
                    <a:lnTo>
                      <a:pt x="95" y="56"/>
                    </a:lnTo>
                    <a:lnTo>
                      <a:pt x="97" y="55"/>
                    </a:lnTo>
                    <a:lnTo>
                      <a:pt x="97" y="53"/>
                    </a:lnTo>
                    <a:lnTo>
                      <a:pt x="99" y="52"/>
                    </a:lnTo>
                    <a:lnTo>
                      <a:pt x="101" y="51"/>
                    </a:lnTo>
                    <a:lnTo>
                      <a:pt x="102" y="51"/>
                    </a:lnTo>
                    <a:lnTo>
                      <a:pt x="104" y="51"/>
                    </a:lnTo>
                    <a:lnTo>
                      <a:pt x="104" y="51"/>
                    </a:lnTo>
                    <a:close/>
                    <a:moveTo>
                      <a:pt x="97" y="96"/>
                    </a:moveTo>
                    <a:lnTo>
                      <a:pt x="95" y="96"/>
                    </a:lnTo>
                    <a:lnTo>
                      <a:pt x="93" y="98"/>
                    </a:lnTo>
                    <a:lnTo>
                      <a:pt x="91" y="99"/>
                    </a:lnTo>
                    <a:lnTo>
                      <a:pt x="89" y="100"/>
                    </a:lnTo>
                    <a:lnTo>
                      <a:pt x="86" y="104"/>
                    </a:lnTo>
                    <a:lnTo>
                      <a:pt x="84" y="106"/>
                    </a:lnTo>
                    <a:lnTo>
                      <a:pt x="81" y="108"/>
                    </a:lnTo>
                    <a:lnTo>
                      <a:pt x="80" y="112"/>
                    </a:lnTo>
                    <a:lnTo>
                      <a:pt x="77" y="115"/>
                    </a:lnTo>
                    <a:lnTo>
                      <a:pt x="77" y="119"/>
                    </a:lnTo>
                    <a:lnTo>
                      <a:pt x="75" y="120"/>
                    </a:lnTo>
                    <a:lnTo>
                      <a:pt x="74" y="120"/>
                    </a:lnTo>
                    <a:lnTo>
                      <a:pt x="73" y="120"/>
                    </a:lnTo>
                    <a:lnTo>
                      <a:pt x="69" y="120"/>
                    </a:lnTo>
                    <a:lnTo>
                      <a:pt x="65" y="121"/>
                    </a:lnTo>
                    <a:lnTo>
                      <a:pt x="61" y="122"/>
                    </a:lnTo>
                    <a:lnTo>
                      <a:pt x="58" y="122"/>
                    </a:lnTo>
                    <a:lnTo>
                      <a:pt x="54" y="121"/>
                    </a:lnTo>
                    <a:lnTo>
                      <a:pt x="51" y="120"/>
                    </a:lnTo>
                    <a:lnTo>
                      <a:pt x="49" y="120"/>
                    </a:lnTo>
                    <a:lnTo>
                      <a:pt x="43" y="116"/>
                    </a:lnTo>
                    <a:lnTo>
                      <a:pt x="37" y="112"/>
                    </a:lnTo>
                    <a:lnTo>
                      <a:pt x="34" y="110"/>
                    </a:lnTo>
                    <a:lnTo>
                      <a:pt x="31" y="108"/>
                    </a:lnTo>
                    <a:lnTo>
                      <a:pt x="28" y="107"/>
                    </a:lnTo>
                    <a:lnTo>
                      <a:pt x="25" y="105"/>
                    </a:lnTo>
                    <a:lnTo>
                      <a:pt x="19" y="103"/>
                    </a:lnTo>
                    <a:lnTo>
                      <a:pt x="17" y="102"/>
                    </a:lnTo>
                    <a:lnTo>
                      <a:pt x="18" y="101"/>
                    </a:lnTo>
                    <a:lnTo>
                      <a:pt x="21" y="98"/>
                    </a:lnTo>
                    <a:lnTo>
                      <a:pt x="25" y="93"/>
                    </a:lnTo>
                    <a:lnTo>
                      <a:pt x="29" y="89"/>
                    </a:lnTo>
                    <a:lnTo>
                      <a:pt x="31" y="86"/>
                    </a:lnTo>
                    <a:lnTo>
                      <a:pt x="33" y="82"/>
                    </a:lnTo>
                    <a:lnTo>
                      <a:pt x="34" y="80"/>
                    </a:lnTo>
                    <a:lnTo>
                      <a:pt x="36" y="79"/>
                    </a:lnTo>
                    <a:lnTo>
                      <a:pt x="37" y="76"/>
                    </a:lnTo>
                    <a:lnTo>
                      <a:pt x="39" y="75"/>
                    </a:lnTo>
                    <a:lnTo>
                      <a:pt x="41" y="73"/>
                    </a:lnTo>
                    <a:lnTo>
                      <a:pt x="43" y="72"/>
                    </a:lnTo>
                    <a:lnTo>
                      <a:pt x="45" y="71"/>
                    </a:lnTo>
                    <a:lnTo>
                      <a:pt x="47" y="69"/>
                    </a:lnTo>
                    <a:lnTo>
                      <a:pt x="49" y="68"/>
                    </a:lnTo>
                    <a:lnTo>
                      <a:pt x="53" y="67"/>
                    </a:lnTo>
                    <a:lnTo>
                      <a:pt x="56" y="67"/>
                    </a:lnTo>
                    <a:lnTo>
                      <a:pt x="60" y="67"/>
                    </a:lnTo>
                    <a:lnTo>
                      <a:pt x="65" y="67"/>
                    </a:lnTo>
                    <a:lnTo>
                      <a:pt x="68" y="67"/>
                    </a:lnTo>
                    <a:lnTo>
                      <a:pt x="71" y="68"/>
                    </a:lnTo>
                    <a:lnTo>
                      <a:pt x="74" y="69"/>
                    </a:lnTo>
                    <a:lnTo>
                      <a:pt x="77" y="71"/>
                    </a:lnTo>
                    <a:lnTo>
                      <a:pt x="80" y="72"/>
                    </a:lnTo>
                    <a:lnTo>
                      <a:pt x="82" y="74"/>
                    </a:lnTo>
                    <a:lnTo>
                      <a:pt x="85" y="76"/>
                    </a:lnTo>
                    <a:lnTo>
                      <a:pt x="88" y="78"/>
                    </a:lnTo>
                    <a:lnTo>
                      <a:pt x="90" y="81"/>
                    </a:lnTo>
                    <a:lnTo>
                      <a:pt x="92" y="84"/>
                    </a:lnTo>
                    <a:lnTo>
                      <a:pt x="93" y="88"/>
                    </a:lnTo>
                    <a:lnTo>
                      <a:pt x="96" y="93"/>
                    </a:lnTo>
                    <a:lnTo>
                      <a:pt x="97" y="95"/>
                    </a:lnTo>
                    <a:lnTo>
                      <a:pt x="9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iṣļiḍê"/>
              <p:cNvSpPr/>
              <p:nvPr/>
            </p:nvSpPr>
            <p:spPr bwMode="auto">
              <a:xfrm>
                <a:off x="2032001" y="3052763"/>
                <a:ext cx="236538" cy="215900"/>
              </a:xfrm>
              <a:custGeom>
                <a:avLst/>
                <a:gdLst>
                  <a:gd name="T0" fmla="*/ 27 w 149"/>
                  <a:gd name="T1" fmla="*/ 59 h 136"/>
                  <a:gd name="T2" fmla="*/ 21 w 149"/>
                  <a:gd name="T3" fmla="*/ 66 h 136"/>
                  <a:gd name="T4" fmla="*/ 19 w 149"/>
                  <a:gd name="T5" fmla="*/ 59 h 136"/>
                  <a:gd name="T6" fmla="*/ 9 w 149"/>
                  <a:gd name="T7" fmla="*/ 54 h 136"/>
                  <a:gd name="T8" fmla="*/ 1 w 149"/>
                  <a:gd name="T9" fmla="*/ 49 h 136"/>
                  <a:gd name="T10" fmla="*/ 3 w 149"/>
                  <a:gd name="T11" fmla="*/ 35 h 136"/>
                  <a:gd name="T12" fmla="*/ 9 w 149"/>
                  <a:gd name="T13" fmla="*/ 34 h 136"/>
                  <a:gd name="T14" fmla="*/ 20 w 149"/>
                  <a:gd name="T15" fmla="*/ 43 h 136"/>
                  <a:gd name="T16" fmla="*/ 21 w 149"/>
                  <a:gd name="T17" fmla="*/ 35 h 136"/>
                  <a:gd name="T18" fmla="*/ 8 w 149"/>
                  <a:gd name="T19" fmla="*/ 8 h 136"/>
                  <a:gd name="T20" fmla="*/ 17 w 149"/>
                  <a:gd name="T21" fmla="*/ 0 h 136"/>
                  <a:gd name="T22" fmla="*/ 24 w 149"/>
                  <a:gd name="T23" fmla="*/ 6 h 136"/>
                  <a:gd name="T24" fmla="*/ 29 w 149"/>
                  <a:gd name="T25" fmla="*/ 38 h 136"/>
                  <a:gd name="T26" fmla="*/ 31 w 149"/>
                  <a:gd name="T27" fmla="*/ 49 h 136"/>
                  <a:gd name="T28" fmla="*/ 46 w 149"/>
                  <a:gd name="T29" fmla="*/ 61 h 136"/>
                  <a:gd name="T30" fmla="*/ 46 w 149"/>
                  <a:gd name="T31" fmla="*/ 55 h 136"/>
                  <a:gd name="T32" fmla="*/ 41 w 149"/>
                  <a:gd name="T33" fmla="*/ 43 h 136"/>
                  <a:gd name="T34" fmla="*/ 47 w 149"/>
                  <a:gd name="T35" fmla="*/ 41 h 136"/>
                  <a:gd name="T36" fmla="*/ 34 w 149"/>
                  <a:gd name="T37" fmla="*/ 24 h 136"/>
                  <a:gd name="T38" fmla="*/ 38 w 149"/>
                  <a:gd name="T39" fmla="*/ 19 h 136"/>
                  <a:gd name="T40" fmla="*/ 45 w 149"/>
                  <a:gd name="T41" fmla="*/ 26 h 136"/>
                  <a:gd name="T42" fmla="*/ 49 w 149"/>
                  <a:gd name="T43" fmla="*/ 28 h 136"/>
                  <a:gd name="T44" fmla="*/ 45 w 149"/>
                  <a:gd name="T45" fmla="*/ 10 h 136"/>
                  <a:gd name="T46" fmla="*/ 50 w 149"/>
                  <a:gd name="T47" fmla="*/ 8 h 136"/>
                  <a:gd name="T48" fmla="*/ 53 w 149"/>
                  <a:gd name="T49" fmla="*/ 28 h 136"/>
                  <a:gd name="T50" fmla="*/ 67 w 149"/>
                  <a:gd name="T51" fmla="*/ 56 h 136"/>
                  <a:gd name="T52" fmla="*/ 68 w 149"/>
                  <a:gd name="T53" fmla="*/ 37 h 136"/>
                  <a:gd name="T54" fmla="*/ 70 w 149"/>
                  <a:gd name="T55" fmla="*/ 13 h 136"/>
                  <a:gd name="T56" fmla="*/ 77 w 149"/>
                  <a:gd name="T57" fmla="*/ 20 h 136"/>
                  <a:gd name="T58" fmla="*/ 73 w 149"/>
                  <a:gd name="T59" fmla="*/ 37 h 136"/>
                  <a:gd name="T60" fmla="*/ 85 w 149"/>
                  <a:gd name="T61" fmla="*/ 64 h 136"/>
                  <a:gd name="T62" fmla="*/ 97 w 149"/>
                  <a:gd name="T63" fmla="*/ 67 h 136"/>
                  <a:gd name="T64" fmla="*/ 100 w 149"/>
                  <a:gd name="T65" fmla="*/ 55 h 136"/>
                  <a:gd name="T66" fmla="*/ 106 w 149"/>
                  <a:gd name="T67" fmla="*/ 59 h 136"/>
                  <a:gd name="T68" fmla="*/ 105 w 149"/>
                  <a:gd name="T69" fmla="*/ 71 h 136"/>
                  <a:gd name="T70" fmla="*/ 142 w 149"/>
                  <a:gd name="T71" fmla="*/ 82 h 136"/>
                  <a:gd name="T72" fmla="*/ 148 w 149"/>
                  <a:gd name="T73" fmla="*/ 91 h 136"/>
                  <a:gd name="T74" fmla="*/ 132 w 149"/>
                  <a:gd name="T75" fmla="*/ 98 h 136"/>
                  <a:gd name="T76" fmla="*/ 133 w 149"/>
                  <a:gd name="T77" fmla="*/ 92 h 136"/>
                  <a:gd name="T78" fmla="*/ 109 w 149"/>
                  <a:gd name="T79" fmla="*/ 80 h 136"/>
                  <a:gd name="T80" fmla="*/ 109 w 149"/>
                  <a:gd name="T81" fmla="*/ 91 h 136"/>
                  <a:gd name="T82" fmla="*/ 113 w 149"/>
                  <a:gd name="T83" fmla="*/ 101 h 136"/>
                  <a:gd name="T84" fmla="*/ 101 w 149"/>
                  <a:gd name="T85" fmla="*/ 104 h 136"/>
                  <a:gd name="T86" fmla="*/ 97 w 149"/>
                  <a:gd name="T87" fmla="*/ 87 h 136"/>
                  <a:gd name="T88" fmla="*/ 76 w 149"/>
                  <a:gd name="T89" fmla="*/ 71 h 136"/>
                  <a:gd name="T90" fmla="*/ 81 w 149"/>
                  <a:gd name="T91" fmla="*/ 96 h 136"/>
                  <a:gd name="T92" fmla="*/ 91 w 149"/>
                  <a:gd name="T93" fmla="*/ 125 h 136"/>
                  <a:gd name="T94" fmla="*/ 86 w 149"/>
                  <a:gd name="T95" fmla="*/ 136 h 136"/>
                  <a:gd name="T96" fmla="*/ 76 w 149"/>
                  <a:gd name="T97" fmla="*/ 124 h 136"/>
                  <a:gd name="T98" fmla="*/ 70 w 149"/>
                  <a:gd name="T99" fmla="*/ 78 h 136"/>
                  <a:gd name="T100" fmla="*/ 57 w 149"/>
                  <a:gd name="T101" fmla="*/ 60 h 136"/>
                  <a:gd name="T102" fmla="*/ 55 w 149"/>
                  <a:gd name="T103" fmla="*/ 71 h 136"/>
                  <a:gd name="T104" fmla="*/ 56 w 149"/>
                  <a:gd name="T105" fmla="*/ 91 h 136"/>
                  <a:gd name="T106" fmla="*/ 47 w 149"/>
                  <a:gd name="T107" fmla="*/ 89 h 136"/>
                  <a:gd name="T108" fmla="*/ 41 w 149"/>
                  <a:gd name="T10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6">
                    <a:moveTo>
                      <a:pt x="32" y="60"/>
                    </a:moveTo>
                    <a:lnTo>
                      <a:pt x="31" y="60"/>
                    </a:lnTo>
                    <a:lnTo>
                      <a:pt x="29" y="59"/>
                    </a:lnTo>
                    <a:lnTo>
                      <a:pt x="29" y="58"/>
                    </a:lnTo>
                    <a:lnTo>
                      <a:pt x="28" y="58"/>
                    </a:lnTo>
                    <a:lnTo>
                      <a:pt x="27" y="58"/>
                    </a:lnTo>
                    <a:lnTo>
                      <a:pt x="27" y="59"/>
                    </a:lnTo>
                    <a:lnTo>
                      <a:pt x="26" y="62"/>
                    </a:lnTo>
                    <a:lnTo>
                      <a:pt x="25" y="64"/>
                    </a:lnTo>
                    <a:lnTo>
                      <a:pt x="25" y="66"/>
                    </a:lnTo>
                    <a:lnTo>
                      <a:pt x="24" y="66"/>
                    </a:lnTo>
                    <a:lnTo>
                      <a:pt x="24" y="67"/>
                    </a:lnTo>
                    <a:lnTo>
                      <a:pt x="23" y="67"/>
                    </a:lnTo>
                    <a:lnTo>
                      <a:pt x="21" y="66"/>
                    </a:lnTo>
                    <a:lnTo>
                      <a:pt x="20" y="66"/>
                    </a:lnTo>
                    <a:lnTo>
                      <a:pt x="19" y="65"/>
                    </a:lnTo>
                    <a:lnTo>
                      <a:pt x="18" y="65"/>
                    </a:lnTo>
                    <a:lnTo>
                      <a:pt x="18" y="64"/>
                    </a:lnTo>
                    <a:lnTo>
                      <a:pt x="18" y="63"/>
                    </a:lnTo>
                    <a:lnTo>
                      <a:pt x="18" y="62"/>
                    </a:lnTo>
                    <a:lnTo>
                      <a:pt x="19" y="59"/>
                    </a:lnTo>
                    <a:lnTo>
                      <a:pt x="19" y="58"/>
                    </a:lnTo>
                    <a:lnTo>
                      <a:pt x="19" y="57"/>
                    </a:lnTo>
                    <a:lnTo>
                      <a:pt x="19" y="56"/>
                    </a:lnTo>
                    <a:lnTo>
                      <a:pt x="18" y="56"/>
                    </a:lnTo>
                    <a:lnTo>
                      <a:pt x="16" y="55"/>
                    </a:lnTo>
                    <a:lnTo>
                      <a:pt x="13" y="55"/>
                    </a:lnTo>
                    <a:lnTo>
                      <a:pt x="9" y="54"/>
                    </a:lnTo>
                    <a:lnTo>
                      <a:pt x="8" y="53"/>
                    </a:lnTo>
                    <a:lnTo>
                      <a:pt x="7" y="52"/>
                    </a:lnTo>
                    <a:lnTo>
                      <a:pt x="5" y="52"/>
                    </a:lnTo>
                    <a:lnTo>
                      <a:pt x="3" y="51"/>
                    </a:lnTo>
                    <a:lnTo>
                      <a:pt x="2" y="51"/>
                    </a:lnTo>
                    <a:lnTo>
                      <a:pt x="1" y="50"/>
                    </a:lnTo>
                    <a:lnTo>
                      <a:pt x="1" y="49"/>
                    </a:lnTo>
                    <a:lnTo>
                      <a:pt x="0" y="46"/>
                    </a:lnTo>
                    <a:lnTo>
                      <a:pt x="1" y="43"/>
                    </a:lnTo>
                    <a:lnTo>
                      <a:pt x="1" y="41"/>
                    </a:lnTo>
                    <a:lnTo>
                      <a:pt x="1" y="39"/>
                    </a:lnTo>
                    <a:lnTo>
                      <a:pt x="1" y="38"/>
                    </a:lnTo>
                    <a:lnTo>
                      <a:pt x="2" y="37"/>
                    </a:lnTo>
                    <a:lnTo>
                      <a:pt x="3" y="35"/>
                    </a:lnTo>
                    <a:lnTo>
                      <a:pt x="4" y="35"/>
                    </a:lnTo>
                    <a:lnTo>
                      <a:pt x="5" y="34"/>
                    </a:lnTo>
                    <a:lnTo>
                      <a:pt x="5" y="34"/>
                    </a:lnTo>
                    <a:lnTo>
                      <a:pt x="6" y="34"/>
                    </a:lnTo>
                    <a:lnTo>
                      <a:pt x="7" y="34"/>
                    </a:lnTo>
                    <a:lnTo>
                      <a:pt x="9" y="34"/>
                    </a:lnTo>
                    <a:lnTo>
                      <a:pt x="9" y="34"/>
                    </a:lnTo>
                    <a:lnTo>
                      <a:pt x="10" y="34"/>
                    </a:lnTo>
                    <a:lnTo>
                      <a:pt x="11" y="35"/>
                    </a:lnTo>
                    <a:lnTo>
                      <a:pt x="12" y="35"/>
                    </a:lnTo>
                    <a:lnTo>
                      <a:pt x="13" y="37"/>
                    </a:lnTo>
                    <a:lnTo>
                      <a:pt x="16" y="39"/>
                    </a:lnTo>
                    <a:lnTo>
                      <a:pt x="19" y="42"/>
                    </a:lnTo>
                    <a:lnTo>
                      <a:pt x="20" y="43"/>
                    </a:lnTo>
                    <a:lnTo>
                      <a:pt x="21" y="43"/>
                    </a:lnTo>
                    <a:lnTo>
                      <a:pt x="21" y="43"/>
                    </a:lnTo>
                    <a:lnTo>
                      <a:pt x="22" y="43"/>
                    </a:lnTo>
                    <a:lnTo>
                      <a:pt x="22" y="43"/>
                    </a:lnTo>
                    <a:lnTo>
                      <a:pt x="22" y="42"/>
                    </a:lnTo>
                    <a:lnTo>
                      <a:pt x="21" y="39"/>
                    </a:lnTo>
                    <a:lnTo>
                      <a:pt x="21" y="35"/>
                    </a:lnTo>
                    <a:lnTo>
                      <a:pt x="19" y="30"/>
                    </a:lnTo>
                    <a:lnTo>
                      <a:pt x="17" y="26"/>
                    </a:lnTo>
                    <a:lnTo>
                      <a:pt x="14" y="19"/>
                    </a:lnTo>
                    <a:lnTo>
                      <a:pt x="11" y="14"/>
                    </a:lnTo>
                    <a:lnTo>
                      <a:pt x="9" y="12"/>
                    </a:lnTo>
                    <a:lnTo>
                      <a:pt x="9" y="10"/>
                    </a:lnTo>
                    <a:lnTo>
                      <a:pt x="8" y="8"/>
                    </a:lnTo>
                    <a:lnTo>
                      <a:pt x="8" y="7"/>
                    </a:lnTo>
                    <a:lnTo>
                      <a:pt x="9" y="6"/>
                    </a:lnTo>
                    <a:lnTo>
                      <a:pt x="9" y="4"/>
                    </a:lnTo>
                    <a:lnTo>
                      <a:pt x="11" y="2"/>
                    </a:lnTo>
                    <a:lnTo>
                      <a:pt x="12" y="2"/>
                    </a:lnTo>
                    <a:lnTo>
                      <a:pt x="14" y="0"/>
                    </a:lnTo>
                    <a:lnTo>
                      <a:pt x="17" y="0"/>
                    </a:lnTo>
                    <a:lnTo>
                      <a:pt x="17" y="0"/>
                    </a:lnTo>
                    <a:lnTo>
                      <a:pt x="18" y="0"/>
                    </a:lnTo>
                    <a:lnTo>
                      <a:pt x="20" y="1"/>
                    </a:lnTo>
                    <a:lnTo>
                      <a:pt x="21" y="2"/>
                    </a:lnTo>
                    <a:lnTo>
                      <a:pt x="23" y="3"/>
                    </a:lnTo>
                    <a:lnTo>
                      <a:pt x="24" y="4"/>
                    </a:lnTo>
                    <a:lnTo>
                      <a:pt x="24" y="6"/>
                    </a:lnTo>
                    <a:lnTo>
                      <a:pt x="24" y="9"/>
                    </a:lnTo>
                    <a:lnTo>
                      <a:pt x="24" y="13"/>
                    </a:lnTo>
                    <a:lnTo>
                      <a:pt x="25" y="17"/>
                    </a:lnTo>
                    <a:lnTo>
                      <a:pt x="27" y="23"/>
                    </a:lnTo>
                    <a:lnTo>
                      <a:pt x="27" y="28"/>
                    </a:lnTo>
                    <a:lnTo>
                      <a:pt x="28" y="32"/>
                    </a:lnTo>
                    <a:lnTo>
                      <a:pt x="29" y="38"/>
                    </a:lnTo>
                    <a:lnTo>
                      <a:pt x="29" y="41"/>
                    </a:lnTo>
                    <a:lnTo>
                      <a:pt x="29" y="45"/>
                    </a:lnTo>
                    <a:lnTo>
                      <a:pt x="29" y="46"/>
                    </a:lnTo>
                    <a:lnTo>
                      <a:pt x="29" y="47"/>
                    </a:lnTo>
                    <a:lnTo>
                      <a:pt x="29" y="48"/>
                    </a:lnTo>
                    <a:lnTo>
                      <a:pt x="30" y="49"/>
                    </a:lnTo>
                    <a:lnTo>
                      <a:pt x="31" y="49"/>
                    </a:lnTo>
                    <a:lnTo>
                      <a:pt x="32" y="49"/>
                    </a:lnTo>
                    <a:lnTo>
                      <a:pt x="33" y="50"/>
                    </a:lnTo>
                    <a:lnTo>
                      <a:pt x="36" y="52"/>
                    </a:lnTo>
                    <a:lnTo>
                      <a:pt x="39" y="55"/>
                    </a:lnTo>
                    <a:lnTo>
                      <a:pt x="41" y="57"/>
                    </a:lnTo>
                    <a:lnTo>
                      <a:pt x="44" y="59"/>
                    </a:lnTo>
                    <a:lnTo>
                      <a:pt x="46" y="61"/>
                    </a:lnTo>
                    <a:lnTo>
                      <a:pt x="46" y="61"/>
                    </a:lnTo>
                    <a:lnTo>
                      <a:pt x="47" y="61"/>
                    </a:lnTo>
                    <a:lnTo>
                      <a:pt x="47" y="60"/>
                    </a:lnTo>
                    <a:lnTo>
                      <a:pt x="47" y="59"/>
                    </a:lnTo>
                    <a:lnTo>
                      <a:pt x="47" y="57"/>
                    </a:lnTo>
                    <a:lnTo>
                      <a:pt x="47" y="56"/>
                    </a:lnTo>
                    <a:lnTo>
                      <a:pt x="46" y="55"/>
                    </a:lnTo>
                    <a:lnTo>
                      <a:pt x="46" y="54"/>
                    </a:lnTo>
                    <a:lnTo>
                      <a:pt x="44" y="51"/>
                    </a:lnTo>
                    <a:lnTo>
                      <a:pt x="41" y="47"/>
                    </a:lnTo>
                    <a:lnTo>
                      <a:pt x="41" y="46"/>
                    </a:lnTo>
                    <a:lnTo>
                      <a:pt x="41" y="44"/>
                    </a:lnTo>
                    <a:lnTo>
                      <a:pt x="41" y="43"/>
                    </a:lnTo>
                    <a:lnTo>
                      <a:pt x="41" y="43"/>
                    </a:lnTo>
                    <a:lnTo>
                      <a:pt x="41" y="42"/>
                    </a:lnTo>
                    <a:lnTo>
                      <a:pt x="41" y="42"/>
                    </a:lnTo>
                    <a:lnTo>
                      <a:pt x="44" y="42"/>
                    </a:lnTo>
                    <a:lnTo>
                      <a:pt x="46" y="42"/>
                    </a:lnTo>
                    <a:lnTo>
                      <a:pt x="47" y="42"/>
                    </a:lnTo>
                    <a:lnTo>
                      <a:pt x="47" y="42"/>
                    </a:lnTo>
                    <a:lnTo>
                      <a:pt x="47" y="41"/>
                    </a:lnTo>
                    <a:lnTo>
                      <a:pt x="46" y="40"/>
                    </a:lnTo>
                    <a:lnTo>
                      <a:pt x="44" y="37"/>
                    </a:lnTo>
                    <a:lnTo>
                      <a:pt x="41" y="34"/>
                    </a:lnTo>
                    <a:lnTo>
                      <a:pt x="38" y="30"/>
                    </a:lnTo>
                    <a:lnTo>
                      <a:pt x="37" y="28"/>
                    </a:lnTo>
                    <a:lnTo>
                      <a:pt x="35" y="26"/>
                    </a:lnTo>
                    <a:lnTo>
                      <a:pt x="34" y="24"/>
                    </a:lnTo>
                    <a:lnTo>
                      <a:pt x="33" y="22"/>
                    </a:lnTo>
                    <a:lnTo>
                      <a:pt x="33" y="22"/>
                    </a:lnTo>
                    <a:lnTo>
                      <a:pt x="34" y="21"/>
                    </a:lnTo>
                    <a:lnTo>
                      <a:pt x="35" y="19"/>
                    </a:lnTo>
                    <a:lnTo>
                      <a:pt x="36" y="19"/>
                    </a:lnTo>
                    <a:lnTo>
                      <a:pt x="37" y="19"/>
                    </a:lnTo>
                    <a:lnTo>
                      <a:pt x="38" y="19"/>
                    </a:lnTo>
                    <a:lnTo>
                      <a:pt x="39" y="19"/>
                    </a:lnTo>
                    <a:lnTo>
                      <a:pt x="41" y="20"/>
                    </a:lnTo>
                    <a:lnTo>
                      <a:pt x="41" y="22"/>
                    </a:lnTo>
                    <a:lnTo>
                      <a:pt x="42" y="23"/>
                    </a:lnTo>
                    <a:lnTo>
                      <a:pt x="44" y="25"/>
                    </a:lnTo>
                    <a:lnTo>
                      <a:pt x="44" y="26"/>
                    </a:lnTo>
                    <a:lnTo>
                      <a:pt x="45" y="26"/>
                    </a:lnTo>
                    <a:lnTo>
                      <a:pt x="45" y="27"/>
                    </a:lnTo>
                    <a:lnTo>
                      <a:pt x="46" y="27"/>
                    </a:lnTo>
                    <a:lnTo>
                      <a:pt x="47" y="28"/>
                    </a:lnTo>
                    <a:lnTo>
                      <a:pt x="48" y="29"/>
                    </a:lnTo>
                    <a:lnTo>
                      <a:pt x="49" y="29"/>
                    </a:lnTo>
                    <a:lnTo>
                      <a:pt x="49" y="28"/>
                    </a:lnTo>
                    <a:lnTo>
                      <a:pt x="49" y="28"/>
                    </a:lnTo>
                    <a:lnTo>
                      <a:pt x="49" y="26"/>
                    </a:lnTo>
                    <a:lnTo>
                      <a:pt x="48" y="23"/>
                    </a:lnTo>
                    <a:lnTo>
                      <a:pt x="46" y="19"/>
                    </a:lnTo>
                    <a:lnTo>
                      <a:pt x="45" y="16"/>
                    </a:lnTo>
                    <a:lnTo>
                      <a:pt x="45" y="14"/>
                    </a:lnTo>
                    <a:lnTo>
                      <a:pt x="45" y="13"/>
                    </a:lnTo>
                    <a:lnTo>
                      <a:pt x="45" y="10"/>
                    </a:lnTo>
                    <a:lnTo>
                      <a:pt x="46" y="8"/>
                    </a:lnTo>
                    <a:lnTo>
                      <a:pt x="48" y="6"/>
                    </a:lnTo>
                    <a:lnTo>
                      <a:pt x="48" y="6"/>
                    </a:lnTo>
                    <a:lnTo>
                      <a:pt x="49" y="6"/>
                    </a:lnTo>
                    <a:lnTo>
                      <a:pt x="49" y="6"/>
                    </a:lnTo>
                    <a:lnTo>
                      <a:pt x="49" y="6"/>
                    </a:lnTo>
                    <a:lnTo>
                      <a:pt x="50" y="8"/>
                    </a:lnTo>
                    <a:lnTo>
                      <a:pt x="51" y="10"/>
                    </a:lnTo>
                    <a:lnTo>
                      <a:pt x="51" y="12"/>
                    </a:lnTo>
                    <a:lnTo>
                      <a:pt x="52" y="15"/>
                    </a:lnTo>
                    <a:lnTo>
                      <a:pt x="53" y="18"/>
                    </a:lnTo>
                    <a:lnTo>
                      <a:pt x="53" y="22"/>
                    </a:lnTo>
                    <a:lnTo>
                      <a:pt x="53" y="26"/>
                    </a:lnTo>
                    <a:lnTo>
                      <a:pt x="53" y="28"/>
                    </a:lnTo>
                    <a:lnTo>
                      <a:pt x="53" y="30"/>
                    </a:lnTo>
                    <a:lnTo>
                      <a:pt x="53" y="32"/>
                    </a:lnTo>
                    <a:lnTo>
                      <a:pt x="56" y="37"/>
                    </a:lnTo>
                    <a:lnTo>
                      <a:pt x="60" y="44"/>
                    </a:lnTo>
                    <a:lnTo>
                      <a:pt x="64" y="51"/>
                    </a:lnTo>
                    <a:lnTo>
                      <a:pt x="66" y="55"/>
                    </a:lnTo>
                    <a:lnTo>
                      <a:pt x="67" y="56"/>
                    </a:lnTo>
                    <a:lnTo>
                      <a:pt x="68" y="56"/>
                    </a:lnTo>
                    <a:lnTo>
                      <a:pt x="68" y="56"/>
                    </a:lnTo>
                    <a:lnTo>
                      <a:pt x="69" y="55"/>
                    </a:lnTo>
                    <a:lnTo>
                      <a:pt x="69" y="55"/>
                    </a:lnTo>
                    <a:lnTo>
                      <a:pt x="69" y="55"/>
                    </a:lnTo>
                    <a:lnTo>
                      <a:pt x="68" y="47"/>
                    </a:lnTo>
                    <a:lnTo>
                      <a:pt x="68" y="37"/>
                    </a:lnTo>
                    <a:lnTo>
                      <a:pt x="68" y="30"/>
                    </a:lnTo>
                    <a:lnTo>
                      <a:pt x="68" y="26"/>
                    </a:lnTo>
                    <a:lnTo>
                      <a:pt x="68" y="22"/>
                    </a:lnTo>
                    <a:lnTo>
                      <a:pt x="68" y="19"/>
                    </a:lnTo>
                    <a:lnTo>
                      <a:pt x="69" y="16"/>
                    </a:lnTo>
                    <a:lnTo>
                      <a:pt x="70" y="14"/>
                    </a:lnTo>
                    <a:lnTo>
                      <a:pt x="70" y="13"/>
                    </a:lnTo>
                    <a:lnTo>
                      <a:pt x="71" y="13"/>
                    </a:lnTo>
                    <a:lnTo>
                      <a:pt x="72" y="12"/>
                    </a:lnTo>
                    <a:lnTo>
                      <a:pt x="72" y="12"/>
                    </a:lnTo>
                    <a:lnTo>
                      <a:pt x="73" y="14"/>
                    </a:lnTo>
                    <a:lnTo>
                      <a:pt x="76" y="15"/>
                    </a:lnTo>
                    <a:lnTo>
                      <a:pt x="77" y="18"/>
                    </a:lnTo>
                    <a:lnTo>
                      <a:pt x="77" y="20"/>
                    </a:lnTo>
                    <a:lnTo>
                      <a:pt x="77" y="22"/>
                    </a:lnTo>
                    <a:lnTo>
                      <a:pt x="77" y="25"/>
                    </a:lnTo>
                    <a:lnTo>
                      <a:pt x="76" y="26"/>
                    </a:lnTo>
                    <a:lnTo>
                      <a:pt x="74" y="29"/>
                    </a:lnTo>
                    <a:lnTo>
                      <a:pt x="74" y="30"/>
                    </a:lnTo>
                    <a:lnTo>
                      <a:pt x="73" y="34"/>
                    </a:lnTo>
                    <a:lnTo>
                      <a:pt x="73" y="37"/>
                    </a:lnTo>
                    <a:lnTo>
                      <a:pt x="73" y="40"/>
                    </a:lnTo>
                    <a:lnTo>
                      <a:pt x="73" y="47"/>
                    </a:lnTo>
                    <a:lnTo>
                      <a:pt x="73" y="52"/>
                    </a:lnTo>
                    <a:lnTo>
                      <a:pt x="74" y="56"/>
                    </a:lnTo>
                    <a:lnTo>
                      <a:pt x="74" y="58"/>
                    </a:lnTo>
                    <a:lnTo>
                      <a:pt x="78" y="60"/>
                    </a:lnTo>
                    <a:lnTo>
                      <a:pt x="85" y="64"/>
                    </a:lnTo>
                    <a:lnTo>
                      <a:pt x="89" y="66"/>
                    </a:lnTo>
                    <a:lnTo>
                      <a:pt x="92" y="67"/>
                    </a:lnTo>
                    <a:lnTo>
                      <a:pt x="94" y="67"/>
                    </a:lnTo>
                    <a:lnTo>
                      <a:pt x="95" y="67"/>
                    </a:lnTo>
                    <a:lnTo>
                      <a:pt x="96" y="67"/>
                    </a:lnTo>
                    <a:lnTo>
                      <a:pt x="97" y="67"/>
                    </a:lnTo>
                    <a:lnTo>
                      <a:pt x="97" y="67"/>
                    </a:lnTo>
                    <a:lnTo>
                      <a:pt x="97" y="66"/>
                    </a:lnTo>
                    <a:lnTo>
                      <a:pt x="97" y="63"/>
                    </a:lnTo>
                    <a:lnTo>
                      <a:pt x="97" y="59"/>
                    </a:lnTo>
                    <a:lnTo>
                      <a:pt x="97" y="58"/>
                    </a:lnTo>
                    <a:lnTo>
                      <a:pt x="98" y="56"/>
                    </a:lnTo>
                    <a:lnTo>
                      <a:pt x="99" y="55"/>
                    </a:lnTo>
                    <a:lnTo>
                      <a:pt x="100" y="55"/>
                    </a:lnTo>
                    <a:lnTo>
                      <a:pt x="101" y="55"/>
                    </a:lnTo>
                    <a:lnTo>
                      <a:pt x="102" y="55"/>
                    </a:lnTo>
                    <a:lnTo>
                      <a:pt x="104" y="55"/>
                    </a:lnTo>
                    <a:lnTo>
                      <a:pt x="105" y="56"/>
                    </a:lnTo>
                    <a:lnTo>
                      <a:pt x="105" y="57"/>
                    </a:lnTo>
                    <a:lnTo>
                      <a:pt x="105" y="58"/>
                    </a:lnTo>
                    <a:lnTo>
                      <a:pt x="106" y="59"/>
                    </a:lnTo>
                    <a:lnTo>
                      <a:pt x="106" y="59"/>
                    </a:lnTo>
                    <a:lnTo>
                      <a:pt x="105" y="63"/>
                    </a:lnTo>
                    <a:lnTo>
                      <a:pt x="105" y="66"/>
                    </a:lnTo>
                    <a:lnTo>
                      <a:pt x="104" y="67"/>
                    </a:lnTo>
                    <a:lnTo>
                      <a:pt x="104" y="69"/>
                    </a:lnTo>
                    <a:lnTo>
                      <a:pt x="105" y="71"/>
                    </a:lnTo>
                    <a:lnTo>
                      <a:pt x="105" y="71"/>
                    </a:lnTo>
                    <a:lnTo>
                      <a:pt x="110" y="73"/>
                    </a:lnTo>
                    <a:lnTo>
                      <a:pt x="120" y="75"/>
                    </a:lnTo>
                    <a:lnTo>
                      <a:pt x="129" y="78"/>
                    </a:lnTo>
                    <a:lnTo>
                      <a:pt x="135" y="79"/>
                    </a:lnTo>
                    <a:lnTo>
                      <a:pt x="137" y="80"/>
                    </a:lnTo>
                    <a:lnTo>
                      <a:pt x="140" y="81"/>
                    </a:lnTo>
                    <a:lnTo>
                      <a:pt x="142" y="82"/>
                    </a:lnTo>
                    <a:lnTo>
                      <a:pt x="145" y="84"/>
                    </a:lnTo>
                    <a:lnTo>
                      <a:pt x="147" y="86"/>
                    </a:lnTo>
                    <a:lnTo>
                      <a:pt x="149" y="87"/>
                    </a:lnTo>
                    <a:lnTo>
                      <a:pt x="149" y="88"/>
                    </a:lnTo>
                    <a:lnTo>
                      <a:pt x="149" y="89"/>
                    </a:lnTo>
                    <a:lnTo>
                      <a:pt x="148" y="90"/>
                    </a:lnTo>
                    <a:lnTo>
                      <a:pt x="148" y="91"/>
                    </a:lnTo>
                    <a:lnTo>
                      <a:pt x="144" y="95"/>
                    </a:lnTo>
                    <a:lnTo>
                      <a:pt x="140" y="97"/>
                    </a:lnTo>
                    <a:lnTo>
                      <a:pt x="137" y="98"/>
                    </a:lnTo>
                    <a:lnTo>
                      <a:pt x="135" y="99"/>
                    </a:lnTo>
                    <a:lnTo>
                      <a:pt x="133" y="98"/>
                    </a:lnTo>
                    <a:lnTo>
                      <a:pt x="133" y="98"/>
                    </a:lnTo>
                    <a:lnTo>
                      <a:pt x="132" y="98"/>
                    </a:lnTo>
                    <a:lnTo>
                      <a:pt x="132" y="97"/>
                    </a:lnTo>
                    <a:lnTo>
                      <a:pt x="132" y="96"/>
                    </a:lnTo>
                    <a:lnTo>
                      <a:pt x="133" y="95"/>
                    </a:lnTo>
                    <a:lnTo>
                      <a:pt x="133" y="95"/>
                    </a:lnTo>
                    <a:lnTo>
                      <a:pt x="133" y="94"/>
                    </a:lnTo>
                    <a:lnTo>
                      <a:pt x="133" y="93"/>
                    </a:lnTo>
                    <a:lnTo>
                      <a:pt x="133" y="92"/>
                    </a:lnTo>
                    <a:lnTo>
                      <a:pt x="131" y="91"/>
                    </a:lnTo>
                    <a:lnTo>
                      <a:pt x="129" y="90"/>
                    </a:lnTo>
                    <a:lnTo>
                      <a:pt x="126" y="88"/>
                    </a:lnTo>
                    <a:lnTo>
                      <a:pt x="122" y="87"/>
                    </a:lnTo>
                    <a:lnTo>
                      <a:pt x="115" y="83"/>
                    </a:lnTo>
                    <a:lnTo>
                      <a:pt x="110" y="81"/>
                    </a:lnTo>
                    <a:lnTo>
                      <a:pt x="109" y="80"/>
                    </a:lnTo>
                    <a:lnTo>
                      <a:pt x="107" y="80"/>
                    </a:lnTo>
                    <a:lnTo>
                      <a:pt x="107" y="80"/>
                    </a:lnTo>
                    <a:lnTo>
                      <a:pt x="106" y="80"/>
                    </a:lnTo>
                    <a:lnTo>
                      <a:pt x="106" y="83"/>
                    </a:lnTo>
                    <a:lnTo>
                      <a:pt x="107" y="86"/>
                    </a:lnTo>
                    <a:lnTo>
                      <a:pt x="108" y="89"/>
                    </a:lnTo>
                    <a:lnTo>
                      <a:pt x="109" y="91"/>
                    </a:lnTo>
                    <a:lnTo>
                      <a:pt x="110" y="92"/>
                    </a:lnTo>
                    <a:lnTo>
                      <a:pt x="113" y="95"/>
                    </a:lnTo>
                    <a:lnTo>
                      <a:pt x="113" y="97"/>
                    </a:lnTo>
                    <a:lnTo>
                      <a:pt x="113" y="99"/>
                    </a:lnTo>
                    <a:lnTo>
                      <a:pt x="113" y="99"/>
                    </a:lnTo>
                    <a:lnTo>
                      <a:pt x="113" y="100"/>
                    </a:lnTo>
                    <a:lnTo>
                      <a:pt x="113" y="101"/>
                    </a:lnTo>
                    <a:lnTo>
                      <a:pt x="112" y="102"/>
                    </a:lnTo>
                    <a:lnTo>
                      <a:pt x="109" y="103"/>
                    </a:lnTo>
                    <a:lnTo>
                      <a:pt x="108" y="104"/>
                    </a:lnTo>
                    <a:lnTo>
                      <a:pt x="105" y="104"/>
                    </a:lnTo>
                    <a:lnTo>
                      <a:pt x="104" y="104"/>
                    </a:lnTo>
                    <a:lnTo>
                      <a:pt x="102" y="104"/>
                    </a:lnTo>
                    <a:lnTo>
                      <a:pt x="101" y="104"/>
                    </a:lnTo>
                    <a:lnTo>
                      <a:pt x="100" y="103"/>
                    </a:lnTo>
                    <a:lnTo>
                      <a:pt x="100" y="103"/>
                    </a:lnTo>
                    <a:lnTo>
                      <a:pt x="100" y="100"/>
                    </a:lnTo>
                    <a:lnTo>
                      <a:pt x="100" y="99"/>
                    </a:lnTo>
                    <a:lnTo>
                      <a:pt x="100" y="96"/>
                    </a:lnTo>
                    <a:lnTo>
                      <a:pt x="98" y="91"/>
                    </a:lnTo>
                    <a:lnTo>
                      <a:pt x="97" y="87"/>
                    </a:lnTo>
                    <a:lnTo>
                      <a:pt x="97" y="83"/>
                    </a:lnTo>
                    <a:lnTo>
                      <a:pt x="97" y="79"/>
                    </a:lnTo>
                    <a:lnTo>
                      <a:pt x="97" y="77"/>
                    </a:lnTo>
                    <a:lnTo>
                      <a:pt x="77" y="70"/>
                    </a:lnTo>
                    <a:lnTo>
                      <a:pt x="77" y="70"/>
                    </a:lnTo>
                    <a:lnTo>
                      <a:pt x="77" y="70"/>
                    </a:lnTo>
                    <a:lnTo>
                      <a:pt x="76" y="71"/>
                    </a:lnTo>
                    <a:lnTo>
                      <a:pt x="76" y="71"/>
                    </a:lnTo>
                    <a:lnTo>
                      <a:pt x="76" y="72"/>
                    </a:lnTo>
                    <a:lnTo>
                      <a:pt x="76" y="74"/>
                    </a:lnTo>
                    <a:lnTo>
                      <a:pt x="77" y="79"/>
                    </a:lnTo>
                    <a:lnTo>
                      <a:pt x="78" y="87"/>
                    </a:lnTo>
                    <a:lnTo>
                      <a:pt x="79" y="91"/>
                    </a:lnTo>
                    <a:lnTo>
                      <a:pt x="81" y="96"/>
                    </a:lnTo>
                    <a:lnTo>
                      <a:pt x="82" y="101"/>
                    </a:lnTo>
                    <a:lnTo>
                      <a:pt x="84" y="106"/>
                    </a:lnTo>
                    <a:lnTo>
                      <a:pt x="87" y="115"/>
                    </a:lnTo>
                    <a:lnTo>
                      <a:pt x="90" y="120"/>
                    </a:lnTo>
                    <a:lnTo>
                      <a:pt x="90" y="122"/>
                    </a:lnTo>
                    <a:lnTo>
                      <a:pt x="91" y="123"/>
                    </a:lnTo>
                    <a:lnTo>
                      <a:pt x="91" y="125"/>
                    </a:lnTo>
                    <a:lnTo>
                      <a:pt x="91" y="127"/>
                    </a:lnTo>
                    <a:lnTo>
                      <a:pt x="90" y="130"/>
                    </a:lnTo>
                    <a:lnTo>
                      <a:pt x="89" y="132"/>
                    </a:lnTo>
                    <a:lnTo>
                      <a:pt x="89" y="134"/>
                    </a:lnTo>
                    <a:lnTo>
                      <a:pt x="88" y="135"/>
                    </a:lnTo>
                    <a:lnTo>
                      <a:pt x="86" y="136"/>
                    </a:lnTo>
                    <a:lnTo>
                      <a:pt x="86" y="136"/>
                    </a:lnTo>
                    <a:lnTo>
                      <a:pt x="85" y="136"/>
                    </a:lnTo>
                    <a:lnTo>
                      <a:pt x="85" y="136"/>
                    </a:lnTo>
                    <a:lnTo>
                      <a:pt x="82" y="135"/>
                    </a:lnTo>
                    <a:lnTo>
                      <a:pt x="79" y="134"/>
                    </a:lnTo>
                    <a:lnTo>
                      <a:pt x="77" y="131"/>
                    </a:lnTo>
                    <a:lnTo>
                      <a:pt x="77" y="127"/>
                    </a:lnTo>
                    <a:lnTo>
                      <a:pt x="76" y="124"/>
                    </a:lnTo>
                    <a:lnTo>
                      <a:pt x="75" y="121"/>
                    </a:lnTo>
                    <a:lnTo>
                      <a:pt x="73" y="114"/>
                    </a:lnTo>
                    <a:lnTo>
                      <a:pt x="73" y="106"/>
                    </a:lnTo>
                    <a:lnTo>
                      <a:pt x="72" y="99"/>
                    </a:lnTo>
                    <a:lnTo>
                      <a:pt x="72" y="91"/>
                    </a:lnTo>
                    <a:lnTo>
                      <a:pt x="71" y="84"/>
                    </a:lnTo>
                    <a:lnTo>
                      <a:pt x="70" y="78"/>
                    </a:lnTo>
                    <a:lnTo>
                      <a:pt x="70" y="73"/>
                    </a:lnTo>
                    <a:lnTo>
                      <a:pt x="69" y="70"/>
                    </a:lnTo>
                    <a:lnTo>
                      <a:pt x="69" y="67"/>
                    </a:lnTo>
                    <a:lnTo>
                      <a:pt x="69" y="67"/>
                    </a:lnTo>
                    <a:lnTo>
                      <a:pt x="67" y="66"/>
                    </a:lnTo>
                    <a:lnTo>
                      <a:pt x="62" y="63"/>
                    </a:lnTo>
                    <a:lnTo>
                      <a:pt x="57" y="60"/>
                    </a:lnTo>
                    <a:lnTo>
                      <a:pt x="55" y="59"/>
                    </a:lnTo>
                    <a:lnTo>
                      <a:pt x="54" y="59"/>
                    </a:lnTo>
                    <a:lnTo>
                      <a:pt x="54" y="59"/>
                    </a:lnTo>
                    <a:lnTo>
                      <a:pt x="54" y="60"/>
                    </a:lnTo>
                    <a:lnTo>
                      <a:pt x="54" y="62"/>
                    </a:lnTo>
                    <a:lnTo>
                      <a:pt x="54" y="67"/>
                    </a:lnTo>
                    <a:lnTo>
                      <a:pt x="55" y="71"/>
                    </a:lnTo>
                    <a:lnTo>
                      <a:pt x="55" y="75"/>
                    </a:lnTo>
                    <a:lnTo>
                      <a:pt x="55" y="79"/>
                    </a:lnTo>
                    <a:lnTo>
                      <a:pt x="57" y="83"/>
                    </a:lnTo>
                    <a:lnTo>
                      <a:pt x="57" y="86"/>
                    </a:lnTo>
                    <a:lnTo>
                      <a:pt x="57" y="87"/>
                    </a:lnTo>
                    <a:lnTo>
                      <a:pt x="57" y="89"/>
                    </a:lnTo>
                    <a:lnTo>
                      <a:pt x="56" y="91"/>
                    </a:lnTo>
                    <a:lnTo>
                      <a:pt x="55" y="91"/>
                    </a:lnTo>
                    <a:lnTo>
                      <a:pt x="53" y="92"/>
                    </a:lnTo>
                    <a:lnTo>
                      <a:pt x="51" y="92"/>
                    </a:lnTo>
                    <a:lnTo>
                      <a:pt x="49" y="92"/>
                    </a:lnTo>
                    <a:lnTo>
                      <a:pt x="49" y="91"/>
                    </a:lnTo>
                    <a:lnTo>
                      <a:pt x="48" y="90"/>
                    </a:lnTo>
                    <a:lnTo>
                      <a:pt x="47" y="89"/>
                    </a:lnTo>
                    <a:lnTo>
                      <a:pt x="47" y="87"/>
                    </a:lnTo>
                    <a:lnTo>
                      <a:pt x="46" y="85"/>
                    </a:lnTo>
                    <a:lnTo>
                      <a:pt x="46" y="78"/>
                    </a:lnTo>
                    <a:lnTo>
                      <a:pt x="46" y="73"/>
                    </a:lnTo>
                    <a:lnTo>
                      <a:pt x="45" y="71"/>
                    </a:lnTo>
                    <a:lnTo>
                      <a:pt x="44" y="71"/>
                    </a:lnTo>
                    <a:lnTo>
                      <a:pt x="41" y="68"/>
                    </a:lnTo>
                    <a:lnTo>
                      <a:pt x="38" y="66"/>
                    </a:lnTo>
                    <a:lnTo>
                      <a:pt x="35" y="63"/>
                    </a:lnTo>
                    <a:lnTo>
                      <a:pt x="3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ṣľîḓe"/>
              <p:cNvSpPr/>
              <p:nvPr/>
            </p:nvSpPr>
            <p:spPr bwMode="auto">
              <a:xfrm>
                <a:off x="2330451" y="2909888"/>
                <a:ext cx="60325" cy="63500"/>
              </a:xfrm>
              <a:custGeom>
                <a:avLst/>
                <a:gdLst>
                  <a:gd name="T0" fmla="*/ 0 w 38"/>
                  <a:gd name="T1" fmla="*/ 4 h 40"/>
                  <a:gd name="T2" fmla="*/ 0 w 38"/>
                  <a:gd name="T3" fmla="*/ 4 h 40"/>
                  <a:gd name="T4" fmla="*/ 1 w 38"/>
                  <a:gd name="T5" fmla="*/ 2 h 40"/>
                  <a:gd name="T6" fmla="*/ 2 w 38"/>
                  <a:gd name="T7" fmla="*/ 1 h 40"/>
                  <a:gd name="T8" fmla="*/ 2 w 38"/>
                  <a:gd name="T9" fmla="*/ 1 h 40"/>
                  <a:gd name="T10" fmla="*/ 3 w 38"/>
                  <a:gd name="T11" fmla="*/ 0 h 40"/>
                  <a:gd name="T12" fmla="*/ 5 w 38"/>
                  <a:gd name="T13" fmla="*/ 0 h 40"/>
                  <a:gd name="T14" fmla="*/ 6 w 38"/>
                  <a:gd name="T15" fmla="*/ 0 h 40"/>
                  <a:gd name="T16" fmla="*/ 8 w 38"/>
                  <a:gd name="T17" fmla="*/ 1 h 40"/>
                  <a:gd name="T18" fmla="*/ 10 w 38"/>
                  <a:gd name="T19" fmla="*/ 3 h 40"/>
                  <a:gd name="T20" fmla="*/ 13 w 38"/>
                  <a:gd name="T21" fmla="*/ 4 h 40"/>
                  <a:gd name="T22" fmla="*/ 18 w 38"/>
                  <a:gd name="T23" fmla="*/ 8 h 40"/>
                  <a:gd name="T24" fmla="*/ 24 w 38"/>
                  <a:gd name="T25" fmla="*/ 12 h 40"/>
                  <a:gd name="T26" fmla="*/ 29 w 38"/>
                  <a:gd name="T27" fmla="*/ 17 h 40"/>
                  <a:gd name="T28" fmla="*/ 34 w 38"/>
                  <a:gd name="T29" fmla="*/ 22 h 40"/>
                  <a:gd name="T30" fmla="*/ 35 w 38"/>
                  <a:gd name="T31" fmla="*/ 24 h 40"/>
                  <a:gd name="T32" fmla="*/ 36 w 38"/>
                  <a:gd name="T33" fmla="*/ 26 h 40"/>
                  <a:gd name="T34" fmla="*/ 38 w 38"/>
                  <a:gd name="T35" fmla="*/ 28 h 40"/>
                  <a:gd name="T36" fmla="*/ 38 w 38"/>
                  <a:gd name="T37" fmla="*/ 28 h 40"/>
                  <a:gd name="T38" fmla="*/ 36 w 38"/>
                  <a:gd name="T39" fmla="*/ 31 h 40"/>
                  <a:gd name="T40" fmla="*/ 33 w 38"/>
                  <a:gd name="T41" fmla="*/ 35 h 40"/>
                  <a:gd name="T42" fmla="*/ 31 w 38"/>
                  <a:gd name="T43" fmla="*/ 37 h 40"/>
                  <a:gd name="T44" fmla="*/ 30 w 38"/>
                  <a:gd name="T45" fmla="*/ 39 h 40"/>
                  <a:gd name="T46" fmla="*/ 28 w 38"/>
                  <a:gd name="T47" fmla="*/ 40 h 40"/>
                  <a:gd name="T48" fmla="*/ 26 w 38"/>
                  <a:gd name="T49" fmla="*/ 40 h 40"/>
                  <a:gd name="T50" fmla="*/ 26 w 38"/>
                  <a:gd name="T51" fmla="*/ 39 h 40"/>
                  <a:gd name="T52" fmla="*/ 25 w 38"/>
                  <a:gd name="T53" fmla="*/ 39 h 40"/>
                  <a:gd name="T54" fmla="*/ 24 w 38"/>
                  <a:gd name="T55" fmla="*/ 37 h 40"/>
                  <a:gd name="T56" fmla="*/ 23 w 38"/>
                  <a:gd name="T57" fmla="*/ 36 h 40"/>
                  <a:gd name="T58" fmla="*/ 22 w 38"/>
                  <a:gd name="T59" fmla="*/ 33 h 40"/>
                  <a:gd name="T60" fmla="*/ 20 w 38"/>
                  <a:gd name="T61" fmla="*/ 30 h 40"/>
                  <a:gd name="T62" fmla="*/ 18 w 38"/>
                  <a:gd name="T63" fmla="*/ 27 h 40"/>
                  <a:gd name="T64" fmla="*/ 15 w 38"/>
                  <a:gd name="T65" fmla="*/ 23 h 40"/>
                  <a:gd name="T66" fmla="*/ 14 w 38"/>
                  <a:gd name="T67" fmla="*/ 20 h 40"/>
                  <a:gd name="T68" fmla="*/ 10 w 38"/>
                  <a:gd name="T69" fmla="*/ 16 h 40"/>
                  <a:gd name="T70" fmla="*/ 5 w 38"/>
                  <a:gd name="T71" fmla="*/ 10 h 40"/>
                  <a:gd name="T72" fmla="*/ 0 w 38"/>
                  <a:gd name="T7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0">
                    <a:moveTo>
                      <a:pt x="0" y="4"/>
                    </a:moveTo>
                    <a:lnTo>
                      <a:pt x="0" y="4"/>
                    </a:lnTo>
                    <a:lnTo>
                      <a:pt x="1" y="2"/>
                    </a:lnTo>
                    <a:lnTo>
                      <a:pt x="2" y="1"/>
                    </a:lnTo>
                    <a:lnTo>
                      <a:pt x="2" y="1"/>
                    </a:lnTo>
                    <a:lnTo>
                      <a:pt x="3" y="0"/>
                    </a:lnTo>
                    <a:lnTo>
                      <a:pt x="5" y="0"/>
                    </a:lnTo>
                    <a:lnTo>
                      <a:pt x="6" y="0"/>
                    </a:lnTo>
                    <a:lnTo>
                      <a:pt x="8" y="1"/>
                    </a:lnTo>
                    <a:lnTo>
                      <a:pt x="10" y="3"/>
                    </a:lnTo>
                    <a:lnTo>
                      <a:pt x="13" y="4"/>
                    </a:lnTo>
                    <a:lnTo>
                      <a:pt x="18" y="8"/>
                    </a:lnTo>
                    <a:lnTo>
                      <a:pt x="24" y="12"/>
                    </a:lnTo>
                    <a:lnTo>
                      <a:pt x="29" y="17"/>
                    </a:lnTo>
                    <a:lnTo>
                      <a:pt x="34" y="22"/>
                    </a:lnTo>
                    <a:lnTo>
                      <a:pt x="35" y="24"/>
                    </a:lnTo>
                    <a:lnTo>
                      <a:pt x="36" y="26"/>
                    </a:lnTo>
                    <a:lnTo>
                      <a:pt x="38" y="28"/>
                    </a:lnTo>
                    <a:lnTo>
                      <a:pt x="38" y="28"/>
                    </a:lnTo>
                    <a:lnTo>
                      <a:pt x="36" y="31"/>
                    </a:lnTo>
                    <a:lnTo>
                      <a:pt x="33" y="35"/>
                    </a:lnTo>
                    <a:lnTo>
                      <a:pt x="31" y="37"/>
                    </a:lnTo>
                    <a:lnTo>
                      <a:pt x="30" y="39"/>
                    </a:lnTo>
                    <a:lnTo>
                      <a:pt x="28" y="40"/>
                    </a:lnTo>
                    <a:lnTo>
                      <a:pt x="26" y="40"/>
                    </a:lnTo>
                    <a:lnTo>
                      <a:pt x="26" y="39"/>
                    </a:lnTo>
                    <a:lnTo>
                      <a:pt x="25" y="39"/>
                    </a:lnTo>
                    <a:lnTo>
                      <a:pt x="24" y="37"/>
                    </a:lnTo>
                    <a:lnTo>
                      <a:pt x="23" y="36"/>
                    </a:lnTo>
                    <a:lnTo>
                      <a:pt x="22" y="33"/>
                    </a:lnTo>
                    <a:lnTo>
                      <a:pt x="20" y="30"/>
                    </a:lnTo>
                    <a:lnTo>
                      <a:pt x="18" y="27"/>
                    </a:lnTo>
                    <a:lnTo>
                      <a:pt x="15" y="23"/>
                    </a:lnTo>
                    <a:lnTo>
                      <a:pt x="14" y="20"/>
                    </a:lnTo>
                    <a:lnTo>
                      <a:pt x="10" y="16"/>
                    </a:lnTo>
                    <a:lnTo>
                      <a:pt x="5" y="1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ṡlide"/>
              <p:cNvSpPr/>
              <p:nvPr/>
            </p:nvSpPr>
            <p:spPr bwMode="auto">
              <a:xfrm>
                <a:off x="2266951" y="2749551"/>
                <a:ext cx="204788" cy="173038"/>
              </a:xfrm>
              <a:custGeom>
                <a:avLst/>
                <a:gdLst>
                  <a:gd name="T0" fmla="*/ 17 w 129"/>
                  <a:gd name="T1" fmla="*/ 93 h 109"/>
                  <a:gd name="T2" fmla="*/ 11 w 129"/>
                  <a:gd name="T3" fmla="*/ 93 h 109"/>
                  <a:gd name="T4" fmla="*/ 3 w 129"/>
                  <a:gd name="T5" fmla="*/ 95 h 109"/>
                  <a:gd name="T6" fmla="*/ 5 w 129"/>
                  <a:gd name="T7" fmla="*/ 86 h 109"/>
                  <a:gd name="T8" fmla="*/ 13 w 129"/>
                  <a:gd name="T9" fmla="*/ 60 h 109"/>
                  <a:gd name="T10" fmla="*/ 16 w 129"/>
                  <a:gd name="T11" fmla="*/ 44 h 109"/>
                  <a:gd name="T12" fmla="*/ 4 w 129"/>
                  <a:gd name="T13" fmla="*/ 21 h 109"/>
                  <a:gd name="T14" fmla="*/ 1 w 129"/>
                  <a:gd name="T15" fmla="*/ 15 h 109"/>
                  <a:gd name="T16" fmla="*/ 22 w 129"/>
                  <a:gd name="T17" fmla="*/ 17 h 109"/>
                  <a:gd name="T18" fmla="*/ 27 w 129"/>
                  <a:gd name="T19" fmla="*/ 9 h 109"/>
                  <a:gd name="T20" fmla="*/ 35 w 129"/>
                  <a:gd name="T21" fmla="*/ 17 h 109"/>
                  <a:gd name="T22" fmla="*/ 33 w 129"/>
                  <a:gd name="T23" fmla="*/ 37 h 109"/>
                  <a:gd name="T24" fmla="*/ 37 w 129"/>
                  <a:gd name="T25" fmla="*/ 64 h 109"/>
                  <a:gd name="T26" fmla="*/ 42 w 129"/>
                  <a:gd name="T27" fmla="*/ 73 h 109"/>
                  <a:gd name="T28" fmla="*/ 46 w 129"/>
                  <a:gd name="T29" fmla="*/ 65 h 109"/>
                  <a:gd name="T30" fmla="*/ 47 w 129"/>
                  <a:gd name="T31" fmla="*/ 50 h 109"/>
                  <a:gd name="T32" fmla="*/ 45 w 129"/>
                  <a:gd name="T33" fmla="*/ 42 h 109"/>
                  <a:gd name="T34" fmla="*/ 46 w 129"/>
                  <a:gd name="T35" fmla="*/ 36 h 109"/>
                  <a:gd name="T36" fmla="*/ 52 w 129"/>
                  <a:gd name="T37" fmla="*/ 16 h 109"/>
                  <a:gd name="T38" fmla="*/ 58 w 129"/>
                  <a:gd name="T39" fmla="*/ 1 h 109"/>
                  <a:gd name="T40" fmla="*/ 66 w 129"/>
                  <a:gd name="T41" fmla="*/ 8 h 109"/>
                  <a:gd name="T42" fmla="*/ 101 w 129"/>
                  <a:gd name="T43" fmla="*/ 50 h 109"/>
                  <a:gd name="T44" fmla="*/ 128 w 129"/>
                  <a:gd name="T45" fmla="*/ 82 h 109"/>
                  <a:gd name="T46" fmla="*/ 122 w 129"/>
                  <a:gd name="T47" fmla="*/ 89 h 109"/>
                  <a:gd name="T48" fmla="*/ 96 w 129"/>
                  <a:gd name="T49" fmla="*/ 90 h 109"/>
                  <a:gd name="T50" fmla="*/ 102 w 129"/>
                  <a:gd name="T51" fmla="*/ 86 h 109"/>
                  <a:gd name="T52" fmla="*/ 110 w 129"/>
                  <a:gd name="T53" fmla="*/ 80 h 109"/>
                  <a:gd name="T54" fmla="*/ 78 w 129"/>
                  <a:gd name="T55" fmla="*/ 41 h 109"/>
                  <a:gd name="T56" fmla="*/ 59 w 129"/>
                  <a:gd name="T57" fmla="*/ 13 h 109"/>
                  <a:gd name="T58" fmla="*/ 55 w 129"/>
                  <a:gd name="T59" fmla="*/ 28 h 109"/>
                  <a:gd name="T60" fmla="*/ 58 w 129"/>
                  <a:gd name="T61" fmla="*/ 35 h 109"/>
                  <a:gd name="T62" fmla="*/ 63 w 129"/>
                  <a:gd name="T63" fmla="*/ 41 h 109"/>
                  <a:gd name="T64" fmla="*/ 56 w 129"/>
                  <a:gd name="T65" fmla="*/ 58 h 109"/>
                  <a:gd name="T66" fmla="*/ 58 w 129"/>
                  <a:gd name="T67" fmla="*/ 71 h 109"/>
                  <a:gd name="T68" fmla="*/ 56 w 129"/>
                  <a:gd name="T69" fmla="*/ 77 h 109"/>
                  <a:gd name="T70" fmla="*/ 43 w 129"/>
                  <a:gd name="T71" fmla="*/ 96 h 109"/>
                  <a:gd name="T72" fmla="*/ 39 w 129"/>
                  <a:gd name="T73" fmla="*/ 97 h 109"/>
                  <a:gd name="T74" fmla="*/ 42 w 129"/>
                  <a:gd name="T75" fmla="*/ 80 h 109"/>
                  <a:gd name="T76" fmla="*/ 37 w 129"/>
                  <a:gd name="T77" fmla="*/ 73 h 109"/>
                  <a:gd name="T78" fmla="*/ 28 w 129"/>
                  <a:gd name="T79" fmla="*/ 57 h 109"/>
                  <a:gd name="T80" fmla="*/ 22 w 129"/>
                  <a:gd name="T81" fmla="*/ 66 h 109"/>
                  <a:gd name="T82" fmla="*/ 70 w 129"/>
                  <a:gd name="T83" fmla="*/ 90 h 109"/>
                  <a:gd name="T84" fmla="*/ 72 w 129"/>
                  <a:gd name="T85" fmla="*/ 107 h 109"/>
                  <a:gd name="T86" fmla="*/ 79 w 129"/>
                  <a:gd name="T87" fmla="*/ 101 h 109"/>
                  <a:gd name="T88" fmla="*/ 87 w 129"/>
                  <a:gd name="T89" fmla="*/ 107 h 109"/>
                  <a:gd name="T90" fmla="*/ 96 w 129"/>
                  <a:gd name="T91" fmla="*/ 109 h 109"/>
                  <a:gd name="T92" fmla="*/ 100 w 129"/>
                  <a:gd name="T93" fmla="*/ 106 h 109"/>
                  <a:gd name="T94" fmla="*/ 88 w 129"/>
                  <a:gd name="T95" fmla="*/ 89 h 109"/>
                  <a:gd name="T96" fmla="*/ 86 w 129"/>
                  <a:gd name="T97" fmla="*/ 73 h 109"/>
                  <a:gd name="T98" fmla="*/ 80 w 129"/>
                  <a:gd name="T99" fmla="*/ 77 h 109"/>
                  <a:gd name="T100" fmla="*/ 70 w 129"/>
                  <a:gd name="T101" fmla="*/ 90 h 109"/>
                  <a:gd name="T102" fmla="*/ 69 w 129"/>
                  <a:gd name="T103" fmla="*/ 82 h 109"/>
                  <a:gd name="T104" fmla="*/ 75 w 129"/>
                  <a:gd name="T105" fmla="*/ 70 h 109"/>
                  <a:gd name="T106" fmla="*/ 71 w 129"/>
                  <a:gd name="T107" fmla="*/ 67 h 109"/>
                  <a:gd name="T108" fmla="*/ 65 w 129"/>
                  <a:gd name="T109" fmla="*/ 71 h 109"/>
                  <a:gd name="T110" fmla="*/ 62 w 129"/>
                  <a:gd name="T111" fmla="*/ 77 h 109"/>
                  <a:gd name="T112" fmla="*/ 58 w 129"/>
                  <a:gd name="T113" fmla="*/ 85 h 109"/>
                  <a:gd name="T114" fmla="*/ 62 w 129"/>
                  <a:gd name="T115"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09">
                    <a:moveTo>
                      <a:pt x="19" y="83"/>
                    </a:moveTo>
                    <a:lnTo>
                      <a:pt x="19" y="84"/>
                    </a:lnTo>
                    <a:lnTo>
                      <a:pt x="18" y="86"/>
                    </a:lnTo>
                    <a:lnTo>
                      <a:pt x="18" y="89"/>
                    </a:lnTo>
                    <a:lnTo>
                      <a:pt x="18" y="91"/>
                    </a:lnTo>
                    <a:lnTo>
                      <a:pt x="17" y="93"/>
                    </a:lnTo>
                    <a:lnTo>
                      <a:pt x="14" y="93"/>
                    </a:lnTo>
                    <a:lnTo>
                      <a:pt x="14" y="93"/>
                    </a:lnTo>
                    <a:lnTo>
                      <a:pt x="12" y="93"/>
                    </a:lnTo>
                    <a:lnTo>
                      <a:pt x="11" y="93"/>
                    </a:lnTo>
                    <a:lnTo>
                      <a:pt x="11" y="93"/>
                    </a:lnTo>
                    <a:lnTo>
                      <a:pt x="11" y="93"/>
                    </a:lnTo>
                    <a:lnTo>
                      <a:pt x="10" y="94"/>
                    </a:lnTo>
                    <a:lnTo>
                      <a:pt x="10" y="95"/>
                    </a:lnTo>
                    <a:lnTo>
                      <a:pt x="8" y="95"/>
                    </a:lnTo>
                    <a:lnTo>
                      <a:pt x="6" y="95"/>
                    </a:lnTo>
                    <a:lnTo>
                      <a:pt x="5" y="95"/>
                    </a:lnTo>
                    <a:lnTo>
                      <a:pt x="3" y="95"/>
                    </a:lnTo>
                    <a:lnTo>
                      <a:pt x="2" y="94"/>
                    </a:lnTo>
                    <a:lnTo>
                      <a:pt x="2" y="93"/>
                    </a:lnTo>
                    <a:lnTo>
                      <a:pt x="1" y="93"/>
                    </a:lnTo>
                    <a:lnTo>
                      <a:pt x="2" y="92"/>
                    </a:lnTo>
                    <a:lnTo>
                      <a:pt x="2" y="91"/>
                    </a:lnTo>
                    <a:lnTo>
                      <a:pt x="5" y="86"/>
                    </a:lnTo>
                    <a:lnTo>
                      <a:pt x="7" y="84"/>
                    </a:lnTo>
                    <a:lnTo>
                      <a:pt x="8" y="80"/>
                    </a:lnTo>
                    <a:lnTo>
                      <a:pt x="10" y="75"/>
                    </a:lnTo>
                    <a:lnTo>
                      <a:pt x="11" y="69"/>
                    </a:lnTo>
                    <a:lnTo>
                      <a:pt x="12" y="65"/>
                    </a:lnTo>
                    <a:lnTo>
                      <a:pt x="13" y="60"/>
                    </a:lnTo>
                    <a:lnTo>
                      <a:pt x="14" y="54"/>
                    </a:lnTo>
                    <a:lnTo>
                      <a:pt x="16" y="50"/>
                    </a:lnTo>
                    <a:lnTo>
                      <a:pt x="17" y="49"/>
                    </a:lnTo>
                    <a:lnTo>
                      <a:pt x="17" y="48"/>
                    </a:lnTo>
                    <a:lnTo>
                      <a:pt x="17" y="45"/>
                    </a:lnTo>
                    <a:lnTo>
                      <a:pt x="16" y="44"/>
                    </a:lnTo>
                    <a:lnTo>
                      <a:pt x="15" y="42"/>
                    </a:lnTo>
                    <a:lnTo>
                      <a:pt x="14" y="40"/>
                    </a:lnTo>
                    <a:lnTo>
                      <a:pt x="13" y="37"/>
                    </a:lnTo>
                    <a:lnTo>
                      <a:pt x="9" y="30"/>
                    </a:lnTo>
                    <a:lnTo>
                      <a:pt x="5" y="25"/>
                    </a:lnTo>
                    <a:lnTo>
                      <a:pt x="4" y="21"/>
                    </a:lnTo>
                    <a:lnTo>
                      <a:pt x="1" y="19"/>
                    </a:lnTo>
                    <a:lnTo>
                      <a:pt x="1" y="17"/>
                    </a:lnTo>
                    <a:lnTo>
                      <a:pt x="0" y="16"/>
                    </a:lnTo>
                    <a:lnTo>
                      <a:pt x="0" y="16"/>
                    </a:lnTo>
                    <a:lnTo>
                      <a:pt x="1" y="15"/>
                    </a:lnTo>
                    <a:lnTo>
                      <a:pt x="1" y="15"/>
                    </a:lnTo>
                    <a:lnTo>
                      <a:pt x="1" y="15"/>
                    </a:lnTo>
                    <a:lnTo>
                      <a:pt x="5" y="15"/>
                    </a:lnTo>
                    <a:lnTo>
                      <a:pt x="12" y="16"/>
                    </a:lnTo>
                    <a:lnTo>
                      <a:pt x="18" y="17"/>
                    </a:lnTo>
                    <a:lnTo>
                      <a:pt x="22" y="17"/>
                    </a:lnTo>
                    <a:lnTo>
                      <a:pt x="22" y="17"/>
                    </a:lnTo>
                    <a:lnTo>
                      <a:pt x="23" y="17"/>
                    </a:lnTo>
                    <a:lnTo>
                      <a:pt x="24" y="17"/>
                    </a:lnTo>
                    <a:lnTo>
                      <a:pt x="25" y="15"/>
                    </a:lnTo>
                    <a:lnTo>
                      <a:pt x="26" y="12"/>
                    </a:lnTo>
                    <a:lnTo>
                      <a:pt x="26" y="9"/>
                    </a:lnTo>
                    <a:lnTo>
                      <a:pt x="27" y="9"/>
                    </a:lnTo>
                    <a:lnTo>
                      <a:pt x="28" y="8"/>
                    </a:lnTo>
                    <a:lnTo>
                      <a:pt x="29" y="9"/>
                    </a:lnTo>
                    <a:lnTo>
                      <a:pt x="30" y="9"/>
                    </a:lnTo>
                    <a:lnTo>
                      <a:pt x="32" y="12"/>
                    </a:lnTo>
                    <a:lnTo>
                      <a:pt x="34" y="15"/>
                    </a:lnTo>
                    <a:lnTo>
                      <a:pt x="35" y="17"/>
                    </a:lnTo>
                    <a:lnTo>
                      <a:pt x="36" y="20"/>
                    </a:lnTo>
                    <a:lnTo>
                      <a:pt x="36" y="22"/>
                    </a:lnTo>
                    <a:lnTo>
                      <a:pt x="35" y="25"/>
                    </a:lnTo>
                    <a:lnTo>
                      <a:pt x="34" y="30"/>
                    </a:lnTo>
                    <a:lnTo>
                      <a:pt x="33" y="36"/>
                    </a:lnTo>
                    <a:lnTo>
                      <a:pt x="33" y="37"/>
                    </a:lnTo>
                    <a:lnTo>
                      <a:pt x="33" y="41"/>
                    </a:lnTo>
                    <a:lnTo>
                      <a:pt x="34" y="44"/>
                    </a:lnTo>
                    <a:lnTo>
                      <a:pt x="34" y="47"/>
                    </a:lnTo>
                    <a:lnTo>
                      <a:pt x="35" y="54"/>
                    </a:lnTo>
                    <a:lnTo>
                      <a:pt x="37" y="60"/>
                    </a:lnTo>
                    <a:lnTo>
                      <a:pt x="37" y="64"/>
                    </a:lnTo>
                    <a:lnTo>
                      <a:pt x="38" y="65"/>
                    </a:lnTo>
                    <a:lnTo>
                      <a:pt x="39" y="67"/>
                    </a:lnTo>
                    <a:lnTo>
                      <a:pt x="40" y="70"/>
                    </a:lnTo>
                    <a:lnTo>
                      <a:pt x="41" y="71"/>
                    </a:lnTo>
                    <a:lnTo>
                      <a:pt x="41" y="72"/>
                    </a:lnTo>
                    <a:lnTo>
                      <a:pt x="42" y="73"/>
                    </a:lnTo>
                    <a:lnTo>
                      <a:pt x="42" y="73"/>
                    </a:lnTo>
                    <a:lnTo>
                      <a:pt x="42" y="71"/>
                    </a:lnTo>
                    <a:lnTo>
                      <a:pt x="44" y="70"/>
                    </a:lnTo>
                    <a:lnTo>
                      <a:pt x="45" y="69"/>
                    </a:lnTo>
                    <a:lnTo>
                      <a:pt x="46" y="67"/>
                    </a:lnTo>
                    <a:lnTo>
                      <a:pt x="46" y="65"/>
                    </a:lnTo>
                    <a:lnTo>
                      <a:pt x="47" y="62"/>
                    </a:lnTo>
                    <a:lnTo>
                      <a:pt x="48" y="59"/>
                    </a:lnTo>
                    <a:lnTo>
                      <a:pt x="48" y="56"/>
                    </a:lnTo>
                    <a:lnTo>
                      <a:pt x="48" y="54"/>
                    </a:lnTo>
                    <a:lnTo>
                      <a:pt x="48" y="52"/>
                    </a:lnTo>
                    <a:lnTo>
                      <a:pt x="47" y="50"/>
                    </a:lnTo>
                    <a:lnTo>
                      <a:pt x="47" y="49"/>
                    </a:lnTo>
                    <a:lnTo>
                      <a:pt x="46" y="46"/>
                    </a:lnTo>
                    <a:lnTo>
                      <a:pt x="46" y="44"/>
                    </a:lnTo>
                    <a:lnTo>
                      <a:pt x="46" y="44"/>
                    </a:lnTo>
                    <a:lnTo>
                      <a:pt x="45" y="43"/>
                    </a:lnTo>
                    <a:lnTo>
                      <a:pt x="45" y="42"/>
                    </a:lnTo>
                    <a:lnTo>
                      <a:pt x="45" y="41"/>
                    </a:lnTo>
                    <a:lnTo>
                      <a:pt x="45" y="40"/>
                    </a:lnTo>
                    <a:lnTo>
                      <a:pt x="45" y="38"/>
                    </a:lnTo>
                    <a:lnTo>
                      <a:pt x="46" y="37"/>
                    </a:lnTo>
                    <a:lnTo>
                      <a:pt x="46" y="37"/>
                    </a:lnTo>
                    <a:lnTo>
                      <a:pt x="46" y="36"/>
                    </a:lnTo>
                    <a:lnTo>
                      <a:pt x="48" y="36"/>
                    </a:lnTo>
                    <a:lnTo>
                      <a:pt x="48" y="36"/>
                    </a:lnTo>
                    <a:lnTo>
                      <a:pt x="48" y="35"/>
                    </a:lnTo>
                    <a:lnTo>
                      <a:pt x="50" y="28"/>
                    </a:lnTo>
                    <a:lnTo>
                      <a:pt x="51" y="20"/>
                    </a:lnTo>
                    <a:lnTo>
                      <a:pt x="52" y="16"/>
                    </a:lnTo>
                    <a:lnTo>
                      <a:pt x="54" y="12"/>
                    </a:lnTo>
                    <a:lnTo>
                      <a:pt x="54" y="8"/>
                    </a:lnTo>
                    <a:lnTo>
                      <a:pt x="56" y="4"/>
                    </a:lnTo>
                    <a:lnTo>
                      <a:pt x="57" y="2"/>
                    </a:lnTo>
                    <a:lnTo>
                      <a:pt x="58" y="1"/>
                    </a:lnTo>
                    <a:lnTo>
                      <a:pt x="58" y="1"/>
                    </a:lnTo>
                    <a:lnTo>
                      <a:pt x="59" y="0"/>
                    </a:lnTo>
                    <a:lnTo>
                      <a:pt x="61" y="0"/>
                    </a:lnTo>
                    <a:lnTo>
                      <a:pt x="62" y="0"/>
                    </a:lnTo>
                    <a:lnTo>
                      <a:pt x="62" y="1"/>
                    </a:lnTo>
                    <a:lnTo>
                      <a:pt x="63" y="1"/>
                    </a:lnTo>
                    <a:lnTo>
                      <a:pt x="66" y="8"/>
                    </a:lnTo>
                    <a:lnTo>
                      <a:pt x="71" y="14"/>
                    </a:lnTo>
                    <a:lnTo>
                      <a:pt x="77" y="21"/>
                    </a:lnTo>
                    <a:lnTo>
                      <a:pt x="83" y="29"/>
                    </a:lnTo>
                    <a:lnTo>
                      <a:pt x="89" y="37"/>
                    </a:lnTo>
                    <a:lnTo>
                      <a:pt x="95" y="44"/>
                    </a:lnTo>
                    <a:lnTo>
                      <a:pt x="101" y="50"/>
                    </a:lnTo>
                    <a:lnTo>
                      <a:pt x="106" y="56"/>
                    </a:lnTo>
                    <a:lnTo>
                      <a:pt x="115" y="66"/>
                    </a:lnTo>
                    <a:lnTo>
                      <a:pt x="122" y="74"/>
                    </a:lnTo>
                    <a:lnTo>
                      <a:pt x="127" y="78"/>
                    </a:lnTo>
                    <a:lnTo>
                      <a:pt x="129" y="80"/>
                    </a:lnTo>
                    <a:lnTo>
                      <a:pt x="128" y="82"/>
                    </a:lnTo>
                    <a:lnTo>
                      <a:pt x="127" y="85"/>
                    </a:lnTo>
                    <a:lnTo>
                      <a:pt x="126" y="86"/>
                    </a:lnTo>
                    <a:lnTo>
                      <a:pt x="125" y="88"/>
                    </a:lnTo>
                    <a:lnTo>
                      <a:pt x="124" y="89"/>
                    </a:lnTo>
                    <a:lnTo>
                      <a:pt x="122" y="89"/>
                    </a:lnTo>
                    <a:lnTo>
                      <a:pt x="122" y="89"/>
                    </a:lnTo>
                    <a:lnTo>
                      <a:pt x="120" y="90"/>
                    </a:lnTo>
                    <a:lnTo>
                      <a:pt x="113" y="91"/>
                    </a:lnTo>
                    <a:lnTo>
                      <a:pt x="106" y="91"/>
                    </a:lnTo>
                    <a:lnTo>
                      <a:pt x="99" y="91"/>
                    </a:lnTo>
                    <a:lnTo>
                      <a:pt x="96" y="91"/>
                    </a:lnTo>
                    <a:lnTo>
                      <a:pt x="96" y="90"/>
                    </a:lnTo>
                    <a:lnTo>
                      <a:pt x="95" y="90"/>
                    </a:lnTo>
                    <a:lnTo>
                      <a:pt x="95" y="90"/>
                    </a:lnTo>
                    <a:lnTo>
                      <a:pt x="95" y="89"/>
                    </a:lnTo>
                    <a:lnTo>
                      <a:pt x="96" y="89"/>
                    </a:lnTo>
                    <a:lnTo>
                      <a:pt x="98" y="88"/>
                    </a:lnTo>
                    <a:lnTo>
                      <a:pt x="102" y="86"/>
                    </a:lnTo>
                    <a:lnTo>
                      <a:pt x="106" y="85"/>
                    </a:lnTo>
                    <a:lnTo>
                      <a:pt x="108" y="84"/>
                    </a:lnTo>
                    <a:lnTo>
                      <a:pt x="110" y="83"/>
                    </a:lnTo>
                    <a:lnTo>
                      <a:pt x="110" y="82"/>
                    </a:lnTo>
                    <a:lnTo>
                      <a:pt x="110" y="81"/>
                    </a:lnTo>
                    <a:lnTo>
                      <a:pt x="110" y="80"/>
                    </a:lnTo>
                    <a:lnTo>
                      <a:pt x="107" y="77"/>
                    </a:lnTo>
                    <a:lnTo>
                      <a:pt x="104" y="73"/>
                    </a:lnTo>
                    <a:lnTo>
                      <a:pt x="100" y="68"/>
                    </a:lnTo>
                    <a:lnTo>
                      <a:pt x="92" y="58"/>
                    </a:lnTo>
                    <a:lnTo>
                      <a:pt x="85" y="49"/>
                    </a:lnTo>
                    <a:lnTo>
                      <a:pt x="78" y="41"/>
                    </a:lnTo>
                    <a:lnTo>
                      <a:pt x="70" y="30"/>
                    </a:lnTo>
                    <a:lnTo>
                      <a:pt x="64" y="21"/>
                    </a:lnTo>
                    <a:lnTo>
                      <a:pt x="61" y="15"/>
                    </a:lnTo>
                    <a:lnTo>
                      <a:pt x="61" y="14"/>
                    </a:lnTo>
                    <a:lnTo>
                      <a:pt x="60" y="13"/>
                    </a:lnTo>
                    <a:lnTo>
                      <a:pt x="59" y="13"/>
                    </a:lnTo>
                    <a:lnTo>
                      <a:pt x="59" y="13"/>
                    </a:lnTo>
                    <a:lnTo>
                      <a:pt x="58" y="14"/>
                    </a:lnTo>
                    <a:lnTo>
                      <a:pt x="58" y="15"/>
                    </a:lnTo>
                    <a:lnTo>
                      <a:pt x="57" y="17"/>
                    </a:lnTo>
                    <a:lnTo>
                      <a:pt x="57" y="21"/>
                    </a:lnTo>
                    <a:lnTo>
                      <a:pt x="55" y="28"/>
                    </a:lnTo>
                    <a:lnTo>
                      <a:pt x="55" y="32"/>
                    </a:lnTo>
                    <a:lnTo>
                      <a:pt x="55" y="33"/>
                    </a:lnTo>
                    <a:lnTo>
                      <a:pt x="55" y="33"/>
                    </a:lnTo>
                    <a:lnTo>
                      <a:pt x="56" y="34"/>
                    </a:lnTo>
                    <a:lnTo>
                      <a:pt x="57" y="34"/>
                    </a:lnTo>
                    <a:lnTo>
                      <a:pt x="58" y="35"/>
                    </a:lnTo>
                    <a:lnTo>
                      <a:pt x="59" y="36"/>
                    </a:lnTo>
                    <a:lnTo>
                      <a:pt x="61" y="36"/>
                    </a:lnTo>
                    <a:lnTo>
                      <a:pt x="62" y="37"/>
                    </a:lnTo>
                    <a:lnTo>
                      <a:pt x="62" y="38"/>
                    </a:lnTo>
                    <a:lnTo>
                      <a:pt x="63" y="40"/>
                    </a:lnTo>
                    <a:lnTo>
                      <a:pt x="63" y="41"/>
                    </a:lnTo>
                    <a:lnTo>
                      <a:pt x="62" y="44"/>
                    </a:lnTo>
                    <a:lnTo>
                      <a:pt x="60" y="49"/>
                    </a:lnTo>
                    <a:lnTo>
                      <a:pt x="58" y="53"/>
                    </a:lnTo>
                    <a:lnTo>
                      <a:pt x="58" y="55"/>
                    </a:lnTo>
                    <a:lnTo>
                      <a:pt x="56" y="57"/>
                    </a:lnTo>
                    <a:lnTo>
                      <a:pt x="56" y="58"/>
                    </a:lnTo>
                    <a:lnTo>
                      <a:pt x="56" y="60"/>
                    </a:lnTo>
                    <a:lnTo>
                      <a:pt x="56" y="61"/>
                    </a:lnTo>
                    <a:lnTo>
                      <a:pt x="57" y="65"/>
                    </a:lnTo>
                    <a:lnTo>
                      <a:pt x="57" y="68"/>
                    </a:lnTo>
                    <a:lnTo>
                      <a:pt x="58" y="69"/>
                    </a:lnTo>
                    <a:lnTo>
                      <a:pt x="58" y="71"/>
                    </a:lnTo>
                    <a:lnTo>
                      <a:pt x="58" y="72"/>
                    </a:lnTo>
                    <a:lnTo>
                      <a:pt x="58" y="73"/>
                    </a:lnTo>
                    <a:lnTo>
                      <a:pt x="58" y="74"/>
                    </a:lnTo>
                    <a:lnTo>
                      <a:pt x="58" y="75"/>
                    </a:lnTo>
                    <a:lnTo>
                      <a:pt x="57" y="76"/>
                    </a:lnTo>
                    <a:lnTo>
                      <a:pt x="56" y="77"/>
                    </a:lnTo>
                    <a:lnTo>
                      <a:pt x="55" y="77"/>
                    </a:lnTo>
                    <a:lnTo>
                      <a:pt x="51" y="76"/>
                    </a:lnTo>
                    <a:lnTo>
                      <a:pt x="49" y="76"/>
                    </a:lnTo>
                    <a:lnTo>
                      <a:pt x="49" y="91"/>
                    </a:lnTo>
                    <a:lnTo>
                      <a:pt x="47" y="93"/>
                    </a:lnTo>
                    <a:lnTo>
                      <a:pt x="43" y="96"/>
                    </a:lnTo>
                    <a:lnTo>
                      <a:pt x="42" y="97"/>
                    </a:lnTo>
                    <a:lnTo>
                      <a:pt x="40" y="97"/>
                    </a:lnTo>
                    <a:lnTo>
                      <a:pt x="40" y="97"/>
                    </a:lnTo>
                    <a:lnTo>
                      <a:pt x="39" y="97"/>
                    </a:lnTo>
                    <a:lnTo>
                      <a:pt x="39" y="97"/>
                    </a:lnTo>
                    <a:lnTo>
                      <a:pt x="39" y="97"/>
                    </a:lnTo>
                    <a:lnTo>
                      <a:pt x="40" y="93"/>
                    </a:lnTo>
                    <a:lnTo>
                      <a:pt x="42" y="89"/>
                    </a:lnTo>
                    <a:lnTo>
                      <a:pt x="42" y="85"/>
                    </a:lnTo>
                    <a:lnTo>
                      <a:pt x="43" y="83"/>
                    </a:lnTo>
                    <a:lnTo>
                      <a:pt x="43" y="81"/>
                    </a:lnTo>
                    <a:lnTo>
                      <a:pt x="42" y="80"/>
                    </a:lnTo>
                    <a:lnTo>
                      <a:pt x="42" y="79"/>
                    </a:lnTo>
                    <a:lnTo>
                      <a:pt x="41" y="78"/>
                    </a:lnTo>
                    <a:lnTo>
                      <a:pt x="39" y="77"/>
                    </a:lnTo>
                    <a:lnTo>
                      <a:pt x="38" y="77"/>
                    </a:lnTo>
                    <a:lnTo>
                      <a:pt x="38" y="75"/>
                    </a:lnTo>
                    <a:lnTo>
                      <a:pt x="37" y="73"/>
                    </a:lnTo>
                    <a:lnTo>
                      <a:pt x="35" y="69"/>
                    </a:lnTo>
                    <a:lnTo>
                      <a:pt x="32" y="64"/>
                    </a:lnTo>
                    <a:lnTo>
                      <a:pt x="30" y="61"/>
                    </a:lnTo>
                    <a:lnTo>
                      <a:pt x="29" y="59"/>
                    </a:lnTo>
                    <a:lnTo>
                      <a:pt x="28" y="58"/>
                    </a:lnTo>
                    <a:lnTo>
                      <a:pt x="28" y="57"/>
                    </a:lnTo>
                    <a:lnTo>
                      <a:pt x="27" y="57"/>
                    </a:lnTo>
                    <a:lnTo>
                      <a:pt x="26" y="57"/>
                    </a:lnTo>
                    <a:lnTo>
                      <a:pt x="26" y="59"/>
                    </a:lnTo>
                    <a:lnTo>
                      <a:pt x="24" y="61"/>
                    </a:lnTo>
                    <a:lnTo>
                      <a:pt x="23" y="64"/>
                    </a:lnTo>
                    <a:lnTo>
                      <a:pt x="22" y="66"/>
                    </a:lnTo>
                    <a:lnTo>
                      <a:pt x="21" y="73"/>
                    </a:lnTo>
                    <a:lnTo>
                      <a:pt x="20" y="77"/>
                    </a:lnTo>
                    <a:lnTo>
                      <a:pt x="19" y="81"/>
                    </a:lnTo>
                    <a:lnTo>
                      <a:pt x="19" y="83"/>
                    </a:lnTo>
                    <a:lnTo>
                      <a:pt x="19" y="83"/>
                    </a:lnTo>
                    <a:close/>
                    <a:moveTo>
                      <a:pt x="70" y="90"/>
                    </a:moveTo>
                    <a:lnTo>
                      <a:pt x="77" y="97"/>
                    </a:lnTo>
                    <a:lnTo>
                      <a:pt x="76" y="98"/>
                    </a:lnTo>
                    <a:lnTo>
                      <a:pt x="75" y="100"/>
                    </a:lnTo>
                    <a:lnTo>
                      <a:pt x="74" y="102"/>
                    </a:lnTo>
                    <a:lnTo>
                      <a:pt x="72" y="106"/>
                    </a:lnTo>
                    <a:lnTo>
                      <a:pt x="72" y="107"/>
                    </a:lnTo>
                    <a:lnTo>
                      <a:pt x="73" y="108"/>
                    </a:lnTo>
                    <a:lnTo>
                      <a:pt x="74" y="108"/>
                    </a:lnTo>
                    <a:lnTo>
                      <a:pt x="74" y="107"/>
                    </a:lnTo>
                    <a:lnTo>
                      <a:pt x="77" y="105"/>
                    </a:lnTo>
                    <a:lnTo>
                      <a:pt x="78" y="102"/>
                    </a:lnTo>
                    <a:lnTo>
                      <a:pt x="79" y="101"/>
                    </a:lnTo>
                    <a:lnTo>
                      <a:pt x="80" y="101"/>
                    </a:lnTo>
                    <a:lnTo>
                      <a:pt x="80" y="101"/>
                    </a:lnTo>
                    <a:lnTo>
                      <a:pt x="82" y="101"/>
                    </a:lnTo>
                    <a:lnTo>
                      <a:pt x="83" y="103"/>
                    </a:lnTo>
                    <a:lnTo>
                      <a:pt x="86" y="105"/>
                    </a:lnTo>
                    <a:lnTo>
                      <a:pt x="87" y="107"/>
                    </a:lnTo>
                    <a:lnTo>
                      <a:pt x="89" y="108"/>
                    </a:lnTo>
                    <a:lnTo>
                      <a:pt x="90" y="109"/>
                    </a:lnTo>
                    <a:lnTo>
                      <a:pt x="91" y="109"/>
                    </a:lnTo>
                    <a:lnTo>
                      <a:pt x="93" y="109"/>
                    </a:lnTo>
                    <a:lnTo>
                      <a:pt x="94" y="109"/>
                    </a:lnTo>
                    <a:lnTo>
                      <a:pt x="96" y="109"/>
                    </a:lnTo>
                    <a:lnTo>
                      <a:pt x="98" y="109"/>
                    </a:lnTo>
                    <a:lnTo>
                      <a:pt x="98" y="109"/>
                    </a:lnTo>
                    <a:lnTo>
                      <a:pt x="99" y="109"/>
                    </a:lnTo>
                    <a:lnTo>
                      <a:pt x="100" y="108"/>
                    </a:lnTo>
                    <a:lnTo>
                      <a:pt x="100" y="108"/>
                    </a:lnTo>
                    <a:lnTo>
                      <a:pt x="100" y="106"/>
                    </a:lnTo>
                    <a:lnTo>
                      <a:pt x="100" y="105"/>
                    </a:lnTo>
                    <a:lnTo>
                      <a:pt x="98" y="102"/>
                    </a:lnTo>
                    <a:lnTo>
                      <a:pt x="98" y="101"/>
                    </a:lnTo>
                    <a:lnTo>
                      <a:pt x="96" y="99"/>
                    </a:lnTo>
                    <a:lnTo>
                      <a:pt x="92" y="95"/>
                    </a:lnTo>
                    <a:lnTo>
                      <a:pt x="88" y="89"/>
                    </a:lnTo>
                    <a:lnTo>
                      <a:pt x="86" y="86"/>
                    </a:lnTo>
                    <a:lnTo>
                      <a:pt x="85" y="85"/>
                    </a:lnTo>
                    <a:lnTo>
                      <a:pt x="85" y="81"/>
                    </a:lnTo>
                    <a:lnTo>
                      <a:pt x="86" y="78"/>
                    </a:lnTo>
                    <a:lnTo>
                      <a:pt x="86" y="75"/>
                    </a:lnTo>
                    <a:lnTo>
                      <a:pt x="86" y="73"/>
                    </a:lnTo>
                    <a:lnTo>
                      <a:pt x="85" y="73"/>
                    </a:lnTo>
                    <a:lnTo>
                      <a:pt x="85" y="73"/>
                    </a:lnTo>
                    <a:lnTo>
                      <a:pt x="83" y="73"/>
                    </a:lnTo>
                    <a:lnTo>
                      <a:pt x="82" y="73"/>
                    </a:lnTo>
                    <a:lnTo>
                      <a:pt x="80" y="74"/>
                    </a:lnTo>
                    <a:lnTo>
                      <a:pt x="80" y="77"/>
                    </a:lnTo>
                    <a:lnTo>
                      <a:pt x="80" y="79"/>
                    </a:lnTo>
                    <a:lnTo>
                      <a:pt x="80" y="82"/>
                    </a:lnTo>
                    <a:lnTo>
                      <a:pt x="80" y="84"/>
                    </a:lnTo>
                    <a:lnTo>
                      <a:pt x="75" y="86"/>
                    </a:lnTo>
                    <a:lnTo>
                      <a:pt x="70" y="90"/>
                    </a:lnTo>
                    <a:lnTo>
                      <a:pt x="70" y="90"/>
                    </a:lnTo>
                    <a:close/>
                    <a:moveTo>
                      <a:pt x="67" y="84"/>
                    </a:moveTo>
                    <a:lnTo>
                      <a:pt x="68" y="84"/>
                    </a:lnTo>
                    <a:lnTo>
                      <a:pt x="69" y="84"/>
                    </a:lnTo>
                    <a:lnTo>
                      <a:pt x="69" y="84"/>
                    </a:lnTo>
                    <a:lnTo>
                      <a:pt x="69" y="83"/>
                    </a:lnTo>
                    <a:lnTo>
                      <a:pt x="69" y="82"/>
                    </a:lnTo>
                    <a:lnTo>
                      <a:pt x="70" y="82"/>
                    </a:lnTo>
                    <a:lnTo>
                      <a:pt x="70" y="79"/>
                    </a:lnTo>
                    <a:lnTo>
                      <a:pt x="72" y="77"/>
                    </a:lnTo>
                    <a:lnTo>
                      <a:pt x="74" y="73"/>
                    </a:lnTo>
                    <a:lnTo>
                      <a:pt x="75" y="71"/>
                    </a:lnTo>
                    <a:lnTo>
                      <a:pt x="75" y="70"/>
                    </a:lnTo>
                    <a:lnTo>
                      <a:pt x="75" y="69"/>
                    </a:lnTo>
                    <a:lnTo>
                      <a:pt x="74" y="69"/>
                    </a:lnTo>
                    <a:lnTo>
                      <a:pt x="74" y="69"/>
                    </a:lnTo>
                    <a:lnTo>
                      <a:pt x="73" y="68"/>
                    </a:lnTo>
                    <a:lnTo>
                      <a:pt x="72" y="67"/>
                    </a:lnTo>
                    <a:lnTo>
                      <a:pt x="71" y="67"/>
                    </a:lnTo>
                    <a:lnTo>
                      <a:pt x="70" y="67"/>
                    </a:lnTo>
                    <a:lnTo>
                      <a:pt x="69" y="67"/>
                    </a:lnTo>
                    <a:lnTo>
                      <a:pt x="68" y="68"/>
                    </a:lnTo>
                    <a:lnTo>
                      <a:pt x="66" y="69"/>
                    </a:lnTo>
                    <a:lnTo>
                      <a:pt x="66" y="70"/>
                    </a:lnTo>
                    <a:lnTo>
                      <a:pt x="65" y="71"/>
                    </a:lnTo>
                    <a:lnTo>
                      <a:pt x="65" y="73"/>
                    </a:lnTo>
                    <a:lnTo>
                      <a:pt x="64" y="73"/>
                    </a:lnTo>
                    <a:lnTo>
                      <a:pt x="64" y="74"/>
                    </a:lnTo>
                    <a:lnTo>
                      <a:pt x="64" y="75"/>
                    </a:lnTo>
                    <a:lnTo>
                      <a:pt x="63" y="77"/>
                    </a:lnTo>
                    <a:lnTo>
                      <a:pt x="62" y="77"/>
                    </a:lnTo>
                    <a:lnTo>
                      <a:pt x="61" y="78"/>
                    </a:lnTo>
                    <a:lnTo>
                      <a:pt x="59" y="80"/>
                    </a:lnTo>
                    <a:lnTo>
                      <a:pt x="58" y="81"/>
                    </a:lnTo>
                    <a:lnTo>
                      <a:pt x="58" y="82"/>
                    </a:lnTo>
                    <a:lnTo>
                      <a:pt x="58" y="83"/>
                    </a:lnTo>
                    <a:lnTo>
                      <a:pt x="58" y="85"/>
                    </a:lnTo>
                    <a:lnTo>
                      <a:pt x="59" y="85"/>
                    </a:lnTo>
                    <a:lnTo>
                      <a:pt x="59" y="85"/>
                    </a:lnTo>
                    <a:lnTo>
                      <a:pt x="60" y="86"/>
                    </a:lnTo>
                    <a:lnTo>
                      <a:pt x="61" y="86"/>
                    </a:lnTo>
                    <a:lnTo>
                      <a:pt x="62" y="86"/>
                    </a:lnTo>
                    <a:lnTo>
                      <a:pt x="62" y="86"/>
                    </a:lnTo>
                    <a:lnTo>
                      <a:pt x="63" y="85"/>
                    </a:lnTo>
                    <a:lnTo>
                      <a:pt x="66" y="84"/>
                    </a:lnTo>
                    <a:lnTo>
                      <a:pt x="67"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îŝļîḓè"/>
              <p:cNvSpPr/>
              <p:nvPr/>
            </p:nvSpPr>
            <p:spPr bwMode="auto">
              <a:xfrm>
                <a:off x="2708276" y="2566988"/>
                <a:ext cx="76200" cy="209550"/>
              </a:xfrm>
              <a:custGeom>
                <a:avLst/>
                <a:gdLst>
                  <a:gd name="T0" fmla="*/ 1 w 48"/>
                  <a:gd name="T1" fmla="*/ 31 h 132"/>
                  <a:gd name="T2" fmla="*/ 9 w 48"/>
                  <a:gd name="T3" fmla="*/ 20 h 132"/>
                  <a:gd name="T4" fmla="*/ 26 w 48"/>
                  <a:gd name="T5" fmla="*/ 4 h 132"/>
                  <a:gd name="T6" fmla="*/ 34 w 48"/>
                  <a:gd name="T7" fmla="*/ 0 h 132"/>
                  <a:gd name="T8" fmla="*/ 40 w 48"/>
                  <a:gd name="T9" fmla="*/ 1 h 132"/>
                  <a:gd name="T10" fmla="*/ 41 w 48"/>
                  <a:gd name="T11" fmla="*/ 4 h 132"/>
                  <a:gd name="T12" fmla="*/ 38 w 48"/>
                  <a:gd name="T13" fmla="*/ 20 h 132"/>
                  <a:gd name="T14" fmla="*/ 32 w 48"/>
                  <a:gd name="T15" fmla="*/ 60 h 132"/>
                  <a:gd name="T16" fmla="*/ 28 w 48"/>
                  <a:gd name="T17" fmla="*/ 65 h 132"/>
                  <a:gd name="T18" fmla="*/ 20 w 48"/>
                  <a:gd name="T19" fmla="*/ 70 h 132"/>
                  <a:gd name="T20" fmla="*/ 20 w 48"/>
                  <a:gd name="T21" fmla="*/ 81 h 132"/>
                  <a:gd name="T22" fmla="*/ 22 w 48"/>
                  <a:gd name="T23" fmla="*/ 90 h 132"/>
                  <a:gd name="T24" fmla="*/ 31 w 48"/>
                  <a:gd name="T25" fmla="*/ 90 h 132"/>
                  <a:gd name="T26" fmla="*/ 35 w 48"/>
                  <a:gd name="T27" fmla="*/ 91 h 132"/>
                  <a:gd name="T28" fmla="*/ 35 w 48"/>
                  <a:gd name="T29" fmla="*/ 97 h 132"/>
                  <a:gd name="T30" fmla="*/ 27 w 48"/>
                  <a:gd name="T31" fmla="*/ 114 h 132"/>
                  <a:gd name="T32" fmla="*/ 26 w 48"/>
                  <a:gd name="T33" fmla="*/ 120 h 132"/>
                  <a:gd name="T34" fmla="*/ 34 w 48"/>
                  <a:gd name="T35" fmla="*/ 117 h 132"/>
                  <a:gd name="T36" fmla="*/ 42 w 48"/>
                  <a:gd name="T37" fmla="*/ 114 h 132"/>
                  <a:gd name="T38" fmla="*/ 47 w 48"/>
                  <a:gd name="T39" fmla="*/ 118 h 132"/>
                  <a:gd name="T40" fmla="*/ 48 w 48"/>
                  <a:gd name="T41" fmla="*/ 124 h 132"/>
                  <a:gd name="T42" fmla="*/ 41 w 48"/>
                  <a:gd name="T43" fmla="*/ 129 h 132"/>
                  <a:gd name="T44" fmla="*/ 30 w 48"/>
                  <a:gd name="T45" fmla="*/ 132 h 132"/>
                  <a:gd name="T46" fmla="*/ 16 w 48"/>
                  <a:gd name="T47" fmla="*/ 131 h 132"/>
                  <a:gd name="T48" fmla="*/ 13 w 48"/>
                  <a:gd name="T49" fmla="*/ 128 h 132"/>
                  <a:gd name="T50" fmla="*/ 15 w 48"/>
                  <a:gd name="T51" fmla="*/ 124 h 132"/>
                  <a:gd name="T52" fmla="*/ 16 w 48"/>
                  <a:gd name="T53" fmla="*/ 121 h 132"/>
                  <a:gd name="T54" fmla="*/ 16 w 48"/>
                  <a:gd name="T55" fmla="*/ 108 h 132"/>
                  <a:gd name="T56" fmla="*/ 12 w 48"/>
                  <a:gd name="T57" fmla="*/ 106 h 132"/>
                  <a:gd name="T58" fmla="*/ 10 w 48"/>
                  <a:gd name="T59" fmla="*/ 102 h 132"/>
                  <a:gd name="T60" fmla="*/ 12 w 48"/>
                  <a:gd name="T61" fmla="*/ 91 h 132"/>
                  <a:gd name="T62" fmla="*/ 7 w 48"/>
                  <a:gd name="T63" fmla="*/ 81 h 132"/>
                  <a:gd name="T64" fmla="*/ 4 w 48"/>
                  <a:gd name="T65" fmla="*/ 78 h 132"/>
                  <a:gd name="T66" fmla="*/ 8 w 48"/>
                  <a:gd name="T67" fmla="*/ 73 h 132"/>
                  <a:gd name="T68" fmla="*/ 10 w 48"/>
                  <a:gd name="T69" fmla="*/ 62 h 132"/>
                  <a:gd name="T70" fmla="*/ 10 w 48"/>
                  <a:gd name="T71" fmla="*/ 60 h 132"/>
                  <a:gd name="T72" fmla="*/ 5 w 48"/>
                  <a:gd name="T73" fmla="*/ 60 h 132"/>
                  <a:gd name="T74" fmla="*/ 4 w 48"/>
                  <a:gd name="T75" fmla="*/ 56 h 132"/>
                  <a:gd name="T76" fmla="*/ 8 w 48"/>
                  <a:gd name="T77" fmla="*/ 52 h 132"/>
                  <a:gd name="T78" fmla="*/ 12 w 48"/>
                  <a:gd name="T79" fmla="*/ 49 h 132"/>
                  <a:gd name="T80" fmla="*/ 14 w 48"/>
                  <a:gd name="T81" fmla="*/ 34 h 132"/>
                  <a:gd name="T82" fmla="*/ 19 w 48"/>
                  <a:gd name="T83" fmla="*/ 32 h 132"/>
                  <a:gd name="T84" fmla="*/ 20 w 48"/>
                  <a:gd name="T85" fmla="*/ 39 h 132"/>
                  <a:gd name="T86" fmla="*/ 20 w 48"/>
                  <a:gd name="T87" fmla="*/ 49 h 132"/>
                  <a:gd name="T88" fmla="*/ 23 w 48"/>
                  <a:gd name="T89" fmla="*/ 49 h 132"/>
                  <a:gd name="T90" fmla="*/ 30 w 48"/>
                  <a:gd name="T91" fmla="*/ 18 h 132"/>
                  <a:gd name="T92" fmla="*/ 30 w 48"/>
                  <a:gd name="T93" fmla="*/ 10 h 132"/>
                  <a:gd name="T94" fmla="*/ 18 w 48"/>
                  <a:gd name="T95"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2">
                    <a:moveTo>
                      <a:pt x="8" y="32"/>
                    </a:moveTo>
                    <a:lnTo>
                      <a:pt x="0" y="36"/>
                    </a:lnTo>
                    <a:lnTo>
                      <a:pt x="0" y="34"/>
                    </a:lnTo>
                    <a:lnTo>
                      <a:pt x="1" y="31"/>
                    </a:lnTo>
                    <a:lnTo>
                      <a:pt x="3" y="28"/>
                    </a:lnTo>
                    <a:lnTo>
                      <a:pt x="4" y="27"/>
                    </a:lnTo>
                    <a:lnTo>
                      <a:pt x="6" y="24"/>
                    </a:lnTo>
                    <a:lnTo>
                      <a:pt x="9" y="20"/>
                    </a:lnTo>
                    <a:lnTo>
                      <a:pt x="16" y="14"/>
                    </a:lnTo>
                    <a:lnTo>
                      <a:pt x="21" y="8"/>
                    </a:lnTo>
                    <a:lnTo>
                      <a:pt x="24" y="6"/>
                    </a:lnTo>
                    <a:lnTo>
                      <a:pt x="26" y="4"/>
                    </a:lnTo>
                    <a:lnTo>
                      <a:pt x="28" y="3"/>
                    </a:lnTo>
                    <a:lnTo>
                      <a:pt x="30" y="1"/>
                    </a:lnTo>
                    <a:lnTo>
                      <a:pt x="32" y="0"/>
                    </a:lnTo>
                    <a:lnTo>
                      <a:pt x="34" y="0"/>
                    </a:lnTo>
                    <a:lnTo>
                      <a:pt x="36" y="0"/>
                    </a:lnTo>
                    <a:lnTo>
                      <a:pt x="37" y="0"/>
                    </a:lnTo>
                    <a:lnTo>
                      <a:pt x="39" y="0"/>
                    </a:lnTo>
                    <a:lnTo>
                      <a:pt x="40" y="1"/>
                    </a:lnTo>
                    <a:lnTo>
                      <a:pt x="40" y="2"/>
                    </a:lnTo>
                    <a:lnTo>
                      <a:pt x="41" y="3"/>
                    </a:lnTo>
                    <a:lnTo>
                      <a:pt x="41" y="4"/>
                    </a:lnTo>
                    <a:lnTo>
                      <a:pt x="41" y="4"/>
                    </a:lnTo>
                    <a:lnTo>
                      <a:pt x="41" y="8"/>
                    </a:lnTo>
                    <a:lnTo>
                      <a:pt x="40" y="12"/>
                    </a:lnTo>
                    <a:lnTo>
                      <a:pt x="39" y="17"/>
                    </a:lnTo>
                    <a:lnTo>
                      <a:pt x="38" y="20"/>
                    </a:lnTo>
                    <a:lnTo>
                      <a:pt x="36" y="28"/>
                    </a:lnTo>
                    <a:lnTo>
                      <a:pt x="35" y="40"/>
                    </a:lnTo>
                    <a:lnTo>
                      <a:pt x="33" y="53"/>
                    </a:lnTo>
                    <a:lnTo>
                      <a:pt x="32" y="60"/>
                    </a:lnTo>
                    <a:lnTo>
                      <a:pt x="32" y="61"/>
                    </a:lnTo>
                    <a:lnTo>
                      <a:pt x="31" y="63"/>
                    </a:lnTo>
                    <a:lnTo>
                      <a:pt x="29" y="64"/>
                    </a:lnTo>
                    <a:lnTo>
                      <a:pt x="28" y="65"/>
                    </a:lnTo>
                    <a:lnTo>
                      <a:pt x="24" y="68"/>
                    </a:lnTo>
                    <a:lnTo>
                      <a:pt x="22" y="68"/>
                    </a:lnTo>
                    <a:lnTo>
                      <a:pt x="21" y="69"/>
                    </a:lnTo>
                    <a:lnTo>
                      <a:pt x="20" y="70"/>
                    </a:lnTo>
                    <a:lnTo>
                      <a:pt x="20" y="71"/>
                    </a:lnTo>
                    <a:lnTo>
                      <a:pt x="20" y="72"/>
                    </a:lnTo>
                    <a:lnTo>
                      <a:pt x="20" y="76"/>
                    </a:lnTo>
                    <a:lnTo>
                      <a:pt x="20" y="81"/>
                    </a:lnTo>
                    <a:lnTo>
                      <a:pt x="20" y="86"/>
                    </a:lnTo>
                    <a:lnTo>
                      <a:pt x="21" y="89"/>
                    </a:lnTo>
                    <a:lnTo>
                      <a:pt x="22" y="89"/>
                    </a:lnTo>
                    <a:lnTo>
                      <a:pt x="22" y="90"/>
                    </a:lnTo>
                    <a:lnTo>
                      <a:pt x="23" y="91"/>
                    </a:lnTo>
                    <a:lnTo>
                      <a:pt x="24" y="91"/>
                    </a:lnTo>
                    <a:lnTo>
                      <a:pt x="27" y="90"/>
                    </a:lnTo>
                    <a:lnTo>
                      <a:pt x="31" y="90"/>
                    </a:lnTo>
                    <a:lnTo>
                      <a:pt x="32" y="90"/>
                    </a:lnTo>
                    <a:lnTo>
                      <a:pt x="34" y="90"/>
                    </a:lnTo>
                    <a:lnTo>
                      <a:pt x="35" y="91"/>
                    </a:lnTo>
                    <a:lnTo>
                      <a:pt x="35" y="91"/>
                    </a:lnTo>
                    <a:lnTo>
                      <a:pt x="36" y="92"/>
                    </a:lnTo>
                    <a:lnTo>
                      <a:pt x="36" y="92"/>
                    </a:lnTo>
                    <a:lnTo>
                      <a:pt x="36" y="95"/>
                    </a:lnTo>
                    <a:lnTo>
                      <a:pt x="35" y="97"/>
                    </a:lnTo>
                    <a:lnTo>
                      <a:pt x="33" y="100"/>
                    </a:lnTo>
                    <a:lnTo>
                      <a:pt x="32" y="104"/>
                    </a:lnTo>
                    <a:lnTo>
                      <a:pt x="28" y="111"/>
                    </a:lnTo>
                    <a:lnTo>
                      <a:pt x="27" y="114"/>
                    </a:lnTo>
                    <a:lnTo>
                      <a:pt x="26" y="116"/>
                    </a:lnTo>
                    <a:lnTo>
                      <a:pt x="25" y="118"/>
                    </a:lnTo>
                    <a:lnTo>
                      <a:pt x="25" y="119"/>
                    </a:lnTo>
                    <a:lnTo>
                      <a:pt x="26" y="120"/>
                    </a:lnTo>
                    <a:lnTo>
                      <a:pt x="27" y="120"/>
                    </a:lnTo>
                    <a:lnTo>
                      <a:pt x="28" y="120"/>
                    </a:lnTo>
                    <a:lnTo>
                      <a:pt x="31" y="119"/>
                    </a:lnTo>
                    <a:lnTo>
                      <a:pt x="34" y="117"/>
                    </a:lnTo>
                    <a:lnTo>
                      <a:pt x="37" y="116"/>
                    </a:lnTo>
                    <a:lnTo>
                      <a:pt x="40" y="115"/>
                    </a:lnTo>
                    <a:lnTo>
                      <a:pt x="40" y="115"/>
                    </a:lnTo>
                    <a:lnTo>
                      <a:pt x="42" y="114"/>
                    </a:lnTo>
                    <a:lnTo>
                      <a:pt x="43" y="114"/>
                    </a:lnTo>
                    <a:lnTo>
                      <a:pt x="44" y="115"/>
                    </a:lnTo>
                    <a:lnTo>
                      <a:pt x="45" y="116"/>
                    </a:lnTo>
                    <a:lnTo>
                      <a:pt x="47" y="118"/>
                    </a:lnTo>
                    <a:lnTo>
                      <a:pt x="48" y="120"/>
                    </a:lnTo>
                    <a:lnTo>
                      <a:pt x="48" y="121"/>
                    </a:lnTo>
                    <a:lnTo>
                      <a:pt x="48" y="123"/>
                    </a:lnTo>
                    <a:lnTo>
                      <a:pt x="48" y="124"/>
                    </a:lnTo>
                    <a:lnTo>
                      <a:pt x="48" y="126"/>
                    </a:lnTo>
                    <a:lnTo>
                      <a:pt x="46" y="128"/>
                    </a:lnTo>
                    <a:lnTo>
                      <a:pt x="44" y="128"/>
                    </a:lnTo>
                    <a:lnTo>
                      <a:pt x="41" y="129"/>
                    </a:lnTo>
                    <a:lnTo>
                      <a:pt x="37" y="130"/>
                    </a:lnTo>
                    <a:lnTo>
                      <a:pt x="35" y="131"/>
                    </a:lnTo>
                    <a:lnTo>
                      <a:pt x="32" y="132"/>
                    </a:lnTo>
                    <a:lnTo>
                      <a:pt x="30" y="132"/>
                    </a:lnTo>
                    <a:lnTo>
                      <a:pt x="26" y="132"/>
                    </a:lnTo>
                    <a:lnTo>
                      <a:pt x="20" y="132"/>
                    </a:lnTo>
                    <a:lnTo>
                      <a:pt x="18" y="132"/>
                    </a:lnTo>
                    <a:lnTo>
                      <a:pt x="16" y="131"/>
                    </a:lnTo>
                    <a:lnTo>
                      <a:pt x="15" y="130"/>
                    </a:lnTo>
                    <a:lnTo>
                      <a:pt x="14" y="130"/>
                    </a:lnTo>
                    <a:lnTo>
                      <a:pt x="13" y="128"/>
                    </a:lnTo>
                    <a:lnTo>
                      <a:pt x="13" y="128"/>
                    </a:lnTo>
                    <a:lnTo>
                      <a:pt x="13" y="127"/>
                    </a:lnTo>
                    <a:lnTo>
                      <a:pt x="13" y="125"/>
                    </a:lnTo>
                    <a:lnTo>
                      <a:pt x="14" y="124"/>
                    </a:lnTo>
                    <a:lnTo>
                      <a:pt x="15" y="124"/>
                    </a:lnTo>
                    <a:lnTo>
                      <a:pt x="16" y="124"/>
                    </a:lnTo>
                    <a:lnTo>
                      <a:pt x="16" y="123"/>
                    </a:lnTo>
                    <a:lnTo>
                      <a:pt x="17" y="122"/>
                    </a:lnTo>
                    <a:lnTo>
                      <a:pt x="16" y="121"/>
                    </a:lnTo>
                    <a:lnTo>
                      <a:pt x="16" y="118"/>
                    </a:lnTo>
                    <a:lnTo>
                      <a:pt x="16" y="113"/>
                    </a:lnTo>
                    <a:lnTo>
                      <a:pt x="16" y="111"/>
                    </a:lnTo>
                    <a:lnTo>
                      <a:pt x="16" y="108"/>
                    </a:lnTo>
                    <a:lnTo>
                      <a:pt x="16" y="108"/>
                    </a:lnTo>
                    <a:lnTo>
                      <a:pt x="16" y="107"/>
                    </a:lnTo>
                    <a:lnTo>
                      <a:pt x="14" y="107"/>
                    </a:lnTo>
                    <a:lnTo>
                      <a:pt x="12" y="106"/>
                    </a:lnTo>
                    <a:lnTo>
                      <a:pt x="11" y="104"/>
                    </a:lnTo>
                    <a:lnTo>
                      <a:pt x="10" y="104"/>
                    </a:lnTo>
                    <a:lnTo>
                      <a:pt x="10" y="103"/>
                    </a:lnTo>
                    <a:lnTo>
                      <a:pt x="10" y="102"/>
                    </a:lnTo>
                    <a:lnTo>
                      <a:pt x="12" y="100"/>
                    </a:lnTo>
                    <a:lnTo>
                      <a:pt x="13" y="98"/>
                    </a:lnTo>
                    <a:lnTo>
                      <a:pt x="13" y="95"/>
                    </a:lnTo>
                    <a:lnTo>
                      <a:pt x="12" y="91"/>
                    </a:lnTo>
                    <a:lnTo>
                      <a:pt x="12" y="88"/>
                    </a:lnTo>
                    <a:lnTo>
                      <a:pt x="11" y="85"/>
                    </a:lnTo>
                    <a:lnTo>
                      <a:pt x="9" y="84"/>
                    </a:lnTo>
                    <a:lnTo>
                      <a:pt x="7" y="81"/>
                    </a:lnTo>
                    <a:lnTo>
                      <a:pt x="5" y="80"/>
                    </a:lnTo>
                    <a:lnTo>
                      <a:pt x="5" y="79"/>
                    </a:lnTo>
                    <a:lnTo>
                      <a:pt x="4" y="79"/>
                    </a:lnTo>
                    <a:lnTo>
                      <a:pt x="4" y="78"/>
                    </a:lnTo>
                    <a:lnTo>
                      <a:pt x="5" y="77"/>
                    </a:lnTo>
                    <a:lnTo>
                      <a:pt x="5" y="76"/>
                    </a:lnTo>
                    <a:lnTo>
                      <a:pt x="7" y="75"/>
                    </a:lnTo>
                    <a:lnTo>
                      <a:pt x="8" y="73"/>
                    </a:lnTo>
                    <a:lnTo>
                      <a:pt x="8" y="70"/>
                    </a:lnTo>
                    <a:lnTo>
                      <a:pt x="9" y="67"/>
                    </a:lnTo>
                    <a:lnTo>
                      <a:pt x="9" y="64"/>
                    </a:lnTo>
                    <a:lnTo>
                      <a:pt x="10" y="62"/>
                    </a:lnTo>
                    <a:lnTo>
                      <a:pt x="11" y="61"/>
                    </a:lnTo>
                    <a:lnTo>
                      <a:pt x="11" y="60"/>
                    </a:lnTo>
                    <a:lnTo>
                      <a:pt x="11" y="60"/>
                    </a:lnTo>
                    <a:lnTo>
                      <a:pt x="10" y="60"/>
                    </a:lnTo>
                    <a:lnTo>
                      <a:pt x="8" y="60"/>
                    </a:lnTo>
                    <a:lnTo>
                      <a:pt x="8" y="60"/>
                    </a:lnTo>
                    <a:lnTo>
                      <a:pt x="7" y="60"/>
                    </a:lnTo>
                    <a:lnTo>
                      <a:pt x="5" y="60"/>
                    </a:lnTo>
                    <a:lnTo>
                      <a:pt x="5" y="59"/>
                    </a:lnTo>
                    <a:lnTo>
                      <a:pt x="4" y="58"/>
                    </a:lnTo>
                    <a:lnTo>
                      <a:pt x="4" y="57"/>
                    </a:lnTo>
                    <a:lnTo>
                      <a:pt x="4" y="56"/>
                    </a:lnTo>
                    <a:lnTo>
                      <a:pt x="4" y="55"/>
                    </a:lnTo>
                    <a:lnTo>
                      <a:pt x="5" y="54"/>
                    </a:lnTo>
                    <a:lnTo>
                      <a:pt x="7" y="53"/>
                    </a:lnTo>
                    <a:lnTo>
                      <a:pt x="8" y="52"/>
                    </a:lnTo>
                    <a:lnTo>
                      <a:pt x="10" y="52"/>
                    </a:lnTo>
                    <a:lnTo>
                      <a:pt x="11" y="52"/>
                    </a:lnTo>
                    <a:lnTo>
                      <a:pt x="12" y="51"/>
                    </a:lnTo>
                    <a:lnTo>
                      <a:pt x="12" y="49"/>
                    </a:lnTo>
                    <a:lnTo>
                      <a:pt x="13" y="45"/>
                    </a:lnTo>
                    <a:lnTo>
                      <a:pt x="13" y="40"/>
                    </a:lnTo>
                    <a:lnTo>
                      <a:pt x="14" y="35"/>
                    </a:lnTo>
                    <a:lnTo>
                      <a:pt x="14" y="34"/>
                    </a:lnTo>
                    <a:lnTo>
                      <a:pt x="15" y="34"/>
                    </a:lnTo>
                    <a:lnTo>
                      <a:pt x="16" y="32"/>
                    </a:lnTo>
                    <a:lnTo>
                      <a:pt x="17" y="32"/>
                    </a:lnTo>
                    <a:lnTo>
                      <a:pt x="19" y="32"/>
                    </a:lnTo>
                    <a:lnTo>
                      <a:pt x="19" y="32"/>
                    </a:lnTo>
                    <a:lnTo>
                      <a:pt x="20" y="33"/>
                    </a:lnTo>
                    <a:lnTo>
                      <a:pt x="20" y="36"/>
                    </a:lnTo>
                    <a:lnTo>
                      <a:pt x="20" y="39"/>
                    </a:lnTo>
                    <a:lnTo>
                      <a:pt x="20" y="41"/>
                    </a:lnTo>
                    <a:lnTo>
                      <a:pt x="20" y="44"/>
                    </a:lnTo>
                    <a:lnTo>
                      <a:pt x="20" y="47"/>
                    </a:lnTo>
                    <a:lnTo>
                      <a:pt x="20" y="49"/>
                    </a:lnTo>
                    <a:lnTo>
                      <a:pt x="21" y="50"/>
                    </a:lnTo>
                    <a:lnTo>
                      <a:pt x="22" y="50"/>
                    </a:lnTo>
                    <a:lnTo>
                      <a:pt x="22" y="50"/>
                    </a:lnTo>
                    <a:lnTo>
                      <a:pt x="23" y="49"/>
                    </a:lnTo>
                    <a:lnTo>
                      <a:pt x="24" y="44"/>
                    </a:lnTo>
                    <a:lnTo>
                      <a:pt x="27" y="34"/>
                    </a:lnTo>
                    <a:lnTo>
                      <a:pt x="28" y="24"/>
                    </a:lnTo>
                    <a:lnTo>
                      <a:pt x="30" y="18"/>
                    </a:lnTo>
                    <a:lnTo>
                      <a:pt x="31" y="15"/>
                    </a:lnTo>
                    <a:lnTo>
                      <a:pt x="31" y="12"/>
                    </a:lnTo>
                    <a:lnTo>
                      <a:pt x="30" y="11"/>
                    </a:lnTo>
                    <a:lnTo>
                      <a:pt x="30" y="10"/>
                    </a:lnTo>
                    <a:lnTo>
                      <a:pt x="29" y="10"/>
                    </a:lnTo>
                    <a:lnTo>
                      <a:pt x="28" y="11"/>
                    </a:lnTo>
                    <a:lnTo>
                      <a:pt x="24" y="16"/>
                    </a:lnTo>
                    <a:lnTo>
                      <a:pt x="18" y="21"/>
                    </a:lnTo>
                    <a:lnTo>
                      <a:pt x="12" y="26"/>
                    </a:ln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š1îḋè"/>
              <p:cNvSpPr/>
              <p:nvPr/>
            </p:nvSpPr>
            <p:spPr bwMode="auto">
              <a:xfrm>
                <a:off x="2684463" y="2625726"/>
                <a:ext cx="26988" cy="47625"/>
              </a:xfrm>
              <a:custGeom>
                <a:avLst/>
                <a:gdLst>
                  <a:gd name="T0" fmla="*/ 2 w 17"/>
                  <a:gd name="T1" fmla="*/ 6 h 30"/>
                  <a:gd name="T2" fmla="*/ 1 w 17"/>
                  <a:gd name="T3" fmla="*/ 5 h 30"/>
                  <a:gd name="T4" fmla="*/ 0 w 17"/>
                  <a:gd name="T5" fmla="*/ 3 h 30"/>
                  <a:gd name="T6" fmla="*/ 0 w 17"/>
                  <a:gd name="T7" fmla="*/ 3 h 30"/>
                  <a:gd name="T8" fmla="*/ 0 w 17"/>
                  <a:gd name="T9" fmla="*/ 3 h 30"/>
                  <a:gd name="T10" fmla="*/ 1 w 17"/>
                  <a:gd name="T11" fmla="*/ 2 h 30"/>
                  <a:gd name="T12" fmla="*/ 3 w 17"/>
                  <a:gd name="T13" fmla="*/ 1 h 30"/>
                  <a:gd name="T14" fmla="*/ 6 w 17"/>
                  <a:gd name="T15" fmla="*/ 1 h 30"/>
                  <a:gd name="T16" fmla="*/ 9 w 17"/>
                  <a:gd name="T17" fmla="*/ 0 h 30"/>
                  <a:gd name="T18" fmla="*/ 11 w 17"/>
                  <a:gd name="T19" fmla="*/ 0 h 30"/>
                  <a:gd name="T20" fmla="*/ 12 w 17"/>
                  <a:gd name="T21" fmla="*/ 1 h 30"/>
                  <a:gd name="T22" fmla="*/ 13 w 17"/>
                  <a:gd name="T23" fmla="*/ 2 h 30"/>
                  <a:gd name="T24" fmla="*/ 14 w 17"/>
                  <a:gd name="T25" fmla="*/ 3 h 30"/>
                  <a:gd name="T26" fmla="*/ 15 w 17"/>
                  <a:gd name="T27" fmla="*/ 7 h 30"/>
                  <a:gd name="T28" fmla="*/ 15 w 17"/>
                  <a:gd name="T29" fmla="*/ 14 h 30"/>
                  <a:gd name="T30" fmla="*/ 16 w 17"/>
                  <a:gd name="T31" fmla="*/ 19 h 30"/>
                  <a:gd name="T32" fmla="*/ 17 w 17"/>
                  <a:gd name="T33" fmla="*/ 23 h 30"/>
                  <a:gd name="T34" fmla="*/ 17 w 17"/>
                  <a:gd name="T35" fmla="*/ 25 h 30"/>
                  <a:gd name="T36" fmla="*/ 17 w 17"/>
                  <a:gd name="T37" fmla="*/ 27 h 30"/>
                  <a:gd name="T38" fmla="*/ 16 w 17"/>
                  <a:gd name="T39" fmla="*/ 28 h 30"/>
                  <a:gd name="T40" fmla="*/ 15 w 17"/>
                  <a:gd name="T41" fmla="*/ 29 h 30"/>
                  <a:gd name="T42" fmla="*/ 14 w 17"/>
                  <a:gd name="T43" fmla="*/ 30 h 30"/>
                  <a:gd name="T44" fmla="*/ 11 w 17"/>
                  <a:gd name="T45" fmla="*/ 30 h 30"/>
                  <a:gd name="T46" fmla="*/ 10 w 17"/>
                  <a:gd name="T47" fmla="*/ 30 h 30"/>
                  <a:gd name="T48" fmla="*/ 8 w 17"/>
                  <a:gd name="T49" fmla="*/ 29 h 30"/>
                  <a:gd name="T50" fmla="*/ 7 w 17"/>
                  <a:gd name="T51" fmla="*/ 28 h 30"/>
                  <a:gd name="T52" fmla="*/ 7 w 17"/>
                  <a:gd name="T53" fmla="*/ 27 h 30"/>
                  <a:gd name="T54" fmla="*/ 6 w 17"/>
                  <a:gd name="T55" fmla="*/ 23 h 30"/>
                  <a:gd name="T56" fmla="*/ 6 w 17"/>
                  <a:gd name="T57" fmla="*/ 19 h 30"/>
                  <a:gd name="T58" fmla="*/ 5 w 17"/>
                  <a:gd name="T59" fmla="*/ 15 h 30"/>
                  <a:gd name="T60" fmla="*/ 4 w 17"/>
                  <a:gd name="T61" fmla="*/ 11 h 30"/>
                  <a:gd name="T62" fmla="*/ 3 w 17"/>
                  <a:gd name="T63" fmla="*/ 8 h 30"/>
                  <a:gd name="T64" fmla="*/ 3 w 17"/>
                  <a:gd name="T65" fmla="*/ 7 h 30"/>
                  <a:gd name="T66" fmla="*/ 3 w 17"/>
                  <a:gd name="T67" fmla="*/ 7 h 30"/>
                  <a:gd name="T68" fmla="*/ 2 w 17"/>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0">
                    <a:moveTo>
                      <a:pt x="2" y="6"/>
                    </a:moveTo>
                    <a:lnTo>
                      <a:pt x="1" y="5"/>
                    </a:lnTo>
                    <a:lnTo>
                      <a:pt x="0" y="3"/>
                    </a:lnTo>
                    <a:lnTo>
                      <a:pt x="0" y="3"/>
                    </a:lnTo>
                    <a:lnTo>
                      <a:pt x="0" y="3"/>
                    </a:lnTo>
                    <a:lnTo>
                      <a:pt x="1" y="2"/>
                    </a:lnTo>
                    <a:lnTo>
                      <a:pt x="3" y="1"/>
                    </a:lnTo>
                    <a:lnTo>
                      <a:pt x="6" y="1"/>
                    </a:lnTo>
                    <a:lnTo>
                      <a:pt x="9" y="0"/>
                    </a:lnTo>
                    <a:lnTo>
                      <a:pt x="11" y="0"/>
                    </a:lnTo>
                    <a:lnTo>
                      <a:pt x="12" y="1"/>
                    </a:lnTo>
                    <a:lnTo>
                      <a:pt x="13" y="2"/>
                    </a:lnTo>
                    <a:lnTo>
                      <a:pt x="14" y="3"/>
                    </a:lnTo>
                    <a:lnTo>
                      <a:pt x="15" y="7"/>
                    </a:lnTo>
                    <a:lnTo>
                      <a:pt x="15" y="14"/>
                    </a:lnTo>
                    <a:lnTo>
                      <a:pt x="16" y="19"/>
                    </a:lnTo>
                    <a:lnTo>
                      <a:pt x="17" y="23"/>
                    </a:lnTo>
                    <a:lnTo>
                      <a:pt x="17" y="25"/>
                    </a:lnTo>
                    <a:lnTo>
                      <a:pt x="17" y="27"/>
                    </a:lnTo>
                    <a:lnTo>
                      <a:pt x="16" y="28"/>
                    </a:lnTo>
                    <a:lnTo>
                      <a:pt x="15" y="29"/>
                    </a:lnTo>
                    <a:lnTo>
                      <a:pt x="14" y="30"/>
                    </a:lnTo>
                    <a:lnTo>
                      <a:pt x="11" y="30"/>
                    </a:lnTo>
                    <a:lnTo>
                      <a:pt x="10" y="30"/>
                    </a:lnTo>
                    <a:lnTo>
                      <a:pt x="8" y="29"/>
                    </a:lnTo>
                    <a:lnTo>
                      <a:pt x="7" y="28"/>
                    </a:lnTo>
                    <a:lnTo>
                      <a:pt x="7" y="27"/>
                    </a:lnTo>
                    <a:lnTo>
                      <a:pt x="6" y="23"/>
                    </a:lnTo>
                    <a:lnTo>
                      <a:pt x="6" y="19"/>
                    </a:lnTo>
                    <a:lnTo>
                      <a:pt x="5" y="15"/>
                    </a:lnTo>
                    <a:lnTo>
                      <a:pt x="4" y="11"/>
                    </a:lnTo>
                    <a:lnTo>
                      <a:pt x="3" y="8"/>
                    </a:lnTo>
                    <a:lnTo>
                      <a:pt x="3" y="7"/>
                    </a:lnTo>
                    <a:lnTo>
                      <a:pt x="3" y="7"/>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ṡḷiḓé"/>
              <p:cNvSpPr/>
              <p:nvPr/>
            </p:nvSpPr>
            <p:spPr bwMode="auto">
              <a:xfrm>
                <a:off x="2617788" y="2617788"/>
                <a:ext cx="65088" cy="158750"/>
              </a:xfrm>
              <a:custGeom>
                <a:avLst/>
                <a:gdLst>
                  <a:gd name="T0" fmla="*/ 14 w 41"/>
                  <a:gd name="T1" fmla="*/ 26 h 100"/>
                  <a:gd name="T2" fmla="*/ 10 w 41"/>
                  <a:gd name="T3" fmla="*/ 30 h 100"/>
                  <a:gd name="T4" fmla="*/ 5 w 41"/>
                  <a:gd name="T5" fmla="*/ 28 h 100"/>
                  <a:gd name="T6" fmla="*/ 1 w 41"/>
                  <a:gd name="T7" fmla="*/ 26 h 100"/>
                  <a:gd name="T8" fmla="*/ 0 w 41"/>
                  <a:gd name="T9" fmla="*/ 24 h 100"/>
                  <a:gd name="T10" fmla="*/ 2 w 41"/>
                  <a:gd name="T11" fmla="*/ 19 h 100"/>
                  <a:gd name="T12" fmla="*/ 10 w 41"/>
                  <a:gd name="T13" fmla="*/ 12 h 100"/>
                  <a:gd name="T14" fmla="*/ 21 w 41"/>
                  <a:gd name="T15" fmla="*/ 4 h 100"/>
                  <a:gd name="T16" fmla="*/ 29 w 41"/>
                  <a:gd name="T17" fmla="*/ 0 h 100"/>
                  <a:gd name="T18" fmla="*/ 30 w 41"/>
                  <a:gd name="T19" fmla="*/ 0 h 100"/>
                  <a:gd name="T20" fmla="*/ 33 w 41"/>
                  <a:gd name="T21" fmla="*/ 4 h 100"/>
                  <a:gd name="T22" fmla="*/ 35 w 41"/>
                  <a:gd name="T23" fmla="*/ 8 h 100"/>
                  <a:gd name="T24" fmla="*/ 33 w 41"/>
                  <a:gd name="T25" fmla="*/ 16 h 100"/>
                  <a:gd name="T26" fmla="*/ 32 w 41"/>
                  <a:gd name="T27" fmla="*/ 30 h 100"/>
                  <a:gd name="T28" fmla="*/ 31 w 41"/>
                  <a:gd name="T29" fmla="*/ 44 h 100"/>
                  <a:gd name="T30" fmla="*/ 33 w 41"/>
                  <a:gd name="T31" fmla="*/ 46 h 100"/>
                  <a:gd name="T32" fmla="*/ 35 w 41"/>
                  <a:gd name="T33" fmla="*/ 48 h 100"/>
                  <a:gd name="T34" fmla="*/ 31 w 41"/>
                  <a:gd name="T35" fmla="*/ 54 h 100"/>
                  <a:gd name="T36" fmla="*/ 32 w 41"/>
                  <a:gd name="T37" fmla="*/ 57 h 100"/>
                  <a:gd name="T38" fmla="*/ 35 w 41"/>
                  <a:gd name="T39" fmla="*/ 58 h 100"/>
                  <a:gd name="T40" fmla="*/ 37 w 41"/>
                  <a:gd name="T41" fmla="*/ 54 h 100"/>
                  <a:gd name="T42" fmla="*/ 41 w 41"/>
                  <a:gd name="T43" fmla="*/ 48 h 100"/>
                  <a:gd name="T44" fmla="*/ 35 w 41"/>
                  <a:gd name="T45" fmla="*/ 72 h 100"/>
                  <a:gd name="T46" fmla="*/ 30 w 41"/>
                  <a:gd name="T47" fmla="*/ 88 h 100"/>
                  <a:gd name="T48" fmla="*/ 25 w 41"/>
                  <a:gd name="T49" fmla="*/ 96 h 100"/>
                  <a:gd name="T50" fmla="*/ 21 w 41"/>
                  <a:gd name="T51" fmla="*/ 100 h 100"/>
                  <a:gd name="T52" fmla="*/ 17 w 41"/>
                  <a:gd name="T53" fmla="*/ 100 h 100"/>
                  <a:gd name="T54" fmla="*/ 15 w 41"/>
                  <a:gd name="T55" fmla="*/ 97 h 100"/>
                  <a:gd name="T56" fmla="*/ 16 w 41"/>
                  <a:gd name="T57" fmla="*/ 89 h 100"/>
                  <a:gd name="T58" fmla="*/ 18 w 41"/>
                  <a:gd name="T59" fmla="*/ 82 h 100"/>
                  <a:gd name="T60" fmla="*/ 21 w 41"/>
                  <a:gd name="T61" fmla="*/ 74 h 100"/>
                  <a:gd name="T62" fmla="*/ 20 w 41"/>
                  <a:gd name="T63" fmla="*/ 68 h 100"/>
                  <a:gd name="T64" fmla="*/ 18 w 41"/>
                  <a:gd name="T65" fmla="*/ 65 h 100"/>
                  <a:gd name="T66" fmla="*/ 9 w 41"/>
                  <a:gd name="T67" fmla="*/ 69 h 100"/>
                  <a:gd name="T68" fmla="*/ 5 w 41"/>
                  <a:gd name="T69" fmla="*/ 70 h 100"/>
                  <a:gd name="T70" fmla="*/ 5 w 41"/>
                  <a:gd name="T71" fmla="*/ 68 h 100"/>
                  <a:gd name="T72" fmla="*/ 5 w 41"/>
                  <a:gd name="T73" fmla="*/ 61 h 100"/>
                  <a:gd name="T74" fmla="*/ 7 w 41"/>
                  <a:gd name="T75" fmla="*/ 61 h 100"/>
                  <a:gd name="T76" fmla="*/ 9 w 41"/>
                  <a:gd name="T77" fmla="*/ 59 h 100"/>
                  <a:gd name="T78" fmla="*/ 17 w 41"/>
                  <a:gd name="T79" fmla="*/ 54 h 100"/>
                  <a:gd name="T80" fmla="*/ 20 w 41"/>
                  <a:gd name="T81" fmla="*/ 50 h 100"/>
                  <a:gd name="T82" fmla="*/ 20 w 41"/>
                  <a:gd name="T83" fmla="*/ 40 h 100"/>
                  <a:gd name="T84" fmla="*/ 19 w 41"/>
                  <a:gd name="T85" fmla="*/ 25 h 100"/>
                  <a:gd name="T86" fmla="*/ 17 w 41"/>
                  <a:gd name="T8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100">
                    <a:moveTo>
                      <a:pt x="17" y="24"/>
                    </a:moveTo>
                    <a:lnTo>
                      <a:pt x="16" y="24"/>
                    </a:lnTo>
                    <a:lnTo>
                      <a:pt x="14" y="26"/>
                    </a:lnTo>
                    <a:lnTo>
                      <a:pt x="13" y="28"/>
                    </a:lnTo>
                    <a:lnTo>
                      <a:pt x="12" y="28"/>
                    </a:lnTo>
                    <a:lnTo>
                      <a:pt x="10" y="30"/>
                    </a:lnTo>
                    <a:lnTo>
                      <a:pt x="9" y="30"/>
                    </a:lnTo>
                    <a:lnTo>
                      <a:pt x="7" y="29"/>
                    </a:lnTo>
                    <a:lnTo>
                      <a:pt x="5" y="28"/>
                    </a:lnTo>
                    <a:lnTo>
                      <a:pt x="3" y="28"/>
                    </a:lnTo>
                    <a:lnTo>
                      <a:pt x="1" y="27"/>
                    </a:lnTo>
                    <a:lnTo>
                      <a:pt x="1" y="26"/>
                    </a:lnTo>
                    <a:lnTo>
                      <a:pt x="0" y="26"/>
                    </a:lnTo>
                    <a:lnTo>
                      <a:pt x="0" y="24"/>
                    </a:lnTo>
                    <a:lnTo>
                      <a:pt x="0" y="24"/>
                    </a:lnTo>
                    <a:lnTo>
                      <a:pt x="0" y="22"/>
                    </a:lnTo>
                    <a:lnTo>
                      <a:pt x="1" y="20"/>
                    </a:lnTo>
                    <a:lnTo>
                      <a:pt x="2" y="19"/>
                    </a:lnTo>
                    <a:lnTo>
                      <a:pt x="5" y="16"/>
                    </a:lnTo>
                    <a:lnTo>
                      <a:pt x="8" y="14"/>
                    </a:lnTo>
                    <a:lnTo>
                      <a:pt x="10" y="12"/>
                    </a:lnTo>
                    <a:lnTo>
                      <a:pt x="16" y="8"/>
                    </a:lnTo>
                    <a:lnTo>
                      <a:pt x="18" y="6"/>
                    </a:lnTo>
                    <a:lnTo>
                      <a:pt x="21" y="4"/>
                    </a:lnTo>
                    <a:lnTo>
                      <a:pt x="25" y="1"/>
                    </a:lnTo>
                    <a:lnTo>
                      <a:pt x="27" y="0"/>
                    </a:lnTo>
                    <a:lnTo>
                      <a:pt x="29" y="0"/>
                    </a:lnTo>
                    <a:lnTo>
                      <a:pt x="29" y="0"/>
                    </a:lnTo>
                    <a:lnTo>
                      <a:pt x="29" y="0"/>
                    </a:lnTo>
                    <a:lnTo>
                      <a:pt x="30" y="0"/>
                    </a:lnTo>
                    <a:lnTo>
                      <a:pt x="30" y="0"/>
                    </a:lnTo>
                    <a:lnTo>
                      <a:pt x="31" y="2"/>
                    </a:lnTo>
                    <a:lnTo>
                      <a:pt x="33" y="4"/>
                    </a:lnTo>
                    <a:lnTo>
                      <a:pt x="34" y="5"/>
                    </a:lnTo>
                    <a:lnTo>
                      <a:pt x="35" y="6"/>
                    </a:lnTo>
                    <a:lnTo>
                      <a:pt x="35" y="8"/>
                    </a:lnTo>
                    <a:lnTo>
                      <a:pt x="35" y="8"/>
                    </a:lnTo>
                    <a:lnTo>
                      <a:pt x="35" y="12"/>
                    </a:lnTo>
                    <a:lnTo>
                      <a:pt x="33" y="16"/>
                    </a:lnTo>
                    <a:lnTo>
                      <a:pt x="33" y="21"/>
                    </a:lnTo>
                    <a:lnTo>
                      <a:pt x="32" y="24"/>
                    </a:lnTo>
                    <a:lnTo>
                      <a:pt x="32" y="30"/>
                    </a:lnTo>
                    <a:lnTo>
                      <a:pt x="31" y="36"/>
                    </a:lnTo>
                    <a:lnTo>
                      <a:pt x="31" y="43"/>
                    </a:lnTo>
                    <a:lnTo>
                      <a:pt x="31" y="44"/>
                    </a:lnTo>
                    <a:lnTo>
                      <a:pt x="31" y="45"/>
                    </a:lnTo>
                    <a:lnTo>
                      <a:pt x="33" y="46"/>
                    </a:lnTo>
                    <a:lnTo>
                      <a:pt x="33" y="46"/>
                    </a:lnTo>
                    <a:lnTo>
                      <a:pt x="34" y="47"/>
                    </a:lnTo>
                    <a:lnTo>
                      <a:pt x="35" y="48"/>
                    </a:lnTo>
                    <a:lnTo>
                      <a:pt x="35" y="48"/>
                    </a:lnTo>
                    <a:lnTo>
                      <a:pt x="33" y="51"/>
                    </a:lnTo>
                    <a:lnTo>
                      <a:pt x="32" y="53"/>
                    </a:lnTo>
                    <a:lnTo>
                      <a:pt x="31" y="54"/>
                    </a:lnTo>
                    <a:lnTo>
                      <a:pt x="31" y="56"/>
                    </a:lnTo>
                    <a:lnTo>
                      <a:pt x="31" y="56"/>
                    </a:lnTo>
                    <a:lnTo>
                      <a:pt x="32" y="57"/>
                    </a:lnTo>
                    <a:lnTo>
                      <a:pt x="33" y="57"/>
                    </a:lnTo>
                    <a:lnTo>
                      <a:pt x="34" y="58"/>
                    </a:lnTo>
                    <a:lnTo>
                      <a:pt x="35" y="58"/>
                    </a:lnTo>
                    <a:lnTo>
                      <a:pt x="36" y="57"/>
                    </a:lnTo>
                    <a:lnTo>
                      <a:pt x="37" y="56"/>
                    </a:lnTo>
                    <a:lnTo>
                      <a:pt x="37" y="54"/>
                    </a:lnTo>
                    <a:lnTo>
                      <a:pt x="39" y="49"/>
                    </a:lnTo>
                    <a:lnTo>
                      <a:pt x="41" y="47"/>
                    </a:lnTo>
                    <a:lnTo>
                      <a:pt x="41" y="48"/>
                    </a:lnTo>
                    <a:lnTo>
                      <a:pt x="40" y="54"/>
                    </a:lnTo>
                    <a:lnTo>
                      <a:pt x="38" y="61"/>
                    </a:lnTo>
                    <a:lnTo>
                      <a:pt x="35" y="72"/>
                    </a:lnTo>
                    <a:lnTo>
                      <a:pt x="33" y="79"/>
                    </a:lnTo>
                    <a:lnTo>
                      <a:pt x="32" y="84"/>
                    </a:lnTo>
                    <a:lnTo>
                      <a:pt x="30" y="88"/>
                    </a:lnTo>
                    <a:lnTo>
                      <a:pt x="29" y="92"/>
                    </a:lnTo>
                    <a:lnTo>
                      <a:pt x="27" y="94"/>
                    </a:lnTo>
                    <a:lnTo>
                      <a:pt x="25" y="96"/>
                    </a:lnTo>
                    <a:lnTo>
                      <a:pt x="24" y="98"/>
                    </a:lnTo>
                    <a:lnTo>
                      <a:pt x="22" y="99"/>
                    </a:lnTo>
                    <a:lnTo>
                      <a:pt x="21" y="100"/>
                    </a:lnTo>
                    <a:lnTo>
                      <a:pt x="20" y="100"/>
                    </a:lnTo>
                    <a:lnTo>
                      <a:pt x="18" y="100"/>
                    </a:lnTo>
                    <a:lnTo>
                      <a:pt x="17" y="100"/>
                    </a:lnTo>
                    <a:lnTo>
                      <a:pt x="16" y="100"/>
                    </a:lnTo>
                    <a:lnTo>
                      <a:pt x="15" y="98"/>
                    </a:lnTo>
                    <a:lnTo>
                      <a:pt x="15" y="97"/>
                    </a:lnTo>
                    <a:lnTo>
                      <a:pt x="15" y="96"/>
                    </a:lnTo>
                    <a:lnTo>
                      <a:pt x="16" y="92"/>
                    </a:lnTo>
                    <a:lnTo>
                      <a:pt x="16" y="89"/>
                    </a:lnTo>
                    <a:lnTo>
                      <a:pt x="17" y="87"/>
                    </a:lnTo>
                    <a:lnTo>
                      <a:pt x="17" y="84"/>
                    </a:lnTo>
                    <a:lnTo>
                      <a:pt x="18" y="82"/>
                    </a:lnTo>
                    <a:lnTo>
                      <a:pt x="19" y="79"/>
                    </a:lnTo>
                    <a:lnTo>
                      <a:pt x="20" y="76"/>
                    </a:lnTo>
                    <a:lnTo>
                      <a:pt x="21" y="74"/>
                    </a:lnTo>
                    <a:lnTo>
                      <a:pt x="21" y="72"/>
                    </a:lnTo>
                    <a:lnTo>
                      <a:pt x="21" y="69"/>
                    </a:lnTo>
                    <a:lnTo>
                      <a:pt x="20" y="68"/>
                    </a:lnTo>
                    <a:lnTo>
                      <a:pt x="20" y="67"/>
                    </a:lnTo>
                    <a:lnTo>
                      <a:pt x="19" y="65"/>
                    </a:lnTo>
                    <a:lnTo>
                      <a:pt x="18" y="65"/>
                    </a:lnTo>
                    <a:lnTo>
                      <a:pt x="16" y="66"/>
                    </a:lnTo>
                    <a:lnTo>
                      <a:pt x="13" y="68"/>
                    </a:lnTo>
                    <a:lnTo>
                      <a:pt x="9" y="69"/>
                    </a:lnTo>
                    <a:lnTo>
                      <a:pt x="6" y="70"/>
                    </a:lnTo>
                    <a:lnTo>
                      <a:pt x="5" y="70"/>
                    </a:lnTo>
                    <a:lnTo>
                      <a:pt x="5" y="70"/>
                    </a:lnTo>
                    <a:lnTo>
                      <a:pt x="5" y="69"/>
                    </a:lnTo>
                    <a:lnTo>
                      <a:pt x="5" y="69"/>
                    </a:lnTo>
                    <a:lnTo>
                      <a:pt x="5" y="68"/>
                    </a:lnTo>
                    <a:lnTo>
                      <a:pt x="5" y="66"/>
                    </a:lnTo>
                    <a:lnTo>
                      <a:pt x="5" y="63"/>
                    </a:lnTo>
                    <a:lnTo>
                      <a:pt x="5" y="61"/>
                    </a:lnTo>
                    <a:lnTo>
                      <a:pt x="6" y="61"/>
                    </a:lnTo>
                    <a:lnTo>
                      <a:pt x="6" y="61"/>
                    </a:lnTo>
                    <a:lnTo>
                      <a:pt x="7" y="61"/>
                    </a:lnTo>
                    <a:lnTo>
                      <a:pt x="7" y="61"/>
                    </a:lnTo>
                    <a:lnTo>
                      <a:pt x="8" y="60"/>
                    </a:lnTo>
                    <a:lnTo>
                      <a:pt x="9" y="59"/>
                    </a:lnTo>
                    <a:lnTo>
                      <a:pt x="14" y="55"/>
                    </a:lnTo>
                    <a:lnTo>
                      <a:pt x="16" y="54"/>
                    </a:lnTo>
                    <a:lnTo>
                      <a:pt x="17" y="54"/>
                    </a:lnTo>
                    <a:lnTo>
                      <a:pt x="18" y="52"/>
                    </a:lnTo>
                    <a:lnTo>
                      <a:pt x="20" y="52"/>
                    </a:lnTo>
                    <a:lnTo>
                      <a:pt x="20" y="50"/>
                    </a:lnTo>
                    <a:lnTo>
                      <a:pt x="21" y="48"/>
                    </a:lnTo>
                    <a:lnTo>
                      <a:pt x="21" y="46"/>
                    </a:lnTo>
                    <a:lnTo>
                      <a:pt x="20" y="40"/>
                    </a:lnTo>
                    <a:lnTo>
                      <a:pt x="20" y="34"/>
                    </a:lnTo>
                    <a:lnTo>
                      <a:pt x="20" y="28"/>
                    </a:lnTo>
                    <a:lnTo>
                      <a:pt x="19" y="25"/>
                    </a:lnTo>
                    <a:lnTo>
                      <a:pt x="18" y="24"/>
                    </a:lnTo>
                    <a:lnTo>
                      <a:pt x="18" y="24"/>
                    </a:lnTo>
                    <a:lnTo>
                      <a:pt x="17" y="24"/>
                    </a:lnTo>
                    <a:lnTo>
                      <a:pt x="1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ṩḻîḑé"/>
              <p:cNvSpPr/>
              <p:nvPr/>
            </p:nvSpPr>
            <p:spPr bwMode="auto">
              <a:xfrm>
                <a:off x="2997201" y="2633663"/>
                <a:ext cx="184150" cy="139700"/>
              </a:xfrm>
              <a:custGeom>
                <a:avLst/>
                <a:gdLst>
                  <a:gd name="T0" fmla="*/ 51 w 116"/>
                  <a:gd name="T1" fmla="*/ 2 h 88"/>
                  <a:gd name="T2" fmla="*/ 53 w 116"/>
                  <a:gd name="T3" fmla="*/ 0 h 88"/>
                  <a:gd name="T4" fmla="*/ 56 w 116"/>
                  <a:gd name="T5" fmla="*/ 1 h 88"/>
                  <a:gd name="T6" fmla="*/ 62 w 116"/>
                  <a:gd name="T7" fmla="*/ 3 h 88"/>
                  <a:gd name="T8" fmla="*/ 69 w 116"/>
                  <a:gd name="T9" fmla="*/ 6 h 88"/>
                  <a:gd name="T10" fmla="*/ 88 w 116"/>
                  <a:gd name="T11" fmla="*/ 10 h 88"/>
                  <a:gd name="T12" fmla="*/ 98 w 116"/>
                  <a:gd name="T13" fmla="*/ 10 h 88"/>
                  <a:gd name="T14" fmla="*/ 107 w 116"/>
                  <a:gd name="T15" fmla="*/ 11 h 88"/>
                  <a:gd name="T16" fmla="*/ 116 w 116"/>
                  <a:gd name="T17" fmla="*/ 18 h 88"/>
                  <a:gd name="T18" fmla="*/ 115 w 116"/>
                  <a:gd name="T19" fmla="*/ 22 h 88"/>
                  <a:gd name="T20" fmla="*/ 113 w 116"/>
                  <a:gd name="T21" fmla="*/ 26 h 88"/>
                  <a:gd name="T22" fmla="*/ 95 w 116"/>
                  <a:gd name="T23" fmla="*/ 39 h 88"/>
                  <a:gd name="T24" fmla="*/ 79 w 116"/>
                  <a:gd name="T25" fmla="*/ 54 h 88"/>
                  <a:gd name="T26" fmla="*/ 75 w 116"/>
                  <a:gd name="T27" fmla="*/ 60 h 88"/>
                  <a:gd name="T28" fmla="*/ 77 w 116"/>
                  <a:gd name="T29" fmla="*/ 61 h 88"/>
                  <a:gd name="T30" fmla="*/ 87 w 116"/>
                  <a:gd name="T31" fmla="*/ 58 h 88"/>
                  <a:gd name="T32" fmla="*/ 93 w 116"/>
                  <a:gd name="T33" fmla="*/ 59 h 88"/>
                  <a:gd name="T34" fmla="*/ 96 w 116"/>
                  <a:gd name="T35" fmla="*/ 63 h 88"/>
                  <a:gd name="T36" fmla="*/ 95 w 116"/>
                  <a:gd name="T37" fmla="*/ 68 h 88"/>
                  <a:gd name="T38" fmla="*/ 92 w 116"/>
                  <a:gd name="T39" fmla="*/ 70 h 88"/>
                  <a:gd name="T40" fmla="*/ 88 w 116"/>
                  <a:gd name="T41" fmla="*/ 71 h 88"/>
                  <a:gd name="T42" fmla="*/ 80 w 116"/>
                  <a:gd name="T43" fmla="*/ 70 h 88"/>
                  <a:gd name="T44" fmla="*/ 68 w 116"/>
                  <a:gd name="T45" fmla="*/ 71 h 88"/>
                  <a:gd name="T46" fmla="*/ 43 w 116"/>
                  <a:gd name="T47" fmla="*/ 78 h 88"/>
                  <a:gd name="T48" fmla="*/ 27 w 116"/>
                  <a:gd name="T49" fmla="*/ 84 h 88"/>
                  <a:gd name="T50" fmla="*/ 21 w 116"/>
                  <a:gd name="T51" fmla="*/ 87 h 88"/>
                  <a:gd name="T52" fmla="*/ 19 w 116"/>
                  <a:gd name="T53" fmla="*/ 88 h 88"/>
                  <a:gd name="T54" fmla="*/ 11 w 116"/>
                  <a:gd name="T55" fmla="*/ 84 h 88"/>
                  <a:gd name="T56" fmla="*/ 3 w 116"/>
                  <a:gd name="T57" fmla="*/ 79 h 88"/>
                  <a:gd name="T58" fmla="*/ 1 w 116"/>
                  <a:gd name="T59" fmla="*/ 74 h 88"/>
                  <a:gd name="T60" fmla="*/ 0 w 116"/>
                  <a:gd name="T61" fmla="*/ 68 h 88"/>
                  <a:gd name="T62" fmla="*/ 2 w 116"/>
                  <a:gd name="T63" fmla="*/ 66 h 88"/>
                  <a:gd name="T64" fmla="*/ 9 w 116"/>
                  <a:gd name="T65" fmla="*/ 66 h 88"/>
                  <a:gd name="T66" fmla="*/ 18 w 116"/>
                  <a:gd name="T67" fmla="*/ 67 h 88"/>
                  <a:gd name="T68" fmla="*/ 27 w 116"/>
                  <a:gd name="T69" fmla="*/ 65 h 88"/>
                  <a:gd name="T70" fmla="*/ 45 w 116"/>
                  <a:gd name="T71" fmla="*/ 61 h 88"/>
                  <a:gd name="T72" fmla="*/ 63 w 116"/>
                  <a:gd name="T73" fmla="*/ 48 h 88"/>
                  <a:gd name="T74" fmla="*/ 83 w 116"/>
                  <a:gd name="T75" fmla="*/ 30 h 88"/>
                  <a:gd name="T76" fmla="*/ 97 w 116"/>
                  <a:gd name="T77" fmla="*/ 20 h 88"/>
                  <a:gd name="T78" fmla="*/ 98 w 116"/>
                  <a:gd name="T79" fmla="*/ 18 h 88"/>
                  <a:gd name="T80" fmla="*/ 92 w 116"/>
                  <a:gd name="T81" fmla="*/ 17 h 88"/>
                  <a:gd name="T82" fmla="*/ 77 w 116"/>
                  <a:gd name="T83" fmla="*/ 21 h 88"/>
                  <a:gd name="T84" fmla="*/ 68 w 116"/>
                  <a:gd name="T85" fmla="*/ 25 h 88"/>
                  <a:gd name="T86" fmla="*/ 63 w 116"/>
                  <a:gd name="T87" fmla="*/ 25 h 88"/>
                  <a:gd name="T88" fmla="*/ 58 w 116"/>
                  <a:gd name="T89" fmla="*/ 22 h 88"/>
                  <a:gd name="T90" fmla="*/ 54 w 116"/>
                  <a:gd name="T91" fmla="*/ 16 h 88"/>
                  <a:gd name="T92" fmla="*/ 51 w 116"/>
                  <a:gd name="T9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88">
                    <a:moveTo>
                      <a:pt x="51" y="5"/>
                    </a:moveTo>
                    <a:lnTo>
                      <a:pt x="51" y="3"/>
                    </a:lnTo>
                    <a:lnTo>
                      <a:pt x="51" y="2"/>
                    </a:lnTo>
                    <a:lnTo>
                      <a:pt x="51" y="2"/>
                    </a:lnTo>
                    <a:lnTo>
                      <a:pt x="51" y="1"/>
                    </a:lnTo>
                    <a:lnTo>
                      <a:pt x="53" y="0"/>
                    </a:lnTo>
                    <a:lnTo>
                      <a:pt x="54" y="0"/>
                    </a:lnTo>
                    <a:lnTo>
                      <a:pt x="55" y="0"/>
                    </a:lnTo>
                    <a:lnTo>
                      <a:pt x="56" y="1"/>
                    </a:lnTo>
                    <a:lnTo>
                      <a:pt x="58" y="1"/>
                    </a:lnTo>
                    <a:lnTo>
                      <a:pt x="59" y="2"/>
                    </a:lnTo>
                    <a:lnTo>
                      <a:pt x="62" y="3"/>
                    </a:lnTo>
                    <a:lnTo>
                      <a:pt x="64" y="5"/>
                    </a:lnTo>
                    <a:lnTo>
                      <a:pt x="67" y="6"/>
                    </a:lnTo>
                    <a:lnTo>
                      <a:pt x="69" y="6"/>
                    </a:lnTo>
                    <a:lnTo>
                      <a:pt x="75" y="8"/>
                    </a:lnTo>
                    <a:lnTo>
                      <a:pt x="83" y="10"/>
                    </a:lnTo>
                    <a:lnTo>
                      <a:pt x="88" y="10"/>
                    </a:lnTo>
                    <a:lnTo>
                      <a:pt x="92" y="10"/>
                    </a:lnTo>
                    <a:lnTo>
                      <a:pt x="95" y="10"/>
                    </a:lnTo>
                    <a:lnTo>
                      <a:pt x="98" y="10"/>
                    </a:lnTo>
                    <a:lnTo>
                      <a:pt x="101" y="10"/>
                    </a:lnTo>
                    <a:lnTo>
                      <a:pt x="103" y="10"/>
                    </a:lnTo>
                    <a:lnTo>
                      <a:pt x="107" y="11"/>
                    </a:lnTo>
                    <a:lnTo>
                      <a:pt x="111" y="14"/>
                    </a:lnTo>
                    <a:lnTo>
                      <a:pt x="115" y="17"/>
                    </a:lnTo>
                    <a:lnTo>
                      <a:pt x="116" y="18"/>
                    </a:lnTo>
                    <a:lnTo>
                      <a:pt x="115" y="19"/>
                    </a:lnTo>
                    <a:lnTo>
                      <a:pt x="115" y="22"/>
                    </a:lnTo>
                    <a:lnTo>
                      <a:pt x="115" y="22"/>
                    </a:lnTo>
                    <a:lnTo>
                      <a:pt x="115" y="24"/>
                    </a:lnTo>
                    <a:lnTo>
                      <a:pt x="114" y="26"/>
                    </a:lnTo>
                    <a:lnTo>
                      <a:pt x="113" y="26"/>
                    </a:lnTo>
                    <a:lnTo>
                      <a:pt x="109" y="29"/>
                    </a:lnTo>
                    <a:lnTo>
                      <a:pt x="103" y="34"/>
                    </a:lnTo>
                    <a:lnTo>
                      <a:pt x="95" y="39"/>
                    </a:lnTo>
                    <a:lnTo>
                      <a:pt x="87" y="46"/>
                    </a:lnTo>
                    <a:lnTo>
                      <a:pt x="83" y="50"/>
                    </a:lnTo>
                    <a:lnTo>
                      <a:pt x="79" y="54"/>
                    </a:lnTo>
                    <a:lnTo>
                      <a:pt x="77" y="57"/>
                    </a:lnTo>
                    <a:lnTo>
                      <a:pt x="75" y="58"/>
                    </a:lnTo>
                    <a:lnTo>
                      <a:pt x="75" y="60"/>
                    </a:lnTo>
                    <a:lnTo>
                      <a:pt x="75" y="61"/>
                    </a:lnTo>
                    <a:lnTo>
                      <a:pt x="75" y="61"/>
                    </a:lnTo>
                    <a:lnTo>
                      <a:pt x="77" y="61"/>
                    </a:lnTo>
                    <a:lnTo>
                      <a:pt x="80" y="61"/>
                    </a:lnTo>
                    <a:lnTo>
                      <a:pt x="85" y="59"/>
                    </a:lnTo>
                    <a:lnTo>
                      <a:pt x="87" y="58"/>
                    </a:lnTo>
                    <a:lnTo>
                      <a:pt x="88" y="57"/>
                    </a:lnTo>
                    <a:lnTo>
                      <a:pt x="91" y="58"/>
                    </a:lnTo>
                    <a:lnTo>
                      <a:pt x="93" y="59"/>
                    </a:lnTo>
                    <a:lnTo>
                      <a:pt x="95" y="61"/>
                    </a:lnTo>
                    <a:lnTo>
                      <a:pt x="96" y="62"/>
                    </a:lnTo>
                    <a:lnTo>
                      <a:pt x="96" y="63"/>
                    </a:lnTo>
                    <a:lnTo>
                      <a:pt x="96" y="65"/>
                    </a:lnTo>
                    <a:lnTo>
                      <a:pt x="96" y="66"/>
                    </a:lnTo>
                    <a:lnTo>
                      <a:pt x="95" y="68"/>
                    </a:lnTo>
                    <a:lnTo>
                      <a:pt x="95" y="69"/>
                    </a:lnTo>
                    <a:lnTo>
                      <a:pt x="93" y="70"/>
                    </a:lnTo>
                    <a:lnTo>
                      <a:pt x="92" y="70"/>
                    </a:lnTo>
                    <a:lnTo>
                      <a:pt x="91" y="70"/>
                    </a:lnTo>
                    <a:lnTo>
                      <a:pt x="90" y="71"/>
                    </a:lnTo>
                    <a:lnTo>
                      <a:pt x="88" y="71"/>
                    </a:lnTo>
                    <a:lnTo>
                      <a:pt x="87" y="71"/>
                    </a:lnTo>
                    <a:lnTo>
                      <a:pt x="85" y="71"/>
                    </a:lnTo>
                    <a:lnTo>
                      <a:pt x="80" y="70"/>
                    </a:lnTo>
                    <a:lnTo>
                      <a:pt x="76" y="70"/>
                    </a:lnTo>
                    <a:lnTo>
                      <a:pt x="72" y="71"/>
                    </a:lnTo>
                    <a:lnTo>
                      <a:pt x="68" y="71"/>
                    </a:lnTo>
                    <a:lnTo>
                      <a:pt x="60" y="73"/>
                    </a:lnTo>
                    <a:lnTo>
                      <a:pt x="52" y="75"/>
                    </a:lnTo>
                    <a:lnTo>
                      <a:pt x="43" y="78"/>
                    </a:lnTo>
                    <a:lnTo>
                      <a:pt x="35" y="81"/>
                    </a:lnTo>
                    <a:lnTo>
                      <a:pt x="31" y="82"/>
                    </a:lnTo>
                    <a:lnTo>
                      <a:pt x="27" y="84"/>
                    </a:lnTo>
                    <a:lnTo>
                      <a:pt x="24" y="85"/>
                    </a:lnTo>
                    <a:lnTo>
                      <a:pt x="22" y="86"/>
                    </a:lnTo>
                    <a:lnTo>
                      <a:pt x="21" y="87"/>
                    </a:lnTo>
                    <a:lnTo>
                      <a:pt x="20" y="87"/>
                    </a:lnTo>
                    <a:lnTo>
                      <a:pt x="19" y="88"/>
                    </a:lnTo>
                    <a:lnTo>
                      <a:pt x="19" y="88"/>
                    </a:lnTo>
                    <a:lnTo>
                      <a:pt x="16" y="87"/>
                    </a:lnTo>
                    <a:lnTo>
                      <a:pt x="15" y="86"/>
                    </a:lnTo>
                    <a:lnTo>
                      <a:pt x="11" y="84"/>
                    </a:lnTo>
                    <a:lnTo>
                      <a:pt x="7" y="82"/>
                    </a:lnTo>
                    <a:lnTo>
                      <a:pt x="5" y="81"/>
                    </a:lnTo>
                    <a:lnTo>
                      <a:pt x="3" y="79"/>
                    </a:lnTo>
                    <a:lnTo>
                      <a:pt x="2" y="78"/>
                    </a:lnTo>
                    <a:lnTo>
                      <a:pt x="1" y="75"/>
                    </a:lnTo>
                    <a:lnTo>
                      <a:pt x="1" y="74"/>
                    </a:lnTo>
                    <a:lnTo>
                      <a:pt x="0" y="72"/>
                    </a:lnTo>
                    <a:lnTo>
                      <a:pt x="0" y="70"/>
                    </a:lnTo>
                    <a:lnTo>
                      <a:pt x="0" y="68"/>
                    </a:lnTo>
                    <a:lnTo>
                      <a:pt x="1" y="67"/>
                    </a:lnTo>
                    <a:lnTo>
                      <a:pt x="2" y="66"/>
                    </a:lnTo>
                    <a:lnTo>
                      <a:pt x="2" y="66"/>
                    </a:lnTo>
                    <a:lnTo>
                      <a:pt x="3" y="65"/>
                    </a:lnTo>
                    <a:lnTo>
                      <a:pt x="7" y="65"/>
                    </a:lnTo>
                    <a:lnTo>
                      <a:pt x="9" y="66"/>
                    </a:lnTo>
                    <a:lnTo>
                      <a:pt x="11" y="66"/>
                    </a:lnTo>
                    <a:lnTo>
                      <a:pt x="15" y="66"/>
                    </a:lnTo>
                    <a:lnTo>
                      <a:pt x="18" y="67"/>
                    </a:lnTo>
                    <a:lnTo>
                      <a:pt x="19" y="67"/>
                    </a:lnTo>
                    <a:lnTo>
                      <a:pt x="22" y="66"/>
                    </a:lnTo>
                    <a:lnTo>
                      <a:pt x="27" y="65"/>
                    </a:lnTo>
                    <a:lnTo>
                      <a:pt x="34" y="63"/>
                    </a:lnTo>
                    <a:lnTo>
                      <a:pt x="40" y="62"/>
                    </a:lnTo>
                    <a:lnTo>
                      <a:pt x="45" y="61"/>
                    </a:lnTo>
                    <a:lnTo>
                      <a:pt x="48" y="60"/>
                    </a:lnTo>
                    <a:lnTo>
                      <a:pt x="54" y="56"/>
                    </a:lnTo>
                    <a:lnTo>
                      <a:pt x="63" y="48"/>
                    </a:lnTo>
                    <a:lnTo>
                      <a:pt x="72" y="40"/>
                    </a:lnTo>
                    <a:lnTo>
                      <a:pt x="78" y="34"/>
                    </a:lnTo>
                    <a:lnTo>
                      <a:pt x="83" y="30"/>
                    </a:lnTo>
                    <a:lnTo>
                      <a:pt x="91" y="25"/>
                    </a:lnTo>
                    <a:lnTo>
                      <a:pt x="95" y="22"/>
                    </a:lnTo>
                    <a:lnTo>
                      <a:pt x="97" y="20"/>
                    </a:lnTo>
                    <a:lnTo>
                      <a:pt x="98" y="18"/>
                    </a:lnTo>
                    <a:lnTo>
                      <a:pt x="98" y="18"/>
                    </a:lnTo>
                    <a:lnTo>
                      <a:pt x="98" y="18"/>
                    </a:lnTo>
                    <a:lnTo>
                      <a:pt x="98" y="17"/>
                    </a:lnTo>
                    <a:lnTo>
                      <a:pt x="95" y="17"/>
                    </a:lnTo>
                    <a:lnTo>
                      <a:pt x="92" y="17"/>
                    </a:lnTo>
                    <a:lnTo>
                      <a:pt x="89" y="18"/>
                    </a:lnTo>
                    <a:lnTo>
                      <a:pt x="85" y="18"/>
                    </a:lnTo>
                    <a:lnTo>
                      <a:pt x="77" y="21"/>
                    </a:lnTo>
                    <a:lnTo>
                      <a:pt x="71" y="22"/>
                    </a:lnTo>
                    <a:lnTo>
                      <a:pt x="70" y="23"/>
                    </a:lnTo>
                    <a:lnTo>
                      <a:pt x="68" y="25"/>
                    </a:lnTo>
                    <a:lnTo>
                      <a:pt x="67" y="25"/>
                    </a:lnTo>
                    <a:lnTo>
                      <a:pt x="65" y="25"/>
                    </a:lnTo>
                    <a:lnTo>
                      <a:pt x="63" y="25"/>
                    </a:lnTo>
                    <a:lnTo>
                      <a:pt x="61" y="24"/>
                    </a:lnTo>
                    <a:lnTo>
                      <a:pt x="59" y="23"/>
                    </a:lnTo>
                    <a:lnTo>
                      <a:pt x="58" y="22"/>
                    </a:lnTo>
                    <a:lnTo>
                      <a:pt x="56" y="21"/>
                    </a:lnTo>
                    <a:lnTo>
                      <a:pt x="55" y="18"/>
                    </a:lnTo>
                    <a:lnTo>
                      <a:pt x="54" y="16"/>
                    </a:lnTo>
                    <a:lnTo>
                      <a:pt x="52" y="12"/>
                    </a:lnTo>
                    <a:lnTo>
                      <a:pt x="51" y="10"/>
                    </a:lnTo>
                    <a:lnTo>
                      <a:pt x="51" y="8"/>
                    </a:lnTo>
                    <a:lnTo>
                      <a:pt x="51" y="6"/>
                    </a:lnTo>
                    <a:lnTo>
                      <a:pt x="5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íšḻïḍê"/>
              <p:cNvSpPr/>
              <p:nvPr/>
            </p:nvSpPr>
            <p:spPr bwMode="auto">
              <a:xfrm>
                <a:off x="3379788" y="2897188"/>
                <a:ext cx="41275" cy="84138"/>
              </a:xfrm>
              <a:custGeom>
                <a:avLst/>
                <a:gdLst>
                  <a:gd name="T0" fmla="*/ 16 w 26"/>
                  <a:gd name="T1" fmla="*/ 0 h 53"/>
                  <a:gd name="T2" fmla="*/ 15 w 26"/>
                  <a:gd name="T3" fmla="*/ 3 h 53"/>
                  <a:gd name="T4" fmla="*/ 14 w 26"/>
                  <a:gd name="T5" fmla="*/ 9 h 53"/>
                  <a:gd name="T6" fmla="*/ 14 w 26"/>
                  <a:gd name="T7" fmla="*/ 15 h 53"/>
                  <a:gd name="T8" fmla="*/ 14 w 26"/>
                  <a:gd name="T9" fmla="*/ 20 h 53"/>
                  <a:gd name="T10" fmla="*/ 16 w 26"/>
                  <a:gd name="T11" fmla="*/ 28 h 53"/>
                  <a:gd name="T12" fmla="*/ 17 w 26"/>
                  <a:gd name="T13" fmla="*/ 32 h 53"/>
                  <a:gd name="T14" fmla="*/ 18 w 26"/>
                  <a:gd name="T15" fmla="*/ 37 h 53"/>
                  <a:gd name="T16" fmla="*/ 20 w 26"/>
                  <a:gd name="T17" fmla="*/ 41 h 53"/>
                  <a:gd name="T18" fmla="*/ 22 w 26"/>
                  <a:gd name="T19" fmla="*/ 45 h 53"/>
                  <a:gd name="T20" fmla="*/ 24 w 26"/>
                  <a:gd name="T21" fmla="*/ 48 h 53"/>
                  <a:gd name="T22" fmla="*/ 25 w 26"/>
                  <a:gd name="T23" fmla="*/ 50 h 53"/>
                  <a:gd name="T24" fmla="*/ 26 w 26"/>
                  <a:gd name="T25" fmla="*/ 52 h 53"/>
                  <a:gd name="T26" fmla="*/ 25 w 26"/>
                  <a:gd name="T27" fmla="*/ 52 h 53"/>
                  <a:gd name="T28" fmla="*/ 25 w 26"/>
                  <a:gd name="T29" fmla="*/ 53 h 53"/>
                  <a:gd name="T30" fmla="*/ 23 w 26"/>
                  <a:gd name="T31" fmla="*/ 53 h 53"/>
                  <a:gd name="T32" fmla="*/ 22 w 26"/>
                  <a:gd name="T33" fmla="*/ 52 h 53"/>
                  <a:gd name="T34" fmla="*/ 17 w 26"/>
                  <a:gd name="T35" fmla="*/ 48 h 53"/>
                  <a:gd name="T36" fmla="*/ 12 w 26"/>
                  <a:gd name="T37" fmla="*/ 44 h 53"/>
                  <a:gd name="T38" fmla="*/ 9 w 26"/>
                  <a:gd name="T39" fmla="*/ 42 h 53"/>
                  <a:gd name="T40" fmla="*/ 6 w 26"/>
                  <a:gd name="T41" fmla="*/ 40 h 53"/>
                  <a:gd name="T42" fmla="*/ 3 w 26"/>
                  <a:gd name="T43" fmla="*/ 40 h 53"/>
                  <a:gd name="T44" fmla="*/ 2 w 26"/>
                  <a:gd name="T45" fmla="*/ 38 h 53"/>
                  <a:gd name="T46" fmla="*/ 1 w 26"/>
                  <a:gd name="T47" fmla="*/ 37 h 53"/>
                  <a:gd name="T48" fmla="*/ 0 w 26"/>
                  <a:gd name="T49" fmla="*/ 36 h 53"/>
                  <a:gd name="T50" fmla="*/ 0 w 26"/>
                  <a:gd name="T51" fmla="*/ 36 h 53"/>
                  <a:gd name="T52" fmla="*/ 0 w 26"/>
                  <a:gd name="T53" fmla="*/ 34 h 53"/>
                  <a:gd name="T54" fmla="*/ 0 w 26"/>
                  <a:gd name="T55" fmla="*/ 30 h 53"/>
                  <a:gd name="T56" fmla="*/ 0 w 26"/>
                  <a:gd name="T57" fmla="*/ 24 h 53"/>
                  <a:gd name="T58" fmla="*/ 1 w 26"/>
                  <a:gd name="T59" fmla="*/ 21 h 53"/>
                  <a:gd name="T60" fmla="*/ 2 w 26"/>
                  <a:gd name="T61" fmla="*/ 19 h 53"/>
                  <a:gd name="T62" fmla="*/ 2 w 26"/>
                  <a:gd name="T63" fmla="*/ 16 h 53"/>
                  <a:gd name="T64" fmla="*/ 3 w 26"/>
                  <a:gd name="T65" fmla="*/ 15 h 53"/>
                  <a:gd name="T66" fmla="*/ 4 w 26"/>
                  <a:gd name="T67" fmla="*/ 12 h 53"/>
                  <a:gd name="T68" fmla="*/ 5 w 26"/>
                  <a:gd name="T69" fmla="*/ 9 h 53"/>
                  <a:gd name="T70" fmla="*/ 5 w 26"/>
                  <a:gd name="T71" fmla="*/ 6 h 53"/>
                  <a:gd name="T72" fmla="*/ 6 w 26"/>
                  <a:gd name="T73" fmla="*/ 4 h 53"/>
                  <a:gd name="T74" fmla="*/ 6 w 26"/>
                  <a:gd name="T75" fmla="*/ 3 h 53"/>
                  <a:gd name="T76" fmla="*/ 6 w 26"/>
                  <a:gd name="T77" fmla="*/ 2 h 53"/>
                  <a:gd name="T78" fmla="*/ 7 w 26"/>
                  <a:gd name="T79" fmla="*/ 1 h 53"/>
                  <a:gd name="T80" fmla="*/ 8 w 26"/>
                  <a:gd name="T81" fmla="*/ 0 h 53"/>
                  <a:gd name="T82" fmla="*/ 13 w 26"/>
                  <a:gd name="T83" fmla="*/ 0 h 53"/>
                  <a:gd name="T84" fmla="*/ 16 w 26"/>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
                    <a:moveTo>
                      <a:pt x="16" y="0"/>
                    </a:moveTo>
                    <a:lnTo>
                      <a:pt x="15" y="3"/>
                    </a:lnTo>
                    <a:lnTo>
                      <a:pt x="14" y="9"/>
                    </a:lnTo>
                    <a:lnTo>
                      <a:pt x="14" y="15"/>
                    </a:lnTo>
                    <a:lnTo>
                      <a:pt x="14" y="20"/>
                    </a:lnTo>
                    <a:lnTo>
                      <a:pt x="16" y="28"/>
                    </a:lnTo>
                    <a:lnTo>
                      <a:pt x="17" y="32"/>
                    </a:lnTo>
                    <a:lnTo>
                      <a:pt x="18" y="37"/>
                    </a:lnTo>
                    <a:lnTo>
                      <a:pt x="20" y="41"/>
                    </a:lnTo>
                    <a:lnTo>
                      <a:pt x="22" y="45"/>
                    </a:lnTo>
                    <a:lnTo>
                      <a:pt x="24" y="48"/>
                    </a:lnTo>
                    <a:lnTo>
                      <a:pt x="25" y="50"/>
                    </a:lnTo>
                    <a:lnTo>
                      <a:pt x="26" y="52"/>
                    </a:lnTo>
                    <a:lnTo>
                      <a:pt x="25" y="52"/>
                    </a:lnTo>
                    <a:lnTo>
                      <a:pt x="25" y="53"/>
                    </a:lnTo>
                    <a:lnTo>
                      <a:pt x="23" y="53"/>
                    </a:lnTo>
                    <a:lnTo>
                      <a:pt x="22" y="52"/>
                    </a:lnTo>
                    <a:lnTo>
                      <a:pt x="17" y="48"/>
                    </a:lnTo>
                    <a:lnTo>
                      <a:pt x="12" y="44"/>
                    </a:lnTo>
                    <a:lnTo>
                      <a:pt x="9" y="42"/>
                    </a:lnTo>
                    <a:lnTo>
                      <a:pt x="6" y="40"/>
                    </a:lnTo>
                    <a:lnTo>
                      <a:pt x="3" y="40"/>
                    </a:lnTo>
                    <a:lnTo>
                      <a:pt x="2" y="38"/>
                    </a:lnTo>
                    <a:lnTo>
                      <a:pt x="1" y="37"/>
                    </a:lnTo>
                    <a:lnTo>
                      <a:pt x="0" y="36"/>
                    </a:lnTo>
                    <a:lnTo>
                      <a:pt x="0" y="36"/>
                    </a:lnTo>
                    <a:lnTo>
                      <a:pt x="0" y="34"/>
                    </a:lnTo>
                    <a:lnTo>
                      <a:pt x="0" y="30"/>
                    </a:lnTo>
                    <a:lnTo>
                      <a:pt x="0" y="24"/>
                    </a:lnTo>
                    <a:lnTo>
                      <a:pt x="1" y="21"/>
                    </a:lnTo>
                    <a:lnTo>
                      <a:pt x="2" y="19"/>
                    </a:lnTo>
                    <a:lnTo>
                      <a:pt x="2" y="16"/>
                    </a:lnTo>
                    <a:lnTo>
                      <a:pt x="3" y="15"/>
                    </a:lnTo>
                    <a:lnTo>
                      <a:pt x="4" y="12"/>
                    </a:lnTo>
                    <a:lnTo>
                      <a:pt x="5" y="9"/>
                    </a:lnTo>
                    <a:lnTo>
                      <a:pt x="5" y="6"/>
                    </a:lnTo>
                    <a:lnTo>
                      <a:pt x="6" y="4"/>
                    </a:lnTo>
                    <a:lnTo>
                      <a:pt x="6" y="3"/>
                    </a:lnTo>
                    <a:lnTo>
                      <a:pt x="6" y="2"/>
                    </a:lnTo>
                    <a:lnTo>
                      <a:pt x="7" y="1"/>
                    </a:lnTo>
                    <a:lnTo>
                      <a:pt x="8" y="0"/>
                    </a:lnTo>
                    <a:lnTo>
                      <a:pt x="13"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ṥļídé"/>
              <p:cNvSpPr/>
              <p:nvPr/>
            </p:nvSpPr>
            <p:spPr bwMode="auto">
              <a:xfrm>
                <a:off x="3241676" y="2805113"/>
                <a:ext cx="220663" cy="111125"/>
              </a:xfrm>
              <a:custGeom>
                <a:avLst/>
                <a:gdLst>
                  <a:gd name="T0" fmla="*/ 121 w 139"/>
                  <a:gd name="T1" fmla="*/ 7 h 70"/>
                  <a:gd name="T2" fmla="*/ 121 w 139"/>
                  <a:gd name="T3" fmla="*/ 4 h 70"/>
                  <a:gd name="T4" fmla="*/ 124 w 139"/>
                  <a:gd name="T5" fmla="*/ 2 h 70"/>
                  <a:gd name="T6" fmla="*/ 130 w 139"/>
                  <a:gd name="T7" fmla="*/ 0 h 70"/>
                  <a:gd name="T8" fmla="*/ 134 w 139"/>
                  <a:gd name="T9" fmla="*/ 4 h 70"/>
                  <a:gd name="T10" fmla="*/ 139 w 139"/>
                  <a:gd name="T11" fmla="*/ 12 h 70"/>
                  <a:gd name="T12" fmla="*/ 137 w 139"/>
                  <a:gd name="T13" fmla="*/ 18 h 70"/>
                  <a:gd name="T14" fmla="*/ 125 w 139"/>
                  <a:gd name="T15" fmla="*/ 31 h 70"/>
                  <a:gd name="T16" fmla="*/ 122 w 139"/>
                  <a:gd name="T17" fmla="*/ 37 h 70"/>
                  <a:gd name="T18" fmla="*/ 124 w 139"/>
                  <a:gd name="T19" fmla="*/ 38 h 70"/>
                  <a:gd name="T20" fmla="*/ 124 w 139"/>
                  <a:gd name="T21" fmla="*/ 37 h 70"/>
                  <a:gd name="T22" fmla="*/ 129 w 139"/>
                  <a:gd name="T23" fmla="*/ 37 h 70"/>
                  <a:gd name="T24" fmla="*/ 133 w 139"/>
                  <a:gd name="T25" fmla="*/ 38 h 70"/>
                  <a:gd name="T26" fmla="*/ 135 w 139"/>
                  <a:gd name="T27" fmla="*/ 41 h 70"/>
                  <a:gd name="T28" fmla="*/ 133 w 139"/>
                  <a:gd name="T29" fmla="*/ 46 h 70"/>
                  <a:gd name="T30" fmla="*/ 129 w 139"/>
                  <a:gd name="T31" fmla="*/ 50 h 70"/>
                  <a:gd name="T32" fmla="*/ 127 w 139"/>
                  <a:gd name="T33" fmla="*/ 50 h 70"/>
                  <a:gd name="T34" fmla="*/ 119 w 139"/>
                  <a:gd name="T35" fmla="*/ 45 h 70"/>
                  <a:gd name="T36" fmla="*/ 113 w 139"/>
                  <a:gd name="T37" fmla="*/ 45 h 70"/>
                  <a:gd name="T38" fmla="*/ 99 w 139"/>
                  <a:gd name="T39" fmla="*/ 53 h 70"/>
                  <a:gd name="T40" fmla="*/ 84 w 139"/>
                  <a:gd name="T41" fmla="*/ 61 h 70"/>
                  <a:gd name="T42" fmla="*/ 70 w 139"/>
                  <a:gd name="T43" fmla="*/ 66 h 70"/>
                  <a:gd name="T44" fmla="*/ 47 w 139"/>
                  <a:gd name="T45" fmla="*/ 69 h 70"/>
                  <a:gd name="T46" fmla="*/ 31 w 139"/>
                  <a:gd name="T47" fmla="*/ 69 h 70"/>
                  <a:gd name="T48" fmla="*/ 14 w 139"/>
                  <a:gd name="T49" fmla="*/ 69 h 70"/>
                  <a:gd name="T50" fmla="*/ 0 w 139"/>
                  <a:gd name="T51" fmla="*/ 67 h 70"/>
                  <a:gd name="T52" fmla="*/ 0 w 139"/>
                  <a:gd name="T53" fmla="*/ 66 h 70"/>
                  <a:gd name="T54" fmla="*/ 4 w 139"/>
                  <a:gd name="T55" fmla="*/ 64 h 70"/>
                  <a:gd name="T56" fmla="*/ 16 w 139"/>
                  <a:gd name="T57" fmla="*/ 62 h 70"/>
                  <a:gd name="T58" fmla="*/ 37 w 139"/>
                  <a:gd name="T59" fmla="*/ 59 h 70"/>
                  <a:gd name="T60" fmla="*/ 49 w 139"/>
                  <a:gd name="T61" fmla="*/ 58 h 70"/>
                  <a:gd name="T62" fmla="*/ 65 w 139"/>
                  <a:gd name="T63" fmla="*/ 54 h 70"/>
                  <a:gd name="T64" fmla="*/ 83 w 139"/>
                  <a:gd name="T65" fmla="*/ 49 h 70"/>
                  <a:gd name="T66" fmla="*/ 87 w 139"/>
                  <a:gd name="T67" fmla="*/ 47 h 70"/>
                  <a:gd name="T68" fmla="*/ 89 w 139"/>
                  <a:gd name="T69" fmla="*/ 43 h 70"/>
                  <a:gd name="T70" fmla="*/ 87 w 139"/>
                  <a:gd name="T71" fmla="*/ 42 h 70"/>
                  <a:gd name="T72" fmla="*/ 75 w 139"/>
                  <a:gd name="T73" fmla="*/ 43 h 70"/>
                  <a:gd name="T74" fmla="*/ 68 w 139"/>
                  <a:gd name="T75" fmla="*/ 40 h 70"/>
                  <a:gd name="T76" fmla="*/ 65 w 139"/>
                  <a:gd name="T77" fmla="*/ 35 h 70"/>
                  <a:gd name="T78" fmla="*/ 65 w 139"/>
                  <a:gd name="T79" fmla="*/ 32 h 70"/>
                  <a:gd name="T80" fmla="*/ 67 w 139"/>
                  <a:gd name="T81" fmla="*/ 29 h 70"/>
                  <a:gd name="T82" fmla="*/ 78 w 139"/>
                  <a:gd name="T83" fmla="*/ 30 h 70"/>
                  <a:gd name="T84" fmla="*/ 94 w 139"/>
                  <a:gd name="T85" fmla="*/ 32 h 70"/>
                  <a:gd name="T86" fmla="*/ 103 w 139"/>
                  <a:gd name="T87" fmla="*/ 33 h 70"/>
                  <a:gd name="T88" fmla="*/ 106 w 139"/>
                  <a:gd name="T89" fmla="*/ 31 h 70"/>
                  <a:gd name="T90" fmla="*/ 118 w 139"/>
                  <a:gd name="T91"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70">
                    <a:moveTo>
                      <a:pt x="121" y="10"/>
                    </a:moveTo>
                    <a:lnTo>
                      <a:pt x="121" y="9"/>
                    </a:lnTo>
                    <a:lnTo>
                      <a:pt x="121" y="7"/>
                    </a:lnTo>
                    <a:lnTo>
                      <a:pt x="121" y="6"/>
                    </a:lnTo>
                    <a:lnTo>
                      <a:pt x="121" y="5"/>
                    </a:lnTo>
                    <a:lnTo>
                      <a:pt x="121" y="4"/>
                    </a:lnTo>
                    <a:lnTo>
                      <a:pt x="122" y="3"/>
                    </a:lnTo>
                    <a:lnTo>
                      <a:pt x="122" y="2"/>
                    </a:lnTo>
                    <a:lnTo>
                      <a:pt x="124" y="2"/>
                    </a:lnTo>
                    <a:lnTo>
                      <a:pt x="125" y="2"/>
                    </a:lnTo>
                    <a:lnTo>
                      <a:pt x="128" y="1"/>
                    </a:lnTo>
                    <a:lnTo>
                      <a:pt x="130" y="0"/>
                    </a:lnTo>
                    <a:lnTo>
                      <a:pt x="131" y="1"/>
                    </a:lnTo>
                    <a:lnTo>
                      <a:pt x="133" y="2"/>
                    </a:lnTo>
                    <a:lnTo>
                      <a:pt x="134" y="4"/>
                    </a:lnTo>
                    <a:lnTo>
                      <a:pt x="137" y="7"/>
                    </a:lnTo>
                    <a:lnTo>
                      <a:pt x="138" y="10"/>
                    </a:lnTo>
                    <a:lnTo>
                      <a:pt x="139" y="12"/>
                    </a:lnTo>
                    <a:lnTo>
                      <a:pt x="139" y="14"/>
                    </a:lnTo>
                    <a:lnTo>
                      <a:pt x="138" y="15"/>
                    </a:lnTo>
                    <a:lnTo>
                      <a:pt x="137" y="18"/>
                    </a:lnTo>
                    <a:lnTo>
                      <a:pt x="133" y="22"/>
                    </a:lnTo>
                    <a:lnTo>
                      <a:pt x="128" y="29"/>
                    </a:lnTo>
                    <a:lnTo>
                      <a:pt x="125" y="31"/>
                    </a:lnTo>
                    <a:lnTo>
                      <a:pt x="124" y="34"/>
                    </a:lnTo>
                    <a:lnTo>
                      <a:pt x="123" y="36"/>
                    </a:lnTo>
                    <a:lnTo>
                      <a:pt x="122" y="37"/>
                    </a:lnTo>
                    <a:lnTo>
                      <a:pt x="123" y="38"/>
                    </a:lnTo>
                    <a:lnTo>
                      <a:pt x="123" y="38"/>
                    </a:lnTo>
                    <a:lnTo>
                      <a:pt x="124" y="38"/>
                    </a:lnTo>
                    <a:lnTo>
                      <a:pt x="124" y="38"/>
                    </a:lnTo>
                    <a:lnTo>
                      <a:pt x="124" y="37"/>
                    </a:lnTo>
                    <a:lnTo>
                      <a:pt x="124" y="37"/>
                    </a:lnTo>
                    <a:lnTo>
                      <a:pt x="125" y="37"/>
                    </a:lnTo>
                    <a:lnTo>
                      <a:pt x="125" y="37"/>
                    </a:lnTo>
                    <a:lnTo>
                      <a:pt x="129" y="37"/>
                    </a:lnTo>
                    <a:lnTo>
                      <a:pt x="131" y="38"/>
                    </a:lnTo>
                    <a:lnTo>
                      <a:pt x="133" y="38"/>
                    </a:lnTo>
                    <a:lnTo>
                      <a:pt x="133" y="38"/>
                    </a:lnTo>
                    <a:lnTo>
                      <a:pt x="134" y="38"/>
                    </a:lnTo>
                    <a:lnTo>
                      <a:pt x="135" y="38"/>
                    </a:lnTo>
                    <a:lnTo>
                      <a:pt x="135" y="41"/>
                    </a:lnTo>
                    <a:lnTo>
                      <a:pt x="135" y="42"/>
                    </a:lnTo>
                    <a:lnTo>
                      <a:pt x="134" y="45"/>
                    </a:lnTo>
                    <a:lnTo>
                      <a:pt x="133" y="46"/>
                    </a:lnTo>
                    <a:lnTo>
                      <a:pt x="132" y="48"/>
                    </a:lnTo>
                    <a:lnTo>
                      <a:pt x="130" y="49"/>
                    </a:lnTo>
                    <a:lnTo>
                      <a:pt x="129" y="50"/>
                    </a:lnTo>
                    <a:lnTo>
                      <a:pt x="129" y="50"/>
                    </a:lnTo>
                    <a:lnTo>
                      <a:pt x="128" y="50"/>
                    </a:lnTo>
                    <a:lnTo>
                      <a:pt x="127" y="50"/>
                    </a:lnTo>
                    <a:lnTo>
                      <a:pt x="125" y="48"/>
                    </a:lnTo>
                    <a:lnTo>
                      <a:pt x="121" y="46"/>
                    </a:lnTo>
                    <a:lnTo>
                      <a:pt x="119" y="45"/>
                    </a:lnTo>
                    <a:lnTo>
                      <a:pt x="117" y="45"/>
                    </a:lnTo>
                    <a:lnTo>
                      <a:pt x="115" y="45"/>
                    </a:lnTo>
                    <a:lnTo>
                      <a:pt x="113" y="45"/>
                    </a:lnTo>
                    <a:lnTo>
                      <a:pt x="109" y="48"/>
                    </a:lnTo>
                    <a:lnTo>
                      <a:pt x="104" y="51"/>
                    </a:lnTo>
                    <a:lnTo>
                      <a:pt x="99" y="53"/>
                    </a:lnTo>
                    <a:lnTo>
                      <a:pt x="95" y="54"/>
                    </a:lnTo>
                    <a:lnTo>
                      <a:pt x="89" y="58"/>
                    </a:lnTo>
                    <a:lnTo>
                      <a:pt x="84" y="61"/>
                    </a:lnTo>
                    <a:lnTo>
                      <a:pt x="78" y="63"/>
                    </a:lnTo>
                    <a:lnTo>
                      <a:pt x="75" y="64"/>
                    </a:lnTo>
                    <a:lnTo>
                      <a:pt x="70" y="66"/>
                    </a:lnTo>
                    <a:lnTo>
                      <a:pt x="62" y="66"/>
                    </a:lnTo>
                    <a:lnTo>
                      <a:pt x="53" y="68"/>
                    </a:lnTo>
                    <a:lnTo>
                      <a:pt x="47" y="69"/>
                    </a:lnTo>
                    <a:lnTo>
                      <a:pt x="41" y="70"/>
                    </a:lnTo>
                    <a:lnTo>
                      <a:pt x="36" y="70"/>
                    </a:lnTo>
                    <a:lnTo>
                      <a:pt x="31" y="69"/>
                    </a:lnTo>
                    <a:lnTo>
                      <a:pt x="27" y="69"/>
                    </a:lnTo>
                    <a:lnTo>
                      <a:pt x="21" y="69"/>
                    </a:lnTo>
                    <a:lnTo>
                      <a:pt x="14" y="69"/>
                    </a:lnTo>
                    <a:lnTo>
                      <a:pt x="7" y="68"/>
                    </a:lnTo>
                    <a:lnTo>
                      <a:pt x="0" y="67"/>
                    </a:lnTo>
                    <a:lnTo>
                      <a:pt x="0" y="67"/>
                    </a:lnTo>
                    <a:lnTo>
                      <a:pt x="0" y="67"/>
                    </a:lnTo>
                    <a:lnTo>
                      <a:pt x="0" y="66"/>
                    </a:lnTo>
                    <a:lnTo>
                      <a:pt x="0" y="66"/>
                    </a:lnTo>
                    <a:lnTo>
                      <a:pt x="1" y="65"/>
                    </a:lnTo>
                    <a:lnTo>
                      <a:pt x="2" y="64"/>
                    </a:lnTo>
                    <a:lnTo>
                      <a:pt x="4" y="64"/>
                    </a:lnTo>
                    <a:lnTo>
                      <a:pt x="6" y="63"/>
                    </a:lnTo>
                    <a:lnTo>
                      <a:pt x="9" y="63"/>
                    </a:lnTo>
                    <a:lnTo>
                      <a:pt x="16" y="62"/>
                    </a:lnTo>
                    <a:lnTo>
                      <a:pt x="23" y="61"/>
                    </a:lnTo>
                    <a:lnTo>
                      <a:pt x="31" y="60"/>
                    </a:lnTo>
                    <a:lnTo>
                      <a:pt x="37" y="59"/>
                    </a:lnTo>
                    <a:lnTo>
                      <a:pt x="43" y="59"/>
                    </a:lnTo>
                    <a:lnTo>
                      <a:pt x="46" y="59"/>
                    </a:lnTo>
                    <a:lnTo>
                      <a:pt x="49" y="58"/>
                    </a:lnTo>
                    <a:lnTo>
                      <a:pt x="52" y="58"/>
                    </a:lnTo>
                    <a:lnTo>
                      <a:pt x="54" y="58"/>
                    </a:lnTo>
                    <a:lnTo>
                      <a:pt x="65" y="54"/>
                    </a:lnTo>
                    <a:lnTo>
                      <a:pt x="75" y="51"/>
                    </a:lnTo>
                    <a:lnTo>
                      <a:pt x="80" y="50"/>
                    </a:lnTo>
                    <a:lnTo>
                      <a:pt x="83" y="49"/>
                    </a:lnTo>
                    <a:lnTo>
                      <a:pt x="85" y="49"/>
                    </a:lnTo>
                    <a:lnTo>
                      <a:pt x="86" y="47"/>
                    </a:lnTo>
                    <a:lnTo>
                      <a:pt x="87" y="47"/>
                    </a:lnTo>
                    <a:lnTo>
                      <a:pt x="88" y="46"/>
                    </a:lnTo>
                    <a:lnTo>
                      <a:pt x="89" y="44"/>
                    </a:lnTo>
                    <a:lnTo>
                      <a:pt x="89" y="43"/>
                    </a:lnTo>
                    <a:lnTo>
                      <a:pt x="89" y="42"/>
                    </a:lnTo>
                    <a:lnTo>
                      <a:pt x="89" y="42"/>
                    </a:lnTo>
                    <a:lnTo>
                      <a:pt x="87" y="42"/>
                    </a:lnTo>
                    <a:lnTo>
                      <a:pt x="84" y="43"/>
                    </a:lnTo>
                    <a:lnTo>
                      <a:pt x="80" y="43"/>
                    </a:lnTo>
                    <a:lnTo>
                      <a:pt x="75" y="43"/>
                    </a:lnTo>
                    <a:lnTo>
                      <a:pt x="72" y="42"/>
                    </a:lnTo>
                    <a:lnTo>
                      <a:pt x="70" y="42"/>
                    </a:lnTo>
                    <a:lnTo>
                      <a:pt x="68" y="40"/>
                    </a:lnTo>
                    <a:lnTo>
                      <a:pt x="65" y="38"/>
                    </a:lnTo>
                    <a:lnTo>
                      <a:pt x="65" y="36"/>
                    </a:lnTo>
                    <a:lnTo>
                      <a:pt x="65" y="35"/>
                    </a:lnTo>
                    <a:lnTo>
                      <a:pt x="65" y="34"/>
                    </a:lnTo>
                    <a:lnTo>
                      <a:pt x="65" y="33"/>
                    </a:lnTo>
                    <a:lnTo>
                      <a:pt x="65" y="32"/>
                    </a:lnTo>
                    <a:lnTo>
                      <a:pt x="65" y="30"/>
                    </a:lnTo>
                    <a:lnTo>
                      <a:pt x="66" y="30"/>
                    </a:lnTo>
                    <a:lnTo>
                      <a:pt x="67" y="29"/>
                    </a:lnTo>
                    <a:lnTo>
                      <a:pt x="70" y="29"/>
                    </a:lnTo>
                    <a:lnTo>
                      <a:pt x="73" y="30"/>
                    </a:lnTo>
                    <a:lnTo>
                      <a:pt x="78" y="30"/>
                    </a:lnTo>
                    <a:lnTo>
                      <a:pt x="85" y="31"/>
                    </a:lnTo>
                    <a:lnTo>
                      <a:pt x="90" y="32"/>
                    </a:lnTo>
                    <a:lnTo>
                      <a:pt x="94" y="32"/>
                    </a:lnTo>
                    <a:lnTo>
                      <a:pt x="97" y="33"/>
                    </a:lnTo>
                    <a:lnTo>
                      <a:pt x="101" y="33"/>
                    </a:lnTo>
                    <a:lnTo>
                      <a:pt x="103" y="33"/>
                    </a:lnTo>
                    <a:lnTo>
                      <a:pt x="105" y="32"/>
                    </a:lnTo>
                    <a:lnTo>
                      <a:pt x="105" y="32"/>
                    </a:lnTo>
                    <a:lnTo>
                      <a:pt x="106" y="31"/>
                    </a:lnTo>
                    <a:lnTo>
                      <a:pt x="109" y="28"/>
                    </a:lnTo>
                    <a:lnTo>
                      <a:pt x="114" y="21"/>
                    </a:lnTo>
                    <a:lnTo>
                      <a:pt x="118" y="14"/>
                    </a:lnTo>
                    <a:lnTo>
                      <a:pt x="1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ṩḻiḑè"/>
              <p:cNvSpPr/>
              <p:nvPr/>
            </p:nvSpPr>
            <p:spPr bwMode="auto">
              <a:xfrm>
                <a:off x="3446463" y="3074988"/>
                <a:ext cx="247650" cy="138113"/>
              </a:xfrm>
              <a:custGeom>
                <a:avLst/>
                <a:gdLst>
                  <a:gd name="T0" fmla="*/ 107 w 156"/>
                  <a:gd name="T1" fmla="*/ 43 h 87"/>
                  <a:gd name="T2" fmla="*/ 105 w 156"/>
                  <a:gd name="T3" fmla="*/ 49 h 87"/>
                  <a:gd name="T4" fmla="*/ 101 w 156"/>
                  <a:gd name="T5" fmla="*/ 28 h 87"/>
                  <a:gd name="T6" fmla="*/ 109 w 156"/>
                  <a:gd name="T7" fmla="*/ 32 h 87"/>
                  <a:gd name="T8" fmla="*/ 104 w 156"/>
                  <a:gd name="T9" fmla="*/ 35 h 87"/>
                  <a:gd name="T10" fmla="*/ 98 w 156"/>
                  <a:gd name="T11" fmla="*/ 18 h 87"/>
                  <a:gd name="T12" fmla="*/ 105 w 156"/>
                  <a:gd name="T13" fmla="*/ 20 h 87"/>
                  <a:gd name="T14" fmla="*/ 99 w 156"/>
                  <a:gd name="T15" fmla="*/ 22 h 87"/>
                  <a:gd name="T16" fmla="*/ 97 w 156"/>
                  <a:gd name="T17" fmla="*/ 25 h 87"/>
                  <a:gd name="T18" fmla="*/ 89 w 156"/>
                  <a:gd name="T19" fmla="*/ 28 h 87"/>
                  <a:gd name="T20" fmla="*/ 90 w 156"/>
                  <a:gd name="T21" fmla="*/ 36 h 87"/>
                  <a:gd name="T22" fmla="*/ 80 w 156"/>
                  <a:gd name="T23" fmla="*/ 37 h 87"/>
                  <a:gd name="T24" fmla="*/ 78 w 156"/>
                  <a:gd name="T25" fmla="*/ 41 h 87"/>
                  <a:gd name="T26" fmla="*/ 93 w 156"/>
                  <a:gd name="T27" fmla="*/ 48 h 87"/>
                  <a:gd name="T28" fmla="*/ 85 w 156"/>
                  <a:gd name="T29" fmla="*/ 52 h 87"/>
                  <a:gd name="T30" fmla="*/ 95 w 156"/>
                  <a:gd name="T31" fmla="*/ 53 h 87"/>
                  <a:gd name="T32" fmla="*/ 110 w 156"/>
                  <a:gd name="T33" fmla="*/ 55 h 87"/>
                  <a:gd name="T34" fmla="*/ 119 w 156"/>
                  <a:gd name="T35" fmla="*/ 49 h 87"/>
                  <a:gd name="T36" fmla="*/ 128 w 156"/>
                  <a:gd name="T37" fmla="*/ 62 h 87"/>
                  <a:gd name="T38" fmla="*/ 92 w 156"/>
                  <a:gd name="T39" fmla="*/ 59 h 87"/>
                  <a:gd name="T40" fmla="*/ 74 w 156"/>
                  <a:gd name="T41" fmla="*/ 49 h 87"/>
                  <a:gd name="T42" fmla="*/ 53 w 156"/>
                  <a:gd name="T43" fmla="*/ 33 h 87"/>
                  <a:gd name="T44" fmla="*/ 60 w 156"/>
                  <a:gd name="T45" fmla="*/ 45 h 87"/>
                  <a:gd name="T46" fmla="*/ 73 w 156"/>
                  <a:gd name="T47" fmla="*/ 61 h 87"/>
                  <a:gd name="T48" fmla="*/ 52 w 156"/>
                  <a:gd name="T49" fmla="*/ 53 h 87"/>
                  <a:gd name="T50" fmla="*/ 32 w 156"/>
                  <a:gd name="T51" fmla="*/ 45 h 87"/>
                  <a:gd name="T52" fmla="*/ 11 w 156"/>
                  <a:gd name="T53" fmla="*/ 29 h 87"/>
                  <a:gd name="T54" fmla="*/ 9 w 156"/>
                  <a:gd name="T55" fmla="*/ 41 h 87"/>
                  <a:gd name="T56" fmla="*/ 35 w 156"/>
                  <a:gd name="T57" fmla="*/ 60 h 87"/>
                  <a:gd name="T58" fmla="*/ 25 w 156"/>
                  <a:gd name="T59" fmla="*/ 69 h 87"/>
                  <a:gd name="T60" fmla="*/ 6 w 156"/>
                  <a:gd name="T61" fmla="*/ 69 h 87"/>
                  <a:gd name="T62" fmla="*/ 0 w 156"/>
                  <a:gd name="T63" fmla="*/ 66 h 87"/>
                  <a:gd name="T64" fmla="*/ 5 w 156"/>
                  <a:gd name="T65" fmla="*/ 86 h 87"/>
                  <a:gd name="T66" fmla="*/ 37 w 156"/>
                  <a:gd name="T67" fmla="*/ 73 h 87"/>
                  <a:gd name="T68" fmla="*/ 51 w 156"/>
                  <a:gd name="T69" fmla="*/ 71 h 87"/>
                  <a:gd name="T70" fmla="*/ 44 w 156"/>
                  <a:gd name="T71" fmla="*/ 75 h 87"/>
                  <a:gd name="T72" fmla="*/ 61 w 156"/>
                  <a:gd name="T73" fmla="*/ 86 h 87"/>
                  <a:gd name="T74" fmla="*/ 64 w 156"/>
                  <a:gd name="T75" fmla="*/ 72 h 87"/>
                  <a:gd name="T76" fmla="*/ 53 w 156"/>
                  <a:gd name="T77" fmla="*/ 61 h 87"/>
                  <a:gd name="T78" fmla="*/ 75 w 156"/>
                  <a:gd name="T79" fmla="*/ 67 h 87"/>
                  <a:gd name="T80" fmla="*/ 95 w 156"/>
                  <a:gd name="T81" fmla="*/ 76 h 87"/>
                  <a:gd name="T82" fmla="*/ 94 w 156"/>
                  <a:gd name="T83" fmla="*/ 65 h 87"/>
                  <a:gd name="T84" fmla="*/ 117 w 156"/>
                  <a:gd name="T85" fmla="*/ 67 h 87"/>
                  <a:gd name="T86" fmla="*/ 143 w 156"/>
                  <a:gd name="T87" fmla="*/ 67 h 87"/>
                  <a:gd name="T88" fmla="*/ 132 w 156"/>
                  <a:gd name="T89" fmla="*/ 51 h 87"/>
                  <a:gd name="T90" fmla="*/ 118 w 156"/>
                  <a:gd name="T91" fmla="*/ 41 h 87"/>
                  <a:gd name="T92" fmla="*/ 120 w 156"/>
                  <a:gd name="T93" fmla="*/ 32 h 87"/>
                  <a:gd name="T94" fmla="*/ 145 w 156"/>
                  <a:gd name="T95" fmla="*/ 39 h 87"/>
                  <a:gd name="T96" fmla="*/ 155 w 156"/>
                  <a:gd name="T97" fmla="*/ 37 h 87"/>
                  <a:gd name="T98" fmla="*/ 150 w 156"/>
                  <a:gd name="T99" fmla="*/ 23 h 87"/>
                  <a:gd name="T100" fmla="*/ 137 w 156"/>
                  <a:gd name="T101" fmla="*/ 29 h 87"/>
                  <a:gd name="T102" fmla="*/ 112 w 156"/>
                  <a:gd name="T103" fmla="*/ 21 h 87"/>
                  <a:gd name="T104" fmla="*/ 105 w 156"/>
                  <a:gd name="T105" fmla="*/ 11 h 87"/>
                  <a:gd name="T106" fmla="*/ 105 w 156"/>
                  <a:gd name="T107" fmla="*/ 1 h 87"/>
                  <a:gd name="T108" fmla="*/ 93 w 156"/>
                  <a:gd name="T109" fmla="*/ 13 h 87"/>
                  <a:gd name="T110" fmla="*/ 78 w 156"/>
                  <a:gd name="T111" fmla="*/ 24 h 87"/>
                  <a:gd name="T112" fmla="*/ 79 w 156"/>
                  <a:gd name="T113" fmla="*/ 6 h 87"/>
                  <a:gd name="T114" fmla="*/ 68 w 156"/>
                  <a:gd name="T115" fmla="*/ 22 h 87"/>
                  <a:gd name="T116" fmla="*/ 67 w 156"/>
                  <a:gd name="T117"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87">
                    <a:moveTo>
                      <a:pt x="96" y="49"/>
                    </a:moveTo>
                    <a:lnTo>
                      <a:pt x="97" y="47"/>
                    </a:lnTo>
                    <a:lnTo>
                      <a:pt x="97" y="45"/>
                    </a:lnTo>
                    <a:lnTo>
                      <a:pt x="97" y="45"/>
                    </a:lnTo>
                    <a:lnTo>
                      <a:pt x="98" y="44"/>
                    </a:lnTo>
                    <a:lnTo>
                      <a:pt x="99" y="44"/>
                    </a:lnTo>
                    <a:lnTo>
                      <a:pt x="100" y="44"/>
                    </a:lnTo>
                    <a:lnTo>
                      <a:pt x="104" y="44"/>
                    </a:lnTo>
                    <a:lnTo>
                      <a:pt x="107" y="43"/>
                    </a:lnTo>
                    <a:lnTo>
                      <a:pt x="108" y="44"/>
                    </a:lnTo>
                    <a:lnTo>
                      <a:pt x="109" y="45"/>
                    </a:lnTo>
                    <a:lnTo>
                      <a:pt x="109" y="46"/>
                    </a:lnTo>
                    <a:lnTo>
                      <a:pt x="109" y="47"/>
                    </a:lnTo>
                    <a:lnTo>
                      <a:pt x="109" y="48"/>
                    </a:lnTo>
                    <a:lnTo>
                      <a:pt x="109" y="48"/>
                    </a:lnTo>
                    <a:lnTo>
                      <a:pt x="108" y="49"/>
                    </a:lnTo>
                    <a:lnTo>
                      <a:pt x="105" y="49"/>
                    </a:lnTo>
                    <a:lnTo>
                      <a:pt x="105" y="49"/>
                    </a:lnTo>
                    <a:lnTo>
                      <a:pt x="104" y="50"/>
                    </a:lnTo>
                    <a:lnTo>
                      <a:pt x="102" y="50"/>
                    </a:lnTo>
                    <a:lnTo>
                      <a:pt x="101" y="50"/>
                    </a:lnTo>
                    <a:lnTo>
                      <a:pt x="97" y="49"/>
                    </a:lnTo>
                    <a:lnTo>
                      <a:pt x="96" y="49"/>
                    </a:lnTo>
                    <a:lnTo>
                      <a:pt x="96" y="49"/>
                    </a:lnTo>
                    <a:close/>
                    <a:moveTo>
                      <a:pt x="101" y="32"/>
                    </a:moveTo>
                    <a:lnTo>
                      <a:pt x="100" y="30"/>
                    </a:lnTo>
                    <a:lnTo>
                      <a:pt x="101" y="28"/>
                    </a:lnTo>
                    <a:lnTo>
                      <a:pt x="101" y="28"/>
                    </a:lnTo>
                    <a:lnTo>
                      <a:pt x="101" y="27"/>
                    </a:lnTo>
                    <a:lnTo>
                      <a:pt x="102" y="27"/>
                    </a:lnTo>
                    <a:lnTo>
                      <a:pt x="104" y="28"/>
                    </a:lnTo>
                    <a:lnTo>
                      <a:pt x="106" y="29"/>
                    </a:lnTo>
                    <a:lnTo>
                      <a:pt x="108" y="31"/>
                    </a:lnTo>
                    <a:lnTo>
                      <a:pt x="108" y="31"/>
                    </a:lnTo>
                    <a:lnTo>
                      <a:pt x="109" y="32"/>
                    </a:lnTo>
                    <a:lnTo>
                      <a:pt x="109" y="32"/>
                    </a:lnTo>
                    <a:lnTo>
                      <a:pt x="109" y="33"/>
                    </a:lnTo>
                    <a:lnTo>
                      <a:pt x="109" y="35"/>
                    </a:lnTo>
                    <a:lnTo>
                      <a:pt x="109" y="36"/>
                    </a:lnTo>
                    <a:lnTo>
                      <a:pt x="108" y="37"/>
                    </a:lnTo>
                    <a:lnTo>
                      <a:pt x="108" y="37"/>
                    </a:lnTo>
                    <a:lnTo>
                      <a:pt x="108" y="36"/>
                    </a:lnTo>
                    <a:lnTo>
                      <a:pt x="107" y="36"/>
                    </a:lnTo>
                    <a:lnTo>
                      <a:pt x="105" y="35"/>
                    </a:lnTo>
                    <a:lnTo>
                      <a:pt x="104" y="35"/>
                    </a:lnTo>
                    <a:lnTo>
                      <a:pt x="102" y="33"/>
                    </a:lnTo>
                    <a:lnTo>
                      <a:pt x="101" y="32"/>
                    </a:lnTo>
                    <a:lnTo>
                      <a:pt x="101" y="32"/>
                    </a:lnTo>
                    <a:close/>
                    <a:moveTo>
                      <a:pt x="99" y="21"/>
                    </a:moveTo>
                    <a:lnTo>
                      <a:pt x="98" y="21"/>
                    </a:lnTo>
                    <a:lnTo>
                      <a:pt x="98" y="20"/>
                    </a:lnTo>
                    <a:lnTo>
                      <a:pt x="97" y="20"/>
                    </a:lnTo>
                    <a:lnTo>
                      <a:pt x="97" y="19"/>
                    </a:lnTo>
                    <a:lnTo>
                      <a:pt x="98" y="18"/>
                    </a:lnTo>
                    <a:lnTo>
                      <a:pt x="99" y="17"/>
                    </a:lnTo>
                    <a:lnTo>
                      <a:pt x="101" y="16"/>
                    </a:lnTo>
                    <a:lnTo>
                      <a:pt x="101" y="16"/>
                    </a:lnTo>
                    <a:lnTo>
                      <a:pt x="101" y="16"/>
                    </a:lnTo>
                    <a:lnTo>
                      <a:pt x="102" y="16"/>
                    </a:lnTo>
                    <a:lnTo>
                      <a:pt x="102" y="16"/>
                    </a:lnTo>
                    <a:lnTo>
                      <a:pt x="103" y="16"/>
                    </a:lnTo>
                    <a:lnTo>
                      <a:pt x="104" y="18"/>
                    </a:lnTo>
                    <a:lnTo>
                      <a:pt x="105" y="20"/>
                    </a:lnTo>
                    <a:lnTo>
                      <a:pt x="105" y="21"/>
                    </a:lnTo>
                    <a:lnTo>
                      <a:pt x="105" y="21"/>
                    </a:lnTo>
                    <a:lnTo>
                      <a:pt x="105" y="22"/>
                    </a:lnTo>
                    <a:lnTo>
                      <a:pt x="105" y="23"/>
                    </a:lnTo>
                    <a:lnTo>
                      <a:pt x="105" y="24"/>
                    </a:lnTo>
                    <a:lnTo>
                      <a:pt x="103" y="24"/>
                    </a:lnTo>
                    <a:lnTo>
                      <a:pt x="102" y="24"/>
                    </a:lnTo>
                    <a:lnTo>
                      <a:pt x="101" y="24"/>
                    </a:lnTo>
                    <a:lnTo>
                      <a:pt x="99" y="22"/>
                    </a:lnTo>
                    <a:lnTo>
                      <a:pt x="99" y="21"/>
                    </a:lnTo>
                    <a:lnTo>
                      <a:pt x="99" y="21"/>
                    </a:lnTo>
                    <a:close/>
                    <a:moveTo>
                      <a:pt x="89" y="29"/>
                    </a:moveTo>
                    <a:lnTo>
                      <a:pt x="92" y="29"/>
                    </a:lnTo>
                    <a:lnTo>
                      <a:pt x="96" y="29"/>
                    </a:lnTo>
                    <a:lnTo>
                      <a:pt x="97" y="28"/>
                    </a:lnTo>
                    <a:lnTo>
                      <a:pt x="97" y="28"/>
                    </a:lnTo>
                    <a:lnTo>
                      <a:pt x="97" y="27"/>
                    </a:lnTo>
                    <a:lnTo>
                      <a:pt x="97" y="25"/>
                    </a:lnTo>
                    <a:lnTo>
                      <a:pt x="97" y="24"/>
                    </a:lnTo>
                    <a:lnTo>
                      <a:pt x="97" y="24"/>
                    </a:lnTo>
                    <a:lnTo>
                      <a:pt x="96" y="23"/>
                    </a:lnTo>
                    <a:lnTo>
                      <a:pt x="94" y="23"/>
                    </a:lnTo>
                    <a:lnTo>
                      <a:pt x="93" y="24"/>
                    </a:lnTo>
                    <a:lnTo>
                      <a:pt x="91" y="24"/>
                    </a:lnTo>
                    <a:lnTo>
                      <a:pt x="91" y="26"/>
                    </a:lnTo>
                    <a:lnTo>
                      <a:pt x="90" y="27"/>
                    </a:lnTo>
                    <a:lnTo>
                      <a:pt x="89" y="28"/>
                    </a:lnTo>
                    <a:lnTo>
                      <a:pt x="89" y="29"/>
                    </a:lnTo>
                    <a:lnTo>
                      <a:pt x="89" y="29"/>
                    </a:lnTo>
                    <a:close/>
                    <a:moveTo>
                      <a:pt x="85" y="31"/>
                    </a:moveTo>
                    <a:lnTo>
                      <a:pt x="86" y="32"/>
                    </a:lnTo>
                    <a:lnTo>
                      <a:pt x="88" y="32"/>
                    </a:lnTo>
                    <a:lnTo>
                      <a:pt x="89" y="32"/>
                    </a:lnTo>
                    <a:lnTo>
                      <a:pt x="89" y="33"/>
                    </a:lnTo>
                    <a:lnTo>
                      <a:pt x="90" y="35"/>
                    </a:lnTo>
                    <a:lnTo>
                      <a:pt x="90" y="36"/>
                    </a:lnTo>
                    <a:lnTo>
                      <a:pt x="91" y="37"/>
                    </a:lnTo>
                    <a:lnTo>
                      <a:pt x="91" y="37"/>
                    </a:lnTo>
                    <a:lnTo>
                      <a:pt x="90" y="38"/>
                    </a:lnTo>
                    <a:lnTo>
                      <a:pt x="89" y="39"/>
                    </a:lnTo>
                    <a:lnTo>
                      <a:pt x="88" y="39"/>
                    </a:lnTo>
                    <a:lnTo>
                      <a:pt x="87" y="39"/>
                    </a:lnTo>
                    <a:lnTo>
                      <a:pt x="84" y="38"/>
                    </a:lnTo>
                    <a:lnTo>
                      <a:pt x="81" y="37"/>
                    </a:lnTo>
                    <a:lnTo>
                      <a:pt x="80" y="37"/>
                    </a:lnTo>
                    <a:lnTo>
                      <a:pt x="79" y="37"/>
                    </a:lnTo>
                    <a:lnTo>
                      <a:pt x="78" y="37"/>
                    </a:lnTo>
                    <a:lnTo>
                      <a:pt x="77" y="37"/>
                    </a:lnTo>
                    <a:lnTo>
                      <a:pt x="77" y="37"/>
                    </a:lnTo>
                    <a:lnTo>
                      <a:pt x="77" y="38"/>
                    </a:lnTo>
                    <a:lnTo>
                      <a:pt x="77" y="38"/>
                    </a:lnTo>
                    <a:lnTo>
                      <a:pt x="77" y="39"/>
                    </a:lnTo>
                    <a:lnTo>
                      <a:pt x="77" y="40"/>
                    </a:lnTo>
                    <a:lnTo>
                      <a:pt x="78" y="41"/>
                    </a:lnTo>
                    <a:lnTo>
                      <a:pt x="79" y="41"/>
                    </a:lnTo>
                    <a:lnTo>
                      <a:pt x="81" y="41"/>
                    </a:lnTo>
                    <a:lnTo>
                      <a:pt x="84" y="42"/>
                    </a:lnTo>
                    <a:lnTo>
                      <a:pt x="89" y="44"/>
                    </a:lnTo>
                    <a:lnTo>
                      <a:pt x="91" y="45"/>
                    </a:lnTo>
                    <a:lnTo>
                      <a:pt x="92" y="46"/>
                    </a:lnTo>
                    <a:lnTo>
                      <a:pt x="93" y="47"/>
                    </a:lnTo>
                    <a:lnTo>
                      <a:pt x="93" y="48"/>
                    </a:lnTo>
                    <a:lnTo>
                      <a:pt x="93" y="48"/>
                    </a:lnTo>
                    <a:lnTo>
                      <a:pt x="93" y="49"/>
                    </a:lnTo>
                    <a:lnTo>
                      <a:pt x="92" y="49"/>
                    </a:lnTo>
                    <a:lnTo>
                      <a:pt x="91" y="49"/>
                    </a:lnTo>
                    <a:lnTo>
                      <a:pt x="89" y="49"/>
                    </a:lnTo>
                    <a:lnTo>
                      <a:pt x="88" y="49"/>
                    </a:lnTo>
                    <a:lnTo>
                      <a:pt x="87" y="49"/>
                    </a:lnTo>
                    <a:lnTo>
                      <a:pt x="86" y="50"/>
                    </a:lnTo>
                    <a:lnTo>
                      <a:pt x="85" y="51"/>
                    </a:lnTo>
                    <a:lnTo>
                      <a:pt x="85" y="52"/>
                    </a:lnTo>
                    <a:lnTo>
                      <a:pt x="84" y="52"/>
                    </a:lnTo>
                    <a:lnTo>
                      <a:pt x="84" y="52"/>
                    </a:lnTo>
                    <a:lnTo>
                      <a:pt x="85" y="53"/>
                    </a:lnTo>
                    <a:lnTo>
                      <a:pt x="85" y="53"/>
                    </a:lnTo>
                    <a:lnTo>
                      <a:pt x="86" y="53"/>
                    </a:lnTo>
                    <a:lnTo>
                      <a:pt x="88" y="53"/>
                    </a:lnTo>
                    <a:lnTo>
                      <a:pt x="91" y="53"/>
                    </a:lnTo>
                    <a:lnTo>
                      <a:pt x="94" y="53"/>
                    </a:lnTo>
                    <a:lnTo>
                      <a:pt x="95" y="53"/>
                    </a:lnTo>
                    <a:lnTo>
                      <a:pt x="97" y="53"/>
                    </a:lnTo>
                    <a:lnTo>
                      <a:pt x="97" y="54"/>
                    </a:lnTo>
                    <a:lnTo>
                      <a:pt x="100" y="55"/>
                    </a:lnTo>
                    <a:lnTo>
                      <a:pt x="101" y="56"/>
                    </a:lnTo>
                    <a:lnTo>
                      <a:pt x="104" y="56"/>
                    </a:lnTo>
                    <a:lnTo>
                      <a:pt x="106" y="56"/>
                    </a:lnTo>
                    <a:lnTo>
                      <a:pt x="108" y="56"/>
                    </a:lnTo>
                    <a:lnTo>
                      <a:pt x="109" y="55"/>
                    </a:lnTo>
                    <a:lnTo>
                      <a:pt x="110" y="55"/>
                    </a:lnTo>
                    <a:lnTo>
                      <a:pt x="111" y="54"/>
                    </a:lnTo>
                    <a:lnTo>
                      <a:pt x="112" y="53"/>
                    </a:lnTo>
                    <a:lnTo>
                      <a:pt x="112" y="52"/>
                    </a:lnTo>
                    <a:lnTo>
                      <a:pt x="113" y="49"/>
                    </a:lnTo>
                    <a:lnTo>
                      <a:pt x="113" y="47"/>
                    </a:lnTo>
                    <a:lnTo>
                      <a:pt x="115" y="46"/>
                    </a:lnTo>
                    <a:lnTo>
                      <a:pt x="116" y="46"/>
                    </a:lnTo>
                    <a:lnTo>
                      <a:pt x="117" y="47"/>
                    </a:lnTo>
                    <a:lnTo>
                      <a:pt x="119" y="49"/>
                    </a:lnTo>
                    <a:lnTo>
                      <a:pt x="121" y="51"/>
                    </a:lnTo>
                    <a:lnTo>
                      <a:pt x="123" y="53"/>
                    </a:lnTo>
                    <a:lnTo>
                      <a:pt x="126" y="55"/>
                    </a:lnTo>
                    <a:lnTo>
                      <a:pt x="129" y="57"/>
                    </a:lnTo>
                    <a:lnTo>
                      <a:pt x="130" y="60"/>
                    </a:lnTo>
                    <a:lnTo>
                      <a:pt x="130" y="61"/>
                    </a:lnTo>
                    <a:lnTo>
                      <a:pt x="129" y="61"/>
                    </a:lnTo>
                    <a:lnTo>
                      <a:pt x="129" y="61"/>
                    </a:lnTo>
                    <a:lnTo>
                      <a:pt x="128" y="62"/>
                    </a:lnTo>
                    <a:lnTo>
                      <a:pt x="125" y="62"/>
                    </a:lnTo>
                    <a:lnTo>
                      <a:pt x="122" y="61"/>
                    </a:lnTo>
                    <a:lnTo>
                      <a:pt x="119" y="61"/>
                    </a:lnTo>
                    <a:lnTo>
                      <a:pt x="114" y="61"/>
                    </a:lnTo>
                    <a:lnTo>
                      <a:pt x="109" y="61"/>
                    </a:lnTo>
                    <a:lnTo>
                      <a:pt x="105" y="61"/>
                    </a:lnTo>
                    <a:lnTo>
                      <a:pt x="100" y="60"/>
                    </a:lnTo>
                    <a:lnTo>
                      <a:pt x="95" y="59"/>
                    </a:lnTo>
                    <a:lnTo>
                      <a:pt x="92" y="59"/>
                    </a:lnTo>
                    <a:lnTo>
                      <a:pt x="89" y="59"/>
                    </a:lnTo>
                    <a:lnTo>
                      <a:pt x="89" y="59"/>
                    </a:lnTo>
                    <a:lnTo>
                      <a:pt x="88" y="59"/>
                    </a:lnTo>
                    <a:lnTo>
                      <a:pt x="87" y="59"/>
                    </a:lnTo>
                    <a:lnTo>
                      <a:pt x="86" y="58"/>
                    </a:lnTo>
                    <a:lnTo>
                      <a:pt x="84" y="57"/>
                    </a:lnTo>
                    <a:lnTo>
                      <a:pt x="81" y="53"/>
                    </a:lnTo>
                    <a:lnTo>
                      <a:pt x="77" y="51"/>
                    </a:lnTo>
                    <a:lnTo>
                      <a:pt x="74" y="49"/>
                    </a:lnTo>
                    <a:lnTo>
                      <a:pt x="72" y="48"/>
                    </a:lnTo>
                    <a:lnTo>
                      <a:pt x="69" y="46"/>
                    </a:lnTo>
                    <a:lnTo>
                      <a:pt x="65" y="44"/>
                    </a:lnTo>
                    <a:lnTo>
                      <a:pt x="63" y="42"/>
                    </a:lnTo>
                    <a:lnTo>
                      <a:pt x="60" y="39"/>
                    </a:lnTo>
                    <a:lnTo>
                      <a:pt x="57" y="36"/>
                    </a:lnTo>
                    <a:lnTo>
                      <a:pt x="56" y="35"/>
                    </a:lnTo>
                    <a:lnTo>
                      <a:pt x="54" y="33"/>
                    </a:lnTo>
                    <a:lnTo>
                      <a:pt x="53" y="33"/>
                    </a:lnTo>
                    <a:lnTo>
                      <a:pt x="52" y="33"/>
                    </a:lnTo>
                    <a:lnTo>
                      <a:pt x="50" y="33"/>
                    </a:lnTo>
                    <a:lnTo>
                      <a:pt x="50" y="35"/>
                    </a:lnTo>
                    <a:lnTo>
                      <a:pt x="50" y="36"/>
                    </a:lnTo>
                    <a:lnTo>
                      <a:pt x="50" y="37"/>
                    </a:lnTo>
                    <a:lnTo>
                      <a:pt x="53" y="39"/>
                    </a:lnTo>
                    <a:lnTo>
                      <a:pt x="56" y="41"/>
                    </a:lnTo>
                    <a:lnTo>
                      <a:pt x="57" y="42"/>
                    </a:lnTo>
                    <a:lnTo>
                      <a:pt x="60" y="45"/>
                    </a:lnTo>
                    <a:lnTo>
                      <a:pt x="63" y="49"/>
                    </a:lnTo>
                    <a:lnTo>
                      <a:pt x="66" y="51"/>
                    </a:lnTo>
                    <a:lnTo>
                      <a:pt x="73" y="56"/>
                    </a:lnTo>
                    <a:lnTo>
                      <a:pt x="77" y="58"/>
                    </a:lnTo>
                    <a:lnTo>
                      <a:pt x="77" y="59"/>
                    </a:lnTo>
                    <a:lnTo>
                      <a:pt x="77" y="59"/>
                    </a:lnTo>
                    <a:lnTo>
                      <a:pt x="77" y="60"/>
                    </a:lnTo>
                    <a:lnTo>
                      <a:pt x="74" y="61"/>
                    </a:lnTo>
                    <a:lnTo>
                      <a:pt x="73" y="61"/>
                    </a:lnTo>
                    <a:lnTo>
                      <a:pt x="70" y="61"/>
                    </a:lnTo>
                    <a:lnTo>
                      <a:pt x="68" y="61"/>
                    </a:lnTo>
                    <a:lnTo>
                      <a:pt x="65" y="60"/>
                    </a:lnTo>
                    <a:lnTo>
                      <a:pt x="61" y="59"/>
                    </a:lnTo>
                    <a:lnTo>
                      <a:pt x="58" y="58"/>
                    </a:lnTo>
                    <a:lnTo>
                      <a:pt x="57" y="57"/>
                    </a:lnTo>
                    <a:lnTo>
                      <a:pt x="54" y="55"/>
                    </a:lnTo>
                    <a:lnTo>
                      <a:pt x="53" y="54"/>
                    </a:lnTo>
                    <a:lnTo>
                      <a:pt x="52" y="53"/>
                    </a:lnTo>
                    <a:lnTo>
                      <a:pt x="51" y="53"/>
                    </a:lnTo>
                    <a:lnTo>
                      <a:pt x="49" y="53"/>
                    </a:lnTo>
                    <a:lnTo>
                      <a:pt x="47" y="53"/>
                    </a:lnTo>
                    <a:lnTo>
                      <a:pt x="45" y="53"/>
                    </a:lnTo>
                    <a:lnTo>
                      <a:pt x="43" y="52"/>
                    </a:lnTo>
                    <a:lnTo>
                      <a:pt x="40" y="50"/>
                    </a:lnTo>
                    <a:lnTo>
                      <a:pt x="38" y="49"/>
                    </a:lnTo>
                    <a:lnTo>
                      <a:pt x="35" y="47"/>
                    </a:lnTo>
                    <a:lnTo>
                      <a:pt x="32" y="45"/>
                    </a:lnTo>
                    <a:lnTo>
                      <a:pt x="29" y="44"/>
                    </a:lnTo>
                    <a:lnTo>
                      <a:pt x="25" y="42"/>
                    </a:lnTo>
                    <a:lnTo>
                      <a:pt x="24" y="42"/>
                    </a:lnTo>
                    <a:lnTo>
                      <a:pt x="21" y="41"/>
                    </a:lnTo>
                    <a:lnTo>
                      <a:pt x="17" y="38"/>
                    </a:lnTo>
                    <a:lnTo>
                      <a:pt x="15" y="35"/>
                    </a:lnTo>
                    <a:lnTo>
                      <a:pt x="13" y="32"/>
                    </a:lnTo>
                    <a:lnTo>
                      <a:pt x="12" y="31"/>
                    </a:lnTo>
                    <a:lnTo>
                      <a:pt x="11" y="29"/>
                    </a:lnTo>
                    <a:lnTo>
                      <a:pt x="9" y="28"/>
                    </a:lnTo>
                    <a:lnTo>
                      <a:pt x="8" y="27"/>
                    </a:lnTo>
                    <a:lnTo>
                      <a:pt x="8" y="27"/>
                    </a:lnTo>
                    <a:lnTo>
                      <a:pt x="6" y="28"/>
                    </a:lnTo>
                    <a:lnTo>
                      <a:pt x="4" y="29"/>
                    </a:lnTo>
                    <a:lnTo>
                      <a:pt x="4" y="31"/>
                    </a:lnTo>
                    <a:lnTo>
                      <a:pt x="6" y="35"/>
                    </a:lnTo>
                    <a:lnTo>
                      <a:pt x="8" y="39"/>
                    </a:lnTo>
                    <a:lnTo>
                      <a:pt x="9" y="41"/>
                    </a:lnTo>
                    <a:lnTo>
                      <a:pt x="10" y="42"/>
                    </a:lnTo>
                    <a:lnTo>
                      <a:pt x="12" y="44"/>
                    </a:lnTo>
                    <a:lnTo>
                      <a:pt x="13" y="45"/>
                    </a:lnTo>
                    <a:lnTo>
                      <a:pt x="17" y="47"/>
                    </a:lnTo>
                    <a:lnTo>
                      <a:pt x="20" y="49"/>
                    </a:lnTo>
                    <a:lnTo>
                      <a:pt x="26" y="53"/>
                    </a:lnTo>
                    <a:lnTo>
                      <a:pt x="32" y="57"/>
                    </a:lnTo>
                    <a:lnTo>
                      <a:pt x="33" y="58"/>
                    </a:lnTo>
                    <a:lnTo>
                      <a:pt x="35" y="60"/>
                    </a:lnTo>
                    <a:lnTo>
                      <a:pt x="36" y="61"/>
                    </a:lnTo>
                    <a:lnTo>
                      <a:pt x="36" y="62"/>
                    </a:lnTo>
                    <a:lnTo>
                      <a:pt x="35" y="62"/>
                    </a:lnTo>
                    <a:lnTo>
                      <a:pt x="35" y="63"/>
                    </a:lnTo>
                    <a:lnTo>
                      <a:pt x="34" y="64"/>
                    </a:lnTo>
                    <a:lnTo>
                      <a:pt x="33" y="65"/>
                    </a:lnTo>
                    <a:lnTo>
                      <a:pt x="31" y="66"/>
                    </a:lnTo>
                    <a:lnTo>
                      <a:pt x="29" y="68"/>
                    </a:lnTo>
                    <a:lnTo>
                      <a:pt x="25" y="69"/>
                    </a:lnTo>
                    <a:lnTo>
                      <a:pt x="22" y="72"/>
                    </a:lnTo>
                    <a:lnTo>
                      <a:pt x="18" y="73"/>
                    </a:lnTo>
                    <a:lnTo>
                      <a:pt x="14" y="73"/>
                    </a:lnTo>
                    <a:lnTo>
                      <a:pt x="12" y="74"/>
                    </a:lnTo>
                    <a:lnTo>
                      <a:pt x="10" y="74"/>
                    </a:lnTo>
                    <a:lnTo>
                      <a:pt x="9" y="74"/>
                    </a:lnTo>
                    <a:lnTo>
                      <a:pt x="8" y="73"/>
                    </a:lnTo>
                    <a:lnTo>
                      <a:pt x="8" y="72"/>
                    </a:lnTo>
                    <a:lnTo>
                      <a:pt x="6" y="69"/>
                    </a:lnTo>
                    <a:lnTo>
                      <a:pt x="4" y="66"/>
                    </a:lnTo>
                    <a:lnTo>
                      <a:pt x="3" y="62"/>
                    </a:lnTo>
                    <a:lnTo>
                      <a:pt x="2" y="61"/>
                    </a:lnTo>
                    <a:lnTo>
                      <a:pt x="2" y="61"/>
                    </a:lnTo>
                    <a:lnTo>
                      <a:pt x="1" y="61"/>
                    </a:lnTo>
                    <a:lnTo>
                      <a:pt x="0" y="61"/>
                    </a:lnTo>
                    <a:lnTo>
                      <a:pt x="0" y="63"/>
                    </a:lnTo>
                    <a:lnTo>
                      <a:pt x="0" y="65"/>
                    </a:lnTo>
                    <a:lnTo>
                      <a:pt x="0" y="66"/>
                    </a:lnTo>
                    <a:lnTo>
                      <a:pt x="0" y="69"/>
                    </a:lnTo>
                    <a:lnTo>
                      <a:pt x="2" y="73"/>
                    </a:lnTo>
                    <a:lnTo>
                      <a:pt x="2" y="77"/>
                    </a:lnTo>
                    <a:lnTo>
                      <a:pt x="3" y="81"/>
                    </a:lnTo>
                    <a:lnTo>
                      <a:pt x="3" y="85"/>
                    </a:lnTo>
                    <a:lnTo>
                      <a:pt x="4" y="85"/>
                    </a:lnTo>
                    <a:lnTo>
                      <a:pt x="4" y="85"/>
                    </a:lnTo>
                    <a:lnTo>
                      <a:pt x="4" y="86"/>
                    </a:lnTo>
                    <a:lnTo>
                      <a:pt x="5" y="86"/>
                    </a:lnTo>
                    <a:lnTo>
                      <a:pt x="7" y="87"/>
                    </a:lnTo>
                    <a:lnTo>
                      <a:pt x="9" y="87"/>
                    </a:lnTo>
                    <a:lnTo>
                      <a:pt x="13" y="87"/>
                    </a:lnTo>
                    <a:lnTo>
                      <a:pt x="16" y="86"/>
                    </a:lnTo>
                    <a:lnTo>
                      <a:pt x="19" y="85"/>
                    </a:lnTo>
                    <a:lnTo>
                      <a:pt x="25" y="81"/>
                    </a:lnTo>
                    <a:lnTo>
                      <a:pt x="30" y="78"/>
                    </a:lnTo>
                    <a:lnTo>
                      <a:pt x="34" y="76"/>
                    </a:lnTo>
                    <a:lnTo>
                      <a:pt x="37" y="73"/>
                    </a:lnTo>
                    <a:lnTo>
                      <a:pt x="42" y="70"/>
                    </a:lnTo>
                    <a:lnTo>
                      <a:pt x="43" y="69"/>
                    </a:lnTo>
                    <a:lnTo>
                      <a:pt x="44" y="69"/>
                    </a:lnTo>
                    <a:lnTo>
                      <a:pt x="45" y="68"/>
                    </a:lnTo>
                    <a:lnTo>
                      <a:pt x="46" y="68"/>
                    </a:lnTo>
                    <a:lnTo>
                      <a:pt x="47" y="68"/>
                    </a:lnTo>
                    <a:lnTo>
                      <a:pt x="48" y="69"/>
                    </a:lnTo>
                    <a:lnTo>
                      <a:pt x="49" y="69"/>
                    </a:lnTo>
                    <a:lnTo>
                      <a:pt x="51" y="71"/>
                    </a:lnTo>
                    <a:lnTo>
                      <a:pt x="52" y="72"/>
                    </a:lnTo>
                    <a:lnTo>
                      <a:pt x="53" y="73"/>
                    </a:lnTo>
                    <a:lnTo>
                      <a:pt x="53" y="73"/>
                    </a:lnTo>
                    <a:lnTo>
                      <a:pt x="53" y="73"/>
                    </a:lnTo>
                    <a:lnTo>
                      <a:pt x="51" y="74"/>
                    </a:lnTo>
                    <a:lnTo>
                      <a:pt x="49" y="74"/>
                    </a:lnTo>
                    <a:lnTo>
                      <a:pt x="47" y="74"/>
                    </a:lnTo>
                    <a:lnTo>
                      <a:pt x="45" y="74"/>
                    </a:lnTo>
                    <a:lnTo>
                      <a:pt x="44" y="75"/>
                    </a:lnTo>
                    <a:lnTo>
                      <a:pt x="43" y="75"/>
                    </a:lnTo>
                    <a:lnTo>
                      <a:pt x="43" y="75"/>
                    </a:lnTo>
                    <a:lnTo>
                      <a:pt x="43" y="76"/>
                    </a:lnTo>
                    <a:lnTo>
                      <a:pt x="44" y="77"/>
                    </a:lnTo>
                    <a:lnTo>
                      <a:pt x="47" y="77"/>
                    </a:lnTo>
                    <a:lnTo>
                      <a:pt x="50" y="80"/>
                    </a:lnTo>
                    <a:lnTo>
                      <a:pt x="55" y="82"/>
                    </a:lnTo>
                    <a:lnTo>
                      <a:pt x="58" y="85"/>
                    </a:lnTo>
                    <a:lnTo>
                      <a:pt x="61" y="86"/>
                    </a:lnTo>
                    <a:lnTo>
                      <a:pt x="61" y="86"/>
                    </a:lnTo>
                    <a:lnTo>
                      <a:pt x="63" y="85"/>
                    </a:lnTo>
                    <a:lnTo>
                      <a:pt x="64" y="85"/>
                    </a:lnTo>
                    <a:lnTo>
                      <a:pt x="65" y="83"/>
                    </a:lnTo>
                    <a:lnTo>
                      <a:pt x="65" y="81"/>
                    </a:lnTo>
                    <a:lnTo>
                      <a:pt x="65" y="79"/>
                    </a:lnTo>
                    <a:lnTo>
                      <a:pt x="65" y="77"/>
                    </a:lnTo>
                    <a:lnTo>
                      <a:pt x="65" y="74"/>
                    </a:lnTo>
                    <a:lnTo>
                      <a:pt x="64" y="72"/>
                    </a:lnTo>
                    <a:lnTo>
                      <a:pt x="62" y="70"/>
                    </a:lnTo>
                    <a:lnTo>
                      <a:pt x="61" y="69"/>
                    </a:lnTo>
                    <a:lnTo>
                      <a:pt x="61" y="69"/>
                    </a:lnTo>
                    <a:lnTo>
                      <a:pt x="59" y="68"/>
                    </a:lnTo>
                    <a:lnTo>
                      <a:pt x="57" y="67"/>
                    </a:lnTo>
                    <a:lnTo>
                      <a:pt x="56" y="65"/>
                    </a:lnTo>
                    <a:lnTo>
                      <a:pt x="54" y="62"/>
                    </a:lnTo>
                    <a:lnTo>
                      <a:pt x="54" y="62"/>
                    </a:lnTo>
                    <a:lnTo>
                      <a:pt x="53" y="61"/>
                    </a:lnTo>
                    <a:lnTo>
                      <a:pt x="54" y="61"/>
                    </a:lnTo>
                    <a:lnTo>
                      <a:pt x="54" y="61"/>
                    </a:lnTo>
                    <a:lnTo>
                      <a:pt x="55" y="61"/>
                    </a:lnTo>
                    <a:lnTo>
                      <a:pt x="57" y="61"/>
                    </a:lnTo>
                    <a:lnTo>
                      <a:pt x="61" y="62"/>
                    </a:lnTo>
                    <a:lnTo>
                      <a:pt x="65" y="63"/>
                    </a:lnTo>
                    <a:lnTo>
                      <a:pt x="69" y="65"/>
                    </a:lnTo>
                    <a:lnTo>
                      <a:pt x="73" y="66"/>
                    </a:lnTo>
                    <a:lnTo>
                      <a:pt x="75" y="67"/>
                    </a:lnTo>
                    <a:lnTo>
                      <a:pt x="77" y="69"/>
                    </a:lnTo>
                    <a:lnTo>
                      <a:pt x="80" y="70"/>
                    </a:lnTo>
                    <a:lnTo>
                      <a:pt x="82" y="73"/>
                    </a:lnTo>
                    <a:lnTo>
                      <a:pt x="85" y="75"/>
                    </a:lnTo>
                    <a:lnTo>
                      <a:pt x="87" y="76"/>
                    </a:lnTo>
                    <a:lnTo>
                      <a:pt x="89" y="77"/>
                    </a:lnTo>
                    <a:lnTo>
                      <a:pt x="90" y="77"/>
                    </a:lnTo>
                    <a:lnTo>
                      <a:pt x="93" y="77"/>
                    </a:lnTo>
                    <a:lnTo>
                      <a:pt x="95" y="76"/>
                    </a:lnTo>
                    <a:lnTo>
                      <a:pt x="95" y="76"/>
                    </a:lnTo>
                    <a:lnTo>
                      <a:pt x="95" y="75"/>
                    </a:lnTo>
                    <a:lnTo>
                      <a:pt x="95" y="73"/>
                    </a:lnTo>
                    <a:lnTo>
                      <a:pt x="95" y="72"/>
                    </a:lnTo>
                    <a:lnTo>
                      <a:pt x="94" y="70"/>
                    </a:lnTo>
                    <a:lnTo>
                      <a:pt x="94" y="69"/>
                    </a:lnTo>
                    <a:lnTo>
                      <a:pt x="93" y="68"/>
                    </a:lnTo>
                    <a:lnTo>
                      <a:pt x="94" y="66"/>
                    </a:lnTo>
                    <a:lnTo>
                      <a:pt x="94" y="65"/>
                    </a:lnTo>
                    <a:lnTo>
                      <a:pt x="95" y="65"/>
                    </a:lnTo>
                    <a:lnTo>
                      <a:pt x="96" y="64"/>
                    </a:lnTo>
                    <a:lnTo>
                      <a:pt x="97" y="64"/>
                    </a:lnTo>
                    <a:lnTo>
                      <a:pt x="101" y="65"/>
                    </a:lnTo>
                    <a:lnTo>
                      <a:pt x="105" y="65"/>
                    </a:lnTo>
                    <a:lnTo>
                      <a:pt x="109" y="65"/>
                    </a:lnTo>
                    <a:lnTo>
                      <a:pt x="112" y="65"/>
                    </a:lnTo>
                    <a:lnTo>
                      <a:pt x="114" y="66"/>
                    </a:lnTo>
                    <a:lnTo>
                      <a:pt x="117" y="67"/>
                    </a:lnTo>
                    <a:lnTo>
                      <a:pt x="123" y="69"/>
                    </a:lnTo>
                    <a:lnTo>
                      <a:pt x="128" y="71"/>
                    </a:lnTo>
                    <a:lnTo>
                      <a:pt x="130" y="72"/>
                    </a:lnTo>
                    <a:lnTo>
                      <a:pt x="132" y="72"/>
                    </a:lnTo>
                    <a:lnTo>
                      <a:pt x="135" y="72"/>
                    </a:lnTo>
                    <a:lnTo>
                      <a:pt x="137" y="72"/>
                    </a:lnTo>
                    <a:lnTo>
                      <a:pt x="140" y="70"/>
                    </a:lnTo>
                    <a:lnTo>
                      <a:pt x="141" y="69"/>
                    </a:lnTo>
                    <a:lnTo>
                      <a:pt x="143" y="67"/>
                    </a:lnTo>
                    <a:lnTo>
                      <a:pt x="144" y="65"/>
                    </a:lnTo>
                    <a:lnTo>
                      <a:pt x="144" y="64"/>
                    </a:lnTo>
                    <a:lnTo>
                      <a:pt x="145" y="61"/>
                    </a:lnTo>
                    <a:lnTo>
                      <a:pt x="144" y="60"/>
                    </a:lnTo>
                    <a:lnTo>
                      <a:pt x="144" y="59"/>
                    </a:lnTo>
                    <a:lnTo>
                      <a:pt x="143" y="58"/>
                    </a:lnTo>
                    <a:lnTo>
                      <a:pt x="141" y="57"/>
                    </a:lnTo>
                    <a:lnTo>
                      <a:pt x="137" y="55"/>
                    </a:lnTo>
                    <a:lnTo>
                      <a:pt x="132" y="51"/>
                    </a:lnTo>
                    <a:lnTo>
                      <a:pt x="126" y="48"/>
                    </a:lnTo>
                    <a:lnTo>
                      <a:pt x="123" y="46"/>
                    </a:lnTo>
                    <a:lnTo>
                      <a:pt x="122" y="46"/>
                    </a:lnTo>
                    <a:lnTo>
                      <a:pt x="121" y="45"/>
                    </a:lnTo>
                    <a:lnTo>
                      <a:pt x="121" y="45"/>
                    </a:lnTo>
                    <a:lnTo>
                      <a:pt x="120" y="44"/>
                    </a:lnTo>
                    <a:lnTo>
                      <a:pt x="119" y="43"/>
                    </a:lnTo>
                    <a:lnTo>
                      <a:pt x="119" y="42"/>
                    </a:lnTo>
                    <a:lnTo>
                      <a:pt x="118" y="41"/>
                    </a:lnTo>
                    <a:lnTo>
                      <a:pt x="119" y="41"/>
                    </a:lnTo>
                    <a:lnTo>
                      <a:pt x="119" y="39"/>
                    </a:lnTo>
                    <a:lnTo>
                      <a:pt x="118" y="37"/>
                    </a:lnTo>
                    <a:lnTo>
                      <a:pt x="118" y="37"/>
                    </a:lnTo>
                    <a:lnTo>
                      <a:pt x="118" y="36"/>
                    </a:lnTo>
                    <a:lnTo>
                      <a:pt x="118" y="35"/>
                    </a:lnTo>
                    <a:lnTo>
                      <a:pt x="119" y="33"/>
                    </a:lnTo>
                    <a:lnTo>
                      <a:pt x="119" y="32"/>
                    </a:lnTo>
                    <a:lnTo>
                      <a:pt x="120" y="32"/>
                    </a:lnTo>
                    <a:lnTo>
                      <a:pt x="121" y="32"/>
                    </a:lnTo>
                    <a:lnTo>
                      <a:pt x="122" y="32"/>
                    </a:lnTo>
                    <a:lnTo>
                      <a:pt x="125" y="32"/>
                    </a:lnTo>
                    <a:lnTo>
                      <a:pt x="127" y="32"/>
                    </a:lnTo>
                    <a:lnTo>
                      <a:pt x="130" y="34"/>
                    </a:lnTo>
                    <a:lnTo>
                      <a:pt x="135" y="35"/>
                    </a:lnTo>
                    <a:lnTo>
                      <a:pt x="140" y="37"/>
                    </a:lnTo>
                    <a:lnTo>
                      <a:pt x="143" y="38"/>
                    </a:lnTo>
                    <a:lnTo>
                      <a:pt x="145" y="39"/>
                    </a:lnTo>
                    <a:lnTo>
                      <a:pt x="147" y="40"/>
                    </a:lnTo>
                    <a:lnTo>
                      <a:pt x="148" y="40"/>
                    </a:lnTo>
                    <a:lnTo>
                      <a:pt x="149" y="39"/>
                    </a:lnTo>
                    <a:lnTo>
                      <a:pt x="151" y="38"/>
                    </a:lnTo>
                    <a:lnTo>
                      <a:pt x="153" y="38"/>
                    </a:lnTo>
                    <a:lnTo>
                      <a:pt x="153" y="38"/>
                    </a:lnTo>
                    <a:lnTo>
                      <a:pt x="154" y="37"/>
                    </a:lnTo>
                    <a:lnTo>
                      <a:pt x="154" y="37"/>
                    </a:lnTo>
                    <a:lnTo>
                      <a:pt x="155" y="37"/>
                    </a:lnTo>
                    <a:lnTo>
                      <a:pt x="156" y="33"/>
                    </a:lnTo>
                    <a:lnTo>
                      <a:pt x="156" y="29"/>
                    </a:lnTo>
                    <a:lnTo>
                      <a:pt x="156" y="27"/>
                    </a:lnTo>
                    <a:lnTo>
                      <a:pt x="155" y="24"/>
                    </a:lnTo>
                    <a:lnTo>
                      <a:pt x="154" y="24"/>
                    </a:lnTo>
                    <a:lnTo>
                      <a:pt x="153" y="23"/>
                    </a:lnTo>
                    <a:lnTo>
                      <a:pt x="153" y="22"/>
                    </a:lnTo>
                    <a:lnTo>
                      <a:pt x="151" y="22"/>
                    </a:lnTo>
                    <a:lnTo>
                      <a:pt x="150" y="23"/>
                    </a:lnTo>
                    <a:lnTo>
                      <a:pt x="150" y="23"/>
                    </a:lnTo>
                    <a:lnTo>
                      <a:pt x="150" y="24"/>
                    </a:lnTo>
                    <a:lnTo>
                      <a:pt x="149" y="24"/>
                    </a:lnTo>
                    <a:lnTo>
                      <a:pt x="147" y="25"/>
                    </a:lnTo>
                    <a:lnTo>
                      <a:pt x="143" y="28"/>
                    </a:lnTo>
                    <a:lnTo>
                      <a:pt x="142" y="28"/>
                    </a:lnTo>
                    <a:lnTo>
                      <a:pt x="141" y="28"/>
                    </a:lnTo>
                    <a:lnTo>
                      <a:pt x="138" y="28"/>
                    </a:lnTo>
                    <a:lnTo>
                      <a:pt x="137" y="29"/>
                    </a:lnTo>
                    <a:lnTo>
                      <a:pt x="132" y="28"/>
                    </a:lnTo>
                    <a:lnTo>
                      <a:pt x="127" y="28"/>
                    </a:lnTo>
                    <a:lnTo>
                      <a:pt x="118" y="27"/>
                    </a:lnTo>
                    <a:lnTo>
                      <a:pt x="114" y="26"/>
                    </a:lnTo>
                    <a:lnTo>
                      <a:pt x="113" y="25"/>
                    </a:lnTo>
                    <a:lnTo>
                      <a:pt x="113" y="25"/>
                    </a:lnTo>
                    <a:lnTo>
                      <a:pt x="113" y="24"/>
                    </a:lnTo>
                    <a:lnTo>
                      <a:pt x="112" y="24"/>
                    </a:lnTo>
                    <a:lnTo>
                      <a:pt x="112" y="21"/>
                    </a:lnTo>
                    <a:lnTo>
                      <a:pt x="110" y="20"/>
                    </a:lnTo>
                    <a:lnTo>
                      <a:pt x="109" y="18"/>
                    </a:lnTo>
                    <a:lnTo>
                      <a:pt x="108" y="16"/>
                    </a:lnTo>
                    <a:lnTo>
                      <a:pt x="106" y="15"/>
                    </a:lnTo>
                    <a:lnTo>
                      <a:pt x="105" y="14"/>
                    </a:lnTo>
                    <a:lnTo>
                      <a:pt x="105" y="14"/>
                    </a:lnTo>
                    <a:lnTo>
                      <a:pt x="105" y="12"/>
                    </a:lnTo>
                    <a:lnTo>
                      <a:pt x="105" y="12"/>
                    </a:lnTo>
                    <a:lnTo>
                      <a:pt x="105" y="11"/>
                    </a:lnTo>
                    <a:lnTo>
                      <a:pt x="105" y="8"/>
                    </a:lnTo>
                    <a:lnTo>
                      <a:pt x="105" y="8"/>
                    </a:lnTo>
                    <a:lnTo>
                      <a:pt x="105" y="8"/>
                    </a:lnTo>
                    <a:lnTo>
                      <a:pt x="106" y="6"/>
                    </a:lnTo>
                    <a:lnTo>
                      <a:pt x="106" y="5"/>
                    </a:lnTo>
                    <a:lnTo>
                      <a:pt x="106" y="4"/>
                    </a:lnTo>
                    <a:lnTo>
                      <a:pt x="106" y="3"/>
                    </a:lnTo>
                    <a:lnTo>
                      <a:pt x="105" y="2"/>
                    </a:lnTo>
                    <a:lnTo>
                      <a:pt x="105" y="1"/>
                    </a:lnTo>
                    <a:lnTo>
                      <a:pt x="105" y="0"/>
                    </a:lnTo>
                    <a:lnTo>
                      <a:pt x="104" y="0"/>
                    </a:lnTo>
                    <a:lnTo>
                      <a:pt x="102" y="0"/>
                    </a:lnTo>
                    <a:lnTo>
                      <a:pt x="102" y="1"/>
                    </a:lnTo>
                    <a:lnTo>
                      <a:pt x="101" y="2"/>
                    </a:lnTo>
                    <a:lnTo>
                      <a:pt x="101" y="3"/>
                    </a:lnTo>
                    <a:lnTo>
                      <a:pt x="100" y="4"/>
                    </a:lnTo>
                    <a:lnTo>
                      <a:pt x="97" y="8"/>
                    </a:lnTo>
                    <a:lnTo>
                      <a:pt x="93" y="13"/>
                    </a:lnTo>
                    <a:lnTo>
                      <a:pt x="89" y="18"/>
                    </a:lnTo>
                    <a:lnTo>
                      <a:pt x="86" y="22"/>
                    </a:lnTo>
                    <a:lnTo>
                      <a:pt x="84" y="24"/>
                    </a:lnTo>
                    <a:lnTo>
                      <a:pt x="83" y="24"/>
                    </a:lnTo>
                    <a:lnTo>
                      <a:pt x="81" y="25"/>
                    </a:lnTo>
                    <a:lnTo>
                      <a:pt x="80" y="25"/>
                    </a:lnTo>
                    <a:lnTo>
                      <a:pt x="79" y="25"/>
                    </a:lnTo>
                    <a:lnTo>
                      <a:pt x="78" y="25"/>
                    </a:lnTo>
                    <a:lnTo>
                      <a:pt x="78" y="24"/>
                    </a:lnTo>
                    <a:lnTo>
                      <a:pt x="78" y="24"/>
                    </a:lnTo>
                    <a:lnTo>
                      <a:pt x="80" y="19"/>
                    </a:lnTo>
                    <a:lnTo>
                      <a:pt x="81" y="14"/>
                    </a:lnTo>
                    <a:lnTo>
                      <a:pt x="82" y="13"/>
                    </a:lnTo>
                    <a:lnTo>
                      <a:pt x="82" y="11"/>
                    </a:lnTo>
                    <a:lnTo>
                      <a:pt x="81" y="9"/>
                    </a:lnTo>
                    <a:lnTo>
                      <a:pt x="80" y="7"/>
                    </a:lnTo>
                    <a:lnTo>
                      <a:pt x="80" y="7"/>
                    </a:lnTo>
                    <a:lnTo>
                      <a:pt x="79" y="6"/>
                    </a:lnTo>
                    <a:lnTo>
                      <a:pt x="78" y="7"/>
                    </a:lnTo>
                    <a:lnTo>
                      <a:pt x="78" y="7"/>
                    </a:lnTo>
                    <a:lnTo>
                      <a:pt x="77" y="9"/>
                    </a:lnTo>
                    <a:lnTo>
                      <a:pt x="76" y="12"/>
                    </a:lnTo>
                    <a:lnTo>
                      <a:pt x="74" y="16"/>
                    </a:lnTo>
                    <a:lnTo>
                      <a:pt x="73" y="18"/>
                    </a:lnTo>
                    <a:lnTo>
                      <a:pt x="71" y="20"/>
                    </a:lnTo>
                    <a:lnTo>
                      <a:pt x="69" y="21"/>
                    </a:lnTo>
                    <a:lnTo>
                      <a:pt x="68" y="22"/>
                    </a:lnTo>
                    <a:lnTo>
                      <a:pt x="67" y="23"/>
                    </a:lnTo>
                    <a:lnTo>
                      <a:pt x="65" y="24"/>
                    </a:lnTo>
                    <a:lnTo>
                      <a:pt x="65" y="25"/>
                    </a:lnTo>
                    <a:lnTo>
                      <a:pt x="64" y="26"/>
                    </a:lnTo>
                    <a:lnTo>
                      <a:pt x="64" y="27"/>
                    </a:lnTo>
                    <a:lnTo>
                      <a:pt x="64" y="27"/>
                    </a:lnTo>
                    <a:lnTo>
                      <a:pt x="64" y="28"/>
                    </a:lnTo>
                    <a:lnTo>
                      <a:pt x="65" y="28"/>
                    </a:lnTo>
                    <a:lnTo>
                      <a:pt x="67" y="28"/>
                    </a:lnTo>
                    <a:lnTo>
                      <a:pt x="71" y="29"/>
                    </a:lnTo>
                    <a:lnTo>
                      <a:pt x="76" y="30"/>
                    </a:lnTo>
                    <a:lnTo>
                      <a:pt x="81" y="31"/>
                    </a:lnTo>
                    <a:lnTo>
                      <a:pt x="8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śľiḓè"/>
              <p:cNvSpPr/>
              <p:nvPr/>
            </p:nvSpPr>
            <p:spPr bwMode="auto">
              <a:xfrm>
                <a:off x="2492376" y="3494088"/>
                <a:ext cx="1190625" cy="766763"/>
              </a:xfrm>
              <a:custGeom>
                <a:avLst/>
                <a:gdLst>
                  <a:gd name="T0" fmla="*/ 238 w 750"/>
                  <a:gd name="T1" fmla="*/ 410 h 483"/>
                  <a:gd name="T2" fmla="*/ 260 w 750"/>
                  <a:gd name="T3" fmla="*/ 439 h 483"/>
                  <a:gd name="T4" fmla="*/ 256 w 750"/>
                  <a:gd name="T5" fmla="*/ 482 h 483"/>
                  <a:gd name="T6" fmla="*/ 230 w 750"/>
                  <a:gd name="T7" fmla="*/ 454 h 483"/>
                  <a:gd name="T8" fmla="*/ 255 w 750"/>
                  <a:gd name="T9" fmla="*/ 473 h 483"/>
                  <a:gd name="T10" fmla="*/ 249 w 750"/>
                  <a:gd name="T11" fmla="*/ 443 h 483"/>
                  <a:gd name="T12" fmla="*/ 234 w 750"/>
                  <a:gd name="T13" fmla="*/ 401 h 483"/>
                  <a:gd name="T14" fmla="*/ 260 w 750"/>
                  <a:gd name="T15" fmla="*/ 397 h 483"/>
                  <a:gd name="T16" fmla="*/ 28 w 750"/>
                  <a:gd name="T17" fmla="*/ 433 h 483"/>
                  <a:gd name="T18" fmla="*/ 13 w 750"/>
                  <a:gd name="T19" fmla="*/ 428 h 483"/>
                  <a:gd name="T20" fmla="*/ 0 w 750"/>
                  <a:gd name="T21" fmla="*/ 419 h 483"/>
                  <a:gd name="T22" fmla="*/ 37 w 750"/>
                  <a:gd name="T23" fmla="*/ 447 h 483"/>
                  <a:gd name="T24" fmla="*/ 123 w 750"/>
                  <a:gd name="T25" fmla="*/ 381 h 483"/>
                  <a:gd name="T26" fmla="*/ 160 w 750"/>
                  <a:gd name="T27" fmla="*/ 436 h 483"/>
                  <a:gd name="T28" fmla="*/ 224 w 750"/>
                  <a:gd name="T29" fmla="*/ 423 h 483"/>
                  <a:gd name="T30" fmla="*/ 193 w 750"/>
                  <a:gd name="T31" fmla="*/ 391 h 483"/>
                  <a:gd name="T32" fmla="*/ 216 w 750"/>
                  <a:gd name="T33" fmla="*/ 409 h 483"/>
                  <a:gd name="T34" fmla="*/ 278 w 750"/>
                  <a:gd name="T35" fmla="*/ 482 h 483"/>
                  <a:gd name="T36" fmla="*/ 351 w 750"/>
                  <a:gd name="T37" fmla="*/ 426 h 483"/>
                  <a:gd name="T38" fmla="*/ 437 w 750"/>
                  <a:gd name="T39" fmla="*/ 430 h 483"/>
                  <a:gd name="T40" fmla="*/ 411 w 750"/>
                  <a:gd name="T41" fmla="*/ 359 h 483"/>
                  <a:gd name="T42" fmla="*/ 388 w 750"/>
                  <a:gd name="T43" fmla="*/ 381 h 483"/>
                  <a:gd name="T44" fmla="*/ 423 w 750"/>
                  <a:gd name="T45" fmla="*/ 447 h 483"/>
                  <a:gd name="T46" fmla="*/ 405 w 750"/>
                  <a:gd name="T47" fmla="*/ 417 h 483"/>
                  <a:gd name="T48" fmla="*/ 401 w 750"/>
                  <a:gd name="T49" fmla="*/ 366 h 483"/>
                  <a:gd name="T50" fmla="*/ 427 w 750"/>
                  <a:gd name="T51" fmla="*/ 408 h 483"/>
                  <a:gd name="T52" fmla="*/ 448 w 750"/>
                  <a:gd name="T53" fmla="*/ 334 h 483"/>
                  <a:gd name="T54" fmla="*/ 498 w 750"/>
                  <a:gd name="T55" fmla="*/ 301 h 483"/>
                  <a:gd name="T56" fmla="*/ 551 w 750"/>
                  <a:gd name="T57" fmla="*/ 375 h 483"/>
                  <a:gd name="T58" fmla="*/ 583 w 750"/>
                  <a:gd name="T59" fmla="*/ 330 h 483"/>
                  <a:gd name="T60" fmla="*/ 544 w 750"/>
                  <a:gd name="T61" fmla="*/ 279 h 483"/>
                  <a:gd name="T62" fmla="*/ 565 w 750"/>
                  <a:gd name="T63" fmla="*/ 265 h 483"/>
                  <a:gd name="T64" fmla="*/ 537 w 750"/>
                  <a:gd name="T65" fmla="*/ 269 h 483"/>
                  <a:gd name="T66" fmla="*/ 572 w 750"/>
                  <a:gd name="T67" fmla="*/ 333 h 483"/>
                  <a:gd name="T68" fmla="*/ 602 w 750"/>
                  <a:gd name="T69" fmla="*/ 327 h 483"/>
                  <a:gd name="T70" fmla="*/ 589 w 750"/>
                  <a:gd name="T71" fmla="*/ 271 h 483"/>
                  <a:gd name="T72" fmla="*/ 650 w 750"/>
                  <a:gd name="T73" fmla="*/ 233 h 483"/>
                  <a:gd name="T74" fmla="*/ 668 w 750"/>
                  <a:gd name="T75" fmla="*/ 220 h 483"/>
                  <a:gd name="T76" fmla="*/ 613 w 750"/>
                  <a:gd name="T77" fmla="*/ 169 h 483"/>
                  <a:gd name="T78" fmla="*/ 644 w 750"/>
                  <a:gd name="T79" fmla="*/ 157 h 483"/>
                  <a:gd name="T80" fmla="*/ 690 w 750"/>
                  <a:gd name="T81" fmla="*/ 213 h 483"/>
                  <a:gd name="T82" fmla="*/ 658 w 750"/>
                  <a:gd name="T83" fmla="*/ 175 h 483"/>
                  <a:gd name="T84" fmla="*/ 620 w 750"/>
                  <a:gd name="T85" fmla="*/ 169 h 483"/>
                  <a:gd name="T86" fmla="*/ 664 w 750"/>
                  <a:gd name="T87" fmla="*/ 208 h 483"/>
                  <a:gd name="T88" fmla="*/ 710 w 750"/>
                  <a:gd name="T89" fmla="*/ 149 h 483"/>
                  <a:gd name="T90" fmla="*/ 697 w 750"/>
                  <a:gd name="T91" fmla="*/ 143 h 483"/>
                  <a:gd name="T92" fmla="*/ 641 w 750"/>
                  <a:gd name="T93" fmla="*/ 104 h 483"/>
                  <a:gd name="T94" fmla="*/ 692 w 750"/>
                  <a:gd name="T95" fmla="*/ 96 h 483"/>
                  <a:gd name="T96" fmla="*/ 709 w 750"/>
                  <a:gd name="T97" fmla="*/ 135 h 483"/>
                  <a:gd name="T98" fmla="*/ 650 w 750"/>
                  <a:gd name="T99" fmla="*/ 108 h 483"/>
                  <a:gd name="T100" fmla="*/ 667 w 750"/>
                  <a:gd name="T101" fmla="*/ 97 h 483"/>
                  <a:gd name="T102" fmla="*/ 718 w 750"/>
                  <a:gd name="T103" fmla="*/ 126 h 483"/>
                  <a:gd name="T104" fmla="*/ 706 w 750"/>
                  <a:gd name="T105" fmla="*/ 61 h 483"/>
                  <a:gd name="T106" fmla="*/ 732 w 750"/>
                  <a:gd name="T107" fmla="*/ 81 h 483"/>
                  <a:gd name="T108" fmla="*/ 669 w 750"/>
                  <a:gd name="T109" fmla="*/ 73 h 483"/>
                  <a:gd name="T110" fmla="*/ 673 w 750"/>
                  <a:gd name="T111" fmla="*/ 53 h 483"/>
                  <a:gd name="T112" fmla="*/ 654 w 750"/>
                  <a:gd name="T113" fmla="*/ 62 h 483"/>
                  <a:gd name="T114" fmla="*/ 698 w 750"/>
                  <a:gd name="T115" fmla="*/ 91 h 483"/>
                  <a:gd name="T116" fmla="*/ 741 w 750"/>
                  <a:gd name="T117" fmla="*/ 77 h 483"/>
                  <a:gd name="T118" fmla="*/ 662 w 750"/>
                  <a:gd name="T119" fmla="*/ 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483">
                    <a:moveTo>
                      <a:pt x="265" y="417"/>
                    </a:moveTo>
                    <a:lnTo>
                      <a:pt x="258" y="417"/>
                    </a:lnTo>
                    <a:lnTo>
                      <a:pt x="258" y="414"/>
                    </a:lnTo>
                    <a:lnTo>
                      <a:pt x="257" y="411"/>
                    </a:lnTo>
                    <a:lnTo>
                      <a:pt x="257" y="408"/>
                    </a:lnTo>
                    <a:lnTo>
                      <a:pt x="256" y="405"/>
                    </a:lnTo>
                    <a:lnTo>
                      <a:pt x="255" y="404"/>
                    </a:lnTo>
                    <a:lnTo>
                      <a:pt x="253" y="403"/>
                    </a:lnTo>
                    <a:lnTo>
                      <a:pt x="251" y="401"/>
                    </a:lnTo>
                    <a:lnTo>
                      <a:pt x="249" y="401"/>
                    </a:lnTo>
                    <a:lnTo>
                      <a:pt x="246" y="401"/>
                    </a:lnTo>
                    <a:lnTo>
                      <a:pt x="244" y="402"/>
                    </a:lnTo>
                    <a:lnTo>
                      <a:pt x="241" y="404"/>
                    </a:lnTo>
                    <a:lnTo>
                      <a:pt x="241" y="405"/>
                    </a:lnTo>
                    <a:lnTo>
                      <a:pt x="239" y="408"/>
                    </a:lnTo>
                    <a:lnTo>
                      <a:pt x="238" y="410"/>
                    </a:lnTo>
                    <a:lnTo>
                      <a:pt x="238" y="414"/>
                    </a:lnTo>
                    <a:lnTo>
                      <a:pt x="238" y="417"/>
                    </a:lnTo>
                    <a:lnTo>
                      <a:pt x="238" y="420"/>
                    </a:lnTo>
                    <a:lnTo>
                      <a:pt x="238" y="421"/>
                    </a:lnTo>
                    <a:lnTo>
                      <a:pt x="238" y="423"/>
                    </a:lnTo>
                    <a:lnTo>
                      <a:pt x="239" y="425"/>
                    </a:lnTo>
                    <a:lnTo>
                      <a:pt x="240" y="426"/>
                    </a:lnTo>
                    <a:lnTo>
                      <a:pt x="241" y="428"/>
                    </a:lnTo>
                    <a:lnTo>
                      <a:pt x="242" y="429"/>
                    </a:lnTo>
                    <a:lnTo>
                      <a:pt x="244" y="430"/>
                    </a:lnTo>
                    <a:lnTo>
                      <a:pt x="245" y="431"/>
                    </a:lnTo>
                    <a:lnTo>
                      <a:pt x="249" y="433"/>
                    </a:lnTo>
                    <a:lnTo>
                      <a:pt x="251" y="434"/>
                    </a:lnTo>
                    <a:lnTo>
                      <a:pt x="253" y="434"/>
                    </a:lnTo>
                    <a:lnTo>
                      <a:pt x="257" y="437"/>
                    </a:lnTo>
                    <a:lnTo>
                      <a:pt x="260" y="439"/>
                    </a:lnTo>
                    <a:lnTo>
                      <a:pt x="262" y="442"/>
                    </a:lnTo>
                    <a:lnTo>
                      <a:pt x="264" y="444"/>
                    </a:lnTo>
                    <a:lnTo>
                      <a:pt x="265" y="447"/>
                    </a:lnTo>
                    <a:lnTo>
                      <a:pt x="266" y="450"/>
                    </a:lnTo>
                    <a:lnTo>
                      <a:pt x="267" y="454"/>
                    </a:lnTo>
                    <a:lnTo>
                      <a:pt x="267" y="458"/>
                    </a:lnTo>
                    <a:lnTo>
                      <a:pt x="266" y="463"/>
                    </a:lnTo>
                    <a:lnTo>
                      <a:pt x="265" y="469"/>
                    </a:lnTo>
                    <a:lnTo>
                      <a:pt x="265" y="471"/>
                    </a:lnTo>
                    <a:lnTo>
                      <a:pt x="264" y="473"/>
                    </a:lnTo>
                    <a:lnTo>
                      <a:pt x="263" y="475"/>
                    </a:lnTo>
                    <a:lnTo>
                      <a:pt x="261" y="477"/>
                    </a:lnTo>
                    <a:lnTo>
                      <a:pt x="261" y="478"/>
                    </a:lnTo>
                    <a:lnTo>
                      <a:pt x="259" y="479"/>
                    </a:lnTo>
                    <a:lnTo>
                      <a:pt x="257" y="481"/>
                    </a:lnTo>
                    <a:lnTo>
                      <a:pt x="256" y="482"/>
                    </a:lnTo>
                    <a:lnTo>
                      <a:pt x="254" y="482"/>
                    </a:lnTo>
                    <a:lnTo>
                      <a:pt x="253" y="483"/>
                    </a:lnTo>
                    <a:lnTo>
                      <a:pt x="250" y="483"/>
                    </a:lnTo>
                    <a:lnTo>
                      <a:pt x="248" y="483"/>
                    </a:lnTo>
                    <a:lnTo>
                      <a:pt x="245" y="483"/>
                    </a:lnTo>
                    <a:lnTo>
                      <a:pt x="242" y="482"/>
                    </a:lnTo>
                    <a:lnTo>
                      <a:pt x="240" y="482"/>
                    </a:lnTo>
                    <a:lnTo>
                      <a:pt x="237" y="481"/>
                    </a:lnTo>
                    <a:lnTo>
                      <a:pt x="236" y="478"/>
                    </a:lnTo>
                    <a:lnTo>
                      <a:pt x="234" y="476"/>
                    </a:lnTo>
                    <a:lnTo>
                      <a:pt x="232" y="474"/>
                    </a:lnTo>
                    <a:lnTo>
                      <a:pt x="231" y="470"/>
                    </a:lnTo>
                    <a:lnTo>
                      <a:pt x="231" y="468"/>
                    </a:lnTo>
                    <a:lnTo>
                      <a:pt x="230" y="464"/>
                    </a:lnTo>
                    <a:lnTo>
                      <a:pt x="230" y="459"/>
                    </a:lnTo>
                    <a:lnTo>
                      <a:pt x="230" y="454"/>
                    </a:lnTo>
                    <a:lnTo>
                      <a:pt x="236" y="454"/>
                    </a:lnTo>
                    <a:lnTo>
                      <a:pt x="236" y="459"/>
                    </a:lnTo>
                    <a:lnTo>
                      <a:pt x="236" y="464"/>
                    </a:lnTo>
                    <a:lnTo>
                      <a:pt x="237" y="467"/>
                    </a:lnTo>
                    <a:lnTo>
                      <a:pt x="239" y="470"/>
                    </a:lnTo>
                    <a:lnTo>
                      <a:pt x="240" y="471"/>
                    </a:lnTo>
                    <a:lnTo>
                      <a:pt x="241" y="473"/>
                    </a:lnTo>
                    <a:lnTo>
                      <a:pt x="241" y="474"/>
                    </a:lnTo>
                    <a:lnTo>
                      <a:pt x="243" y="474"/>
                    </a:lnTo>
                    <a:lnTo>
                      <a:pt x="244" y="474"/>
                    </a:lnTo>
                    <a:lnTo>
                      <a:pt x="245" y="475"/>
                    </a:lnTo>
                    <a:lnTo>
                      <a:pt x="247" y="475"/>
                    </a:lnTo>
                    <a:lnTo>
                      <a:pt x="249" y="475"/>
                    </a:lnTo>
                    <a:lnTo>
                      <a:pt x="251" y="475"/>
                    </a:lnTo>
                    <a:lnTo>
                      <a:pt x="253" y="474"/>
                    </a:lnTo>
                    <a:lnTo>
                      <a:pt x="255" y="473"/>
                    </a:lnTo>
                    <a:lnTo>
                      <a:pt x="257" y="471"/>
                    </a:lnTo>
                    <a:lnTo>
                      <a:pt x="258" y="469"/>
                    </a:lnTo>
                    <a:lnTo>
                      <a:pt x="259" y="466"/>
                    </a:lnTo>
                    <a:lnTo>
                      <a:pt x="260" y="463"/>
                    </a:lnTo>
                    <a:lnTo>
                      <a:pt x="260" y="460"/>
                    </a:lnTo>
                    <a:lnTo>
                      <a:pt x="260" y="457"/>
                    </a:lnTo>
                    <a:lnTo>
                      <a:pt x="259" y="454"/>
                    </a:lnTo>
                    <a:lnTo>
                      <a:pt x="258" y="453"/>
                    </a:lnTo>
                    <a:lnTo>
                      <a:pt x="257" y="450"/>
                    </a:lnTo>
                    <a:lnTo>
                      <a:pt x="257" y="449"/>
                    </a:lnTo>
                    <a:lnTo>
                      <a:pt x="255" y="447"/>
                    </a:lnTo>
                    <a:lnTo>
                      <a:pt x="253" y="446"/>
                    </a:lnTo>
                    <a:lnTo>
                      <a:pt x="251" y="445"/>
                    </a:lnTo>
                    <a:lnTo>
                      <a:pt x="251" y="445"/>
                    </a:lnTo>
                    <a:lnTo>
                      <a:pt x="250" y="444"/>
                    </a:lnTo>
                    <a:lnTo>
                      <a:pt x="249" y="443"/>
                    </a:lnTo>
                    <a:lnTo>
                      <a:pt x="246" y="442"/>
                    </a:lnTo>
                    <a:lnTo>
                      <a:pt x="241" y="439"/>
                    </a:lnTo>
                    <a:lnTo>
                      <a:pt x="238" y="437"/>
                    </a:lnTo>
                    <a:lnTo>
                      <a:pt x="236" y="436"/>
                    </a:lnTo>
                    <a:lnTo>
                      <a:pt x="234" y="434"/>
                    </a:lnTo>
                    <a:lnTo>
                      <a:pt x="233" y="432"/>
                    </a:lnTo>
                    <a:lnTo>
                      <a:pt x="232" y="430"/>
                    </a:lnTo>
                    <a:lnTo>
                      <a:pt x="232" y="427"/>
                    </a:lnTo>
                    <a:lnTo>
                      <a:pt x="231" y="424"/>
                    </a:lnTo>
                    <a:lnTo>
                      <a:pt x="231" y="421"/>
                    </a:lnTo>
                    <a:lnTo>
                      <a:pt x="231" y="417"/>
                    </a:lnTo>
                    <a:lnTo>
                      <a:pt x="231" y="412"/>
                    </a:lnTo>
                    <a:lnTo>
                      <a:pt x="232" y="407"/>
                    </a:lnTo>
                    <a:lnTo>
                      <a:pt x="232" y="405"/>
                    </a:lnTo>
                    <a:lnTo>
                      <a:pt x="233" y="403"/>
                    </a:lnTo>
                    <a:lnTo>
                      <a:pt x="234" y="401"/>
                    </a:lnTo>
                    <a:lnTo>
                      <a:pt x="235" y="399"/>
                    </a:lnTo>
                    <a:lnTo>
                      <a:pt x="236" y="397"/>
                    </a:lnTo>
                    <a:lnTo>
                      <a:pt x="237" y="397"/>
                    </a:lnTo>
                    <a:lnTo>
                      <a:pt x="239" y="395"/>
                    </a:lnTo>
                    <a:lnTo>
                      <a:pt x="241" y="394"/>
                    </a:lnTo>
                    <a:lnTo>
                      <a:pt x="242" y="393"/>
                    </a:lnTo>
                    <a:lnTo>
                      <a:pt x="244" y="393"/>
                    </a:lnTo>
                    <a:lnTo>
                      <a:pt x="245" y="393"/>
                    </a:lnTo>
                    <a:lnTo>
                      <a:pt x="248" y="393"/>
                    </a:lnTo>
                    <a:lnTo>
                      <a:pt x="249" y="393"/>
                    </a:lnTo>
                    <a:lnTo>
                      <a:pt x="252" y="393"/>
                    </a:lnTo>
                    <a:lnTo>
                      <a:pt x="253" y="393"/>
                    </a:lnTo>
                    <a:lnTo>
                      <a:pt x="256" y="394"/>
                    </a:lnTo>
                    <a:lnTo>
                      <a:pt x="257" y="395"/>
                    </a:lnTo>
                    <a:lnTo>
                      <a:pt x="258" y="396"/>
                    </a:lnTo>
                    <a:lnTo>
                      <a:pt x="260" y="397"/>
                    </a:lnTo>
                    <a:lnTo>
                      <a:pt x="261" y="399"/>
                    </a:lnTo>
                    <a:lnTo>
                      <a:pt x="262" y="401"/>
                    </a:lnTo>
                    <a:lnTo>
                      <a:pt x="263" y="403"/>
                    </a:lnTo>
                    <a:lnTo>
                      <a:pt x="264" y="405"/>
                    </a:lnTo>
                    <a:lnTo>
                      <a:pt x="264" y="407"/>
                    </a:lnTo>
                    <a:lnTo>
                      <a:pt x="265" y="412"/>
                    </a:lnTo>
                    <a:lnTo>
                      <a:pt x="265" y="417"/>
                    </a:lnTo>
                    <a:lnTo>
                      <a:pt x="265" y="417"/>
                    </a:lnTo>
                    <a:close/>
                    <a:moveTo>
                      <a:pt x="16" y="438"/>
                    </a:moveTo>
                    <a:lnTo>
                      <a:pt x="18" y="438"/>
                    </a:lnTo>
                    <a:lnTo>
                      <a:pt x="20" y="438"/>
                    </a:lnTo>
                    <a:lnTo>
                      <a:pt x="21" y="437"/>
                    </a:lnTo>
                    <a:lnTo>
                      <a:pt x="23" y="436"/>
                    </a:lnTo>
                    <a:lnTo>
                      <a:pt x="24" y="435"/>
                    </a:lnTo>
                    <a:lnTo>
                      <a:pt x="27" y="434"/>
                    </a:lnTo>
                    <a:lnTo>
                      <a:pt x="28" y="433"/>
                    </a:lnTo>
                    <a:lnTo>
                      <a:pt x="29" y="431"/>
                    </a:lnTo>
                    <a:lnTo>
                      <a:pt x="30" y="430"/>
                    </a:lnTo>
                    <a:lnTo>
                      <a:pt x="32" y="428"/>
                    </a:lnTo>
                    <a:lnTo>
                      <a:pt x="32" y="425"/>
                    </a:lnTo>
                    <a:lnTo>
                      <a:pt x="34" y="423"/>
                    </a:lnTo>
                    <a:lnTo>
                      <a:pt x="58" y="358"/>
                    </a:lnTo>
                    <a:lnTo>
                      <a:pt x="51" y="355"/>
                    </a:lnTo>
                    <a:lnTo>
                      <a:pt x="27" y="420"/>
                    </a:lnTo>
                    <a:lnTo>
                      <a:pt x="25" y="423"/>
                    </a:lnTo>
                    <a:lnTo>
                      <a:pt x="24" y="425"/>
                    </a:lnTo>
                    <a:lnTo>
                      <a:pt x="23" y="426"/>
                    </a:lnTo>
                    <a:lnTo>
                      <a:pt x="20" y="428"/>
                    </a:lnTo>
                    <a:lnTo>
                      <a:pt x="19" y="429"/>
                    </a:lnTo>
                    <a:lnTo>
                      <a:pt x="17" y="429"/>
                    </a:lnTo>
                    <a:lnTo>
                      <a:pt x="15" y="429"/>
                    </a:lnTo>
                    <a:lnTo>
                      <a:pt x="13" y="428"/>
                    </a:lnTo>
                    <a:lnTo>
                      <a:pt x="12" y="427"/>
                    </a:lnTo>
                    <a:lnTo>
                      <a:pt x="10" y="425"/>
                    </a:lnTo>
                    <a:lnTo>
                      <a:pt x="9" y="424"/>
                    </a:lnTo>
                    <a:lnTo>
                      <a:pt x="8" y="421"/>
                    </a:lnTo>
                    <a:lnTo>
                      <a:pt x="8" y="419"/>
                    </a:lnTo>
                    <a:lnTo>
                      <a:pt x="8" y="417"/>
                    </a:lnTo>
                    <a:lnTo>
                      <a:pt x="8" y="414"/>
                    </a:lnTo>
                    <a:lnTo>
                      <a:pt x="8" y="411"/>
                    </a:lnTo>
                    <a:lnTo>
                      <a:pt x="33" y="346"/>
                    </a:lnTo>
                    <a:lnTo>
                      <a:pt x="26" y="342"/>
                    </a:lnTo>
                    <a:lnTo>
                      <a:pt x="2" y="407"/>
                    </a:lnTo>
                    <a:lnTo>
                      <a:pt x="1" y="410"/>
                    </a:lnTo>
                    <a:lnTo>
                      <a:pt x="0" y="412"/>
                    </a:lnTo>
                    <a:lnTo>
                      <a:pt x="0" y="414"/>
                    </a:lnTo>
                    <a:lnTo>
                      <a:pt x="0" y="417"/>
                    </a:lnTo>
                    <a:lnTo>
                      <a:pt x="0" y="419"/>
                    </a:lnTo>
                    <a:lnTo>
                      <a:pt x="0" y="421"/>
                    </a:lnTo>
                    <a:lnTo>
                      <a:pt x="0" y="423"/>
                    </a:lnTo>
                    <a:lnTo>
                      <a:pt x="1" y="425"/>
                    </a:lnTo>
                    <a:lnTo>
                      <a:pt x="3" y="428"/>
                    </a:lnTo>
                    <a:lnTo>
                      <a:pt x="4" y="430"/>
                    </a:lnTo>
                    <a:lnTo>
                      <a:pt x="5" y="432"/>
                    </a:lnTo>
                    <a:lnTo>
                      <a:pt x="7" y="434"/>
                    </a:lnTo>
                    <a:lnTo>
                      <a:pt x="8" y="435"/>
                    </a:lnTo>
                    <a:lnTo>
                      <a:pt x="11" y="436"/>
                    </a:lnTo>
                    <a:lnTo>
                      <a:pt x="14" y="438"/>
                    </a:lnTo>
                    <a:lnTo>
                      <a:pt x="16" y="438"/>
                    </a:lnTo>
                    <a:lnTo>
                      <a:pt x="16" y="438"/>
                    </a:lnTo>
                    <a:close/>
                    <a:moveTo>
                      <a:pt x="68" y="458"/>
                    </a:moveTo>
                    <a:lnTo>
                      <a:pt x="68" y="373"/>
                    </a:lnTo>
                    <a:lnTo>
                      <a:pt x="44" y="450"/>
                    </a:lnTo>
                    <a:lnTo>
                      <a:pt x="37" y="447"/>
                    </a:lnTo>
                    <a:lnTo>
                      <a:pt x="64" y="361"/>
                    </a:lnTo>
                    <a:lnTo>
                      <a:pt x="75" y="365"/>
                    </a:lnTo>
                    <a:lnTo>
                      <a:pt x="74" y="435"/>
                    </a:lnTo>
                    <a:lnTo>
                      <a:pt x="91" y="370"/>
                    </a:lnTo>
                    <a:lnTo>
                      <a:pt x="98" y="373"/>
                    </a:lnTo>
                    <a:lnTo>
                      <a:pt x="75" y="460"/>
                    </a:lnTo>
                    <a:lnTo>
                      <a:pt x="68" y="458"/>
                    </a:lnTo>
                    <a:lnTo>
                      <a:pt x="68" y="458"/>
                    </a:lnTo>
                    <a:close/>
                    <a:moveTo>
                      <a:pt x="92" y="466"/>
                    </a:moveTo>
                    <a:lnTo>
                      <a:pt x="111" y="377"/>
                    </a:lnTo>
                    <a:lnTo>
                      <a:pt x="104" y="375"/>
                    </a:lnTo>
                    <a:lnTo>
                      <a:pt x="84" y="463"/>
                    </a:lnTo>
                    <a:lnTo>
                      <a:pt x="92" y="466"/>
                    </a:lnTo>
                    <a:lnTo>
                      <a:pt x="92" y="466"/>
                    </a:lnTo>
                    <a:close/>
                    <a:moveTo>
                      <a:pt x="124" y="454"/>
                    </a:moveTo>
                    <a:lnTo>
                      <a:pt x="123" y="381"/>
                    </a:lnTo>
                    <a:lnTo>
                      <a:pt x="116" y="378"/>
                    </a:lnTo>
                    <a:lnTo>
                      <a:pt x="117" y="471"/>
                    </a:lnTo>
                    <a:lnTo>
                      <a:pt x="124" y="474"/>
                    </a:lnTo>
                    <a:lnTo>
                      <a:pt x="152" y="386"/>
                    </a:lnTo>
                    <a:lnTo>
                      <a:pt x="144" y="385"/>
                    </a:lnTo>
                    <a:lnTo>
                      <a:pt x="124" y="454"/>
                    </a:lnTo>
                    <a:lnTo>
                      <a:pt x="124" y="454"/>
                    </a:lnTo>
                    <a:close/>
                    <a:moveTo>
                      <a:pt x="146" y="477"/>
                    </a:moveTo>
                    <a:lnTo>
                      <a:pt x="157" y="387"/>
                    </a:lnTo>
                    <a:lnTo>
                      <a:pt x="187" y="392"/>
                    </a:lnTo>
                    <a:lnTo>
                      <a:pt x="186" y="401"/>
                    </a:lnTo>
                    <a:lnTo>
                      <a:pt x="164" y="397"/>
                    </a:lnTo>
                    <a:lnTo>
                      <a:pt x="160" y="426"/>
                    </a:lnTo>
                    <a:lnTo>
                      <a:pt x="177" y="429"/>
                    </a:lnTo>
                    <a:lnTo>
                      <a:pt x="176" y="438"/>
                    </a:lnTo>
                    <a:lnTo>
                      <a:pt x="160" y="436"/>
                    </a:lnTo>
                    <a:lnTo>
                      <a:pt x="155" y="469"/>
                    </a:lnTo>
                    <a:lnTo>
                      <a:pt x="179" y="472"/>
                    </a:lnTo>
                    <a:lnTo>
                      <a:pt x="177" y="481"/>
                    </a:lnTo>
                    <a:lnTo>
                      <a:pt x="146" y="477"/>
                    </a:lnTo>
                    <a:lnTo>
                      <a:pt x="146" y="477"/>
                    </a:lnTo>
                    <a:close/>
                    <a:moveTo>
                      <a:pt x="224" y="483"/>
                    </a:moveTo>
                    <a:lnTo>
                      <a:pt x="214" y="438"/>
                    </a:lnTo>
                    <a:lnTo>
                      <a:pt x="216" y="438"/>
                    </a:lnTo>
                    <a:lnTo>
                      <a:pt x="216" y="437"/>
                    </a:lnTo>
                    <a:lnTo>
                      <a:pt x="217" y="436"/>
                    </a:lnTo>
                    <a:lnTo>
                      <a:pt x="219" y="434"/>
                    </a:lnTo>
                    <a:lnTo>
                      <a:pt x="220" y="432"/>
                    </a:lnTo>
                    <a:lnTo>
                      <a:pt x="222" y="430"/>
                    </a:lnTo>
                    <a:lnTo>
                      <a:pt x="223" y="426"/>
                    </a:lnTo>
                    <a:lnTo>
                      <a:pt x="224" y="423"/>
                    </a:lnTo>
                    <a:lnTo>
                      <a:pt x="224" y="423"/>
                    </a:lnTo>
                    <a:lnTo>
                      <a:pt x="224" y="422"/>
                    </a:lnTo>
                    <a:lnTo>
                      <a:pt x="225" y="420"/>
                    </a:lnTo>
                    <a:lnTo>
                      <a:pt x="225" y="414"/>
                    </a:lnTo>
                    <a:lnTo>
                      <a:pt x="225" y="410"/>
                    </a:lnTo>
                    <a:lnTo>
                      <a:pt x="224" y="407"/>
                    </a:lnTo>
                    <a:lnTo>
                      <a:pt x="223" y="403"/>
                    </a:lnTo>
                    <a:lnTo>
                      <a:pt x="221" y="400"/>
                    </a:lnTo>
                    <a:lnTo>
                      <a:pt x="220" y="398"/>
                    </a:lnTo>
                    <a:lnTo>
                      <a:pt x="220" y="397"/>
                    </a:lnTo>
                    <a:lnTo>
                      <a:pt x="218" y="395"/>
                    </a:lnTo>
                    <a:lnTo>
                      <a:pt x="216" y="394"/>
                    </a:lnTo>
                    <a:lnTo>
                      <a:pt x="215" y="393"/>
                    </a:lnTo>
                    <a:lnTo>
                      <a:pt x="213" y="393"/>
                    </a:lnTo>
                    <a:lnTo>
                      <a:pt x="211" y="392"/>
                    </a:lnTo>
                    <a:lnTo>
                      <a:pt x="209" y="392"/>
                    </a:lnTo>
                    <a:lnTo>
                      <a:pt x="193" y="391"/>
                    </a:lnTo>
                    <a:lnTo>
                      <a:pt x="189" y="482"/>
                    </a:lnTo>
                    <a:lnTo>
                      <a:pt x="197" y="482"/>
                    </a:lnTo>
                    <a:lnTo>
                      <a:pt x="199" y="439"/>
                    </a:lnTo>
                    <a:lnTo>
                      <a:pt x="206" y="440"/>
                    </a:lnTo>
                    <a:lnTo>
                      <a:pt x="216" y="483"/>
                    </a:lnTo>
                    <a:lnTo>
                      <a:pt x="224" y="483"/>
                    </a:lnTo>
                    <a:lnTo>
                      <a:pt x="224" y="483"/>
                    </a:lnTo>
                    <a:close/>
                    <a:moveTo>
                      <a:pt x="199" y="430"/>
                    </a:moveTo>
                    <a:lnTo>
                      <a:pt x="200" y="401"/>
                    </a:lnTo>
                    <a:lnTo>
                      <a:pt x="208" y="401"/>
                    </a:lnTo>
                    <a:lnTo>
                      <a:pt x="209" y="401"/>
                    </a:lnTo>
                    <a:lnTo>
                      <a:pt x="212" y="402"/>
                    </a:lnTo>
                    <a:lnTo>
                      <a:pt x="213" y="403"/>
                    </a:lnTo>
                    <a:lnTo>
                      <a:pt x="214" y="405"/>
                    </a:lnTo>
                    <a:lnTo>
                      <a:pt x="216" y="407"/>
                    </a:lnTo>
                    <a:lnTo>
                      <a:pt x="216" y="409"/>
                    </a:lnTo>
                    <a:lnTo>
                      <a:pt x="216" y="412"/>
                    </a:lnTo>
                    <a:lnTo>
                      <a:pt x="216" y="415"/>
                    </a:lnTo>
                    <a:lnTo>
                      <a:pt x="216" y="418"/>
                    </a:lnTo>
                    <a:lnTo>
                      <a:pt x="216" y="421"/>
                    </a:lnTo>
                    <a:lnTo>
                      <a:pt x="214" y="425"/>
                    </a:lnTo>
                    <a:lnTo>
                      <a:pt x="213" y="427"/>
                    </a:lnTo>
                    <a:lnTo>
                      <a:pt x="212" y="429"/>
                    </a:lnTo>
                    <a:lnTo>
                      <a:pt x="210" y="430"/>
                    </a:lnTo>
                    <a:lnTo>
                      <a:pt x="208" y="430"/>
                    </a:lnTo>
                    <a:lnTo>
                      <a:pt x="206" y="430"/>
                    </a:lnTo>
                    <a:lnTo>
                      <a:pt x="199" y="430"/>
                    </a:lnTo>
                    <a:lnTo>
                      <a:pt x="199" y="430"/>
                    </a:lnTo>
                    <a:close/>
                    <a:moveTo>
                      <a:pt x="285" y="481"/>
                    </a:moveTo>
                    <a:lnTo>
                      <a:pt x="278" y="390"/>
                    </a:lnTo>
                    <a:lnTo>
                      <a:pt x="270" y="391"/>
                    </a:lnTo>
                    <a:lnTo>
                      <a:pt x="278" y="482"/>
                    </a:lnTo>
                    <a:lnTo>
                      <a:pt x="285" y="481"/>
                    </a:lnTo>
                    <a:lnTo>
                      <a:pt x="285" y="481"/>
                    </a:lnTo>
                    <a:close/>
                    <a:moveTo>
                      <a:pt x="282" y="398"/>
                    </a:moveTo>
                    <a:lnTo>
                      <a:pt x="282" y="389"/>
                    </a:lnTo>
                    <a:lnTo>
                      <a:pt x="318" y="385"/>
                    </a:lnTo>
                    <a:lnTo>
                      <a:pt x="319" y="393"/>
                    </a:lnTo>
                    <a:lnTo>
                      <a:pt x="305" y="395"/>
                    </a:lnTo>
                    <a:lnTo>
                      <a:pt x="314" y="477"/>
                    </a:lnTo>
                    <a:lnTo>
                      <a:pt x="307" y="478"/>
                    </a:lnTo>
                    <a:lnTo>
                      <a:pt x="297" y="397"/>
                    </a:lnTo>
                    <a:lnTo>
                      <a:pt x="282" y="398"/>
                    </a:lnTo>
                    <a:lnTo>
                      <a:pt x="282" y="398"/>
                    </a:lnTo>
                    <a:close/>
                    <a:moveTo>
                      <a:pt x="344" y="428"/>
                    </a:moveTo>
                    <a:lnTo>
                      <a:pt x="353" y="470"/>
                    </a:lnTo>
                    <a:lnTo>
                      <a:pt x="361" y="468"/>
                    </a:lnTo>
                    <a:lnTo>
                      <a:pt x="351" y="426"/>
                    </a:lnTo>
                    <a:lnTo>
                      <a:pt x="357" y="374"/>
                    </a:lnTo>
                    <a:lnTo>
                      <a:pt x="350" y="377"/>
                    </a:lnTo>
                    <a:lnTo>
                      <a:pt x="345" y="416"/>
                    </a:lnTo>
                    <a:lnTo>
                      <a:pt x="329" y="381"/>
                    </a:lnTo>
                    <a:lnTo>
                      <a:pt x="322" y="384"/>
                    </a:lnTo>
                    <a:lnTo>
                      <a:pt x="344" y="428"/>
                    </a:lnTo>
                    <a:lnTo>
                      <a:pt x="344" y="428"/>
                    </a:lnTo>
                    <a:close/>
                    <a:moveTo>
                      <a:pt x="427" y="446"/>
                    </a:moveTo>
                    <a:lnTo>
                      <a:pt x="429" y="445"/>
                    </a:lnTo>
                    <a:lnTo>
                      <a:pt x="431" y="443"/>
                    </a:lnTo>
                    <a:lnTo>
                      <a:pt x="433" y="442"/>
                    </a:lnTo>
                    <a:lnTo>
                      <a:pt x="434" y="440"/>
                    </a:lnTo>
                    <a:lnTo>
                      <a:pt x="436" y="438"/>
                    </a:lnTo>
                    <a:lnTo>
                      <a:pt x="437" y="436"/>
                    </a:lnTo>
                    <a:lnTo>
                      <a:pt x="437" y="433"/>
                    </a:lnTo>
                    <a:lnTo>
                      <a:pt x="437" y="430"/>
                    </a:lnTo>
                    <a:lnTo>
                      <a:pt x="438" y="427"/>
                    </a:lnTo>
                    <a:lnTo>
                      <a:pt x="437" y="423"/>
                    </a:lnTo>
                    <a:lnTo>
                      <a:pt x="437" y="419"/>
                    </a:lnTo>
                    <a:lnTo>
                      <a:pt x="436" y="414"/>
                    </a:lnTo>
                    <a:lnTo>
                      <a:pt x="433" y="403"/>
                    </a:lnTo>
                    <a:lnTo>
                      <a:pt x="431" y="393"/>
                    </a:lnTo>
                    <a:lnTo>
                      <a:pt x="429" y="388"/>
                    </a:lnTo>
                    <a:lnTo>
                      <a:pt x="427" y="383"/>
                    </a:lnTo>
                    <a:lnTo>
                      <a:pt x="425" y="379"/>
                    </a:lnTo>
                    <a:lnTo>
                      <a:pt x="423" y="374"/>
                    </a:lnTo>
                    <a:lnTo>
                      <a:pt x="421" y="370"/>
                    </a:lnTo>
                    <a:lnTo>
                      <a:pt x="419" y="367"/>
                    </a:lnTo>
                    <a:lnTo>
                      <a:pt x="417" y="364"/>
                    </a:lnTo>
                    <a:lnTo>
                      <a:pt x="415" y="362"/>
                    </a:lnTo>
                    <a:lnTo>
                      <a:pt x="413" y="360"/>
                    </a:lnTo>
                    <a:lnTo>
                      <a:pt x="411" y="359"/>
                    </a:lnTo>
                    <a:lnTo>
                      <a:pt x="409" y="358"/>
                    </a:lnTo>
                    <a:lnTo>
                      <a:pt x="407" y="357"/>
                    </a:lnTo>
                    <a:lnTo>
                      <a:pt x="405" y="357"/>
                    </a:lnTo>
                    <a:lnTo>
                      <a:pt x="403" y="357"/>
                    </a:lnTo>
                    <a:lnTo>
                      <a:pt x="401" y="357"/>
                    </a:lnTo>
                    <a:lnTo>
                      <a:pt x="398" y="358"/>
                    </a:lnTo>
                    <a:lnTo>
                      <a:pt x="396" y="360"/>
                    </a:lnTo>
                    <a:lnTo>
                      <a:pt x="394" y="361"/>
                    </a:lnTo>
                    <a:lnTo>
                      <a:pt x="393" y="362"/>
                    </a:lnTo>
                    <a:lnTo>
                      <a:pt x="391" y="364"/>
                    </a:lnTo>
                    <a:lnTo>
                      <a:pt x="390" y="366"/>
                    </a:lnTo>
                    <a:lnTo>
                      <a:pt x="389" y="369"/>
                    </a:lnTo>
                    <a:lnTo>
                      <a:pt x="388" y="371"/>
                    </a:lnTo>
                    <a:lnTo>
                      <a:pt x="388" y="374"/>
                    </a:lnTo>
                    <a:lnTo>
                      <a:pt x="388" y="377"/>
                    </a:lnTo>
                    <a:lnTo>
                      <a:pt x="388" y="381"/>
                    </a:lnTo>
                    <a:lnTo>
                      <a:pt x="389" y="385"/>
                    </a:lnTo>
                    <a:lnTo>
                      <a:pt x="389" y="389"/>
                    </a:lnTo>
                    <a:lnTo>
                      <a:pt x="392" y="399"/>
                    </a:lnTo>
                    <a:lnTo>
                      <a:pt x="395" y="409"/>
                    </a:lnTo>
                    <a:lnTo>
                      <a:pt x="398" y="419"/>
                    </a:lnTo>
                    <a:lnTo>
                      <a:pt x="402" y="429"/>
                    </a:lnTo>
                    <a:lnTo>
                      <a:pt x="405" y="433"/>
                    </a:lnTo>
                    <a:lnTo>
                      <a:pt x="407" y="437"/>
                    </a:lnTo>
                    <a:lnTo>
                      <a:pt x="409" y="440"/>
                    </a:lnTo>
                    <a:lnTo>
                      <a:pt x="410" y="442"/>
                    </a:lnTo>
                    <a:lnTo>
                      <a:pt x="413" y="444"/>
                    </a:lnTo>
                    <a:lnTo>
                      <a:pt x="414" y="446"/>
                    </a:lnTo>
                    <a:lnTo>
                      <a:pt x="416" y="446"/>
                    </a:lnTo>
                    <a:lnTo>
                      <a:pt x="418" y="447"/>
                    </a:lnTo>
                    <a:lnTo>
                      <a:pt x="421" y="447"/>
                    </a:lnTo>
                    <a:lnTo>
                      <a:pt x="423" y="447"/>
                    </a:lnTo>
                    <a:lnTo>
                      <a:pt x="425" y="446"/>
                    </a:lnTo>
                    <a:lnTo>
                      <a:pt x="427" y="446"/>
                    </a:lnTo>
                    <a:lnTo>
                      <a:pt x="427" y="446"/>
                    </a:lnTo>
                    <a:close/>
                    <a:moveTo>
                      <a:pt x="425" y="438"/>
                    </a:moveTo>
                    <a:lnTo>
                      <a:pt x="422" y="438"/>
                    </a:lnTo>
                    <a:lnTo>
                      <a:pt x="421" y="438"/>
                    </a:lnTo>
                    <a:lnTo>
                      <a:pt x="419" y="438"/>
                    </a:lnTo>
                    <a:lnTo>
                      <a:pt x="417" y="438"/>
                    </a:lnTo>
                    <a:lnTo>
                      <a:pt x="417" y="437"/>
                    </a:lnTo>
                    <a:lnTo>
                      <a:pt x="416" y="436"/>
                    </a:lnTo>
                    <a:lnTo>
                      <a:pt x="414" y="434"/>
                    </a:lnTo>
                    <a:lnTo>
                      <a:pt x="413" y="432"/>
                    </a:lnTo>
                    <a:lnTo>
                      <a:pt x="411" y="430"/>
                    </a:lnTo>
                    <a:lnTo>
                      <a:pt x="410" y="427"/>
                    </a:lnTo>
                    <a:lnTo>
                      <a:pt x="408" y="423"/>
                    </a:lnTo>
                    <a:lnTo>
                      <a:pt x="405" y="417"/>
                    </a:lnTo>
                    <a:lnTo>
                      <a:pt x="404" y="411"/>
                    </a:lnTo>
                    <a:lnTo>
                      <a:pt x="401" y="405"/>
                    </a:lnTo>
                    <a:lnTo>
                      <a:pt x="400" y="401"/>
                    </a:lnTo>
                    <a:lnTo>
                      <a:pt x="398" y="395"/>
                    </a:lnTo>
                    <a:lnTo>
                      <a:pt x="397" y="389"/>
                    </a:lnTo>
                    <a:lnTo>
                      <a:pt x="396" y="386"/>
                    </a:lnTo>
                    <a:lnTo>
                      <a:pt x="396" y="382"/>
                    </a:lnTo>
                    <a:lnTo>
                      <a:pt x="395" y="380"/>
                    </a:lnTo>
                    <a:lnTo>
                      <a:pt x="395" y="377"/>
                    </a:lnTo>
                    <a:lnTo>
                      <a:pt x="396" y="375"/>
                    </a:lnTo>
                    <a:lnTo>
                      <a:pt x="396" y="373"/>
                    </a:lnTo>
                    <a:lnTo>
                      <a:pt x="396" y="372"/>
                    </a:lnTo>
                    <a:lnTo>
                      <a:pt x="397" y="370"/>
                    </a:lnTo>
                    <a:lnTo>
                      <a:pt x="397" y="369"/>
                    </a:lnTo>
                    <a:lnTo>
                      <a:pt x="399" y="368"/>
                    </a:lnTo>
                    <a:lnTo>
                      <a:pt x="401" y="366"/>
                    </a:lnTo>
                    <a:lnTo>
                      <a:pt x="403" y="365"/>
                    </a:lnTo>
                    <a:lnTo>
                      <a:pt x="405" y="365"/>
                    </a:lnTo>
                    <a:lnTo>
                      <a:pt x="407" y="366"/>
                    </a:lnTo>
                    <a:lnTo>
                      <a:pt x="408" y="367"/>
                    </a:lnTo>
                    <a:lnTo>
                      <a:pt x="409" y="368"/>
                    </a:lnTo>
                    <a:lnTo>
                      <a:pt x="410" y="369"/>
                    </a:lnTo>
                    <a:lnTo>
                      <a:pt x="412" y="370"/>
                    </a:lnTo>
                    <a:lnTo>
                      <a:pt x="413" y="372"/>
                    </a:lnTo>
                    <a:lnTo>
                      <a:pt x="414" y="374"/>
                    </a:lnTo>
                    <a:lnTo>
                      <a:pt x="416" y="377"/>
                    </a:lnTo>
                    <a:lnTo>
                      <a:pt x="417" y="381"/>
                    </a:lnTo>
                    <a:lnTo>
                      <a:pt x="420" y="385"/>
                    </a:lnTo>
                    <a:lnTo>
                      <a:pt x="421" y="391"/>
                    </a:lnTo>
                    <a:lnTo>
                      <a:pt x="423" y="396"/>
                    </a:lnTo>
                    <a:lnTo>
                      <a:pt x="425" y="401"/>
                    </a:lnTo>
                    <a:lnTo>
                      <a:pt x="427" y="408"/>
                    </a:lnTo>
                    <a:lnTo>
                      <a:pt x="429" y="414"/>
                    </a:lnTo>
                    <a:lnTo>
                      <a:pt x="429" y="418"/>
                    </a:lnTo>
                    <a:lnTo>
                      <a:pt x="430" y="421"/>
                    </a:lnTo>
                    <a:lnTo>
                      <a:pt x="430" y="425"/>
                    </a:lnTo>
                    <a:lnTo>
                      <a:pt x="430" y="427"/>
                    </a:lnTo>
                    <a:lnTo>
                      <a:pt x="430" y="429"/>
                    </a:lnTo>
                    <a:lnTo>
                      <a:pt x="430" y="431"/>
                    </a:lnTo>
                    <a:lnTo>
                      <a:pt x="429" y="433"/>
                    </a:lnTo>
                    <a:lnTo>
                      <a:pt x="429" y="434"/>
                    </a:lnTo>
                    <a:lnTo>
                      <a:pt x="429" y="435"/>
                    </a:lnTo>
                    <a:lnTo>
                      <a:pt x="427" y="437"/>
                    </a:lnTo>
                    <a:lnTo>
                      <a:pt x="425" y="438"/>
                    </a:lnTo>
                    <a:lnTo>
                      <a:pt x="425" y="438"/>
                    </a:lnTo>
                    <a:close/>
                    <a:moveTo>
                      <a:pt x="454" y="434"/>
                    </a:moveTo>
                    <a:lnTo>
                      <a:pt x="421" y="349"/>
                    </a:lnTo>
                    <a:lnTo>
                      <a:pt x="448" y="334"/>
                    </a:lnTo>
                    <a:lnTo>
                      <a:pt x="452" y="343"/>
                    </a:lnTo>
                    <a:lnTo>
                      <a:pt x="431" y="353"/>
                    </a:lnTo>
                    <a:lnTo>
                      <a:pt x="441" y="377"/>
                    </a:lnTo>
                    <a:lnTo>
                      <a:pt x="459" y="367"/>
                    </a:lnTo>
                    <a:lnTo>
                      <a:pt x="462" y="375"/>
                    </a:lnTo>
                    <a:lnTo>
                      <a:pt x="444" y="385"/>
                    </a:lnTo>
                    <a:lnTo>
                      <a:pt x="461" y="430"/>
                    </a:lnTo>
                    <a:lnTo>
                      <a:pt x="454" y="434"/>
                    </a:lnTo>
                    <a:lnTo>
                      <a:pt x="454" y="434"/>
                    </a:lnTo>
                    <a:close/>
                    <a:moveTo>
                      <a:pt x="471" y="330"/>
                    </a:moveTo>
                    <a:lnTo>
                      <a:pt x="484" y="321"/>
                    </a:lnTo>
                    <a:lnTo>
                      <a:pt x="526" y="392"/>
                    </a:lnTo>
                    <a:lnTo>
                      <a:pt x="533" y="388"/>
                    </a:lnTo>
                    <a:lnTo>
                      <a:pt x="490" y="317"/>
                    </a:lnTo>
                    <a:lnTo>
                      <a:pt x="503" y="308"/>
                    </a:lnTo>
                    <a:lnTo>
                      <a:pt x="498" y="301"/>
                    </a:lnTo>
                    <a:lnTo>
                      <a:pt x="466" y="323"/>
                    </a:lnTo>
                    <a:lnTo>
                      <a:pt x="471" y="330"/>
                    </a:lnTo>
                    <a:lnTo>
                      <a:pt x="471" y="330"/>
                    </a:lnTo>
                    <a:close/>
                    <a:moveTo>
                      <a:pt x="551" y="375"/>
                    </a:moveTo>
                    <a:lnTo>
                      <a:pt x="503" y="297"/>
                    </a:lnTo>
                    <a:lnTo>
                      <a:pt x="527" y="277"/>
                    </a:lnTo>
                    <a:lnTo>
                      <a:pt x="532" y="284"/>
                    </a:lnTo>
                    <a:lnTo>
                      <a:pt x="514" y="299"/>
                    </a:lnTo>
                    <a:lnTo>
                      <a:pt x="529" y="324"/>
                    </a:lnTo>
                    <a:lnTo>
                      <a:pt x="542" y="312"/>
                    </a:lnTo>
                    <a:lnTo>
                      <a:pt x="547" y="319"/>
                    </a:lnTo>
                    <a:lnTo>
                      <a:pt x="533" y="331"/>
                    </a:lnTo>
                    <a:lnTo>
                      <a:pt x="553" y="363"/>
                    </a:lnTo>
                    <a:lnTo>
                      <a:pt x="572" y="346"/>
                    </a:lnTo>
                    <a:lnTo>
                      <a:pt x="576" y="353"/>
                    </a:lnTo>
                    <a:lnTo>
                      <a:pt x="551" y="375"/>
                    </a:lnTo>
                    <a:lnTo>
                      <a:pt x="551" y="375"/>
                    </a:lnTo>
                    <a:close/>
                    <a:moveTo>
                      <a:pt x="588" y="306"/>
                    </a:moveTo>
                    <a:lnTo>
                      <a:pt x="591" y="311"/>
                    </a:lnTo>
                    <a:lnTo>
                      <a:pt x="593" y="315"/>
                    </a:lnTo>
                    <a:lnTo>
                      <a:pt x="595" y="319"/>
                    </a:lnTo>
                    <a:lnTo>
                      <a:pt x="595" y="321"/>
                    </a:lnTo>
                    <a:lnTo>
                      <a:pt x="595" y="324"/>
                    </a:lnTo>
                    <a:lnTo>
                      <a:pt x="595" y="326"/>
                    </a:lnTo>
                    <a:lnTo>
                      <a:pt x="594" y="328"/>
                    </a:lnTo>
                    <a:lnTo>
                      <a:pt x="593" y="329"/>
                    </a:lnTo>
                    <a:lnTo>
                      <a:pt x="590" y="330"/>
                    </a:lnTo>
                    <a:lnTo>
                      <a:pt x="589" y="332"/>
                    </a:lnTo>
                    <a:lnTo>
                      <a:pt x="588" y="332"/>
                    </a:lnTo>
                    <a:lnTo>
                      <a:pt x="586" y="332"/>
                    </a:lnTo>
                    <a:lnTo>
                      <a:pt x="585" y="331"/>
                    </a:lnTo>
                    <a:lnTo>
                      <a:pt x="583" y="330"/>
                    </a:lnTo>
                    <a:lnTo>
                      <a:pt x="581" y="330"/>
                    </a:lnTo>
                    <a:lnTo>
                      <a:pt x="580" y="329"/>
                    </a:lnTo>
                    <a:lnTo>
                      <a:pt x="577" y="327"/>
                    </a:lnTo>
                    <a:lnTo>
                      <a:pt x="575" y="325"/>
                    </a:lnTo>
                    <a:lnTo>
                      <a:pt x="573" y="322"/>
                    </a:lnTo>
                    <a:lnTo>
                      <a:pt x="569" y="317"/>
                    </a:lnTo>
                    <a:lnTo>
                      <a:pt x="565" y="313"/>
                    </a:lnTo>
                    <a:lnTo>
                      <a:pt x="561" y="309"/>
                    </a:lnTo>
                    <a:lnTo>
                      <a:pt x="557" y="304"/>
                    </a:lnTo>
                    <a:lnTo>
                      <a:pt x="553" y="298"/>
                    </a:lnTo>
                    <a:lnTo>
                      <a:pt x="550" y="293"/>
                    </a:lnTo>
                    <a:lnTo>
                      <a:pt x="548" y="289"/>
                    </a:lnTo>
                    <a:lnTo>
                      <a:pt x="546" y="286"/>
                    </a:lnTo>
                    <a:lnTo>
                      <a:pt x="545" y="283"/>
                    </a:lnTo>
                    <a:lnTo>
                      <a:pt x="545" y="281"/>
                    </a:lnTo>
                    <a:lnTo>
                      <a:pt x="544" y="279"/>
                    </a:lnTo>
                    <a:lnTo>
                      <a:pt x="544" y="277"/>
                    </a:lnTo>
                    <a:lnTo>
                      <a:pt x="544" y="275"/>
                    </a:lnTo>
                    <a:lnTo>
                      <a:pt x="544" y="274"/>
                    </a:lnTo>
                    <a:lnTo>
                      <a:pt x="544" y="273"/>
                    </a:lnTo>
                    <a:lnTo>
                      <a:pt x="545" y="270"/>
                    </a:lnTo>
                    <a:lnTo>
                      <a:pt x="546" y="269"/>
                    </a:lnTo>
                    <a:lnTo>
                      <a:pt x="548" y="268"/>
                    </a:lnTo>
                    <a:lnTo>
                      <a:pt x="549" y="266"/>
                    </a:lnTo>
                    <a:lnTo>
                      <a:pt x="551" y="265"/>
                    </a:lnTo>
                    <a:lnTo>
                      <a:pt x="553" y="266"/>
                    </a:lnTo>
                    <a:lnTo>
                      <a:pt x="555" y="267"/>
                    </a:lnTo>
                    <a:lnTo>
                      <a:pt x="557" y="269"/>
                    </a:lnTo>
                    <a:lnTo>
                      <a:pt x="561" y="271"/>
                    </a:lnTo>
                    <a:lnTo>
                      <a:pt x="564" y="275"/>
                    </a:lnTo>
                    <a:lnTo>
                      <a:pt x="569" y="269"/>
                    </a:lnTo>
                    <a:lnTo>
                      <a:pt x="565" y="265"/>
                    </a:lnTo>
                    <a:lnTo>
                      <a:pt x="562" y="261"/>
                    </a:lnTo>
                    <a:lnTo>
                      <a:pt x="560" y="260"/>
                    </a:lnTo>
                    <a:lnTo>
                      <a:pt x="558" y="259"/>
                    </a:lnTo>
                    <a:lnTo>
                      <a:pt x="557" y="258"/>
                    </a:lnTo>
                    <a:lnTo>
                      <a:pt x="555" y="257"/>
                    </a:lnTo>
                    <a:lnTo>
                      <a:pt x="553" y="257"/>
                    </a:lnTo>
                    <a:lnTo>
                      <a:pt x="551" y="257"/>
                    </a:lnTo>
                    <a:lnTo>
                      <a:pt x="549" y="257"/>
                    </a:lnTo>
                    <a:lnTo>
                      <a:pt x="548" y="258"/>
                    </a:lnTo>
                    <a:lnTo>
                      <a:pt x="546" y="258"/>
                    </a:lnTo>
                    <a:lnTo>
                      <a:pt x="545" y="260"/>
                    </a:lnTo>
                    <a:lnTo>
                      <a:pt x="543" y="261"/>
                    </a:lnTo>
                    <a:lnTo>
                      <a:pt x="541" y="262"/>
                    </a:lnTo>
                    <a:lnTo>
                      <a:pt x="540" y="264"/>
                    </a:lnTo>
                    <a:lnTo>
                      <a:pt x="538" y="266"/>
                    </a:lnTo>
                    <a:lnTo>
                      <a:pt x="537" y="269"/>
                    </a:lnTo>
                    <a:lnTo>
                      <a:pt x="537" y="271"/>
                    </a:lnTo>
                    <a:lnTo>
                      <a:pt x="537" y="273"/>
                    </a:lnTo>
                    <a:lnTo>
                      <a:pt x="536" y="276"/>
                    </a:lnTo>
                    <a:lnTo>
                      <a:pt x="536" y="278"/>
                    </a:lnTo>
                    <a:lnTo>
                      <a:pt x="537" y="281"/>
                    </a:lnTo>
                    <a:lnTo>
                      <a:pt x="537" y="284"/>
                    </a:lnTo>
                    <a:lnTo>
                      <a:pt x="539" y="288"/>
                    </a:lnTo>
                    <a:lnTo>
                      <a:pt x="541" y="292"/>
                    </a:lnTo>
                    <a:lnTo>
                      <a:pt x="544" y="297"/>
                    </a:lnTo>
                    <a:lnTo>
                      <a:pt x="546" y="301"/>
                    </a:lnTo>
                    <a:lnTo>
                      <a:pt x="549" y="305"/>
                    </a:lnTo>
                    <a:lnTo>
                      <a:pt x="552" y="310"/>
                    </a:lnTo>
                    <a:lnTo>
                      <a:pt x="555" y="314"/>
                    </a:lnTo>
                    <a:lnTo>
                      <a:pt x="562" y="322"/>
                    </a:lnTo>
                    <a:lnTo>
                      <a:pt x="569" y="329"/>
                    </a:lnTo>
                    <a:lnTo>
                      <a:pt x="572" y="333"/>
                    </a:lnTo>
                    <a:lnTo>
                      <a:pt x="575" y="336"/>
                    </a:lnTo>
                    <a:lnTo>
                      <a:pt x="578" y="338"/>
                    </a:lnTo>
                    <a:lnTo>
                      <a:pt x="581" y="339"/>
                    </a:lnTo>
                    <a:lnTo>
                      <a:pt x="583" y="340"/>
                    </a:lnTo>
                    <a:lnTo>
                      <a:pt x="585" y="341"/>
                    </a:lnTo>
                    <a:lnTo>
                      <a:pt x="587" y="341"/>
                    </a:lnTo>
                    <a:lnTo>
                      <a:pt x="589" y="340"/>
                    </a:lnTo>
                    <a:lnTo>
                      <a:pt x="592" y="340"/>
                    </a:lnTo>
                    <a:lnTo>
                      <a:pt x="593" y="338"/>
                    </a:lnTo>
                    <a:lnTo>
                      <a:pt x="596" y="337"/>
                    </a:lnTo>
                    <a:lnTo>
                      <a:pt x="597" y="336"/>
                    </a:lnTo>
                    <a:lnTo>
                      <a:pt x="599" y="334"/>
                    </a:lnTo>
                    <a:lnTo>
                      <a:pt x="600" y="333"/>
                    </a:lnTo>
                    <a:lnTo>
                      <a:pt x="601" y="330"/>
                    </a:lnTo>
                    <a:lnTo>
                      <a:pt x="601" y="329"/>
                    </a:lnTo>
                    <a:lnTo>
                      <a:pt x="602" y="327"/>
                    </a:lnTo>
                    <a:lnTo>
                      <a:pt x="603" y="325"/>
                    </a:lnTo>
                    <a:lnTo>
                      <a:pt x="603" y="322"/>
                    </a:lnTo>
                    <a:lnTo>
                      <a:pt x="603" y="321"/>
                    </a:lnTo>
                    <a:lnTo>
                      <a:pt x="602" y="318"/>
                    </a:lnTo>
                    <a:lnTo>
                      <a:pt x="601" y="316"/>
                    </a:lnTo>
                    <a:lnTo>
                      <a:pt x="601" y="313"/>
                    </a:lnTo>
                    <a:lnTo>
                      <a:pt x="600" y="311"/>
                    </a:lnTo>
                    <a:lnTo>
                      <a:pt x="597" y="306"/>
                    </a:lnTo>
                    <a:lnTo>
                      <a:pt x="593" y="301"/>
                    </a:lnTo>
                    <a:lnTo>
                      <a:pt x="588" y="306"/>
                    </a:lnTo>
                    <a:lnTo>
                      <a:pt x="588" y="306"/>
                    </a:lnTo>
                    <a:close/>
                    <a:moveTo>
                      <a:pt x="642" y="284"/>
                    </a:moveTo>
                    <a:lnTo>
                      <a:pt x="579" y="218"/>
                    </a:lnTo>
                    <a:lnTo>
                      <a:pt x="573" y="225"/>
                    </a:lnTo>
                    <a:lnTo>
                      <a:pt x="603" y="253"/>
                    </a:lnTo>
                    <a:lnTo>
                      <a:pt x="589" y="271"/>
                    </a:lnTo>
                    <a:lnTo>
                      <a:pt x="560" y="241"/>
                    </a:lnTo>
                    <a:lnTo>
                      <a:pt x="555" y="248"/>
                    </a:lnTo>
                    <a:lnTo>
                      <a:pt x="617" y="313"/>
                    </a:lnTo>
                    <a:lnTo>
                      <a:pt x="622" y="307"/>
                    </a:lnTo>
                    <a:lnTo>
                      <a:pt x="594" y="277"/>
                    </a:lnTo>
                    <a:lnTo>
                      <a:pt x="609" y="260"/>
                    </a:lnTo>
                    <a:lnTo>
                      <a:pt x="637" y="290"/>
                    </a:lnTo>
                    <a:lnTo>
                      <a:pt x="642" y="284"/>
                    </a:lnTo>
                    <a:lnTo>
                      <a:pt x="642" y="284"/>
                    </a:lnTo>
                    <a:close/>
                    <a:moveTo>
                      <a:pt x="668" y="249"/>
                    </a:moveTo>
                    <a:lnTo>
                      <a:pt x="596" y="215"/>
                    </a:lnTo>
                    <a:lnTo>
                      <a:pt x="654" y="268"/>
                    </a:lnTo>
                    <a:lnTo>
                      <a:pt x="650" y="274"/>
                    </a:lnTo>
                    <a:lnTo>
                      <a:pt x="582" y="213"/>
                    </a:lnTo>
                    <a:lnTo>
                      <a:pt x="589" y="202"/>
                    </a:lnTo>
                    <a:lnTo>
                      <a:pt x="650" y="233"/>
                    </a:lnTo>
                    <a:lnTo>
                      <a:pt x="600" y="188"/>
                    </a:lnTo>
                    <a:lnTo>
                      <a:pt x="604" y="181"/>
                    </a:lnTo>
                    <a:lnTo>
                      <a:pt x="673" y="241"/>
                    </a:lnTo>
                    <a:lnTo>
                      <a:pt x="668" y="249"/>
                    </a:lnTo>
                    <a:lnTo>
                      <a:pt x="668" y="249"/>
                    </a:lnTo>
                    <a:close/>
                    <a:moveTo>
                      <a:pt x="690" y="213"/>
                    </a:moveTo>
                    <a:lnTo>
                      <a:pt x="689" y="215"/>
                    </a:lnTo>
                    <a:lnTo>
                      <a:pt x="687" y="217"/>
                    </a:lnTo>
                    <a:lnTo>
                      <a:pt x="686" y="219"/>
                    </a:lnTo>
                    <a:lnTo>
                      <a:pt x="683" y="220"/>
                    </a:lnTo>
                    <a:lnTo>
                      <a:pt x="682" y="221"/>
                    </a:lnTo>
                    <a:lnTo>
                      <a:pt x="679" y="221"/>
                    </a:lnTo>
                    <a:lnTo>
                      <a:pt x="678" y="222"/>
                    </a:lnTo>
                    <a:lnTo>
                      <a:pt x="675" y="222"/>
                    </a:lnTo>
                    <a:lnTo>
                      <a:pt x="672" y="221"/>
                    </a:lnTo>
                    <a:lnTo>
                      <a:pt x="668" y="220"/>
                    </a:lnTo>
                    <a:lnTo>
                      <a:pt x="665" y="218"/>
                    </a:lnTo>
                    <a:lnTo>
                      <a:pt x="660" y="216"/>
                    </a:lnTo>
                    <a:lnTo>
                      <a:pt x="650" y="210"/>
                    </a:lnTo>
                    <a:lnTo>
                      <a:pt x="642" y="205"/>
                    </a:lnTo>
                    <a:lnTo>
                      <a:pt x="638" y="202"/>
                    </a:lnTo>
                    <a:lnTo>
                      <a:pt x="634" y="199"/>
                    </a:lnTo>
                    <a:lnTo>
                      <a:pt x="630" y="195"/>
                    </a:lnTo>
                    <a:lnTo>
                      <a:pt x="626" y="192"/>
                    </a:lnTo>
                    <a:lnTo>
                      <a:pt x="622" y="189"/>
                    </a:lnTo>
                    <a:lnTo>
                      <a:pt x="619" y="185"/>
                    </a:lnTo>
                    <a:lnTo>
                      <a:pt x="617" y="182"/>
                    </a:lnTo>
                    <a:lnTo>
                      <a:pt x="615" y="179"/>
                    </a:lnTo>
                    <a:lnTo>
                      <a:pt x="614" y="177"/>
                    </a:lnTo>
                    <a:lnTo>
                      <a:pt x="613" y="174"/>
                    </a:lnTo>
                    <a:lnTo>
                      <a:pt x="613" y="172"/>
                    </a:lnTo>
                    <a:lnTo>
                      <a:pt x="613" y="169"/>
                    </a:lnTo>
                    <a:lnTo>
                      <a:pt x="613" y="167"/>
                    </a:lnTo>
                    <a:lnTo>
                      <a:pt x="613" y="165"/>
                    </a:lnTo>
                    <a:lnTo>
                      <a:pt x="614" y="162"/>
                    </a:lnTo>
                    <a:lnTo>
                      <a:pt x="615" y="160"/>
                    </a:lnTo>
                    <a:lnTo>
                      <a:pt x="616" y="157"/>
                    </a:lnTo>
                    <a:lnTo>
                      <a:pt x="618" y="156"/>
                    </a:lnTo>
                    <a:lnTo>
                      <a:pt x="620" y="153"/>
                    </a:lnTo>
                    <a:lnTo>
                      <a:pt x="622" y="153"/>
                    </a:lnTo>
                    <a:lnTo>
                      <a:pt x="623" y="151"/>
                    </a:lnTo>
                    <a:lnTo>
                      <a:pt x="626" y="151"/>
                    </a:lnTo>
                    <a:lnTo>
                      <a:pt x="627" y="151"/>
                    </a:lnTo>
                    <a:lnTo>
                      <a:pt x="630" y="151"/>
                    </a:lnTo>
                    <a:lnTo>
                      <a:pt x="633" y="151"/>
                    </a:lnTo>
                    <a:lnTo>
                      <a:pt x="637" y="153"/>
                    </a:lnTo>
                    <a:lnTo>
                      <a:pt x="640" y="154"/>
                    </a:lnTo>
                    <a:lnTo>
                      <a:pt x="644" y="157"/>
                    </a:lnTo>
                    <a:lnTo>
                      <a:pt x="654" y="161"/>
                    </a:lnTo>
                    <a:lnTo>
                      <a:pt x="662" y="167"/>
                    </a:lnTo>
                    <a:lnTo>
                      <a:pt x="670" y="173"/>
                    </a:lnTo>
                    <a:lnTo>
                      <a:pt x="678" y="181"/>
                    </a:lnTo>
                    <a:lnTo>
                      <a:pt x="682" y="184"/>
                    </a:lnTo>
                    <a:lnTo>
                      <a:pt x="686" y="188"/>
                    </a:lnTo>
                    <a:lnTo>
                      <a:pt x="688" y="190"/>
                    </a:lnTo>
                    <a:lnTo>
                      <a:pt x="690" y="193"/>
                    </a:lnTo>
                    <a:lnTo>
                      <a:pt x="691" y="196"/>
                    </a:lnTo>
                    <a:lnTo>
                      <a:pt x="692" y="198"/>
                    </a:lnTo>
                    <a:lnTo>
                      <a:pt x="692" y="201"/>
                    </a:lnTo>
                    <a:lnTo>
                      <a:pt x="692" y="203"/>
                    </a:lnTo>
                    <a:lnTo>
                      <a:pt x="692" y="205"/>
                    </a:lnTo>
                    <a:lnTo>
                      <a:pt x="692" y="208"/>
                    </a:lnTo>
                    <a:lnTo>
                      <a:pt x="691" y="210"/>
                    </a:lnTo>
                    <a:lnTo>
                      <a:pt x="690" y="213"/>
                    </a:lnTo>
                    <a:lnTo>
                      <a:pt x="690" y="213"/>
                    </a:lnTo>
                    <a:close/>
                    <a:moveTo>
                      <a:pt x="684" y="209"/>
                    </a:moveTo>
                    <a:lnTo>
                      <a:pt x="685" y="206"/>
                    </a:lnTo>
                    <a:lnTo>
                      <a:pt x="685" y="204"/>
                    </a:lnTo>
                    <a:lnTo>
                      <a:pt x="685" y="202"/>
                    </a:lnTo>
                    <a:lnTo>
                      <a:pt x="685" y="201"/>
                    </a:lnTo>
                    <a:lnTo>
                      <a:pt x="684" y="199"/>
                    </a:lnTo>
                    <a:lnTo>
                      <a:pt x="683" y="197"/>
                    </a:lnTo>
                    <a:lnTo>
                      <a:pt x="682" y="196"/>
                    </a:lnTo>
                    <a:lnTo>
                      <a:pt x="681" y="193"/>
                    </a:lnTo>
                    <a:lnTo>
                      <a:pt x="679" y="192"/>
                    </a:lnTo>
                    <a:lnTo>
                      <a:pt x="678" y="189"/>
                    </a:lnTo>
                    <a:lnTo>
                      <a:pt x="674" y="186"/>
                    </a:lnTo>
                    <a:lnTo>
                      <a:pt x="668" y="182"/>
                    </a:lnTo>
                    <a:lnTo>
                      <a:pt x="662" y="178"/>
                    </a:lnTo>
                    <a:lnTo>
                      <a:pt x="658" y="175"/>
                    </a:lnTo>
                    <a:lnTo>
                      <a:pt x="654" y="171"/>
                    </a:lnTo>
                    <a:lnTo>
                      <a:pt x="648" y="168"/>
                    </a:lnTo>
                    <a:lnTo>
                      <a:pt x="642" y="164"/>
                    </a:lnTo>
                    <a:lnTo>
                      <a:pt x="638" y="162"/>
                    </a:lnTo>
                    <a:lnTo>
                      <a:pt x="636" y="161"/>
                    </a:lnTo>
                    <a:lnTo>
                      <a:pt x="634" y="160"/>
                    </a:lnTo>
                    <a:lnTo>
                      <a:pt x="632" y="160"/>
                    </a:lnTo>
                    <a:lnTo>
                      <a:pt x="630" y="159"/>
                    </a:lnTo>
                    <a:lnTo>
                      <a:pt x="628" y="159"/>
                    </a:lnTo>
                    <a:lnTo>
                      <a:pt x="627" y="160"/>
                    </a:lnTo>
                    <a:lnTo>
                      <a:pt x="626" y="160"/>
                    </a:lnTo>
                    <a:lnTo>
                      <a:pt x="625" y="161"/>
                    </a:lnTo>
                    <a:lnTo>
                      <a:pt x="623" y="162"/>
                    </a:lnTo>
                    <a:lnTo>
                      <a:pt x="622" y="164"/>
                    </a:lnTo>
                    <a:lnTo>
                      <a:pt x="620" y="166"/>
                    </a:lnTo>
                    <a:lnTo>
                      <a:pt x="620" y="169"/>
                    </a:lnTo>
                    <a:lnTo>
                      <a:pt x="620" y="170"/>
                    </a:lnTo>
                    <a:lnTo>
                      <a:pt x="620" y="172"/>
                    </a:lnTo>
                    <a:lnTo>
                      <a:pt x="621" y="173"/>
                    </a:lnTo>
                    <a:lnTo>
                      <a:pt x="622" y="175"/>
                    </a:lnTo>
                    <a:lnTo>
                      <a:pt x="622" y="177"/>
                    </a:lnTo>
                    <a:lnTo>
                      <a:pt x="624" y="178"/>
                    </a:lnTo>
                    <a:lnTo>
                      <a:pt x="626" y="181"/>
                    </a:lnTo>
                    <a:lnTo>
                      <a:pt x="627" y="183"/>
                    </a:lnTo>
                    <a:lnTo>
                      <a:pt x="631" y="186"/>
                    </a:lnTo>
                    <a:lnTo>
                      <a:pt x="636" y="189"/>
                    </a:lnTo>
                    <a:lnTo>
                      <a:pt x="642" y="194"/>
                    </a:lnTo>
                    <a:lnTo>
                      <a:pt x="646" y="197"/>
                    </a:lnTo>
                    <a:lnTo>
                      <a:pt x="650" y="201"/>
                    </a:lnTo>
                    <a:lnTo>
                      <a:pt x="655" y="204"/>
                    </a:lnTo>
                    <a:lnTo>
                      <a:pt x="660" y="206"/>
                    </a:lnTo>
                    <a:lnTo>
                      <a:pt x="664" y="208"/>
                    </a:lnTo>
                    <a:lnTo>
                      <a:pt x="666" y="209"/>
                    </a:lnTo>
                    <a:lnTo>
                      <a:pt x="670" y="211"/>
                    </a:lnTo>
                    <a:lnTo>
                      <a:pt x="673" y="213"/>
                    </a:lnTo>
                    <a:lnTo>
                      <a:pt x="675" y="213"/>
                    </a:lnTo>
                    <a:lnTo>
                      <a:pt x="677" y="213"/>
                    </a:lnTo>
                    <a:lnTo>
                      <a:pt x="678" y="213"/>
                    </a:lnTo>
                    <a:lnTo>
                      <a:pt x="679" y="213"/>
                    </a:lnTo>
                    <a:lnTo>
                      <a:pt x="681" y="212"/>
                    </a:lnTo>
                    <a:lnTo>
                      <a:pt x="682" y="210"/>
                    </a:lnTo>
                    <a:lnTo>
                      <a:pt x="684" y="209"/>
                    </a:lnTo>
                    <a:lnTo>
                      <a:pt x="684" y="209"/>
                    </a:lnTo>
                    <a:close/>
                    <a:moveTo>
                      <a:pt x="630" y="130"/>
                    </a:moveTo>
                    <a:lnTo>
                      <a:pt x="626" y="137"/>
                    </a:lnTo>
                    <a:lnTo>
                      <a:pt x="705" y="183"/>
                    </a:lnTo>
                    <a:lnTo>
                      <a:pt x="718" y="153"/>
                    </a:lnTo>
                    <a:lnTo>
                      <a:pt x="710" y="149"/>
                    </a:lnTo>
                    <a:lnTo>
                      <a:pt x="701" y="171"/>
                    </a:lnTo>
                    <a:lnTo>
                      <a:pt x="630" y="130"/>
                    </a:lnTo>
                    <a:lnTo>
                      <a:pt x="630" y="130"/>
                    </a:lnTo>
                    <a:close/>
                    <a:moveTo>
                      <a:pt x="726" y="133"/>
                    </a:moveTo>
                    <a:lnTo>
                      <a:pt x="725" y="135"/>
                    </a:lnTo>
                    <a:lnTo>
                      <a:pt x="723" y="137"/>
                    </a:lnTo>
                    <a:lnTo>
                      <a:pt x="722" y="139"/>
                    </a:lnTo>
                    <a:lnTo>
                      <a:pt x="720" y="141"/>
                    </a:lnTo>
                    <a:lnTo>
                      <a:pt x="718" y="141"/>
                    </a:lnTo>
                    <a:lnTo>
                      <a:pt x="715" y="142"/>
                    </a:lnTo>
                    <a:lnTo>
                      <a:pt x="713" y="143"/>
                    </a:lnTo>
                    <a:lnTo>
                      <a:pt x="710" y="144"/>
                    </a:lnTo>
                    <a:lnTo>
                      <a:pt x="707" y="144"/>
                    </a:lnTo>
                    <a:lnTo>
                      <a:pt x="704" y="144"/>
                    </a:lnTo>
                    <a:lnTo>
                      <a:pt x="701" y="143"/>
                    </a:lnTo>
                    <a:lnTo>
                      <a:pt x="697" y="143"/>
                    </a:lnTo>
                    <a:lnTo>
                      <a:pt x="692" y="141"/>
                    </a:lnTo>
                    <a:lnTo>
                      <a:pt x="688" y="141"/>
                    </a:lnTo>
                    <a:lnTo>
                      <a:pt x="684" y="139"/>
                    </a:lnTo>
                    <a:lnTo>
                      <a:pt x="679" y="137"/>
                    </a:lnTo>
                    <a:lnTo>
                      <a:pt x="670" y="133"/>
                    </a:lnTo>
                    <a:lnTo>
                      <a:pt x="661" y="129"/>
                    </a:lnTo>
                    <a:lnTo>
                      <a:pt x="656" y="126"/>
                    </a:lnTo>
                    <a:lnTo>
                      <a:pt x="652" y="124"/>
                    </a:lnTo>
                    <a:lnTo>
                      <a:pt x="649" y="121"/>
                    </a:lnTo>
                    <a:lnTo>
                      <a:pt x="647" y="119"/>
                    </a:lnTo>
                    <a:lnTo>
                      <a:pt x="646" y="117"/>
                    </a:lnTo>
                    <a:lnTo>
                      <a:pt x="644" y="114"/>
                    </a:lnTo>
                    <a:lnTo>
                      <a:pt x="642" y="112"/>
                    </a:lnTo>
                    <a:lnTo>
                      <a:pt x="642" y="109"/>
                    </a:lnTo>
                    <a:lnTo>
                      <a:pt x="641" y="106"/>
                    </a:lnTo>
                    <a:lnTo>
                      <a:pt x="641" y="104"/>
                    </a:lnTo>
                    <a:lnTo>
                      <a:pt x="641" y="101"/>
                    </a:lnTo>
                    <a:lnTo>
                      <a:pt x="642" y="98"/>
                    </a:lnTo>
                    <a:lnTo>
                      <a:pt x="642" y="96"/>
                    </a:lnTo>
                    <a:lnTo>
                      <a:pt x="644" y="93"/>
                    </a:lnTo>
                    <a:lnTo>
                      <a:pt x="646" y="92"/>
                    </a:lnTo>
                    <a:lnTo>
                      <a:pt x="647" y="90"/>
                    </a:lnTo>
                    <a:lnTo>
                      <a:pt x="650" y="89"/>
                    </a:lnTo>
                    <a:lnTo>
                      <a:pt x="651" y="88"/>
                    </a:lnTo>
                    <a:lnTo>
                      <a:pt x="654" y="88"/>
                    </a:lnTo>
                    <a:lnTo>
                      <a:pt x="657" y="87"/>
                    </a:lnTo>
                    <a:lnTo>
                      <a:pt x="659" y="87"/>
                    </a:lnTo>
                    <a:lnTo>
                      <a:pt x="663" y="87"/>
                    </a:lnTo>
                    <a:lnTo>
                      <a:pt x="667" y="88"/>
                    </a:lnTo>
                    <a:lnTo>
                      <a:pt x="672" y="89"/>
                    </a:lnTo>
                    <a:lnTo>
                      <a:pt x="682" y="92"/>
                    </a:lnTo>
                    <a:lnTo>
                      <a:pt x="692" y="96"/>
                    </a:lnTo>
                    <a:lnTo>
                      <a:pt x="701" y="100"/>
                    </a:lnTo>
                    <a:lnTo>
                      <a:pt x="709" y="104"/>
                    </a:lnTo>
                    <a:lnTo>
                      <a:pt x="712" y="105"/>
                    </a:lnTo>
                    <a:lnTo>
                      <a:pt x="715" y="108"/>
                    </a:lnTo>
                    <a:lnTo>
                      <a:pt x="718" y="110"/>
                    </a:lnTo>
                    <a:lnTo>
                      <a:pt x="720" y="112"/>
                    </a:lnTo>
                    <a:lnTo>
                      <a:pt x="722" y="114"/>
                    </a:lnTo>
                    <a:lnTo>
                      <a:pt x="723" y="117"/>
                    </a:lnTo>
                    <a:lnTo>
                      <a:pt x="724" y="119"/>
                    </a:lnTo>
                    <a:lnTo>
                      <a:pt x="726" y="122"/>
                    </a:lnTo>
                    <a:lnTo>
                      <a:pt x="726" y="125"/>
                    </a:lnTo>
                    <a:lnTo>
                      <a:pt x="726" y="127"/>
                    </a:lnTo>
                    <a:lnTo>
                      <a:pt x="726" y="130"/>
                    </a:lnTo>
                    <a:lnTo>
                      <a:pt x="726" y="133"/>
                    </a:lnTo>
                    <a:lnTo>
                      <a:pt x="726" y="133"/>
                    </a:lnTo>
                    <a:close/>
                    <a:moveTo>
                      <a:pt x="709" y="135"/>
                    </a:moveTo>
                    <a:lnTo>
                      <a:pt x="707" y="135"/>
                    </a:lnTo>
                    <a:lnTo>
                      <a:pt x="705" y="135"/>
                    </a:lnTo>
                    <a:lnTo>
                      <a:pt x="702" y="135"/>
                    </a:lnTo>
                    <a:lnTo>
                      <a:pt x="700" y="134"/>
                    </a:lnTo>
                    <a:lnTo>
                      <a:pt x="696" y="134"/>
                    </a:lnTo>
                    <a:lnTo>
                      <a:pt x="691" y="133"/>
                    </a:lnTo>
                    <a:lnTo>
                      <a:pt x="686" y="131"/>
                    </a:lnTo>
                    <a:lnTo>
                      <a:pt x="682" y="129"/>
                    </a:lnTo>
                    <a:lnTo>
                      <a:pt x="677" y="127"/>
                    </a:lnTo>
                    <a:lnTo>
                      <a:pt x="670" y="125"/>
                    </a:lnTo>
                    <a:lnTo>
                      <a:pt x="664" y="121"/>
                    </a:lnTo>
                    <a:lnTo>
                      <a:pt x="660" y="119"/>
                    </a:lnTo>
                    <a:lnTo>
                      <a:pt x="655" y="116"/>
                    </a:lnTo>
                    <a:lnTo>
                      <a:pt x="653" y="113"/>
                    </a:lnTo>
                    <a:lnTo>
                      <a:pt x="650" y="110"/>
                    </a:lnTo>
                    <a:lnTo>
                      <a:pt x="650" y="108"/>
                    </a:lnTo>
                    <a:lnTo>
                      <a:pt x="649" y="106"/>
                    </a:lnTo>
                    <a:lnTo>
                      <a:pt x="649" y="105"/>
                    </a:lnTo>
                    <a:lnTo>
                      <a:pt x="649" y="104"/>
                    </a:lnTo>
                    <a:lnTo>
                      <a:pt x="649" y="102"/>
                    </a:lnTo>
                    <a:lnTo>
                      <a:pt x="650" y="101"/>
                    </a:lnTo>
                    <a:lnTo>
                      <a:pt x="650" y="101"/>
                    </a:lnTo>
                    <a:lnTo>
                      <a:pt x="650" y="99"/>
                    </a:lnTo>
                    <a:lnTo>
                      <a:pt x="651" y="98"/>
                    </a:lnTo>
                    <a:lnTo>
                      <a:pt x="653" y="97"/>
                    </a:lnTo>
                    <a:lnTo>
                      <a:pt x="654" y="97"/>
                    </a:lnTo>
                    <a:lnTo>
                      <a:pt x="656" y="96"/>
                    </a:lnTo>
                    <a:lnTo>
                      <a:pt x="658" y="96"/>
                    </a:lnTo>
                    <a:lnTo>
                      <a:pt x="660" y="95"/>
                    </a:lnTo>
                    <a:lnTo>
                      <a:pt x="662" y="95"/>
                    </a:lnTo>
                    <a:lnTo>
                      <a:pt x="664" y="96"/>
                    </a:lnTo>
                    <a:lnTo>
                      <a:pt x="667" y="97"/>
                    </a:lnTo>
                    <a:lnTo>
                      <a:pt x="671" y="97"/>
                    </a:lnTo>
                    <a:lnTo>
                      <a:pt x="678" y="100"/>
                    </a:lnTo>
                    <a:lnTo>
                      <a:pt x="684" y="102"/>
                    </a:lnTo>
                    <a:lnTo>
                      <a:pt x="690" y="104"/>
                    </a:lnTo>
                    <a:lnTo>
                      <a:pt x="694" y="106"/>
                    </a:lnTo>
                    <a:lnTo>
                      <a:pt x="699" y="108"/>
                    </a:lnTo>
                    <a:lnTo>
                      <a:pt x="703" y="110"/>
                    </a:lnTo>
                    <a:lnTo>
                      <a:pt x="706" y="112"/>
                    </a:lnTo>
                    <a:lnTo>
                      <a:pt x="711" y="115"/>
                    </a:lnTo>
                    <a:lnTo>
                      <a:pt x="714" y="117"/>
                    </a:lnTo>
                    <a:lnTo>
                      <a:pt x="715" y="119"/>
                    </a:lnTo>
                    <a:lnTo>
                      <a:pt x="716" y="121"/>
                    </a:lnTo>
                    <a:lnTo>
                      <a:pt x="718" y="121"/>
                    </a:lnTo>
                    <a:lnTo>
                      <a:pt x="718" y="123"/>
                    </a:lnTo>
                    <a:lnTo>
                      <a:pt x="718" y="125"/>
                    </a:lnTo>
                    <a:lnTo>
                      <a:pt x="718" y="126"/>
                    </a:lnTo>
                    <a:lnTo>
                      <a:pt x="719" y="127"/>
                    </a:lnTo>
                    <a:lnTo>
                      <a:pt x="718" y="129"/>
                    </a:lnTo>
                    <a:lnTo>
                      <a:pt x="718" y="129"/>
                    </a:lnTo>
                    <a:lnTo>
                      <a:pt x="718" y="131"/>
                    </a:lnTo>
                    <a:lnTo>
                      <a:pt x="717" y="132"/>
                    </a:lnTo>
                    <a:lnTo>
                      <a:pt x="716" y="133"/>
                    </a:lnTo>
                    <a:lnTo>
                      <a:pt x="714" y="133"/>
                    </a:lnTo>
                    <a:lnTo>
                      <a:pt x="713" y="134"/>
                    </a:lnTo>
                    <a:lnTo>
                      <a:pt x="710" y="135"/>
                    </a:lnTo>
                    <a:lnTo>
                      <a:pt x="709" y="135"/>
                    </a:lnTo>
                    <a:lnTo>
                      <a:pt x="709" y="135"/>
                    </a:lnTo>
                    <a:close/>
                    <a:moveTo>
                      <a:pt x="745" y="59"/>
                    </a:moveTo>
                    <a:lnTo>
                      <a:pt x="701" y="49"/>
                    </a:lnTo>
                    <a:lnTo>
                      <a:pt x="698" y="69"/>
                    </a:lnTo>
                    <a:lnTo>
                      <a:pt x="705" y="71"/>
                    </a:lnTo>
                    <a:lnTo>
                      <a:pt x="706" y="61"/>
                    </a:lnTo>
                    <a:lnTo>
                      <a:pt x="710" y="61"/>
                    </a:lnTo>
                    <a:lnTo>
                      <a:pt x="716" y="62"/>
                    </a:lnTo>
                    <a:lnTo>
                      <a:pt x="721" y="63"/>
                    </a:lnTo>
                    <a:lnTo>
                      <a:pt x="724" y="64"/>
                    </a:lnTo>
                    <a:lnTo>
                      <a:pt x="727" y="65"/>
                    </a:lnTo>
                    <a:lnTo>
                      <a:pt x="730" y="67"/>
                    </a:lnTo>
                    <a:lnTo>
                      <a:pt x="731" y="68"/>
                    </a:lnTo>
                    <a:lnTo>
                      <a:pt x="732" y="69"/>
                    </a:lnTo>
                    <a:lnTo>
                      <a:pt x="733" y="69"/>
                    </a:lnTo>
                    <a:lnTo>
                      <a:pt x="733" y="71"/>
                    </a:lnTo>
                    <a:lnTo>
                      <a:pt x="734" y="72"/>
                    </a:lnTo>
                    <a:lnTo>
                      <a:pt x="734" y="73"/>
                    </a:lnTo>
                    <a:lnTo>
                      <a:pt x="734" y="75"/>
                    </a:lnTo>
                    <a:lnTo>
                      <a:pt x="734" y="77"/>
                    </a:lnTo>
                    <a:lnTo>
                      <a:pt x="733" y="79"/>
                    </a:lnTo>
                    <a:lnTo>
                      <a:pt x="732" y="81"/>
                    </a:lnTo>
                    <a:lnTo>
                      <a:pt x="731" y="82"/>
                    </a:lnTo>
                    <a:lnTo>
                      <a:pt x="730" y="82"/>
                    </a:lnTo>
                    <a:lnTo>
                      <a:pt x="729" y="83"/>
                    </a:lnTo>
                    <a:lnTo>
                      <a:pt x="727" y="84"/>
                    </a:lnTo>
                    <a:lnTo>
                      <a:pt x="724" y="84"/>
                    </a:lnTo>
                    <a:lnTo>
                      <a:pt x="722" y="85"/>
                    </a:lnTo>
                    <a:lnTo>
                      <a:pt x="718" y="85"/>
                    </a:lnTo>
                    <a:lnTo>
                      <a:pt x="714" y="85"/>
                    </a:lnTo>
                    <a:lnTo>
                      <a:pt x="707" y="84"/>
                    </a:lnTo>
                    <a:lnTo>
                      <a:pt x="700" y="83"/>
                    </a:lnTo>
                    <a:lnTo>
                      <a:pt x="692" y="81"/>
                    </a:lnTo>
                    <a:lnTo>
                      <a:pt x="685" y="80"/>
                    </a:lnTo>
                    <a:lnTo>
                      <a:pt x="679" y="77"/>
                    </a:lnTo>
                    <a:lnTo>
                      <a:pt x="674" y="75"/>
                    </a:lnTo>
                    <a:lnTo>
                      <a:pt x="671" y="74"/>
                    </a:lnTo>
                    <a:lnTo>
                      <a:pt x="669" y="73"/>
                    </a:lnTo>
                    <a:lnTo>
                      <a:pt x="667" y="72"/>
                    </a:lnTo>
                    <a:lnTo>
                      <a:pt x="666" y="71"/>
                    </a:lnTo>
                    <a:lnTo>
                      <a:pt x="665" y="69"/>
                    </a:lnTo>
                    <a:lnTo>
                      <a:pt x="664" y="68"/>
                    </a:lnTo>
                    <a:lnTo>
                      <a:pt x="663" y="67"/>
                    </a:lnTo>
                    <a:lnTo>
                      <a:pt x="662" y="65"/>
                    </a:lnTo>
                    <a:lnTo>
                      <a:pt x="662" y="64"/>
                    </a:lnTo>
                    <a:lnTo>
                      <a:pt x="662" y="62"/>
                    </a:lnTo>
                    <a:lnTo>
                      <a:pt x="662" y="61"/>
                    </a:lnTo>
                    <a:lnTo>
                      <a:pt x="662" y="59"/>
                    </a:lnTo>
                    <a:lnTo>
                      <a:pt x="663" y="57"/>
                    </a:lnTo>
                    <a:lnTo>
                      <a:pt x="665" y="56"/>
                    </a:lnTo>
                    <a:lnTo>
                      <a:pt x="666" y="55"/>
                    </a:lnTo>
                    <a:lnTo>
                      <a:pt x="668" y="54"/>
                    </a:lnTo>
                    <a:lnTo>
                      <a:pt x="670" y="53"/>
                    </a:lnTo>
                    <a:lnTo>
                      <a:pt x="673" y="53"/>
                    </a:lnTo>
                    <a:lnTo>
                      <a:pt x="676" y="54"/>
                    </a:lnTo>
                    <a:lnTo>
                      <a:pt x="679" y="54"/>
                    </a:lnTo>
                    <a:lnTo>
                      <a:pt x="681" y="46"/>
                    </a:lnTo>
                    <a:lnTo>
                      <a:pt x="677" y="45"/>
                    </a:lnTo>
                    <a:lnTo>
                      <a:pt x="673" y="45"/>
                    </a:lnTo>
                    <a:lnTo>
                      <a:pt x="669" y="45"/>
                    </a:lnTo>
                    <a:lnTo>
                      <a:pt x="665" y="46"/>
                    </a:lnTo>
                    <a:lnTo>
                      <a:pt x="662" y="47"/>
                    </a:lnTo>
                    <a:lnTo>
                      <a:pt x="661" y="48"/>
                    </a:lnTo>
                    <a:lnTo>
                      <a:pt x="659" y="49"/>
                    </a:lnTo>
                    <a:lnTo>
                      <a:pt x="657" y="51"/>
                    </a:lnTo>
                    <a:lnTo>
                      <a:pt x="655" y="53"/>
                    </a:lnTo>
                    <a:lnTo>
                      <a:pt x="654" y="56"/>
                    </a:lnTo>
                    <a:lnTo>
                      <a:pt x="654" y="57"/>
                    </a:lnTo>
                    <a:lnTo>
                      <a:pt x="654" y="60"/>
                    </a:lnTo>
                    <a:lnTo>
                      <a:pt x="654" y="62"/>
                    </a:lnTo>
                    <a:lnTo>
                      <a:pt x="654" y="65"/>
                    </a:lnTo>
                    <a:lnTo>
                      <a:pt x="654" y="67"/>
                    </a:lnTo>
                    <a:lnTo>
                      <a:pt x="655" y="69"/>
                    </a:lnTo>
                    <a:lnTo>
                      <a:pt x="656" y="72"/>
                    </a:lnTo>
                    <a:lnTo>
                      <a:pt x="657" y="74"/>
                    </a:lnTo>
                    <a:lnTo>
                      <a:pt x="659" y="76"/>
                    </a:lnTo>
                    <a:lnTo>
                      <a:pt x="661" y="77"/>
                    </a:lnTo>
                    <a:lnTo>
                      <a:pt x="663" y="80"/>
                    </a:lnTo>
                    <a:lnTo>
                      <a:pt x="666" y="81"/>
                    </a:lnTo>
                    <a:lnTo>
                      <a:pt x="670" y="83"/>
                    </a:lnTo>
                    <a:lnTo>
                      <a:pt x="674" y="85"/>
                    </a:lnTo>
                    <a:lnTo>
                      <a:pt x="678" y="86"/>
                    </a:lnTo>
                    <a:lnTo>
                      <a:pt x="683" y="88"/>
                    </a:lnTo>
                    <a:lnTo>
                      <a:pt x="689" y="89"/>
                    </a:lnTo>
                    <a:lnTo>
                      <a:pt x="694" y="90"/>
                    </a:lnTo>
                    <a:lnTo>
                      <a:pt x="698" y="91"/>
                    </a:lnTo>
                    <a:lnTo>
                      <a:pt x="703" y="92"/>
                    </a:lnTo>
                    <a:lnTo>
                      <a:pt x="709" y="93"/>
                    </a:lnTo>
                    <a:lnTo>
                      <a:pt x="713" y="93"/>
                    </a:lnTo>
                    <a:lnTo>
                      <a:pt x="718" y="93"/>
                    </a:lnTo>
                    <a:lnTo>
                      <a:pt x="722" y="93"/>
                    </a:lnTo>
                    <a:lnTo>
                      <a:pt x="726" y="93"/>
                    </a:lnTo>
                    <a:lnTo>
                      <a:pt x="729" y="92"/>
                    </a:lnTo>
                    <a:lnTo>
                      <a:pt x="731" y="91"/>
                    </a:lnTo>
                    <a:lnTo>
                      <a:pt x="733" y="90"/>
                    </a:lnTo>
                    <a:lnTo>
                      <a:pt x="735" y="89"/>
                    </a:lnTo>
                    <a:lnTo>
                      <a:pt x="737" y="88"/>
                    </a:lnTo>
                    <a:lnTo>
                      <a:pt x="738" y="86"/>
                    </a:lnTo>
                    <a:lnTo>
                      <a:pt x="739" y="84"/>
                    </a:lnTo>
                    <a:lnTo>
                      <a:pt x="740" y="82"/>
                    </a:lnTo>
                    <a:lnTo>
                      <a:pt x="741" y="79"/>
                    </a:lnTo>
                    <a:lnTo>
                      <a:pt x="741" y="77"/>
                    </a:lnTo>
                    <a:lnTo>
                      <a:pt x="741" y="75"/>
                    </a:lnTo>
                    <a:lnTo>
                      <a:pt x="741" y="73"/>
                    </a:lnTo>
                    <a:lnTo>
                      <a:pt x="741" y="71"/>
                    </a:lnTo>
                    <a:lnTo>
                      <a:pt x="740" y="69"/>
                    </a:lnTo>
                    <a:lnTo>
                      <a:pt x="739" y="68"/>
                    </a:lnTo>
                    <a:lnTo>
                      <a:pt x="738" y="66"/>
                    </a:lnTo>
                    <a:lnTo>
                      <a:pt x="738" y="65"/>
                    </a:lnTo>
                    <a:lnTo>
                      <a:pt x="743" y="66"/>
                    </a:lnTo>
                    <a:lnTo>
                      <a:pt x="745" y="59"/>
                    </a:lnTo>
                    <a:lnTo>
                      <a:pt x="745" y="59"/>
                    </a:lnTo>
                    <a:close/>
                    <a:moveTo>
                      <a:pt x="707" y="32"/>
                    </a:moveTo>
                    <a:lnTo>
                      <a:pt x="748" y="39"/>
                    </a:lnTo>
                    <a:lnTo>
                      <a:pt x="750" y="30"/>
                    </a:lnTo>
                    <a:lnTo>
                      <a:pt x="708" y="23"/>
                    </a:lnTo>
                    <a:lnTo>
                      <a:pt x="663" y="0"/>
                    </a:lnTo>
                    <a:lnTo>
                      <a:pt x="662" y="9"/>
                    </a:lnTo>
                    <a:lnTo>
                      <a:pt x="698" y="26"/>
                    </a:lnTo>
                    <a:lnTo>
                      <a:pt x="658" y="33"/>
                    </a:lnTo>
                    <a:lnTo>
                      <a:pt x="657" y="42"/>
                    </a:lnTo>
                    <a:lnTo>
                      <a:pt x="70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74" name="íṡļîḓé"/>
              <p:cNvSpPr/>
              <p:nvPr/>
            </p:nvSpPr>
            <p:spPr bwMode="auto">
              <a:xfrm>
                <a:off x="2030413" y="3495676"/>
                <a:ext cx="242888" cy="368300"/>
              </a:xfrm>
              <a:custGeom>
                <a:avLst/>
                <a:gdLst>
                  <a:gd name="T0" fmla="*/ 85 w 153"/>
                  <a:gd name="T1" fmla="*/ 34 h 232"/>
                  <a:gd name="T2" fmla="*/ 90 w 153"/>
                  <a:gd name="T3" fmla="*/ 26 h 232"/>
                  <a:gd name="T4" fmla="*/ 90 w 153"/>
                  <a:gd name="T5" fmla="*/ 13 h 232"/>
                  <a:gd name="T6" fmla="*/ 86 w 153"/>
                  <a:gd name="T7" fmla="*/ 5 h 232"/>
                  <a:gd name="T8" fmla="*/ 78 w 153"/>
                  <a:gd name="T9" fmla="*/ 0 h 232"/>
                  <a:gd name="T10" fmla="*/ 58 w 153"/>
                  <a:gd name="T11" fmla="*/ 4 h 232"/>
                  <a:gd name="T12" fmla="*/ 38 w 153"/>
                  <a:gd name="T13" fmla="*/ 22 h 232"/>
                  <a:gd name="T14" fmla="*/ 21 w 153"/>
                  <a:gd name="T15" fmla="*/ 38 h 232"/>
                  <a:gd name="T16" fmla="*/ 10 w 153"/>
                  <a:gd name="T17" fmla="*/ 36 h 232"/>
                  <a:gd name="T18" fmla="*/ 7 w 153"/>
                  <a:gd name="T19" fmla="*/ 27 h 232"/>
                  <a:gd name="T20" fmla="*/ 14 w 153"/>
                  <a:gd name="T21" fmla="*/ 18 h 232"/>
                  <a:gd name="T22" fmla="*/ 15 w 153"/>
                  <a:gd name="T23" fmla="*/ 9 h 232"/>
                  <a:gd name="T24" fmla="*/ 3 w 153"/>
                  <a:gd name="T25" fmla="*/ 16 h 232"/>
                  <a:gd name="T26" fmla="*/ 1 w 153"/>
                  <a:gd name="T27" fmla="*/ 31 h 232"/>
                  <a:gd name="T28" fmla="*/ 4 w 153"/>
                  <a:gd name="T29" fmla="*/ 40 h 232"/>
                  <a:gd name="T30" fmla="*/ 14 w 153"/>
                  <a:gd name="T31" fmla="*/ 46 h 232"/>
                  <a:gd name="T32" fmla="*/ 28 w 153"/>
                  <a:gd name="T33" fmla="*/ 45 h 232"/>
                  <a:gd name="T34" fmla="*/ 39 w 153"/>
                  <a:gd name="T35" fmla="*/ 33 h 232"/>
                  <a:gd name="T36" fmla="*/ 62 w 153"/>
                  <a:gd name="T37" fmla="*/ 9 h 232"/>
                  <a:gd name="T38" fmla="*/ 74 w 153"/>
                  <a:gd name="T39" fmla="*/ 7 h 232"/>
                  <a:gd name="T40" fmla="*/ 82 w 153"/>
                  <a:gd name="T41" fmla="*/ 13 h 232"/>
                  <a:gd name="T42" fmla="*/ 83 w 153"/>
                  <a:gd name="T43" fmla="*/ 23 h 232"/>
                  <a:gd name="T44" fmla="*/ 77 w 153"/>
                  <a:gd name="T45" fmla="*/ 29 h 232"/>
                  <a:gd name="T46" fmla="*/ 73 w 153"/>
                  <a:gd name="T47" fmla="*/ 39 h 232"/>
                  <a:gd name="T48" fmla="*/ 9 w 153"/>
                  <a:gd name="T49" fmla="*/ 69 h 232"/>
                  <a:gd name="T50" fmla="*/ 17 w 153"/>
                  <a:gd name="T51" fmla="*/ 60 h 232"/>
                  <a:gd name="T52" fmla="*/ 36 w 153"/>
                  <a:gd name="T53" fmla="*/ 52 h 232"/>
                  <a:gd name="T54" fmla="*/ 71 w 153"/>
                  <a:gd name="T55" fmla="*/ 44 h 232"/>
                  <a:gd name="T56" fmla="*/ 91 w 153"/>
                  <a:gd name="T57" fmla="*/ 47 h 232"/>
                  <a:gd name="T58" fmla="*/ 98 w 153"/>
                  <a:gd name="T59" fmla="*/ 56 h 232"/>
                  <a:gd name="T60" fmla="*/ 98 w 153"/>
                  <a:gd name="T61" fmla="*/ 67 h 232"/>
                  <a:gd name="T62" fmla="*/ 90 w 153"/>
                  <a:gd name="T63" fmla="*/ 76 h 232"/>
                  <a:gd name="T64" fmla="*/ 68 w 153"/>
                  <a:gd name="T65" fmla="*/ 85 h 232"/>
                  <a:gd name="T66" fmla="*/ 42 w 153"/>
                  <a:gd name="T67" fmla="*/ 90 h 232"/>
                  <a:gd name="T68" fmla="*/ 20 w 153"/>
                  <a:gd name="T69" fmla="*/ 91 h 232"/>
                  <a:gd name="T70" fmla="*/ 11 w 153"/>
                  <a:gd name="T71" fmla="*/ 84 h 232"/>
                  <a:gd name="T72" fmla="*/ 16 w 153"/>
                  <a:gd name="T73" fmla="*/ 76 h 232"/>
                  <a:gd name="T74" fmla="*/ 21 w 153"/>
                  <a:gd name="T75" fmla="*/ 82 h 232"/>
                  <a:gd name="T76" fmla="*/ 31 w 153"/>
                  <a:gd name="T77" fmla="*/ 84 h 232"/>
                  <a:gd name="T78" fmla="*/ 62 w 153"/>
                  <a:gd name="T79" fmla="*/ 77 h 232"/>
                  <a:gd name="T80" fmla="*/ 84 w 153"/>
                  <a:gd name="T81" fmla="*/ 70 h 232"/>
                  <a:gd name="T82" fmla="*/ 90 w 153"/>
                  <a:gd name="T83" fmla="*/ 64 h 232"/>
                  <a:gd name="T84" fmla="*/ 89 w 153"/>
                  <a:gd name="T85" fmla="*/ 56 h 232"/>
                  <a:gd name="T86" fmla="*/ 82 w 153"/>
                  <a:gd name="T87" fmla="*/ 52 h 232"/>
                  <a:gd name="T88" fmla="*/ 64 w 153"/>
                  <a:gd name="T89" fmla="*/ 53 h 232"/>
                  <a:gd name="T90" fmla="*/ 32 w 153"/>
                  <a:gd name="T91" fmla="*/ 61 h 232"/>
                  <a:gd name="T92" fmla="*/ 19 w 153"/>
                  <a:gd name="T93" fmla="*/ 68 h 232"/>
                  <a:gd name="T94" fmla="*/ 15 w 153"/>
                  <a:gd name="T95" fmla="*/ 75 h 232"/>
                  <a:gd name="T96" fmla="*/ 26 w 153"/>
                  <a:gd name="T97" fmla="*/ 135 h 232"/>
                  <a:gd name="T98" fmla="*/ 34 w 153"/>
                  <a:gd name="T99" fmla="*/ 140 h 232"/>
                  <a:gd name="T100" fmla="*/ 43 w 153"/>
                  <a:gd name="T101" fmla="*/ 141 h 232"/>
                  <a:gd name="T102" fmla="*/ 44 w 153"/>
                  <a:gd name="T103" fmla="*/ 132 h 232"/>
                  <a:gd name="T104" fmla="*/ 34 w 153"/>
                  <a:gd name="T105" fmla="*/ 130 h 232"/>
                  <a:gd name="T106" fmla="*/ 30 w 153"/>
                  <a:gd name="T107" fmla="*/ 121 h 232"/>
                  <a:gd name="T108" fmla="*/ 36 w 153"/>
                  <a:gd name="T109" fmla="*/ 112 h 232"/>
                  <a:gd name="T110" fmla="*/ 34 w 153"/>
                  <a:gd name="T111" fmla="*/ 103 h 232"/>
                  <a:gd name="T112" fmla="*/ 26 w 153"/>
                  <a:gd name="T113" fmla="*/ 109 h 232"/>
                  <a:gd name="T114" fmla="*/ 22 w 153"/>
                  <a:gd name="T115" fmla="*/ 119 h 232"/>
                  <a:gd name="T116" fmla="*/ 110 w 153"/>
                  <a:gd name="T117" fmla="*/ 122 h 232"/>
                  <a:gd name="T118" fmla="*/ 42 w 153"/>
                  <a:gd name="T119" fmla="*/ 172 h 232"/>
                  <a:gd name="T120" fmla="*/ 73 w 153"/>
                  <a:gd name="T121" fmla="*/ 232 h 232"/>
                  <a:gd name="T122" fmla="*/ 137 w 153"/>
                  <a:gd name="T123" fmla="*/ 163 h 232"/>
                  <a:gd name="T124" fmla="*/ 108 w 153"/>
                  <a:gd name="T1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32">
                    <a:moveTo>
                      <a:pt x="73" y="39"/>
                    </a:moveTo>
                    <a:lnTo>
                      <a:pt x="75" y="38"/>
                    </a:lnTo>
                    <a:lnTo>
                      <a:pt x="78" y="37"/>
                    </a:lnTo>
                    <a:lnTo>
                      <a:pt x="82" y="36"/>
                    </a:lnTo>
                    <a:lnTo>
                      <a:pt x="85" y="34"/>
                    </a:lnTo>
                    <a:lnTo>
                      <a:pt x="86" y="33"/>
                    </a:lnTo>
                    <a:lnTo>
                      <a:pt x="87" y="31"/>
                    </a:lnTo>
                    <a:lnTo>
                      <a:pt x="89" y="29"/>
                    </a:lnTo>
                    <a:lnTo>
                      <a:pt x="90" y="28"/>
                    </a:lnTo>
                    <a:lnTo>
                      <a:pt x="90" y="26"/>
                    </a:lnTo>
                    <a:lnTo>
                      <a:pt x="91" y="24"/>
                    </a:lnTo>
                    <a:lnTo>
                      <a:pt x="91" y="21"/>
                    </a:lnTo>
                    <a:lnTo>
                      <a:pt x="91" y="18"/>
                    </a:lnTo>
                    <a:lnTo>
                      <a:pt x="90" y="16"/>
                    </a:lnTo>
                    <a:lnTo>
                      <a:pt x="90" y="13"/>
                    </a:lnTo>
                    <a:lnTo>
                      <a:pt x="90" y="12"/>
                    </a:lnTo>
                    <a:lnTo>
                      <a:pt x="89" y="9"/>
                    </a:lnTo>
                    <a:lnTo>
                      <a:pt x="87" y="8"/>
                    </a:lnTo>
                    <a:lnTo>
                      <a:pt x="86" y="6"/>
                    </a:lnTo>
                    <a:lnTo>
                      <a:pt x="86" y="5"/>
                    </a:lnTo>
                    <a:lnTo>
                      <a:pt x="84" y="4"/>
                    </a:lnTo>
                    <a:lnTo>
                      <a:pt x="82" y="3"/>
                    </a:lnTo>
                    <a:lnTo>
                      <a:pt x="81" y="2"/>
                    </a:lnTo>
                    <a:lnTo>
                      <a:pt x="80" y="1"/>
                    </a:lnTo>
                    <a:lnTo>
                      <a:pt x="78" y="0"/>
                    </a:lnTo>
                    <a:lnTo>
                      <a:pt x="74" y="0"/>
                    </a:lnTo>
                    <a:lnTo>
                      <a:pt x="69" y="0"/>
                    </a:lnTo>
                    <a:lnTo>
                      <a:pt x="66" y="0"/>
                    </a:lnTo>
                    <a:lnTo>
                      <a:pt x="62" y="1"/>
                    </a:lnTo>
                    <a:lnTo>
                      <a:pt x="58" y="4"/>
                    </a:lnTo>
                    <a:lnTo>
                      <a:pt x="54" y="5"/>
                    </a:lnTo>
                    <a:lnTo>
                      <a:pt x="51" y="8"/>
                    </a:lnTo>
                    <a:lnTo>
                      <a:pt x="49" y="10"/>
                    </a:lnTo>
                    <a:lnTo>
                      <a:pt x="43" y="16"/>
                    </a:lnTo>
                    <a:lnTo>
                      <a:pt x="38" y="22"/>
                    </a:lnTo>
                    <a:lnTo>
                      <a:pt x="32" y="28"/>
                    </a:lnTo>
                    <a:lnTo>
                      <a:pt x="26" y="35"/>
                    </a:lnTo>
                    <a:lnTo>
                      <a:pt x="25" y="36"/>
                    </a:lnTo>
                    <a:lnTo>
                      <a:pt x="23" y="36"/>
                    </a:lnTo>
                    <a:lnTo>
                      <a:pt x="21" y="38"/>
                    </a:lnTo>
                    <a:lnTo>
                      <a:pt x="18" y="38"/>
                    </a:lnTo>
                    <a:lnTo>
                      <a:pt x="16" y="38"/>
                    </a:lnTo>
                    <a:lnTo>
                      <a:pt x="14" y="38"/>
                    </a:lnTo>
                    <a:lnTo>
                      <a:pt x="12" y="37"/>
                    </a:lnTo>
                    <a:lnTo>
                      <a:pt x="10" y="36"/>
                    </a:lnTo>
                    <a:lnTo>
                      <a:pt x="10" y="36"/>
                    </a:lnTo>
                    <a:lnTo>
                      <a:pt x="9" y="34"/>
                    </a:lnTo>
                    <a:lnTo>
                      <a:pt x="8" y="32"/>
                    </a:lnTo>
                    <a:lnTo>
                      <a:pt x="7" y="30"/>
                    </a:lnTo>
                    <a:lnTo>
                      <a:pt x="7" y="27"/>
                    </a:lnTo>
                    <a:lnTo>
                      <a:pt x="8" y="24"/>
                    </a:lnTo>
                    <a:lnTo>
                      <a:pt x="9" y="22"/>
                    </a:lnTo>
                    <a:lnTo>
                      <a:pt x="10" y="20"/>
                    </a:lnTo>
                    <a:lnTo>
                      <a:pt x="12" y="19"/>
                    </a:lnTo>
                    <a:lnTo>
                      <a:pt x="14" y="18"/>
                    </a:lnTo>
                    <a:lnTo>
                      <a:pt x="18" y="17"/>
                    </a:lnTo>
                    <a:lnTo>
                      <a:pt x="22" y="16"/>
                    </a:lnTo>
                    <a:lnTo>
                      <a:pt x="21" y="8"/>
                    </a:lnTo>
                    <a:lnTo>
                      <a:pt x="18" y="8"/>
                    </a:lnTo>
                    <a:lnTo>
                      <a:pt x="15" y="9"/>
                    </a:lnTo>
                    <a:lnTo>
                      <a:pt x="12" y="10"/>
                    </a:lnTo>
                    <a:lnTo>
                      <a:pt x="8" y="12"/>
                    </a:lnTo>
                    <a:lnTo>
                      <a:pt x="6" y="13"/>
                    </a:lnTo>
                    <a:lnTo>
                      <a:pt x="5" y="15"/>
                    </a:lnTo>
                    <a:lnTo>
                      <a:pt x="3" y="16"/>
                    </a:lnTo>
                    <a:lnTo>
                      <a:pt x="2" y="19"/>
                    </a:lnTo>
                    <a:lnTo>
                      <a:pt x="1" y="21"/>
                    </a:lnTo>
                    <a:lnTo>
                      <a:pt x="1" y="24"/>
                    </a:lnTo>
                    <a:lnTo>
                      <a:pt x="0" y="28"/>
                    </a:lnTo>
                    <a:lnTo>
                      <a:pt x="1" y="31"/>
                    </a:lnTo>
                    <a:lnTo>
                      <a:pt x="1" y="33"/>
                    </a:lnTo>
                    <a:lnTo>
                      <a:pt x="1" y="35"/>
                    </a:lnTo>
                    <a:lnTo>
                      <a:pt x="2" y="37"/>
                    </a:lnTo>
                    <a:lnTo>
                      <a:pt x="3" y="39"/>
                    </a:lnTo>
                    <a:lnTo>
                      <a:pt x="4" y="40"/>
                    </a:lnTo>
                    <a:lnTo>
                      <a:pt x="6" y="42"/>
                    </a:lnTo>
                    <a:lnTo>
                      <a:pt x="6" y="43"/>
                    </a:lnTo>
                    <a:lnTo>
                      <a:pt x="8" y="44"/>
                    </a:lnTo>
                    <a:lnTo>
                      <a:pt x="11" y="46"/>
                    </a:lnTo>
                    <a:lnTo>
                      <a:pt x="14" y="46"/>
                    </a:lnTo>
                    <a:lnTo>
                      <a:pt x="17" y="47"/>
                    </a:lnTo>
                    <a:lnTo>
                      <a:pt x="19" y="47"/>
                    </a:lnTo>
                    <a:lnTo>
                      <a:pt x="22" y="46"/>
                    </a:lnTo>
                    <a:lnTo>
                      <a:pt x="26" y="46"/>
                    </a:lnTo>
                    <a:lnTo>
                      <a:pt x="28" y="45"/>
                    </a:lnTo>
                    <a:lnTo>
                      <a:pt x="30" y="44"/>
                    </a:lnTo>
                    <a:lnTo>
                      <a:pt x="32" y="42"/>
                    </a:lnTo>
                    <a:lnTo>
                      <a:pt x="34" y="40"/>
                    </a:lnTo>
                    <a:lnTo>
                      <a:pt x="36" y="36"/>
                    </a:lnTo>
                    <a:lnTo>
                      <a:pt x="39" y="33"/>
                    </a:lnTo>
                    <a:lnTo>
                      <a:pt x="45" y="25"/>
                    </a:lnTo>
                    <a:lnTo>
                      <a:pt x="52" y="18"/>
                    </a:lnTo>
                    <a:lnTo>
                      <a:pt x="55" y="14"/>
                    </a:lnTo>
                    <a:lnTo>
                      <a:pt x="59" y="12"/>
                    </a:lnTo>
                    <a:lnTo>
                      <a:pt x="62" y="9"/>
                    </a:lnTo>
                    <a:lnTo>
                      <a:pt x="66" y="8"/>
                    </a:lnTo>
                    <a:lnTo>
                      <a:pt x="68" y="7"/>
                    </a:lnTo>
                    <a:lnTo>
                      <a:pt x="70" y="7"/>
                    </a:lnTo>
                    <a:lnTo>
                      <a:pt x="71" y="7"/>
                    </a:lnTo>
                    <a:lnTo>
                      <a:pt x="74" y="7"/>
                    </a:lnTo>
                    <a:lnTo>
                      <a:pt x="75" y="8"/>
                    </a:lnTo>
                    <a:lnTo>
                      <a:pt x="77" y="9"/>
                    </a:lnTo>
                    <a:lnTo>
                      <a:pt x="78" y="10"/>
                    </a:lnTo>
                    <a:lnTo>
                      <a:pt x="80" y="12"/>
                    </a:lnTo>
                    <a:lnTo>
                      <a:pt x="82" y="13"/>
                    </a:lnTo>
                    <a:lnTo>
                      <a:pt x="82" y="15"/>
                    </a:lnTo>
                    <a:lnTo>
                      <a:pt x="83" y="17"/>
                    </a:lnTo>
                    <a:lnTo>
                      <a:pt x="84" y="20"/>
                    </a:lnTo>
                    <a:lnTo>
                      <a:pt x="84" y="21"/>
                    </a:lnTo>
                    <a:lnTo>
                      <a:pt x="83" y="23"/>
                    </a:lnTo>
                    <a:lnTo>
                      <a:pt x="83" y="24"/>
                    </a:lnTo>
                    <a:lnTo>
                      <a:pt x="82" y="25"/>
                    </a:lnTo>
                    <a:lnTo>
                      <a:pt x="81" y="27"/>
                    </a:lnTo>
                    <a:lnTo>
                      <a:pt x="79" y="28"/>
                    </a:lnTo>
                    <a:lnTo>
                      <a:pt x="77" y="29"/>
                    </a:lnTo>
                    <a:lnTo>
                      <a:pt x="75" y="29"/>
                    </a:lnTo>
                    <a:lnTo>
                      <a:pt x="73" y="29"/>
                    </a:lnTo>
                    <a:lnTo>
                      <a:pt x="71" y="30"/>
                    </a:lnTo>
                    <a:lnTo>
                      <a:pt x="73" y="39"/>
                    </a:lnTo>
                    <a:lnTo>
                      <a:pt x="73" y="39"/>
                    </a:lnTo>
                    <a:close/>
                    <a:moveTo>
                      <a:pt x="9" y="78"/>
                    </a:moveTo>
                    <a:lnTo>
                      <a:pt x="8" y="76"/>
                    </a:lnTo>
                    <a:lnTo>
                      <a:pt x="8" y="73"/>
                    </a:lnTo>
                    <a:lnTo>
                      <a:pt x="9" y="72"/>
                    </a:lnTo>
                    <a:lnTo>
                      <a:pt x="9" y="69"/>
                    </a:lnTo>
                    <a:lnTo>
                      <a:pt x="10" y="68"/>
                    </a:lnTo>
                    <a:lnTo>
                      <a:pt x="11" y="66"/>
                    </a:lnTo>
                    <a:lnTo>
                      <a:pt x="13" y="64"/>
                    </a:lnTo>
                    <a:lnTo>
                      <a:pt x="14" y="63"/>
                    </a:lnTo>
                    <a:lnTo>
                      <a:pt x="17" y="60"/>
                    </a:lnTo>
                    <a:lnTo>
                      <a:pt x="20" y="58"/>
                    </a:lnTo>
                    <a:lnTo>
                      <a:pt x="23" y="56"/>
                    </a:lnTo>
                    <a:lnTo>
                      <a:pt x="27" y="55"/>
                    </a:lnTo>
                    <a:lnTo>
                      <a:pt x="31" y="53"/>
                    </a:lnTo>
                    <a:lnTo>
                      <a:pt x="36" y="52"/>
                    </a:lnTo>
                    <a:lnTo>
                      <a:pt x="40" y="50"/>
                    </a:lnTo>
                    <a:lnTo>
                      <a:pt x="45" y="48"/>
                    </a:lnTo>
                    <a:lnTo>
                      <a:pt x="54" y="47"/>
                    </a:lnTo>
                    <a:lnTo>
                      <a:pt x="63" y="45"/>
                    </a:lnTo>
                    <a:lnTo>
                      <a:pt x="71" y="44"/>
                    </a:lnTo>
                    <a:lnTo>
                      <a:pt x="78" y="44"/>
                    </a:lnTo>
                    <a:lnTo>
                      <a:pt x="82" y="44"/>
                    </a:lnTo>
                    <a:lnTo>
                      <a:pt x="86" y="44"/>
                    </a:lnTo>
                    <a:lnTo>
                      <a:pt x="89" y="46"/>
                    </a:lnTo>
                    <a:lnTo>
                      <a:pt x="91" y="47"/>
                    </a:lnTo>
                    <a:lnTo>
                      <a:pt x="94" y="49"/>
                    </a:lnTo>
                    <a:lnTo>
                      <a:pt x="95" y="52"/>
                    </a:lnTo>
                    <a:lnTo>
                      <a:pt x="97" y="52"/>
                    </a:lnTo>
                    <a:lnTo>
                      <a:pt x="97" y="54"/>
                    </a:lnTo>
                    <a:lnTo>
                      <a:pt x="98" y="56"/>
                    </a:lnTo>
                    <a:lnTo>
                      <a:pt x="98" y="57"/>
                    </a:lnTo>
                    <a:lnTo>
                      <a:pt x="98" y="60"/>
                    </a:lnTo>
                    <a:lnTo>
                      <a:pt x="98" y="63"/>
                    </a:lnTo>
                    <a:lnTo>
                      <a:pt x="98" y="64"/>
                    </a:lnTo>
                    <a:lnTo>
                      <a:pt x="98" y="67"/>
                    </a:lnTo>
                    <a:lnTo>
                      <a:pt x="97" y="68"/>
                    </a:lnTo>
                    <a:lnTo>
                      <a:pt x="95" y="70"/>
                    </a:lnTo>
                    <a:lnTo>
                      <a:pt x="94" y="72"/>
                    </a:lnTo>
                    <a:lnTo>
                      <a:pt x="92" y="74"/>
                    </a:lnTo>
                    <a:lnTo>
                      <a:pt x="90" y="76"/>
                    </a:lnTo>
                    <a:lnTo>
                      <a:pt x="86" y="77"/>
                    </a:lnTo>
                    <a:lnTo>
                      <a:pt x="82" y="80"/>
                    </a:lnTo>
                    <a:lnTo>
                      <a:pt x="78" y="81"/>
                    </a:lnTo>
                    <a:lnTo>
                      <a:pt x="73" y="84"/>
                    </a:lnTo>
                    <a:lnTo>
                      <a:pt x="68" y="85"/>
                    </a:lnTo>
                    <a:lnTo>
                      <a:pt x="63" y="87"/>
                    </a:lnTo>
                    <a:lnTo>
                      <a:pt x="58" y="88"/>
                    </a:lnTo>
                    <a:lnTo>
                      <a:pt x="53" y="88"/>
                    </a:lnTo>
                    <a:lnTo>
                      <a:pt x="48" y="90"/>
                    </a:lnTo>
                    <a:lnTo>
                      <a:pt x="42" y="90"/>
                    </a:lnTo>
                    <a:lnTo>
                      <a:pt x="37" y="91"/>
                    </a:lnTo>
                    <a:lnTo>
                      <a:pt x="32" y="92"/>
                    </a:lnTo>
                    <a:lnTo>
                      <a:pt x="26" y="92"/>
                    </a:lnTo>
                    <a:lnTo>
                      <a:pt x="22" y="92"/>
                    </a:lnTo>
                    <a:lnTo>
                      <a:pt x="20" y="91"/>
                    </a:lnTo>
                    <a:lnTo>
                      <a:pt x="18" y="90"/>
                    </a:lnTo>
                    <a:lnTo>
                      <a:pt x="15" y="89"/>
                    </a:lnTo>
                    <a:lnTo>
                      <a:pt x="14" y="88"/>
                    </a:lnTo>
                    <a:lnTo>
                      <a:pt x="12" y="87"/>
                    </a:lnTo>
                    <a:lnTo>
                      <a:pt x="11" y="84"/>
                    </a:lnTo>
                    <a:lnTo>
                      <a:pt x="10" y="83"/>
                    </a:lnTo>
                    <a:lnTo>
                      <a:pt x="10" y="81"/>
                    </a:lnTo>
                    <a:lnTo>
                      <a:pt x="9" y="78"/>
                    </a:lnTo>
                    <a:lnTo>
                      <a:pt x="9" y="78"/>
                    </a:lnTo>
                    <a:close/>
                    <a:moveTo>
                      <a:pt x="16" y="76"/>
                    </a:moveTo>
                    <a:lnTo>
                      <a:pt x="16" y="78"/>
                    </a:lnTo>
                    <a:lnTo>
                      <a:pt x="18" y="80"/>
                    </a:lnTo>
                    <a:lnTo>
                      <a:pt x="18" y="80"/>
                    </a:lnTo>
                    <a:lnTo>
                      <a:pt x="19" y="81"/>
                    </a:lnTo>
                    <a:lnTo>
                      <a:pt x="21" y="82"/>
                    </a:lnTo>
                    <a:lnTo>
                      <a:pt x="22" y="83"/>
                    </a:lnTo>
                    <a:lnTo>
                      <a:pt x="24" y="83"/>
                    </a:lnTo>
                    <a:lnTo>
                      <a:pt x="26" y="84"/>
                    </a:lnTo>
                    <a:lnTo>
                      <a:pt x="28" y="84"/>
                    </a:lnTo>
                    <a:lnTo>
                      <a:pt x="31" y="84"/>
                    </a:lnTo>
                    <a:lnTo>
                      <a:pt x="36" y="83"/>
                    </a:lnTo>
                    <a:lnTo>
                      <a:pt x="43" y="82"/>
                    </a:lnTo>
                    <a:lnTo>
                      <a:pt x="50" y="80"/>
                    </a:lnTo>
                    <a:lnTo>
                      <a:pt x="56" y="80"/>
                    </a:lnTo>
                    <a:lnTo>
                      <a:pt x="62" y="77"/>
                    </a:lnTo>
                    <a:lnTo>
                      <a:pt x="69" y="76"/>
                    </a:lnTo>
                    <a:lnTo>
                      <a:pt x="74" y="74"/>
                    </a:lnTo>
                    <a:lnTo>
                      <a:pt x="79" y="72"/>
                    </a:lnTo>
                    <a:lnTo>
                      <a:pt x="82" y="71"/>
                    </a:lnTo>
                    <a:lnTo>
                      <a:pt x="84" y="70"/>
                    </a:lnTo>
                    <a:lnTo>
                      <a:pt x="86" y="68"/>
                    </a:lnTo>
                    <a:lnTo>
                      <a:pt x="87" y="68"/>
                    </a:lnTo>
                    <a:lnTo>
                      <a:pt x="88" y="66"/>
                    </a:lnTo>
                    <a:lnTo>
                      <a:pt x="90" y="64"/>
                    </a:lnTo>
                    <a:lnTo>
                      <a:pt x="90" y="64"/>
                    </a:lnTo>
                    <a:lnTo>
                      <a:pt x="90" y="63"/>
                    </a:lnTo>
                    <a:lnTo>
                      <a:pt x="91" y="60"/>
                    </a:lnTo>
                    <a:lnTo>
                      <a:pt x="91" y="59"/>
                    </a:lnTo>
                    <a:lnTo>
                      <a:pt x="90" y="57"/>
                    </a:lnTo>
                    <a:lnTo>
                      <a:pt x="89" y="56"/>
                    </a:lnTo>
                    <a:lnTo>
                      <a:pt x="88" y="56"/>
                    </a:lnTo>
                    <a:lnTo>
                      <a:pt x="87" y="55"/>
                    </a:lnTo>
                    <a:lnTo>
                      <a:pt x="86" y="54"/>
                    </a:lnTo>
                    <a:lnTo>
                      <a:pt x="84" y="53"/>
                    </a:lnTo>
                    <a:lnTo>
                      <a:pt x="82" y="52"/>
                    </a:lnTo>
                    <a:lnTo>
                      <a:pt x="80" y="52"/>
                    </a:lnTo>
                    <a:lnTo>
                      <a:pt x="78" y="52"/>
                    </a:lnTo>
                    <a:lnTo>
                      <a:pt x="75" y="52"/>
                    </a:lnTo>
                    <a:lnTo>
                      <a:pt x="70" y="52"/>
                    </a:lnTo>
                    <a:lnTo>
                      <a:pt x="64" y="53"/>
                    </a:lnTo>
                    <a:lnTo>
                      <a:pt x="58" y="55"/>
                    </a:lnTo>
                    <a:lnTo>
                      <a:pt x="50" y="56"/>
                    </a:lnTo>
                    <a:lnTo>
                      <a:pt x="44" y="58"/>
                    </a:lnTo>
                    <a:lnTo>
                      <a:pt x="38" y="60"/>
                    </a:lnTo>
                    <a:lnTo>
                      <a:pt x="32" y="61"/>
                    </a:lnTo>
                    <a:lnTo>
                      <a:pt x="27" y="64"/>
                    </a:lnTo>
                    <a:lnTo>
                      <a:pt x="25" y="64"/>
                    </a:lnTo>
                    <a:lnTo>
                      <a:pt x="22" y="66"/>
                    </a:lnTo>
                    <a:lnTo>
                      <a:pt x="21" y="67"/>
                    </a:lnTo>
                    <a:lnTo>
                      <a:pt x="19" y="68"/>
                    </a:lnTo>
                    <a:lnTo>
                      <a:pt x="18" y="70"/>
                    </a:lnTo>
                    <a:lnTo>
                      <a:pt x="17" y="71"/>
                    </a:lnTo>
                    <a:lnTo>
                      <a:pt x="17" y="72"/>
                    </a:lnTo>
                    <a:lnTo>
                      <a:pt x="16" y="74"/>
                    </a:lnTo>
                    <a:lnTo>
                      <a:pt x="15" y="75"/>
                    </a:lnTo>
                    <a:lnTo>
                      <a:pt x="16" y="76"/>
                    </a:lnTo>
                    <a:lnTo>
                      <a:pt x="16" y="76"/>
                    </a:lnTo>
                    <a:close/>
                    <a:moveTo>
                      <a:pt x="23" y="128"/>
                    </a:moveTo>
                    <a:lnTo>
                      <a:pt x="25" y="132"/>
                    </a:lnTo>
                    <a:lnTo>
                      <a:pt x="26" y="135"/>
                    </a:lnTo>
                    <a:lnTo>
                      <a:pt x="27" y="136"/>
                    </a:lnTo>
                    <a:lnTo>
                      <a:pt x="29" y="137"/>
                    </a:lnTo>
                    <a:lnTo>
                      <a:pt x="30" y="139"/>
                    </a:lnTo>
                    <a:lnTo>
                      <a:pt x="32" y="140"/>
                    </a:lnTo>
                    <a:lnTo>
                      <a:pt x="34" y="140"/>
                    </a:lnTo>
                    <a:lnTo>
                      <a:pt x="35" y="140"/>
                    </a:lnTo>
                    <a:lnTo>
                      <a:pt x="37" y="141"/>
                    </a:lnTo>
                    <a:lnTo>
                      <a:pt x="39" y="141"/>
                    </a:lnTo>
                    <a:lnTo>
                      <a:pt x="41" y="141"/>
                    </a:lnTo>
                    <a:lnTo>
                      <a:pt x="43" y="141"/>
                    </a:lnTo>
                    <a:lnTo>
                      <a:pt x="45" y="140"/>
                    </a:lnTo>
                    <a:lnTo>
                      <a:pt x="47" y="140"/>
                    </a:lnTo>
                    <a:lnTo>
                      <a:pt x="115" y="116"/>
                    </a:lnTo>
                    <a:lnTo>
                      <a:pt x="112" y="108"/>
                    </a:lnTo>
                    <a:lnTo>
                      <a:pt x="44" y="132"/>
                    </a:lnTo>
                    <a:lnTo>
                      <a:pt x="42" y="132"/>
                    </a:lnTo>
                    <a:lnTo>
                      <a:pt x="39" y="132"/>
                    </a:lnTo>
                    <a:lnTo>
                      <a:pt x="38" y="132"/>
                    </a:lnTo>
                    <a:lnTo>
                      <a:pt x="36" y="132"/>
                    </a:lnTo>
                    <a:lnTo>
                      <a:pt x="34" y="130"/>
                    </a:lnTo>
                    <a:lnTo>
                      <a:pt x="32" y="129"/>
                    </a:lnTo>
                    <a:lnTo>
                      <a:pt x="31" y="128"/>
                    </a:lnTo>
                    <a:lnTo>
                      <a:pt x="30" y="125"/>
                    </a:lnTo>
                    <a:lnTo>
                      <a:pt x="30" y="124"/>
                    </a:lnTo>
                    <a:lnTo>
                      <a:pt x="30" y="121"/>
                    </a:lnTo>
                    <a:lnTo>
                      <a:pt x="30" y="119"/>
                    </a:lnTo>
                    <a:lnTo>
                      <a:pt x="31" y="116"/>
                    </a:lnTo>
                    <a:lnTo>
                      <a:pt x="32" y="115"/>
                    </a:lnTo>
                    <a:lnTo>
                      <a:pt x="34" y="112"/>
                    </a:lnTo>
                    <a:lnTo>
                      <a:pt x="36" y="112"/>
                    </a:lnTo>
                    <a:lnTo>
                      <a:pt x="38" y="110"/>
                    </a:lnTo>
                    <a:lnTo>
                      <a:pt x="105" y="88"/>
                    </a:lnTo>
                    <a:lnTo>
                      <a:pt x="103" y="80"/>
                    </a:lnTo>
                    <a:lnTo>
                      <a:pt x="36" y="102"/>
                    </a:lnTo>
                    <a:lnTo>
                      <a:pt x="34" y="103"/>
                    </a:lnTo>
                    <a:lnTo>
                      <a:pt x="32" y="104"/>
                    </a:lnTo>
                    <a:lnTo>
                      <a:pt x="30" y="105"/>
                    </a:lnTo>
                    <a:lnTo>
                      <a:pt x="29" y="107"/>
                    </a:lnTo>
                    <a:lnTo>
                      <a:pt x="27" y="108"/>
                    </a:lnTo>
                    <a:lnTo>
                      <a:pt x="26" y="109"/>
                    </a:lnTo>
                    <a:lnTo>
                      <a:pt x="25" y="112"/>
                    </a:lnTo>
                    <a:lnTo>
                      <a:pt x="24" y="113"/>
                    </a:lnTo>
                    <a:lnTo>
                      <a:pt x="23" y="115"/>
                    </a:lnTo>
                    <a:lnTo>
                      <a:pt x="22" y="117"/>
                    </a:lnTo>
                    <a:lnTo>
                      <a:pt x="22" y="119"/>
                    </a:lnTo>
                    <a:lnTo>
                      <a:pt x="22" y="120"/>
                    </a:lnTo>
                    <a:lnTo>
                      <a:pt x="22" y="124"/>
                    </a:lnTo>
                    <a:lnTo>
                      <a:pt x="23" y="128"/>
                    </a:lnTo>
                    <a:lnTo>
                      <a:pt x="23" y="128"/>
                    </a:lnTo>
                    <a:close/>
                    <a:moveTo>
                      <a:pt x="110" y="122"/>
                    </a:moveTo>
                    <a:lnTo>
                      <a:pt x="116" y="119"/>
                    </a:lnTo>
                    <a:lnTo>
                      <a:pt x="130" y="151"/>
                    </a:lnTo>
                    <a:lnTo>
                      <a:pt x="123" y="153"/>
                    </a:lnTo>
                    <a:lnTo>
                      <a:pt x="118" y="141"/>
                    </a:lnTo>
                    <a:lnTo>
                      <a:pt x="42" y="172"/>
                    </a:lnTo>
                    <a:lnTo>
                      <a:pt x="38" y="164"/>
                    </a:lnTo>
                    <a:lnTo>
                      <a:pt x="114" y="133"/>
                    </a:lnTo>
                    <a:lnTo>
                      <a:pt x="110" y="122"/>
                    </a:lnTo>
                    <a:lnTo>
                      <a:pt x="110" y="122"/>
                    </a:lnTo>
                    <a:close/>
                    <a:moveTo>
                      <a:pt x="73" y="232"/>
                    </a:moveTo>
                    <a:lnTo>
                      <a:pt x="153" y="190"/>
                    </a:lnTo>
                    <a:lnTo>
                      <a:pt x="149" y="183"/>
                    </a:lnTo>
                    <a:lnTo>
                      <a:pt x="115" y="200"/>
                    </a:lnTo>
                    <a:lnTo>
                      <a:pt x="103" y="177"/>
                    </a:lnTo>
                    <a:lnTo>
                      <a:pt x="137" y="163"/>
                    </a:lnTo>
                    <a:lnTo>
                      <a:pt x="133" y="155"/>
                    </a:lnTo>
                    <a:lnTo>
                      <a:pt x="50" y="192"/>
                    </a:lnTo>
                    <a:lnTo>
                      <a:pt x="54" y="200"/>
                    </a:lnTo>
                    <a:lnTo>
                      <a:pt x="95" y="180"/>
                    </a:lnTo>
                    <a:lnTo>
                      <a:pt x="108" y="204"/>
                    </a:lnTo>
                    <a:lnTo>
                      <a:pt x="69" y="225"/>
                    </a:lnTo>
                    <a:lnTo>
                      <a:pt x="7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Slïḋê"/>
              <p:cNvSpPr/>
              <p:nvPr/>
            </p:nvSpPr>
            <p:spPr bwMode="auto">
              <a:xfrm>
                <a:off x="2192338" y="3840163"/>
                <a:ext cx="303213" cy="306388"/>
              </a:xfrm>
              <a:custGeom>
                <a:avLst/>
                <a:gdLst>
                  <a:gd name="T0" fmla="*/ 20 w 191"/>
                  <a:gd name="T1" fmla="*/ 59 h 193"/>
                  <a:gd name="T2" fmla="*/ 13 w 191"/>
                  <a:gd name="T3" fmla="*/ 60 h 193"/>
                  <a:gd name="T4" fmla="*/ 9 w 191"/>
                  <a:gd name="T5" fmla="*/ 56 h 193"/>
                  <a:gd name="T6" fmla="*/ 8 w 191"/>
                  <a:gd name="T7" fmla="*/ 50 h 193"/>
                  <a:gd name="T8" fmla="*/ 10 w 191"/>
                  <a:gd name="T9" fmla="*/ 45 h 193"/>
                  <a:gd name="T10" fmla="*/ 14 w 191"/>
                  <a:gd name="T11" fmla="*/ 39 h 193"/>
                  <a:gd name="T12" fmla="*/ 24 w 191"/>
                  <a:gd name="T13" fmla="*/ 30 h 193"/>
                  <a:gd name="T14" fmla="*/ 38 w 191"/>
                  <a:gd name="T15" fmla="*/ 19 h 193"/>
                  <a:gd name="T16" fmla="*/ 52 w 191"/>
                  <a:gd name="T17" fmla="*/ 12 h 193"/>
                  <a:gd name="T18" fmla="*/ 60 w 191"/>
                  <a:gd name="T19" fmla="*/ 10 h 193"/>
                  <a:gd name="T20" fmla="*/ 65 w 191"/>
                  <a:gd name="T21" fmla="*/ 10 h 193"/>
                  <a:gd name="T22" fmla="*/ 69 w 191"/>
                  <a:gd name="T23" fmla="*/ 12 h 193"/>
                  <a:gd name="T24" fmla="*/ 71 w 191"/>
                  <a:gd name="T25" fmla="*/ 18 h 193"/>
                  <a:gd name="T26" fmla="*/ 69 w 191"/>
                  <a:gd name="T27" fmla="*/ 24 h 193"/>
                  <a:gd name="T28" fmla="*/ 61 w 191"/>
                  <a:gd name="T29" fmla="*/ 32 h 193"/>
                  <a:gd name="T30" fmla="*/ 69 w 191"/>
                  <a:gd name="T31" fmla="*/ 36 h 193"/>
                  <a:gd name="T32" fmla="*/ 75 w 191"/>
                  <a:gd name="T33" fmla="*/ 31 h 193"/>
                  <a:gd name="T34" fmla="*/ 77 w 191"/>
                  <a:gd name="T35" fmla="*/ 25 h 193"/>
                  <a:gd name="T36" fmla="*/ 79 w 191"/>
                  <a:gd name="T37" fmla="*/ 19 h 193"/>
                  <a:gd name="T38" fmla="*/ 78 w 191"/>
                  <a:gd name="T39" fmla="*/ 13 h 193"/>
                  <a:gd name="T40" fmla="*/ 75 w 191"/>
                  <a:gd name="T41" fmla="*/ 7 h 193"/>
                  <a:gd name="T42" fmla="*/ 71 w 191"/>
                  <a:gd name="T43" fmla="*/ 3 h 193"/>
                  <a:gd name="T44" fmla="*/ 64 w 191"/>
                  <a:gd name="T45" fmla="*/ 0 h 193"/>
                  <a:gd name="T46" fmla="*/ 55 w 191"/>
                  <a:gd name="T47" fmla="*/ 2 h 193"/>
                  <a:gd name="T48" fmla="*/ 42 w 191"/>
                  <a:gd name="T49" fmla="*/ 7 h 193"/>
                  <a:gd name="T50" fmla="*/ 29 w 191"/>
                  <a:gd name="T51" fmla="*/ 16 h 193"/>
                  <a:gd name="T52" fmla="*/ 17 w 191"/>
                  <a:gd name="T53" fmla="*/ 25 h 193"/>
                  <a:gd name="T54" fmla="*/ 8 w 191"/>
                  <a:gd name="T55" fmla="*/ 35 h 193"/>
                  <a:gd name="T56" fmla="*/ 2 w 191"/>
                  <a:gd name="T57" fmla="*/ 43 h 193"/>
                  <a:gd name="T58" fmla="*/ 0 w 191"/>
                  <a:gd name="T59" fmla="*/ 51 h 193"/>
                  <a:gd name="T60" fmla="*/ 2 w 191"/>
                  <a:gd name="T61" fmla="*/ 58 h 193"/>
                  <a:gd name="T62" fmla="*/ 5 w 191"/>
                  <a:gd name="T63" fmla="*/ 64 h 193"/>
                  <a:gd name="T64" fmla="*/ 9 w 191"/>
                  <a:gd name="T65" fmla="*/ 67 h 193"/>
                  <a:gd name="T66" fmla="*/ 14 w 191"/>
                  <a:gd name="T67" fmla="*/ 69 h 193"/>
                  <a:gd name="T68" fmla="*/ 20 w 191"/>
                  <a:gd name="T69" fmla="*/ 68 h 193"/>
                  <a:gd name="T70" fmla="*/ 28 w 191"/>
                  <a:gd name="T71" fmla="*/ 65 h 193"/>
                  <a:gd name="T72" fmla="*/ 29 w 191"/>
                  <a:gd name="T73" fmla="*/ 55 h 193"/>
                  <a:gd name="T74" fmla="*/ 43 w 191"/>
                  <a:gd name="T75" fmla="*/ 107 h 193"/>
                  <a:gd name="T76" fmla="*/ 27 w 191"/>
                  <a:gd name="T77" fmla="*/ 89 h 193"/>
                  <a:gd name="T78" fmla="*/ 97 w 191"/>
                  <a:gd name="T79" fmla="*/ 33 h 193"/>
                  <a:gd name="T80" fmla="*/ 110 w 191"/>
                  <a:gd name="T81" fmla="*/ 47 h 193"/>
                  <a:gd name="T82" fmla="*/ 48 w 191"/>
                  <a:gd name="T83" fmla="*/ 112 h 193"/>
                  <a:gd name="T84" fmla="*/ 124 w 191"/>
                  <a:gd name="T85" fmla="*/ 60 h 193"/>
                  <a:gd name="T86" fmla="*/ 64 w 191"/>
                  <a:gd name="T87" fmla="*/ 127 h 193"/>
                  <a:gd name="T88" fmla="*/ 169 w 191"/>
                  <a:gd name="T89" fmla="*/ 95 h 193"/>
                  <a:gd name="T90" fmla="*/ 149 w 191"/>
                  <a:gd name="T91" fmla="*/ 82 h 193"/>
                  <a:gd name="T92" fmla="*/ 82 w 191"/>
                  <a:gd name="T93" fmla="*/ 143 h 193"/>
                  <a:gd name="T94" fmla="*/ 99 w 191"/>
                  <a:gd name="T95" fmla="*/ 156 h 193"/>
                  <a:gd name="T96" fmla="*/ 145 w 191"/>
                  <a:gd name="T97" fmla="*/ 188 h 193"/>
                  <a:gd name="T98" fmla="*/ 182 w 191"/>
                  <a:gd name="T99" fmla="*/ 105 h 193"/>
                  <a:gd name="T100" fmla="*/ 147 w 191"/>
                  <a:gd name="T101" fmla="*/ 148 h 193"/>
                  <a:gd name="T102" fmla="*/ 153 w 191"/>
                  <a:gd name="T103"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9" y="55"/>
                    </a:moveTo>
                    <a:lnTo>
                      <a:pt x="24" y="57"/>
                    </a:lnTo>
                    <a:lnTo>
                      <a:pt x="20" y="59"/>
                    </a:lnTo>
                    <a:lnTo>
                      <a:pt x="17" y="60"/>
                    </a:lnTo>
                    <a:lnTo>
                      <a:pt x="15" y="60"/>
                    </a:lnTo>
                    <a:lnTo>
                      <a:pt x="13" y="60"/>
                    </a:lnTo>
                    <a:lnTo>
                      <a:pt x="12" y="59"/>
                    </a:lnTo>
                    <a:lnTo>
                      <a:pt x="10" y="58"/>
                    </a:lnTo>
                    <a:lnTo>
                      <a:pt x="9" y="56"/>
                    </a:lnTo>
                    <a:lnTo>
                      <a:pt x="8" y="54"/>
                    </a:lnTo>
                    <a:lnTo>
                      <a:pt x="8" y="51"/>
                    </a:lnTo>
                    <a:lnTo>
                      <a:pt x="8" y="50"/>
                    </a:lnTo>
                    <a:lnTo>
                      <a:pt x="8" y="48"/>
                    </a:lnTo>
                    <a:lnTo>
                      <a:pt x="9" y="47"/>
                    </a:lnTo>
                    <a:lnTo>
                      <a:pt x="10" y="45"/>
                    </a:lnTo>
                    <a:lnTo>
                      <a:pt x="11" y="43"/>
                    </a:lnTo>
                    <a:lnTo>
                      <a:pt x="12" y="42"/>
                    </a:lnTo>
                    <a:lnTo>
                      <a:pt x="14" y="39"/>
                    </a:lnTo>
                    <a:lnTo>
                      <a:pt x="16" y="37"/>
                    </a:lnTo>
                    <a:lnTo>
                      <a:pt x="20" y="33"/>
                    </a:lnTo>
                    <a:lnTo>
                      <a:pt x="24" y="30"/>
                    </a:lnTo>
                    <a:lnTo>
                      <a:pt x="28" y="27"/>
                    </a:lnTo>
                    <a:lnTo>
                      <a:pt x="33" y="23"/>
                    </a:lnTo>
                    <a:lnTo>
                      <a:pt x="38" y="19"/>
                    </a:lnTo>
                    <a:lnTo>
                      <a:pt x="43" y="17"/>
                    </a:lnTo>
                    <a:lnTo>
                      <a:pt x="48" y="15"/>
                    </a:lnTo>
                    <a:lnTo>
                      <a:pt x="52" y="12"/>
                    </a:lnTo>
                    <a:lnTo>
                      <a:pt x="56" y="11"/>
                    </a:lnTo>
                    <a:lnTo>
                      <a:pt x="58" y="10"/>
                    </a:lnTo>
                    <a:lnTo>
                      <a:pt x="60" y="10"/>
                    </a:lnTo>
                    <a:lnTo>
                      <a:pt x="61" y="9"/>
                    </a:lnTo>
                    <a:lnTo>
                      <a:pt x="64" y="9"/>
                    </a:lnTo>
                    <a:lnTo>
                      <a:pt x="65" y="10"/>
                    </a:lnTo>
                    <a:lnTo>
                      <a:pt x="66" y="10"/>
                    </a:lnTo>
                    <a:lnTo>
                      <a:pt x="67" y="11"/>
                    </a:lnTo>
                    <a:lnTo>
                      <a:pt x="69" y="12"/>
                    </a:lnTo>
                    <a:lnTo>
                      <a:pt x="70" y="14"/>
                    </a:lnTo>
                    <a:lnTo>
                      <a:pt x="71" y="16"/>
                    </a:lnTo>
                    <a:lnTo>
                      <a:pt x="71" y="18"/>
                    </a:lnTo>
                    <a:lnTo>
                      <a:pt x="71" y="19"/>
                    </a:lnTo>
                    <a:lnTo>
                      <a:pt x="71" y="22"/>
                    </a:lnTo>
                    <a:lnTo>
                      <a:pt x="69" y="24"/>
                    </a:lnTo>
                    <a:lnTo>
                      <a:pt x="68" y="27"/>
                    </a:lnTo>
                    <a:lnTo>
                      <a:pt x="65" y="29"/>
                    </a:lnTo>
                    <a:lnTo>
                      <a:pt x="61" y="32"/>
                    </a:lnTo>
                    <a:lnTo>
                      <a:pt x="65" y="39"/>
                    </a:lnTo>
                    <a:lnTo>
                      <a:pt x="67" y="38"/>
                    </a:lnTo>
                    <a:lnTo>
                      <a:pt x="69" y="36"/>
                    </a:lnTo>
                    <a:lnTo>
                      <a:pt x="71" y="35"/>
                    </a:lnTo>
                    <a:lnTo>
                      <a:pt x="73" y="33"/>
                    </a:lnTo>
                    <a:lnTo>
                      <a:pt x="75" y="31"/>
                    </a:lnTo>
                    <a:lnTo>
                      <a:pt x="76" y="29"/>
                    </a:lnTo>
                    <a:lnTo>
                      <a:pt x="77" y="27"/>
                    </a:lnTo>
                    <a:lnTo>
                      <a:pt x="77" y="25"/>
                    </a:lnTo>
                    <a:lnTo>
                      <a:pt x="78" y="23"/>
                    </a:lnTo>
                    <a:lnTo>
                      <a:pt x="79" y="21"/>
                    </a:lnTo>
                    <a:lnTo>
                      <a:pt x="79" y="19"/>
                    </a:lnTo>
                    <a:lnTo>
                      <a:pt x="79" y="17"/>
                    </a:lnTo>
                    <a:lnTo>
                      <a:pt x="78" y="15"/>
                    </a:lnTo>
                    <a:lnTo>
                      <a:pt x="78" y="13"/>
                    </a:lnTo>
                    <a:lnTo>
                      <a:pt x="77" y="11"/>
                    </a:lnTo>
                    <a:lnTo>
                      <a:pt x="77" y="9"/>
                    </a:lnTo>
                    <a:lnTo>
                      <a:pt x="75" y="7"/>
                    </a:lnTo>
                    <a:lnTo>
                      <a:pt x="74" y="5"/>
                    </a:lnTo>
                    <a:lnTo>
                      <a:pt x="73" y="3"/>
                    </a:lnTo>
                    <a:lnTo>
                      <a:pt x="71" y="3"/>
                    </a:lnTo>
                    <a:lnTo>
                      <a:pt x="69" y="1"/>
                    </a:lnTo>
                    <a:lnTo>
                      <a:pt x="66" y="1"/>
                    </a:lnTo>
                    <a:lnTo>
                      <a:pt x="64" y="0"/>
                    </a:lnTo>
                    <a:lnTo>
                      <a:pt x="61" y="0"/>
                    </a:lnTo>
                    <a:lnTo>
                      <a:pt x="58" y="1"/>
                    </a:lnTo>
                    <a:lnTo>
                      <a:pt x="55" y="2"/>
                    </a:lnTo>
                    <a:lnTo>
                      <a:pt x="51" y="3"/>
                    </a:lnTo>
                    <a:lnTo>
                      <a:pt x="47" y="5"/>
                    </a:lnTo>
                    <a:lnTo>
                      <a:pt x="42" y="7"/>
                    </a:lnTo>
                    <a:lnTo>
                      <a:pt x="38" y="10"/>
                    </a:lnTo>
                    <a:lnTo>
                      <a:pt x="34" y="13"/>
                    </a:lnTo>
                    <a:lnTo>
                      <a:pt x="29" y="16"/>
                    </a:lnTo>
                    <a:lnTo>
                      <a:pt x="24" y="19"/>
                    </a:lnTo>
                    <a:lnTo>
                      <a:pt x="20" y="22"/>
                    </a:lnTo>
                    <a:lnTo>
                      <a:pt x="17" y="25"/>
                    </a:lnTo>
                    <a:lnTo>
                      <a:pt x="13" y="29"/>
                    </a:lnTo>
                    <a:lnTo>
                      <a:pt x="10" y="32"/>
                    </a:lnTo>
                    <a:lnTo>
                      <a:pt x="8" y="35"/>
                    </a:lnTo>
                    <a:lnTo>
                      <a:pt x="5" y="38"/>
                    </a:lnTo>
                    <a:lnTo>
                      <a:pt x="4" y="41"/>
                    </a:lnTo>
                    <a:lnTo>
                      <a:pt x="2" y="43"/>
                    </a:lnTo>
                    <a:lnTo>
                      <a:pt x="1" y="46"/>
                    </a:lnTo>
                    <a:lnTo>
                      <a:pt x="0" y="48"/>
                    </a:lnTo>
                    <a:lnTo>
                      <a:pt x="0" y="51"/>
                    </a:lnTo>
                    <a:lnTo>
                      <a:pt x="0" y="53"/>
                    </a:lnTo>
                    <a:lnTo>
                      <a:pt x="0" y="55"/>
                    </a:lnTo>
                    <a:lnTo>
                      <a:pt x="2" y="58"/>
                    </a:lnTo>
                    <a:lnTo>
                      <a:pt x="3" y="60"/>
                    </a:lnTo>
                    <a:lnTo>
                      <a:pt x="4" y="63"/>
                    </a:lnTo>
                    <a:lnTo>
                      <a:pt x="5" y="64"/>
                    </a:lnTo>
                    <a:lnTo>
                      <a:pt x="6" y="66"/>
                    </a:lnTo>
                    <a:lnTo>
                      <a:pt x="8" y="67"/>
                    </a:lnTo>
                    <a:lnTo>
                      <a:pt x="9" y="67"/>
                    </a:lnTo>
                    <a:lnTo>
                      <a:pt x="11" y="68"/>
                    </a:lnTo>
                    <a:lnTo>
                      <a:pt x="12" y="69"/>
                    </a:lnTo>
                    <a:lnTo>
                      <a:pt x="14" y="69"/>
                    </a:lnTo>
                    <a:lnTo>
                      <a:pt x="16" y="69"/>
                    </a:lnTo>
                    <a:lnTo>
                      <a:pt x="19" y="69"/>
                    </a:lnTo>
                    <a:lnTo>
                      <a:pt x="20" y="68"/>
                    </a:lnTo>
                    <a:lnTo>
                      <a:pt x="23" y="67"/>
                    </a:lnTo>
                    <a:lnTo>
                      <a:pt x="25" y="67"/>
                    </a:lnTo>
                    <a:lnTo>
                      <a:pt x="28" y="65"/>
                    </a:lnTo>
                    <a:lnTo>
                      <a:pt x="30" y="63"/>
                    </a:lnTo>
                    <a:lnTo>
                      <a:pt x="33" y="62"/>
                    </a:lnTo>
                    <a:lnTo>
                      <a:pt x="29" y="55"/>
                    </a:lnTo>
                    <a:lnTo>
                      <a:pt x="29" y="55"/>
                    </a:lnTo>
                    <a:close/>
                    <a:moveTo>
                      <a:pt x="48" y="112"/>
                    </a:moveTo>
                    <a:lnTo>
                      <a:pt x="43" y="107"/>
                    </a:lnTo>
                    <a:lnTo>
                      <a:pt x="78" y="76"/>
                    </a:lnTo>
                    <a:lnTo>
                      <a:pt x="64" y="59"/>
                    </a:lnTo>
                    <a:lnTo>
                      <a:pt x="27" y="89"/>
                    </a:lnTo>
                    <a:lnTo>
                      <a:pt x="21" y="83"/>
                    </a:lnTo>
                    <a:lnTo>
                      <a:pt x="91" y="27"/>
                    </a:lnTo>
                    <a:lnTo>
                      <a:pt x="97" y="33"/>
                    </a:lnTo>
                    <a:lnTo>
                      <a:pt x="70" y="54"/>
                    </a:lnTo>
                    <a:lnTo>
                      <a:pt x="84" y="71"/>
                    </a:lnTo>
                    <a:lnTo>
                      <a:pt x="110" y="47"/>
                    </a:lnTo>
                    <a:lnTo>
                      <a:pt x="116" y="53"/>
                    </a:lnTo>
                    <a:lnTo>
                      <a:pt x="48" y="112"/>
                    </a:lnTo>
                    <a:lnTo>
                      <a:pt x="48" y="112"/>
                    </a:lnTo>
                    <a:close/>
                    <a:moveTo>
                      <a:pt x="64" y="127"/>
                    </a:moveTo>
                    <a:lnTo>
                      <a:pt x="58" y="121"/>
                    </a:lnTo>
                    <a:lnTo>
                      <a:pt x="124" y="60"/>
                    </a:lnTo>
                    <a:lnTo>
                      <a:pt x="130" y="66"/>
                    </a:lnTo>
                    <a:lnTo>
                      <a:pt x="64" y="127"/>
                    </a:lnTo>
                    <a:lnTo>
                      <a:pt x="64" y="127"/>
                    </a:lnTo>
                    <a:close/>
                    <a:moveTo>
                      <a:pt x="99" y="156"/>
                    </a:moveTo>
                    <a:lnTo>
                      <a:pt x="105" y="161"/>
                    </a:lnTo>
                    <a:lnTo>
                      <a:pt x="169" y="95"/>
                    </a:lnTo>
                    <a:lnTo>
                      <a:pt x="163" y="91"/>
                    </a:lnTo>
                    <a:lnTo>
                      <a:pt x="122" y="131"/>
                    </a:lnTo>
                    <a:lnTo>
                      <a:pt x="149" y="82"/>
                    </a:lnTo>
                    <a:lnTo>
                      <a:pt x="139" y="74"/>
                    </a:lnTo>
                    <a:lnTo>
                      <a:pt x="75" y="136"/>
                    </a:lnTo>
                    <a:lnTo>
                      <a:pt x="82" y="143"/>
                    </a:lnTo>
                    <a:lnTo>
                      <a:pt x="137" y="86"/>
                    </a:lnTo>
                    <a:lnTo>
                      <a:pt x="99" y="156"/>
                    </a:lnTo>
                    <a:lnTo>
                      <a:pt x="99" y="156"/>
                    </a:lnTo>
                    <a:close/>
                    <a:moveTo>
                      <a:pt x="147" y="148"/>
                    </a:moveTo>
                    <a:lnTo>
                      <a:pt x="160" y="159"/>
                    </a:lnTo>
                    <a:lnTo>
                      <a:pt x="145" y="188"/>
                    </a:lnTo>
                    <a:lnTo>
                      <a:pt x="153" y="193"/>
                    </a:lnTo>
                    <a:lnTo>
                      <a:pt x="191" y="111"/>
                    </a:lnTo>
                    <a:lnTo>
                      <a:pt x="182" y="105"/>
                    </a:lnTo>
                    <a:lnTo>
                      <a:pt x="115" y="168"/>
                    </a:lnTo>
                    <a:lnTo>
                      <a:pt x="121" y="173"/>
                    </a:lnTo>
                    <a:lnTo>
                      <a:pt x="147" y="148"/>
                    </a:lnTo>
                    <a:lnTo>
                      <a:pt x="147" y="148"/>
                    </a:lnTo>
                    <a:close/>
                    <a:moveTo>
                      <a:pt x="163" y="151"/>
                    </a:moveTo>
                    <a:lnTo>
                      <a:pt x="153" y="143"/>
                    </a:lnTo>
                    <a:lnTo>
                      <a:pt x="178" y="119"/>
                    </a:lnTo>
                    <a:lnTo>
                      <a:pt x="16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šľiḋé"/>
              <p:cNvSpPr/>
              <p:nvPr/>
            </p:nvSpPr>
            <p:spPr bwMode="auto">
              <a:xfrm>
                <a:off x="2944813" y="3957638"/>
                <a:ext cx="39688" cy="73025"/>
              </a:xfrm>
              <a:custGeom>
                <a:avLst/>
                <a:gdLst>
                  <a:gd name="T0" fmla="*/ 13 w 25"/>
                  <a:gd name="T1" fmla="*/ 0 h 46"/>
                  <a:gd name="T2" fmla="*/ 20 w 25"/>
                  <a:gd name="T3" fmla="*/ 29 h 46"/>
                  <a:gd name="T4" fmla="*/ 24 w 25"/>
                  <a:gd name="T5" fmla="*/ 28 h 46"/>
                  <a:gd name="T6" fmla="*/ 25 w 25"/>
                  <a:gd name="T7" fmla="*/ 32 h 46"/>
                  <a:gd name="T8" fmla="*/ 21 w 25"/>
                  <a:gd name="T9" fmla="*/ 33 h 46"/>
                  <a:gd name="T10" fmla="*/ 24 w 25"/>
                  <a:gd name="T11" fmla="*/ 45 h 46"/>
                  <a:gd name="T12" fmla="*/ 20 w 25"/>
                  <a:gd name="T13" fmla="*/ 46 h 46"/>
                  <a:gd name="T14" fmla="*/ 17 w 25"/>
                  <a:gd name="T15" fmla="*/ 33 h 46"/>
                  <a:gd name="T16" fmla="*/ 2 w 25"/>
                  <a:gd name="T17" fmla="*/ 37 h 46"/>
                  <a:gd name="T18" fmla="*/ 0 w 25"/>
                  <a:gd name="T19" fmla="*/ 33 h 46"/>
                  <a:gd name="T20" fmla="*/ 11 w 25"/>
                  <a:gd name="T21" fmla="*/ 0 h 46"/>
                  <a:gd name="T22" fmla="*/ 13 w 25"/>
                  <a:gd name="T23" fmla="*/ 0 h 46"/>
                  <a:gd name="T24" fmla="*/ 13 w 25"/>
                  <a:gd name="T25" fmla="*/ 0 h 46"/>
                  <a:gd name="T26" fmla="*/ 16 w 25"/>
                  <a:gd name="T27" fmla="*/ 29 h 46"/>
                  <a:gd name="T28" fmla="*/ 11 w 25"/>
                  <a:gd name="T29" fmla="*/ 7 h 46"/>
                  <a:gd name="T30" fmla="*/ 3 w 25"/>
                  <a:gd name="T31" fmla="*/ 33 h 46"/>
                  <a:gd name="T32" fmla="*/ 16 w 25"/>
                  <a:gd name="T3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6">
                    <a:moveTo>
                      <a:pt x="13" y="0"/>
                    </a:moveTo>
                    <a:lnTo>
                      <a:pt x="20" y="29"/>
                    </a:lnTo>
                    <a:lnTo>
                      <a:pt x="24" y="28"/>
                    </a:lnTo>
                    <a:lnTo>
                      <a:pt x="25" y="32"/>
                    </a:lnTo>
                    <a:lnTo>
                      <a:pt x="21" y="33"/>
                    </a:lnTo>
                    <a:lnTo>
                      <a:pt x="24" y="45"/>
                    </a:lnTo>
                    <a:lnTo>
                      <a:pt x="20" y="46"/>
                    </a:lnTo>
                    <a:lnTo>
                      <a:pt x="17" y="33"/>
                    </a:lnTo>
                    <a:lnTo>
                      <a:pt x="2" y="37"/>
                    </a:lnTo>
                    <a:lnTo>
                      <a:pt x="0" y="33"/>
                    </a:lnTo>
                    <a:lnTo>
                      <a:pt x="11" y="0"/>
                    </a:lnTo>
                    <a:lnTo>
                      <a:pt x="13" y="0"/>
                    </a:lnTo>
                    <a:lnTo>
                      <a:pt x="13" y="0"/>
                    </a:lnTo>
                    <a:close/>
                    <a:moveTo>
                      <a:pt x="16" y="29"/>
                    </a:moveTo>
                    <a:lnTo>
                      <a:pt x="11" y="7"/>
                    </a:lnTo>
                    <a:lnTo>
                      <a:pt x="3" y="33"/>
                    </a:lnTo>
                    <a:lnTo>
                      <a:pt x="1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ṩliḍè"/>
              <p:cNvSpPr/>
              <p:nvPr/>
            </p:nvSpPr>
            <p:spPr bwMode="auto">
              <a:xfrm>
                <a:off x="2720976" y="3960813"/>
                <a:ext cx="38100" cy="71438"/>
              </a:xfrm>
              <a:custGeom>
                <a:avLst/>
                <a:gdLst>
                  <a:gd name="T0" fmla="*/ 16 w 24"/>
                  <a:gd name="T1" fmla="*/ 10 h 45"/>
                  <a:gd name="T2" fmla="*/ 16 w 24"/>
                  <a:gd name="T3" fmla="*/ 8 h 45"/>
                  <a:gd name="T4" fmla="*/ 16 w 24"/>
                  <a:gd name="T5" fmla="*/ 7 h 45"/>
                  <a:gd name="T6" fmla="*/ 16 w 24"/>
                  <a:gd name="T7" fmla="*/ 6 h 45"/>
                  <a:gd name="T8" fmla="*/ 15 w 24"/>
                  <a:gd name="T9" fmla="*/ 5 h 45"/>
                  <a:gd name="T10" fmla="*/ 12 w 24"/>
                  <a:gd name="T11" fmla="*/ 5 h 45"/>
                  <a:gd name="T12" fmla="*/ 9 w 24"/>
                  <a:gd name="T13" fmla="*/ 5 h 45"/>
                  <a:gd name="T14" fmla="*/ 10 w 24"/>
                  <a:gd name="T15" fmla="*/ 3 h 45"/>
                  <a:gd name="T16" fmla="*/ 13 w 24"/>
                  <a:gd name="T17" fmla="*/ 3 h 45"/>
                  <a:gd name="T18" fmla="*/ 17 w 24"/>
                  <a:gd name="T19" fmla="*/ 3 h 45"/>
                  <a:gd name="T20" fmla="*/ 20 w 24"/>
                  <a:gd name="T21" fmla="*/ 2 h 45"/>
                  <a:gd name="T22" fmla="*/ 24 w 24"/>
                  <a:gd name="T23" fmla="*/ 0 h 45"/>
                  <a:gd name="T24" fmla="*/ 14 w 24"/>
                  <a:gd name="T25" fmla="*/ 39 h 45"/>
                  <a:gd name="T26" fmla="*/ 14 w 24"/>
                  <a:gd name="T27" fmla="*/ 39 h 45"/>
                  <a:gd name="T28" fmla="*/ 14 w 24"/>
                  <a:gd name="T29" fmla="*/ 40 h 45"/>
                  <a:gd name="T30" fmla="*/ 14 w 24"/>
                  <a:gd name="T31" fmla="*/ 41 h 45"/>
                  <a:gd name="T32" fmla="*/ 14 w 24"/>
                  <a:gd name="T33" fmla="*/ 42 h 45"/>
                  <a:gd name="T34" fmla="*/ 16 w 24"/>
                  <a:gd name="T35" fmla="*/ 43 h 45"/>
                  <a:gd name="T36" fmla="*/ 18 w 24"/>
                  <a:gd name="T37" fmla="*/ 43 h 45"/>
                  <a:gd name="T38" fmla="*/ 18 w 24"/>
                  <a:gd name="T39" fmla="*/ 45 h 45"/>
                  <a:gd name="T40" fmla="*/ 0 w 24"/>
                  <a:gd name="T41" fmla="*/ 40 h 45"/>
                  <a:gd name="T42" fmla="*/ 1 w 24"/>
                  <a:gd name="T43" fmla="*/ 39 h 45"/>
                  <a:gd name="T44" fmla="*/ 4 w 24"/>
                  <a:gd name="T45" fmla="*/ 39 h 45"/>
                  <a:gd name="T46" fmla="*/ 6 w 24"/>
                  <a:gd name="T47" fmla="*/ 39 h 45"/>
                  <a:gd name="T48" fmla="*/ 7 w 24"/>
                  <a:gd name="T49" fmla="*/ 39 h 45"/>
                  <a:gd name="T50" fmla="*/ 8 w 24"/>
                  <a:gd name="T51" fmla="*/ 39 h 45"/>
                  <a:gd name="T52" fmla="*/ 8 w 24"/>
                  <a:gd name="T53" fmla="*/ 39 h 45"/>
                  <a:gd name="T54" fmla="*/ 8 w 24"/>
                  <a:gd name="T55" fmla="*/ 39 h 45"/>
                  <a:gd name="T56" fmla="*/ 16 w 24"/>
                  <a:gd name="T5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16" y="10"/>
                    </a:moveTo>
                    <a:lnTo>
                      <a:pt x="16" y="8"/>
                    </a:lnTo>
                    <a:lnTo>
                      <a:pt x="16" y="7"/>
                    </a:lnTo>
                    <a:lnTo>
                      <a:pt x="16" y="6"/>
                    </a:lnTo>
                    <a:lnTo>
                      <a:pt x="15" y="5"/>
                    </a:lnTo>
                    <a:lnTo>
                      <a:pt x="12" y="5"/>
                    </a:lnTo>
                    <a:lnTo>
                      <a:pt x="9" y="5"/>
                    </a:lnTo>
                    <a:lnTo>
                      <a:pt x="10" y="3"/>
                    </a:lnTo>
                    <a:lnTo>
                      <a:pt x="13" y="3"/>
                    </a:lnTo>
                    <a:lnTo>
                      <a:pt x="17" y="3"/>
                    </a:lnTo>
                    <a:lnTo>
                      <a:pt x="20" y="2"/>
                    </a:lnTo>
                    <a:lnTo>
                      <a:pt x="24" y="0"/>
                    </a:lnTo>
                    <a:lnTo>
                      <a:pt x="14" y="39"/>
                    </a:lnTo>
                    <a:lnTo>
                      <a:pt x="14" y="39"/>
                    </a:lnTo>
                    <a:lnTo>
                      <a:pt x="14" y="40"/>
                    </a:lnTo>
                    <a:lnTo>
                      <a:pt x="14" y="41"/>
                    </a:lnTo>
                    <a:lnTo>
                      <a:pt x="14" y="42"/>
                    </a:lnTo>
                    <a:lnTo>
                      <a:pt x="16" y="43"/>
                    </a:lnTo>
                    <a:lnTo>
                      <a:pt x="18" y="43"/>
                    </a:lnTo>
                    <a:lnTo>
                      <a:pt x="18" y="45"/>
                    </a:lnTo>
                    <a:lnTo>
                      <a:pt x="0" y="40"/>
                    </a:lnTo>
                    <a:lnTo>
                      <a:pt x="1" y="39"/>
                    </a:lnTo>
                    <a:lnTo>
                      <a:pt x="4" y="39"/>
                    </a:lnTo>
                    <a:lnTo>
                      <a:pt x="6" y="39"/>
                    </a:lnTo>
                    <a:lnTo>
                      <a:pt x="7" y="39"/>
                    </a:lnTo>
                    <a:lnTo>
                      <a:pt x="8" y="39"/>
                    </a:lnTo>
                    <a:lnTo>
                      <a:pt x="8" y="39"/>
                    </a:lnTo>
                    <a:lnTo>
                      <a:pt x="8" y="39"/>
                    </a:lnTo>
                    <a:lnTo>
                      <a:pt x="1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îsḻíḓe"/>
              <p:cNvSpPr/>
              <p:nvPr/>
            </p:nvSpPr>
            <p:spPr bwMode="auto">
              <a:xfrm>
                <a:off x="2797176" y="3963988"/>
                <a:ext cx="36513" cy="71438"/>
              </a:xfrm>
              <a:custGeom>
                <a:avLst/>
                <a:gdLst>
                  <a:gd name="T0" fmla="*/ 1 w 23"/>
                  <a:gd name="T1" fmla="*/ 45 h 45"/>
                  <a:gd name="T2" fmla="*/ 6 w 23"/>
                  <a:gd name="T3" fmla="*/ 42 h 45"/>
                  <a:gd name="T4" fmla="*/ 10 w 23"/>
                  <a:gd name="T5" fmla="*/ 39 h 45"/>
                  <a:gd name="T6" fmla="*/ 14 w 23"/>
                  <a:gd name="T7" fmla="*/ 33 h 45"/>
                  <a:gd name="T8" fmla="*/ 16 w 23"/>
                  <a:gd name="T9" fmla="*/ 25 h 45"/>
                  <a:gd name="T10" fmla="*/ 12 w 23"/>
                  <a:gd name="T11" fmla="*/ 28 h 45"/>
                  <a:gd name="T12" fmla="*/ 11 w 23"/>
                  <a:gd name="T13" fmla="*/ 29 h 45"/>
                  <a:gd name="T14" fmla="*/ 8 w 23"/>
                  <a:gd name="T15" fmla="*/ 29 h 45"/>
                  <a:gd name="T16" fmla="*/ 5 w 23"/>
                  <a:gd name="T17" fmla="*/ 27 h 45"/>
                  <a:gd name="T18" fmla="*/ 3 w 23"/>
                  <a:gd name="T19" fmla="*/ 24 h 45"/>
                  <a:gd name="T20" fmla="*/ 1 w 23"/>
                  <a:gd name="T21" fmla="*/ 20 h 45"/>
                  <a:gd name="T22" fmla="*/ 0 w 23"/>
                  <a:gd name="T23" fmla="*/ 14 h 45"/>
                  <a:gd name="T24" fmla="*/ 1 w 23"/>
                  <a:gd name="T25" fmla="*/ 9 h 45"/>
                  <a:gd name="T26" fmla="*/ 4 w 23"/>
                  <a:gd name="T27" fmla="*/ 5 h 45"/>
                  <a:gd name="T28" fmla="*/ 5 w 23"/>
                  <a:gd name="T29" fmla="*/ 2 h 45"/>
                  <a:gd name="T30" fmla="*/ 8 w 23"/>
                  <a:gd name="T31" fmla="*/ 1 h 45"/>
                  <a:gd name="T32" fmla="*/ 12 w 23"/>
                  <a:gd name="T33" fmla="*/ 0 h 45"/>
                  <a:gd name="T34" fmla="*/ 14 w 23"/>
                  <a:gd name="T35" fmla="*/ 0 h 45"/>
                  <a:gd name="T36" fmla="*/ 16 w 23"/>
                  <a:gd name="T37" fmla="*/ 1 h 45"/>
                  <a:gd name="T38" fmla="*/ 20 w 23"/>
                  <a:gd name="T39" fmla="*/ 6 h 45"/>
                  <a:gd name="T40" fmla="*/ 23 w 23"/>
                  <a:gd name="T41" fmla="*/ 13 h 45"/>
                  <a:gd name="T42" fmla="*/ 23 w 23"/>
                  <a:gd name="T43" fmla="*/ 21 h 45"/>
                  <a:gd name="T44" fmla="*/ 22 w 23"/>
                  <a:gd name="T45" fmla="*/ 29 h 45"/>
                  <a:gd name="T46" fmla="*/ 20 w 23"/>
                  <a:gd name="T47" fmla="*/ 33 h 45"/>
                  <a:gd name="T48" fmla="*/ 18 w 23"/>
                  <a:gd name="T49" fmla="*/ 37 h 45"/>
                  <a:gd name="T50" fmla="*/ 15 w 23"/>
                  <a:gd name="T51" fmla="*/ 40 h 45"/>
                  <a:gd name="T52" fmla="*/ 11 w 23"/>
                  <a:gd name="T53" fmla="*/ 42 h 45"/>
                  <a:gd name="T54" fmla="*/ 7 w 23"/>
                  <a:gd name="T55" fmla="*/ 45 h 45"/>
                  <a:gd name="T56" fmla="*/ 1 w 23"/>
                  <a:gd name="T57" fmla="*/ 45 h 45"/>
                  <a:gd name="T58" fmla="*/ 16 w 23"/>
                  <a:gd name="T59" fmla="*/ 7 h 45"/>
                  <a:gd name="T60" fmla="*/ 13 w 23"/>
                  <a:gd name="T61" fmla="*/ 4 h 45"/>
                  <a:gd name="T62" fmla="*/ 12 w 23"/>
                  <a:gd name="T63" fmla="*/ 3 h 45"/>
                  <a:gd name="T64" fmla="*/ 9 w 23"/>
                  <a:gd name="T65" fmla="*/ 3 h 45"/>
                  <a:gd name="T66" fmla="*/ 8 w 23"/>
                  <a:gd name="T67" fmla="*/ 4 h 45"/>
                  <a:gd name="T68" fmla="*/ 6 w 23"/>
                  <a:gd name="T69" fmla="*/ 5 h 45"/>
                  <a:gd name="T70" fmla="*/ 5 w 23"/>
                  <a:gd name="T71" fmla="*/ 9 h 45"/>
                  <a:gd name="T72" fmla="*/ 5 w 23"/>
                  <a:gd name="T73" fmla="*/ 13 h 45"/>
                  <a:gd name="T74" fmla="*/ 5 w 23"/>
                  <a:gd name="T75" fmla="*/ 21 h 45"/>
                  <a:gd name="T76" fmla="*/ 7 w 23"/>
                  <a:gd name="T77" fmla="*/ 25 h 45"/>
                  <a:gd name="T78" fmla="*/ 8 w 23"/>
                  <a:gd name="T79" fmla="*/ 25 h 45"/>
                  <a:gd name="T80" fmla="*/ 11 w 23"/>
                  <a:gd name="T81" fmla="*/ 25 h 45"/>
                  <a:gd name="T82" fmla="*/ 15 w 23"/>
                  <a:gd name="T83" fmla="*/ 24 h 45"/>
                  <a:gd name="T84" fmla="*/ 16 w 23"/>
                  <a:gd name="T85" fmla="*/ 23 h 45"/>
                  <a:gd name="T86" fmla="*/ 17 w 23"/>
                  <a:gd name="T87" fmla="*/ 21 h 45"/>
                  <a:gd name="T88" fmla="*/ 18 w 23"/>
                  <a:gd name="T89" fmla="*/ 16 h 45"/>
                  <a:gd name="T90" fmla="*/ 17 w 23"/>
                  <a:gd name="T91" fmla="*/ 11 h 45"/>
                  <a:gd name="T92" fmla="*/ 16 w 23"/>
                  <a:gd name="T9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5">
                    <a:moveTo>
                      <a:pt x="1" y="45"/>
                    </a:moveTo>
                    <a:lnTo>
                      <a:pt x="1" y="45"/>
                    </a:lnTo>
                    <a:lnTo>
                      <a:pt x="4" y="44"/>
                    </a:lnTo>
                    <a:lnTo>
                      <a:pt x="6" y="42"/>
                    </a:lnTo>
                    <a:lnTo>
                      <a:pt x="8" y="41"/>
                    </a:lnTo>
                    <a:lnTo>
                      <a:pt x="10" y="39"/>
                    </a:lnTo>
                    <a:lnTo>
                      <a:pt x="12" y="36"/>
                    </a:lnTo>
                    <a:lnTo>
                      <a:pt x="14" y="33"/>
                    </a:lnTo>
                    <a:lnTo>
                      <a:pt x="16" y="29"/>
                    </a:lnTo>
                    <a:lnTo>
                      <a:pt x="16" y="25"/>
                    </a:lnTo>
                    <a:lnTo>
                      <a:pt x="14" y="26"/>
                    </a:lnTo>
                    <a:lnTo>
                      <a:pt x="12" y="28"/>
                    </a:lnTo>
                    <a:lnTo>
                      <a:pt x="12" y="28"/>
                    </a:lnTo>
                    <a:lnTo>
                      <a:pt x="11" y="29"/>
                    </a:lnTo>
                    <a:lnTo>
                      <a:pt x="9" y="29"/>
                    </a:lnTo>
                    <a:lnTo>
                      <a:pt x="8" y="29"/>
                    </a:lnTo>
                    <a:lnTo>
                      <a:pt x="7" y="28"/>
                    </a:lnTo>
                    <a:lnTo>
                      <a:pt x="5" y="27"/>
                    </a:lnTo>
                    <a:lnTo>
                      <a:pt x="4" y="26"/>
                    </a:lnTo>
                    <a:lnTo>
                      <a:pt x="3" y="24"/>
                    </a:lnTo>
                    <a:lnTo>
                      <a:pt x="2" y="22"/>
                    </a:lnTo>
                    <a:lnTo>
                      <a:pt x="1" y="20"/>
                    </a:lnTo>
                    <a:lnTo>
                      <a:pt x="0" y="17"/>
                    </a:lnTo>
                    <a:lnTo>
                      <a:pt x="0" y="14"/>
                    </a:lnTo>
                    <a:lnTo>
                      <a:pt x="1" y="12"/>
                    </a:lnTo>
                    <a:lnTo>
                      <a:pt x="1" y="9"/>
                    </a:lnTo>
                    <a:lnTo>
                      <a:pt x="2" y="7"/>
                    </a:lnTo>
                    <a:lnTo>
                      <a:pt x="4" y="5"/>
                    </a:lnTo>
                    <a:lnTo>
                      <a:pt x="4" y="3"/>
                    </a:lnTo>
                    <a:lnTo>
                      <a:pt x="5" y="2"/>
                    </a:lnTo>
                    <a:lnTo>
                      <a:pt x="7" y="1"/>
                    </a:lnTo>
                    <a:lnTo>
                      <a:pt x="8" y="1"/>
                    </a:lnTo>
                    <a:lnTo>
                      <a:pt x="10" y="0"/>
                    </a:lnTo>
                    <a:lnTo>
                      <a:pt x="12" y="0"/>
                    </a:lnTo>
                    <a:lnTo>
                      <a:pt x="13" y="0"/>
                    </a:lnTo>
                    <a:lnTo>
                      <a:pt x="14" y="0"/>
                    </a:lnTo>
                    <a:lnTo>
                      <a:pt x="16" y="1"/>
                    </a:lnTo>
                    <a:lnTo>
                      <a:pt x="16" y="1"/>
                    </a:lnTo>
                    <a:lnTo>
                      <a:pt x="19" y="4"/>
                    </a:lnTo>
                    <a:lnTo>
                      <a:pt x="20" y="6"/>
                    </a:lnTo>
                    <a:lnTo>
                      <a:pt x="22" y="9"/>
                    </a:lnTo>
                    <a:lnTo>
                      <a:pt x="23" y="13"/>
                    </a:lnTo>
                    <a:lnTo>
                      <a:pt x="23" y="17"/>
                    </a:lnTo>
                    <a:lnTo>
                      <a:pt x="23" y="21"/>
                    </a:lnTo>
                    <a:lnTo>
                      <a:pt x="23" y="25"/>
                    </a:lnTo>
                    <a:lnTo>
                      <a:pt x="22" y="29"/>
                    </a:lnTo>
                    <a:lnTo>
                      <a:pt x="21" y="31"/>
                    </a:lnTo>
                    <a:lnTo>
                      <a:pt x="20" y="33"/>
                    </a:lnTo>
                    <a:lnTo>
                      <a:pt x="19" y="35"/>
                    </a:lnTo>
                    <a:lnTo>
                      <a:pt x="18" y="37"/>
                    </a:lnTo>
                    <a:lnTo>
                      <a:pt x="16" y="38"/>
                    </a:lnTo>
                    <a:lnTo>
                      <a:pt x="15" y="40"/>
                    </a:lnTo>
                    <a:lnTo>
                      <a:pt x="12" y="41"/>
                    </a:lnTo>
                    <a:lnTo>
                      <a:pt x="11" y="42"/>
                    </a:lnTo>
                    <a:lnTo>
                      <a:pt x="8" y="44"/>
                    </a:lnTo>
                    <a:lnTo>
                      <a:pt x="7" y="45"/>
                    </a:lnTo>
                    <a:lnTo>
                      <a:pt x="4" y="45"/>
                    </a:lnTo>
                    <a:lnTo>
                      <a:pt x="1" y="45"/>
                    </a:lnTo>
                    <a:lnTo>
                      <a:pt x="1" y="45"/>
                    </a:lnTo>
                    <a:close/>
                    <a:moveTo>
                      <a:pt x="16" y="7"/>
                    </a:moveTo>
                    <a:lnTo>
                      <a:pt x="15" y="5"/>
                    </a:lnTo>
                    <a:lnTo>
                      <a:pt x="13" y="4"/>
                    </a:lnTo>
                    <a:lnTo>
                      <a:pt x="12" y="3"/>
                    </a:lnTo>
                    <a:lnTo>
                      <a:pt x="12" y="3"/>
                    </a:lnTo>
                    <a:lnTo>
                      <a:pt x="11" y="3"/>
                    </a:lnTo>
                    <a:lnTo>
                      <a:pt x="9" y="3"/>
                    </a:lnTo>
                    <a:lnTo>
                      <a:pt x="8" y="3"/>
                    </a:lnTo>
                    <a:lnTo>
                      <a:pt x="8" y="4"/>
                    </a:lnTo>
                    <a:lnTo>
                      <a:pt x="7" y="5"/>
                    </a:lnTo>
                    <a:lnTo>
                      <a:pt x="6" y="5"/>
                    </a:lnTo>
                    <a:lnTo>
                      <a:pt x="5" y="7"/>
                    </a:lnTo>
                    <a:lnTo>
                      <a:pt x="5" y="9"/>
                    </a:lnTo>
                    <a:lnTo>
                      <a:pt x="5" y="10"/>
                    </a:lnTo>
                    <a:lnTo>
                      <a:pt x="5" y="13"/>
                    </a:lnTo>
                    <a:lnTo>
                      <a:pt x="5" y="17"/>
                    </a:lnTo>
                    <a:lnTo>
                      <a:pt x="5" y="21"/>
                    </a:lnTo>
                    <a:lnTo>
                      <a:pt x="6" y="23"/>
                    </a:lnTo>
                    <a:lnTo>
                      <a:pt x="7" y="25"/>
                    </a:lnTo>
                    <a:lnTo>
                      <a:pt x="8" y="25"/>
                    </a:lnTo>
                    <a:lnTo>
                      <a:pt x="8" y="25"/>
                    </a:lnTo>
                    <a:lnTo>
                      <a:pt x="10" y="25"/>
                    </a:lnTo>
                    <a:lnTo>
                      <a:pt x="11" y="25"/>
                    </a:lnTo>
                    <a:lnTo>
                      <a:pt x="13" y="25"/>
                    </a:lnTo>
                    <a:lnTo>
                      <a:pt x="15" y="24"/>
                    </a:lnTo>
                    <a:lnTo>
                      <a:pt x="16" y="23"/>
                    </a:lnTo>
                    <a:lnTo>
                      <a:pt x="16" y="23"/>
                    </a:lnTo>
                    <a:lnTo>
                      <a:pt x="16" y="22"/>
                    </a:lnTo>
                    <a:lnTo>
                      <a:pt x="17" y="21"/>
                    </a:lnTo>
                    <a:lnTo>
                      <a:pt x="17" y="19"/>
                    </a:lnTo>
                    <a:lnTo>
                      <a:pt x="18" y="16"/>
                    </a:lnTo>
                    <a:lnTo>
                      <a:pt x="17" y="13"/>
                    </a:lnTo>
                    <a:lnTo>
                      <a:pt x="17" y="11"/>
                    </a:lnTo>
                    <a:lnTo>
                      <a:pt x="16" y="9"/>
                    </a:ln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1îḍê"/>
              <p:cNvSpPr/>
              <p:nvPr/>
            </p:nvSpPr>
            <p:spPr bwMode="auto">
              <a:xfrm>
                <a:off x="2874963" y="3962401"/>
                <a:ext cx="34925" cy="74613"/>
              </a:xfrm>
              <a:custGeom>
                <a:avLst/>
                <a:gdLst>
                  <a:gd name="T0" fmla="*/ 0 w 22"/>
                  <a:gd name="T1" fmla="*/ 10 h 47"/>
                  <a:gd name="T2" fmla="*/ 1 w 22"/>
                  <a:gd name="T3" fmla="*/ 6 h 47"/>
                  <a:gd name="T4" fmla="*/ 4 w 22"/>
                  <a:gd name="T5" fmla="*/ 2 h 47"/>
                  <a:gd name="T6" fmla="*/ 8 w 22"/>
                  <a:gd name="T7" fmla="*/ 1 h 47"/>
                  <a:gd name="T8" fmla="*/ 12 w 22"/>
                  <a:gd name="T9" fmla="*/ 1 h 47"/>
                  <a:gd name="T10" fmla="*/ 16 w 22"/>
                  <a:gd name="T11" fmla="*/ 2 h 47"/>
                  <a:gd name="T12" fmla="*/ 18 w 22"/>
                  <a:gd name="T13" fmla="*/ 6 h 47"/>
                  <a:gd name="T14" fmla="*/ 20 w 22"/>
                  <a:gd name="T15" fmla="*/ 10 h 47"/>
                  <a:gd name="T16" fmla="*/ 19 w 22"/>
                  <a:gd name="T17" fmla="*/ 14 h 47"/>
                  <a:gd name="T18" fmla="*/ 16 w 22"/>
                  <a:gd name="T19" fmla="*/ 18 h 47"/>
                  <a:gd name="T20" fmla="*/ 15 w 22"/>
                  <a:gd name="T21" fmla="*/ 22 h 47"/>
                  <a:gd name="T22" fmla="*/ 17 w 22"/>
                  <a:gd name="T23" fmla="*/ 24 h 47"/>
                  <a:gd name="T24" fmla="*/ 20 w 22"/>
                  <a:gd name="T25" fmla="*/ 26 h 47"/>
                  <a:gd name="T26" fmla="*/ 21 w 22"/>
                  <a:gd name="T27" fmla="*/ 29 h 47"/>
                  <a:gd name="T28" fmla="*/ 22 w 22"/>
                  <a:gd name="T29" fmla="*/ 33 h 47"/>
                  <a:gd name="T30" fmla="*/ 21 w 22"/>
                  <a:gd name="T31" fmla="*/ 38 h 47"/>
                  <a:gd name="T32" fmla="*/ 18 w 22"/>
                  <a:gd name="T33" fmla="*/ 42 h 47"/>
                  <a:gd name="T34" fmla="*/ 14 w 22"/>
                  <a:gd name="T35" fmla="*/ 46 h 47"/>
                  <a:gd name="T36" fmla="*/ 10 w 22"/>
                  <a:gd name="T37" fmla="*/ 47 h 47"/>
                  <a:gd name="T38" fmla="*/ 6 w 22"/>
                  <a:gd name="T39" fmla="*/ 47 h 47"/>
                  <a:gd name="T40" fmla="*/ 4 w 22"/>
                  <a:gd name="T41" fmla="*/ 46 h 47"/>
                  <a:gd name="T42" fmla="*/ 1 w 22"/>
                  <a:gd name="T43" fmla="*/ 45 h 47"/>
                  <a:gd name="T44" fmla="*/ 0 w 22"/>
                  <a:gd name="T45" fmla="*/ 42 h 47"/>
                  <a:gd name="T46" fmla="*/ 1 w 22"/>
                  <a:gd name="T47" fmla="*/ 40 h 47"/>
                  <a:gd name="T48" fmla="*/ 4 w 22"/>
                  <a:gd name="T49" fmla="*/ 39 h 47"/>
                  <a:gd name="T50" fmla="*/ 5 w 22"/>
                  <a:gd name="T51" fmla="*/ 40 h 47"/>
                  <a:gd name="T52" fmla="*/ 7 w 22"/>
                  <a:gd name="T53" fmla="*/ 42 h 47"/>
                  <a:gd name="T54" fmla="*/ 9 w 22"/>
                  <a:gd name="T55" fmla="*/ 43 h 47"/>
                  <a:gd name="T56" fmla="*/ 12 w 22"/>
                  <a:gd name="T57" fmla="*/ 42 h 47"/>
                  <a:gd name="T58" fmla="*/ 14 w 22"/>
                  <a:gd name="T59" fmla="*/ 41 h 47"/>
                  <a:gd name="T60" fmla="*/ 16 w 22"/>
                  <a:gd name="T61" fmla="*/ 38 h 47"/>
                  <a:gd name="T62" fmla="*/ 17 w 22"/>
                  <a:gd name="T63" fmla="*/ 36 h 47"/>
                  <a:gd name="T64" fmla="*/ 17 w 22"/>
                  <a:gd name="T65" fmla="*/ 34 h 47"/>
                  <a:gd name="T66" fmla="*/ 17 w 22"/>
                  <a:gd name="T67" fmla="*/ 30 h 47"/>
                  <a:gd name="T68" fmla="*/ 16 w 22"/>
                  <a:gd name="T69" fmla="*/ 28 h 47"/>
                  <a:gd name="T70" fmla="*/ 13 w 22"/>
                  <a:gd name="T71" fmla="*/ 26 h 47"/>
                  <a:gd name="T72" fmla="*/ 9 w 22"/>
                  <a:gd name="T73" fmla="*/ 24 h 47"/>
                  <a:gd name="T74" fmla="*/ 6 w 22"/>
                  <a:gd name="T75" fmla="*/ 22 h 47"/>
                  <a:gd name="T76" fmla="*/ 9 w 22"/>
                  <a:gd name="T77" fmla="*/ 22 h 47"/>
                  <a:gd name="T78" fmla="*/ 12 w 22"/>
                  <a:gd name="T79" fmla="*/ 19 h 47"/>
                  <a:gd name="T80" fmla="*/ 14 w 22"/>
                  <a:gd name="T81" fmla="*/ 16 h 47"/>
                  <a:gd name="T82" fmla="*/ 14 w 22"/>
                  <a:gd name="T83" fmla="*/ 13 h 47"/>
                  <a:gd name="T84" fmla="*/ 14 w 22"/>
                  <a:gd name="T85" fmla="*/ 9 h 47"/>
                  <a:gd name="T86" fmla="*/ 12 w 22"/>
                  <a:gd name="T87" fmla="*/ 6 h 47"/>
                  <a:gd name="T88" fmla="*/ 11 w 22"/>
                  <a:gd name="T89" fmla="*/ 6 h 47"/>
                  <a:gd name="T90" fmla="*/ 8 w 22"/>
                  <a:gd name="T91" fmla="*/ 5 h 47"/>
                  <a:gd name="T92" fmla="*/ 6 w 22"/>
                  <a:gd name="T93" fmla="*/ 6 h 47"/>
                  <a:gd name="T94" fmla="*/ 4 w 22"/>
                  <a:gd name="T95" fmla="*/ 6 h 47"/>
                  <a:gd name="T96" fmla="*/ 3 w 22"/>
                  <a:gd name="T97" fmla="*/ 8 h 47"/>
                  <a:gd name="T98" fmla="*/ 2 w 22"/>
                  <a:gd name="T9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7">
                    <a:moveTo>
                      <a:pt x="0" y="11"/>
                    </a:moveTo>
                    <a:lnTo>
                      <a:pt x="0" y="10"/>
                    </a:lnTo>
                    <a:lnTo>
                      <a:pt x="1" y="8"/>
                    </a:lnTo>
                    <a:lnTo>
                      <a:pt x="1" y="6"/>
                    </a:lnTo>
                    <a:lnTo>
                      <a:pt x="3" y="5"/>
                    </a:lnTo>
                    <a:lnTo>
                      <a:pt x="4" y="2"/>
                    </a:lnTo>
                    <a:lnTo>
                      <a:pt x="6" y="2"/>
                    </a:lnTo>
                    <a:lnTo>
                      <a:pt x="8" y="1"/>
                    </a:lnTo>
                    <a:lnTo>
                      <a:pt x="10" y="0"/>
                    </a:lnTo>
                    <a:lnTo>
                      <a:pt x="12" y="1"/>
                    </a:lnTo>
                    <a:lnTo>
                      <a:pt x="14" y="2"/>
                    </a:lnTo>
                    <a:lnTo>
                      <a:pt x="16" y="2"/>
                    </a:lnTo>
                    <a:lnTo>
                      <a:pt x="17" y="4"/>
                    </a:lnTo>
                    <a:lnTo>
                      <a:pt x="18" y="6"/>
                    </a:lnTo>
                    <a:lnTo>
                      <a:pt x="19" y="8"/>
                    </a:lnTo>
                    <a:lnTo>
                      <a:pt x="20" y="10"/>
                    </a:lnTo>
                    <a:lnTo>
                      <a:pt x="20" y="12"/>
                    </a:lnTo>
                    <a:lnTo>
                      <a:pt x="19" y="14"/>
                    </a:lnTo>
                    <a:lnTo>
                      <a:pt x="17" y="17"/>
                    </a:lnTo>
                    <a:lnTo>
                      <a:pt x="16" y="18"/>
                    </a:lnTo>
                    <a:lnTo>
                      <a:pt x="13" y="21"/>
                    </a:lnTo>
                    <a:lnTo>
                      <a:pt x="15" y="22"/>
                    </a:lnTo>
                    <a:lnTo>
                      <a:pt x="16" y="22"/>
                    </a:lnTo>
                    <a:lnTo>
                      <a:pt x="17" y="24"/>
                    </a:lnTo>
                    <a:lnTo>
                      <a:pt x="19" y="25"/>
                    </a:lnTo>
                    <a:lnTo>
                      <a:pt x="20" y="26"/>
                    </a:lnTo>
                    <a:lnTo>
                      <a:pt x="20" y="27"/>
                    </a:lnTo>
                    <a:lnTo>
                      <a:pt x="21" y="29"/>
                    </a:lnTo>
                    <a:lnTo>
                      <a:pt x="21" y="30"/>
                    </a:lnTo>
                    <a:lnTo>
                      <a:pt x="22" y="33"/>
                    </a:lnTo>
                    <a:lnTo>
                      <a:pt x="22" y="35"/>
                    </a:lnTo>
                    <a:lnTo>
                      <a:pt x="21" y="38"/>
                    </a:lnTo>
                    <a:lnTo>
                      <a:pt x="20" y="40"/>
                    </a:lnTo>
                    <a:lnTo>
                      <a:pt x="18" y="42"/>
                    </a:lnTo>
                    <a:lnTo>
                      <a:pt x="16" y="44"/>
                    </a:lnTo>
                    <a:lnTo>
                      <a:pt x="14" y="46"/>
                    </a:lnTo>
                    <a:lnTo>
                      <a:pt x="12" y="46"/>
                    </a:lnTo>
                    <a:lnTo>
                      <a:pt x="10" y="47"/>
                    </a:lnTo>
                    <a:lnTo>
                      <a:pt x="7" y="47"/>
                    </a:lnTo>
                    <a:lnTo>
                      <a:pt x="6" y="47"/>
                    </a:lnTo>
                    <a:lnTo>
                      <a:pt x="4" y="46"/>
                    </a:lnTo>
                    <a:lnTo>
                      <a:pt x="4" y="46"/>
                    </a:lnTo>
                    <a:lnTo>
                      <a:pt x="2" y="46"/>
                    </a:lnTo>
                    <a:lnTo>
                      <a:pt x="1" y="45"/>
                    </a:lnTo>
                    <a:lnTo>
                      <a:pt x="0" y="44"/>
                    </a:lnTo>
                    <a:lnTo>
                      <a:pt x="0" y="42"/>
                    </a:lnTo>
                    <a:lnTo>
                      <a:pt x="0" y="41"/>
                    </a:lnTo>
                    <a:lnTo>
                      <a:pt x="1" y="40"/>
                    </a:lnTo>
                    <a:lnTo>
                      <a:pt x="3" y="39"/>
                    </a:lnTo>
                    <a:lnTo>
                      <a:pt x="4" y="39"/>
                    </a:lnTo>
                    <a:lnTo>
                      <a:pt x="4" y="39"/>
                    </a:lnTo>
                    <a:lnTo>
                      <a:pt x="5" y="40"/>
                    </a:lnTo>
                    <a:lnTo>
                      <a:pt x="6" y="41"/>
                    </a:lnTo>
                    <a:lnTo>
                      <a:pt x="7" y="42"/>
                    </a:lnTo>
                    <a:lnTo>
                      <a:pt x="8" y="43"/>
                    </a:lnTo>
                    <a:lnTo>
                      <a:pt x="9" y="43"/>
                    </a:lnTo>
                    <a:lnTo>
                      <a:pt x="11" y="43"/>
                    </a:lnTo>
                    <a:lnTo>
                      <a:pt x="12" y="42"/>
                    </a:lnTo>
                    <a:lnTo>
                      <a:pt x="13" y="42"/>
                    </a:lnTo>
                    <a:lnTo>
                      <a:pt x="14" y="41"/>
                    </a:lnTo>
                    <a:lnTo>
                      <a:pt x="16" y="40"/>
                    </a:lnTo>
                    <a:lnTo>
                      <a:pt x="16" y="38"/>
                    </a:lnTo>
                    <a:lnTo>
                      <a:pt x="17" y="38"/>
                    </a:lnTo>
                    <a:lnTo>
                      <a:pt x="17" y="36"/>
                    </a:lnTo>
                    <a:lnTo>
                      <a:pt x="17" y="34"/>
                    </a:lnTo>
                    <a:lnTo>
                      <a:pt x="17" y="34"/>
                    </a:lnTo>
                    <a:lnTo>
                      <a:pt x="17" y="32"/>
                    </a:lnTo>
                    <a:lnTo>
                      <a:pt x="17" y="30"/>
                    </a:lnTo>
                    <a:lnTo>
                      <a:pt x="16" y="29"/>
                    </a:lnTo>
                    <a:lnTo>
                      <a:pt x="16" y="28"/>
                    </a:lnTo>
                    <a:lnTo>
                      <a:pt x="15" y="26"/>
                    </a:lnTo>
                    <a:lnTo>
                      <a:pt x="13" y="26"/>
                    </a:lnTo>
                    <a:lnTo>
                      <a:pt x="12" y="24"/>
                    </a:lnTo>
                    <a:lnTo>
                      <a:pt x="9" y="24"/>
                    </a:lnTo>
                    <a:lnTo>
                      <a:pt x="6" y="24"/>
                    </a:lnTo>
                    <a:lnTo>
                      <a:pt x="6" y="22"/>
                    </a:lnTo>
                    <a:lnTo>
                      <a:pt x="8" y="22"/>
                    </a:lnTo>
                    <a:lnTo>
                      <a:pt x="9" y="22"/>
                    </a:lnTo>
                    <a:lnTo>
                      <a:pt x="10" y="21"/>
                    </a:lnTo>
                    <a:lnTo>
                      <a:pt x="12" y="19"/>
                    </a:lnTo>
                    <a:lnTo>
                      <a:pt x="13" y="18"/>
                    </a:lnTo>
                    <a:lnTo>
                      <a:pt x="14" y="16"/>
                    </a:lnTo>
                    <a:lnTo>
                      <a:pt x="14" y="14"/>
                    </a:lnTo>
                    <a:lnTo>
                      <a:pt x="14" y="13"/>
                    </a:lnTo>
                    <a:lnTo>
                      <a:pt x="14" y="10"/>
                    </a:lnTo>
                    <a:lnTo>
                      <a:pt x="14" y="9"/>
                    </a:lnTo>
                    <a:lnTo>
                      <a:pt x="13" y="8"/>
                    </a:lnTo>
                    <a:lnTo>
                      <a:pt x="12" y="6"/>
                    </a:lnTo>
                    <a:lnTo>
                      <a:pt x="12" y="6"/>
                    </a:lnTo>
                    <a:lnTo>
                      <a:pt x="11" y="6"/>
                    </a:lnTo>
                    <a:lnTo>
                      <a:pt x="10" y="5"/>
                    </a:lnTo>
                    <a:lnTo>
                      <a:pt x="8" y="5"/>
                    </a:lnTo>
                    <a:lnTo>
                      <a:pt x="7" y="5"/>
                    </a:lnTo>
                    <a:lnTo>
                      <a:pt x="6" y="6"/>
                    </a:lnTo>
                    <a:lnTo>
                      <a:pt x="4" y="6"/>
                    </a:lnTo>
                    <a:lnTo>
                      <a:pt x="4" y="6"/>
                    </a:lnTo>
                    <a:lnTo>
                      <a:pt x="4" y="7"/>
                    </a:lnTo>
                    <a:lnTo>
                      <a:pt x="3" y="8"/>
                    </a:lnTo>
                    <a:lnTo>
                      <a:pt x="3" y="10"/>
                    </a:lnTo>
                    <a:lnTo>
                      <a:pt x="2"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 name="îšlïḋé"/>
            <p:cNvGrpSpPr/>
            <p:nvPr/>
          </p:nvGrpSpPr>
          <p:grpSpPr>
            <a:xfrm>
              <a:off x="4119563" y="2551113"/>
              <a:ext cx="6130925" cy="1306513"/>
              <a:chOff x="4119563" y="2551113"/>
              <a:chExt cx="6130925" cy="1306513"/>
            </a:xfrm>
            <a:grpFill/>
          </p:grpSpPr>
          <p:sp>
            <p:nvSpPr>
              <p:cNvPr id="49" name="íŝḷïḋe"/>
              <p:cNvSpPr/>
              <p:nvPr/>
            </p:nvSpPr>
            <p:spPr bwMode="auto">
              <a:xfrm>
                <a:off x="9555163" y="2644776"/>
                <a:ext cx="695325" cy="1212850"/>
              </a:xfrm>
              <a:custGeom>
                <a:avLst/>
                <a:gdLst>
                  <a:gd name="T0" fmla="*/ 199 w 438"/>
                  <a:gd name="T1" fmla="*/ 337 h 764"/>
                  <a:gd name="T2" fmla="*/ 183 w 438"/>
                  <a:gd name="T3" fmla="*/ 308 h 764"/>
                  <a:gd name="T4" fmla="*/ 126 w 438"/>
                  <a:gd name="T5" fmla="*/ 371 h 764"/>
                  <a:gd name="T6" fmla="*/ 78 w 438"/>
                  <a:gd name="T7" fmla="*/ 348 h 764"/>
                  <a:gd name="T8" fmla="*/ 55 w 438"/>
                  <a:gd name="T9" fmla="*/ 290 h 764"/>
                  <a:gd name="T10" fmla="*/ 103 w 438"/>
                  <a:gd name="T11" fmla="*/ 283 h 764"/>
                  <a:gd name="T12" fmla="*/ 78 w 438"/>
                  <a:gd name="T13" fmla="*/ 216 h 764"/>
                  <a:gd name="T14" fmla="*/ 83 w 438"/>
                  <a:gd name="T15" fmla="*/ 183 h 764"/>
                  <a:gd name="T16" fmla="*/ 159 w 438"/>
                  <a:gd name="T17" fmla="*/ 189 h 764"/>
                  <a:gd name="T18" fmla="*/ 233 w 438"/>
                  <a:gd name="T19" fmla="*/ 120 h 764"/>
                  <a:gd name="T20" fmla="*/ 250 w 438"/>
                  <a:gd name="T21" fmla="*/ 27 h 764"/>
                  <a:gd name="T22" fmla="*/ 319 w 438"/>
                  <a:gd name="T23" fmla="*/ 21 h 764"/>
                  <a:gd name="T24" fmla="*/ 276 w 438"/>
                  <a:gd name="T25" fmla="*/ 123 h 764"/>
                  <a:gd name="T26" fmla="*/ 255 w 438"/>
                  <a:gd name="T27" fmla="*/ 180 h 764"/>
                  <a:gd name="T28" fmla="*/ 315 w 438"/>
                  <a:gd name="T29" fmla="*/ 172 h 764"/>
                  <a:gd name="T30" fmla="*/ 409 w 438"/>
                  <a:gd name="T31" fmla="*/ 132 h 764"/>
                  <a:gd name="T32" fmla="*/ 435 w 438"/>
                  <a:gd name="T33" fmla="*/ 194 h 764"/>
                  <a:gd name="T34" fmla="*/ 396 w 438"/>
                  <a:gd name="T35" fmla="*/ 231 h 764"/>
                  <a:gd name="T36" fmla="*/ 364 w 438"/>
                  <a:gd name="T37" fmla="*/ 260 h 764"/>
                  <a:gd name="T38" fmla="*/ 321 w 438"/>
                  <a:gd name="T39" fmla="*/ 307 h 764"/>
                  <a:gd name="T40" fmla="*/ 356 w 438"/>
                  <a:gd name="T41" fmla="*/ 387 h 764"/>
                  <a:gd name="T42" fmla="*/ 292 w 438"/>
                  <a:gd name="T43" fmla="*/ 434 h 764"/>
                  <a:gd name="T44" fmla="*/ 251 w 438"/>
                  <a:gd name="T45" fmla="*/ 469 h 764"/>
                  <a:gd name="T46" fmla="*/ 225 w 438"/>
                  <a:gd name="T47" fmla="*/ 504 h 764"/>
                  <a:gd name="T48" fmla="*/ 306 w 438"/>
                  <a:gd name="T49" fmla="*/ 484 h 764"/>
                  <a:gd name="T50" fmla="*/ 326 w 438"/>
                  <a:gd name="T51" fmla="*/ 532 h 764"/>
                  <a:gd name="T52" fmla="*/ 282 w 438"/>
                  <a:gd name="T53" fmla="*/ 553 h 764"/>
                  <a:gd name="T54" fmla="*/ 243 w 438"/>
                  <a:gd name="T55" fmla="*/ 541 h 764"/>
                  <a:gd name="T56" fmla="*/ 251 w 438"/>
                  <a:gd name="T57" fmla="*/ 613 h 764"/>
                  <a:gd name="T58" fmla="*/ 263 w 438"/>
                  <a:gd name="T59" fmla="*/ 691 h 764"/>
                  <a:gd name="T60" fmla="*/ 245 w 438"/>
                  <a:gd name="T61" fmla="*/ 760 h 764"/>
                  <a:gd name="T62" fmla="*/ 196 w 438"/>
                  <a:gd name="T63" fmla="*/ 749 h 764"/>
                  <a:gd name="T64" fmla="*/ 142 w 438"/>
                  <a:gd name="T65" fmla="*/ 719 h 764"/>
                  <a:gd name="T66" fmla="*/ 207 w 438"/>
                  <a:gd name="T67" fmla="*/ 700 h 764"/>
                  <a:gd name="T68" fmla="*/ 217 w 438"/>
                  <a:gd name="T69" fmla="*/ 634 h 764"/>
                  <a:gd name="T70" fmla="*/ 163 w 438"/>
                  <a:gd name="T71" fmla="*/ 584 h 764"/>
                  <a:gd name="T72" fmla="*/ 71 w 438"/>
                  <a:gd name="T73" fmla="*/ 634 h 764"/>
                  <a:gd name="T74" fmla="*/ 3 w 438"/>
                  <a:gd name="T75" fmla="*/ 622 h 764"/>
                  <a:gd name="T76" fmla="*/ 68 w 438"/>
                  <a:gd name="T77" fmla="*/ 588 h 764"/>
                  <a:gd name="T78" fmla="*/ 151 w 438"/>
                  <a:gd name="T79" fmla="*/ 536 h 764"/>
                  <a:gd name="T80" fmla="*/ 195 w 438"/>
                  <a:gd name="T81" fmla="*/ 496 h 764"/>
                  <a:gd name="T82" fmla="*/ 262 w 438"/>
                  <a:gd name="T83" fmla="*/ 432 h 764"/>
                  <a:gd name="T84" fmla="*/ 238 w 438"/>
                  <a:gd name="T85" fmla="*/ 413 h 764"/>
                  <a:gd name="T86" fmla="*/ 176 w 438"/>
                  <a:gd name="T87" fmla="*/ 445 h 764"/>
                  <a:gd name="T88" fmla="*/ 113 w 438"/>
                  <a:gd name="T89" fmla="*/ 449 h 764"/>
                  <a:gd name="T90" fmla="*/ 213 w 438"/>
                  <a:gd name="T91" fmla="*/ 395 h 764"/>
                  <a:gd name="T92" fmla="*/ 277 w 438"/>
                  <a:gd name="T93" fmla="*/ 361 h 764"/>
                  <a:gd name="T94" fmla="*/ 300 w 438"/>
                  <a:gd name="T95" fmla="*/ 303 h 764"/>
                  <a:gd name="T96" fmla="*/ 335 w 438"/>
                  <a:gd name="T97" fmla="*/ 263 h 764"/>
                  <a:gd name="T98" fmla="*/ 368 w 438"/>
                  <a:gd name="T99" fmla="*/ 191 h 764"/>
                  <a:gd name="T100" fmla="*/ 309 w 438"/>
                  <a:gd name="T101" fmla="*/ 206 h 764"/>
                  <a:gd name="T102" fmla="*/ 313 w 438"/>
                  <a:gd name="T103" fmla="*/ 245 h 764"/>
                  <a:gd name="T104" fmla="*/ 284 w 438"/>
                  <a:gd name="T105" fmla="*/ 301 h 764"/>
                  <a:gd name="T106" fmla="*/ 243 w 438"/>
                  <a:gd name="T107" fmla="*/ 356 h 764"/>
                  <a:gd name="T108" fmla="*/ 134 w 438"/>
                  <a:gd name="T109" fmla="*/ 220 h 764"/>
                  <a:gd name="T110" fmla="*/ 131 w 438"/>
                  <a:gd name="T111" fmla="*/ 279 h 764"/>
                  <a:gd name="T112" fmla="*/ 153 w 438"/>
                  <a:gd name="T113" fmla="*/ 279 h 764"/>
                  <a:gd name="T114" fmla="*/ 167 w 438"/>
                  <a:gd name="T115" fmla="*/ 224 h 764"/>
                  <a:gd name="T116" fmla="*/ 179 w 438"/>
                  <a:gd name="T117" fmla="*/ 250 h 764"/>
                  <a:gd name="T118" fmla="*/ 226 w 438"/>
                  <a:gd name="T119" fmla="*/ 228 h 764"/>
                  <a:gd name="T120" fmla="*/ 248 w 438"/>
                  <a:gd name="T121" fmla="*/ 279 h 764"/>
                  <a:gd name="T122" fmla="*/ 274 w 438"/>
                  <a:gd name="T123" fmla="*/ 25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 h="764">
                    <a:moveTo>
                      <a:pt x="244" y="325"/>
                    </a:moveTo>
                    <a:lnTo>
                      <a:pt x="239" y="324"/>
                    </a:lnTo>
                    <a:lnTo>
                      <a:pt x="235" y="324"/>
                    </a:lnTo>
                    <a:lnTo>
                      <a:pt x="231" y="323"/>
                    </a:lnTo>
                    <a:lnTo>
                      <a:pt x="227" y="321"/>
                    </a:lnTo>
                    <a:lnTo>
                      <a:pt x="223" y="320"/>
                    </a:lnTo>
                    <a:lnTo>
                      <a:pt x="219" y="320"/>
                    </a:lnTo>
                    <a:lnTo>
                      <a:pt x="216" y="320"/>
                    </a:lnTo>
                    <a:lnTo>
                      <a:pt x="214" y="320"/>
                    </a:lnTo>
                    <a:lnTo>
                      <a:pt x="211" y="320"/>
                    </a:lnTo>
                    <a:lnTo>
                      <a:pt x="209" y="320"/>
                    </a:lnTo>
                    <a:lnTo>
                      <a:pt x="209" y="323"/>
                    </a:lnTo>
                    <a:lnTo>
                      <a:pt x="208" y="325"/>
                    </a:lnTo>
                    <a:lnTo>
                      <a:pt x="207" y="328"/>
                    </a:lnTo>
                    <a:lnTo>
                      <a:pt x="206" y="330"/>
                    </a:lnTo>
                    <a:lnTo>
                      <a:pt x="204" y="332"/>
                    </a:lnTo>
                    <a:lnTo>
                      <a:pt x="203" y="334"/>
                    </a:lnTo>
                    <a:lnTo>
                      <a:pt x="201" y="336"/>
                    </a:lnTo>
                    <a:lnTo>
                      <a:pt x="199" y="337"/>
                    </a:lnTo>
                    <a:lnTo>
                      <a:pt x="195" y="341"/>
                    </a:lnTo>
                    <a:lnTo>
                      <a:pt x="189" y="343"/>
                    </a:lnTo>
                    <a:lnTo>
                      <a:pt x="184" y="345"/>
                    </a:lnTo>
                    <a:lnTo>
                      <a:pt x="179" y="347"/>
                    </a:lnTo>
                    <a:lnTo>
                      <a:pt x="178" y="344"/>
                    </a:lnTo>
                    <a:lnTo>
                      <a:pt x="177" y="341"/>
                    </a:lnTo>
                    <a:lnTo>
                      <a:pt x="176" y="340"/>
                    </a:lnTo>
                    <a:lnTo>
                      <a:pt x="175" y="339"/>
                    </a:lnTo>
                    <a:lnTo>
                      <a:pt x="175" y="337"/>
                    </a:lnTo>
                    <a:lnTo>
                      <a:pt x="175" y="335"/>
                    </a:lnTo>
                    <a:lnTo>
                      <a:pt x="177" y="332"/>
                    </a:lnTo>
                    <a:lnTo>
                      <a:pt x="179" y="330"/>
                    </a:lnTo>
                    <a:lnTo>
                      <a:pt x="181" y="327"/>
                    </a:lnTo>
                    <a:lnTo>
                      <a:pt x="183" y="323"/>
                    </a:lnTo>
                    <a:lnTo>
                      <a:pt x="184" y="320"/>
                    </a:lnTo>
                    <a:lnTo>
                      <a:pt x="185" y="316"/>
                    </a:lnTo>
                    <a:lnTo>
                      <a:pt x="186" y="312"/>
                    </a:lnTo>
                    <a:lnTo>
                      <a:pt x="186" y="309"/>
                    </a:lnTo>
                    <a:lnTo>
                      <a:pt x="183" y="308"/>
                    </a:lnTo>
                    <a:lnTo>
                      <a:pt x="179" y="307"/>
                    </a:lnTo>
                    <a:lnTo>
                      <a:pt x="175" y="307"/>
                    </a:lnTo>
                    <a:lnTo>
                      <a:pt x="170" y="306"/>
                    </a:lnTo>
                    <a:lnTo>
                      <a:pt x="169" y="308"/>
                    </a:lnTo>
                    <a:lnTo>
                      <a:pt x="168" y="311"/>
                    </a:lnTo>
                    <a:lnTo>
                      <a:pt x="167" y="312"/>
                    </a:lnTo>
                    <a:lnTo>
                      <a:pt x="167" y="314"/>
                    </a:lnTo>
                    <a:lnTo>
                      <a:pt x="163" y="317"/>
                    </a:lnTo>
                    <a:lnTo>
                      <a:pt x="161" y="320"/>
                    </a:lnTo>
                    <a:lnTo>
                      <a:pt x="155" y="326"/>
                    </a:lnTo>
                    <a:lnTo>
                      <a:pt x="149" y="332"/>
                    </a:lnTo>
                    <a:lnTo>
                      <a:pt x="147" y="335"/>
                    </a:lnTo>
                    <a:lnTo>
                      <a:pt x="144" y="339"/>
                    </a:lnTo>
                    <a:lnTo>
                      <a:pt x="142" y="343"/>
                    </a:lnTo>
                    <a:lnTo>
                      <a:pt x="140" y="347"/>
                    </a:lnTo>
                    <a:lnTo>
                      <a:pt x="135" y="355"/>
                    </a:lnTo>
                    <a:lnTo>
                      <a:pt x="131" y="363"/>
                    </a:lnTo>
                    <a:lnTo>
                      <a:pt x="128" y="367"/>
                    </a:lnTo>
                    <a:lnTo>
                      <a:pt x="126" y="371"/>
                    </a:lnTo>
                    <a:lnTo>
                      <a:pt x="122" y="374"/>
                    </a:lnTo>
                    <a:lnTo>
                      <a:pt x="119" y="376"/>
                    </a:lnTo>
                    <a:lnTo>
                      <a:pt x="116" y="378"/>
                    </a:lnTo>
                    <a:lnTo>
                      <a:pt x="115" y="379"/>
                    </a:lnTo>
                    <a:lnTo>
                      <a:pt x="112" y="380"/>
                    </a:lnTo>
                    <a:lnTo>
                      <a:pt x="110" y="380"/>
                    </a:lnTo>
                    <a:lnTo>
                      <a:pt x="107" y="380"/>
                    </a:lnTo>
                    <a:lnTo>
                      <a:pt x="105" y="381"/>
                    </a:lnTo>
                    <a:lnTo>
                      <a:pt x="102" y="381"/>
                    </a:lnTo>
                    <a:lnTo>
                      <a:pt x="99" y="380"/>
                    </a:lnTo>
                    <a:lnTo>
                      <a:pt x="97" y="376"/>
                    </a:lnTo>
                    <a:lnTo>
                      <a:pt x="95" y="373"/>
                    </a:lnTo>
                    <a:lnTo>
                      <a:pt x="93" y="369"/>
                    </a:lnTo>
                    <a:lnTo>
                      <a:pt x="91" y="365"/>
                    </a:lnTo>
                    <a:lnTo>
                      <a:pt x="87" y="364"/>
                    </a:lnTo>
                    <a:lnTo>
                      <a:pt x="84" y="363"/>
                    </a:lnTo>
                    <a:lnTo>
                      <a:pt x="82" y="358"/>
                    </a:lnTo>
                    <a:lnTo>
                      <a:pt x="79" y="354"/>
                    </a:lnTo>
                    <a:lnTo>
                      <a:pt x="78" y="348"/>
                    </a:lnTo>
                    <a:lnTo>
                      <a:pt x="76" y="344"/>
                    </a:lnTo>
                    <a:lnTo>
                      <a:pt x="75" y="339"/>
                    </a:lnTo>
                    <a:lnTo>
                      <a:pt x="73" y="334"/>
                    </a:lnTo>
                    <a:lnTo>
                      <a:pt x="72" y="332"/>
                    </a:lnTo>
                    <a:lnTo>
                      <a:pt x="71" y="329"/>
                    </a:lnTo>
                    <a:lnTo>
                      <a:pt x="70" y="328"/>
                    </a:lnTo>
                    <a:lnTo>
                      <a:pt x="68" y="325"/>
                    </a:lnTo>
                    <a:lnTo>
                      <a:pt x="64" y="321"/>
                    </a:lnTo>
                    <a:lnTo>
                      <a:pt x="60" y="317"/>
                    </a:lnTo>
                    <a:lnTo>
                      <a:pt x="55" y="314"/>
                    </a:lnTo>
                    <a:lnTo>
                      <a:pt x="51" y="310"/>
                    </a:lnTo>
                    <a:lnTo>
                      <a:pt x="51" y="305"/>
                    </a:lnTo>
                    <a:lnTo>
                      <a:pt x="51" y="300"/>
                    </a:lnTo>
                    <a:lnTo>
                      <a:pt x="51" y="298"/>
                    </a:lnTo>
                    <a:lnTo>
                      <a:pt x="51" y="296"/>
                    </a:lnTo>
                    <a:lnTo>
                      <a:pt x="52" y="295"/>
                    </a:lnTo>
                    <a:lnTo>
                      <a:pt x="53" y="292"/>
                    </a:lnTo>
                    <a:lnTo>
                      <a:pt x="54" y="291"/>
                    </a:lnTo>
                    <a:lnTo>
                      <a:pt x="55" y="290"/>
                    </a:lnTo>
                    <a:lnTo>
                      <a:pt x="57" y="288"/>
                    </a:lnTo>
                    <a:lnTo>
                      <a:pt x="59" y="287"/>
                    </a:lnTo>
                    <a:lnTo>
                      <a:pt x="61" y="287"/>
                    </a:lnTo>
                    <a:lnTo>
                      <a:pt x="63" y="286"/>
                    </a:lnTo>
                    <a:lnTo>
                      <a:pt x="66" y="286"/>
                    </a:lnTo>
                    <a:lnTo>
                      <a:pt x="69" y="286"/>
                    </a:lnTo>
                    <a:lnTo>
                      <a:pt x="71" y="288"/>
                    </a:lnTo>
                    <a:lnTo>
                      <a:pt x="73" y="291"/>
                    </a:lnTo>
                    <a:lnTo>
                      <a:pt x="76" y="292"/>
                    </a:lnTo>
                    <a:lnTo>
                      <a:pt x="79" y="294"/>
                    </a:lnTo>
                    <a:lnTo>
                      <a:pt x="83" y="295"/>
                    </a:lnTo>
                    <a:lnTo>
                      <a:pt x="87" y="296"/>
                    </a:lnTo>
                    <a:lnTo>
                      <a:pt x="91" y="296"/>
                    </a:lnTo>
                    <a:lnTo>
                      <a:pt x="95" y="297"/>
                    </a:lnTo>
                    <a:lnTo>
                      <a:pt x="97" y="295"/>
                    </a:lnTo>
                    <a:lnTo>
                      <a:pt x="99" y="292"/>
                    </a:lnTo>
                    <a:lnTo>
                      <a:pt x="101" y="290"/>
                    </a:lnTo>
                    <a:lnTo>
                      <a:pt x="102" y="287"/>
                    </a:lnTo>
                    <a:lnTo>
                      <a:pt x="103" y="283"/>
                    </a:lnTo>
                    <a:lnTo>
                      <a:pt x="103" y="279"/>
                    </a:lnTo>
                    <a:lnTo>
                      <a:pt x="103" y="276"/>
                    </a:lnTo>
                    <a:lnTo>
                      <a:pt x="103" y="272"/>
                    </a:lnTo>
                    <a:lnTo>
                      <a:pt x="103" y="268"/>
                    </a:lnTo>
                    <a:lnTo>
                      <a:pt x="102" y="265"/>
                    </a:lnTo>
                    <a:lnTo>
                      <a:pt x="101" y="261"/>
                    </a:lnTo>
                    <a:lnTo>
                      <a:pt x="100" y="257"/>
                    </a:lnTo>
                    <a:lnTo>
                      <a:pt x="98" y="254"/>
                    </a:lnTo>
                    <a:lnTo>
                      <a:pt x="96" y="250"/>
                    </a:lnTo>
                    <a:lnTo>
                      <a:pt x="95" y="247"/>
                    </a:lnTo>
                    <a:lnTo>
                      <a:pt x="92" y="243"/>
                    </a:lnTo>
                    <a:lnTo>
                      <a:pt x="91" y="240"/>
                    </a:lnTo>
                    <a:lnTo>
                      <a:pt x="88" y="237"/>
                    </a:lnTo>
                    <a:lnTo>
                      <a:pt x="88" y="233"/>
                    </a:lnTo>
                    <a:lnTo>
                      <a:pt x="87" y="229"/>
                    </a:lnTo>
                    <a:lnTo>
                      <a:pt x="87" y="224"/>
                    </a:lnTo>
                    <a:lnTo>
                      <a:pt x="87" y="220"/>
                    </a:lnTo>
                    <a:lnTo>
                      <a:pt x="82" y="219"/>
                    </a:lnTo>
                    <a:lnTo>
                      <a:pt x="78" y="216"/>
                    </a:lnTo>
                    <a:lnTo>
                      <a:pt x="75" y="215"/>
                    </a:lnTo>
                    <a:lnTo>
                      <a:pt x="74" y="211"/>
                    </a:lnTo>
                    <a:lnTo>
                      <a:pt x="71" y="207"/>
                    </a:lnTo>
                    <a:lnTo>
                      <a:pt x="68" y="203"/>
                    </a:lnTo>
                    <a:lnTo>
                      <a:pt x="65" y="199"/>
                    </a:lnTo>
                    <a:lnTo>
                      <a:pt x="63" y="195"/>
                    </a:lnTo>
                    <a:lnTo>
                      <a:pt x="61" y="191"/>
                    </a:lnTo>
                    <a:lnTo>
                      <a:pt x="61" y="188"/>
                    </a:lnTo>
                    <a:lnTo>
                      <a:pt x="62" y="185"/>
                    </a:lnTo>
                    <a:lnTo>
                      <a:pt x="63" y="183"/>
                    </a:lnTo>
                    <a:lnTo>
                      <a:pt x="67" y="182"/>
                    </a:lnTo>
                    <a:lnTo>
                      <a:pt x="69" y="180"/>
                    </a:lnTo>
                    <a:lnTo>
                      <a:pt x="70" y="179"/>
                    </a:lnTo>
                    <a:lnTo>
                      <a:pt x="72" y="179"/>
                    </a:lnTo>
                    <a:lnTo>
                      <a:pt x="74" y="179"/>
                    </a:lnTo>
                    <a:lnTo>
                      <a:pt x="76" y="178"/>
                    </a:lnTo>
                    <a:lnTo>
                      <a:pt x="79" y="179"/>
                    </a:lnTo>
                    <a:lnTo>
                      <a:pt x="81" y="181"/>
                    </a:lnTo>
                    <a:lnTo>
                      <a:pt x="83" y="183"/>
                    </a:lnTo>
                    <a:lnTo>
                      <a:pt x="86" y="184"/>
                    </a:lnTo>
                    <a:lnTo>
                      <a:pt x="89" y="187"/>
                    </a:lnTo>
                    <a:lnTo>
                      <a:pt x="93" y="192"/>
                    </a:lnTo>
                    <a:lnTo>
                      <a:pt x="96" y="196"/>
                    </a:lnTo>
                    <a:lnTo>
                      <a:pt x="100" y="200"/>
                    </a:lnTo>
                    <a:lnTo>
                      <a:pt x="103" y="202"/>
                    </a:lnTo>
                    <a:lnTo>
                      <a:pt x="105" y="203"/>
                    </a:lnTo>
                    <a:lnTo>
                      <a:pt x="107" y="205"/>
                    </a:lnTo>
                    <a:lnTo>
                      <a:pt x="111" y="206"/>
                    </a:lnTo>
                    <a:lnTo>
                      <a:pt x="112" y="207"/>
                    </a:lnTo>
                    <a:lnTo>
                      <a:pt x="115" y="207"/>
                    </a:lnTo>
                    <a:lnTo>
                      <a:pt x="117" y="206"/>
                    </a:lnTo>
                    <a:lnTo>
                      <a:pt x="119" y="206"/>
                    </a:lnTo>
                    <a:lnTo>
                      <a:pt x="126" y="203"/>
                    </a:lnTo>
                    <a:lnTo>
                      <a:pt x="131" y="201"/>
                    </a:lnTo>
                    <a:lnTo>
                      <a:pt x="143" y="195"/>
                    </a:lnTo>
                    <a:lnTo>
                      <a:pt x="150" y="191"/>
                    </a:lnTo>
                    <a:lnTo>
                      <a:pt x="155" y="190"/>
                    </a:lnTo>
                    <a:lnTo>
                      <a:pt x="159" y="189"/>
                    </a:lnTo>
                    <a:lnTo>
                      <a:pt x="163" y="189"/>
                    </a:lnTo>
                    <a:lnTo>
                      <a:pt x="167" y="188"/>
                    </a:lnTo>
                    <a:lnTo>
                      <a:pt x="172" y="185"/>
                    </a:lnTo>
                    <a:lnTo>
                      <a:pt x="176" y="181"/>
                    </a:lnTo>
                    <a:lnTo>
                      <a:pt x="185" y="178"/>
                    </a:lnTo>
                    <a:lnTo>
                      <a:pt x="192" y="175"/>
                    </a:lnTo>
                    <a:lnTo>
                      <a:pt x="196" y="174"/>
                    </a:lnTo>
                    <a:lnTo>
                      <a:pt x="199" y="172"/>
                    </a:lnTo>
                    <a:lnTo>
                      <a:pt x="203" y="170"/>
                    </a:lnTo>
                    <a:lnTo>
                      <a:pt x="207" y="167"/>
                    </a:lnTo>
                    <a:lnTo>
                      <a:pt x="209" y="165"/>
                    </a:lnTo>
                    <a:lnTo>
                      <a:pt x="211" y="163"/>
                    </a:lnTo>
                    <a:lnTo>
                      <a:pt x="212" y="160"/>
                    </a:lnTo>
                    <a:lnTo>
                      <a:pt x="214" y="157"/>
                    </a:lnTo>
                    <a:lnTo>
                      <a:pt x="216" y="151"/>
                    </a:lnTo>
                    <a:lnTo>
                      <a:pt x="219" y="144"/>
                    </a:lnTo>
                    <a:lnTo>
                      <a:pt x="223" y="136"/>
                    </a:lnTo>
                    <a:lnTo>
                      <a:pt x="228" y="128"/>
                    </a:lnTo>
                    <a:lnTo>
                      <a:pt x="233" y="120"/>
                    </a:lnTo>
                    <a:lnTo>
                      <a:pt x="239" y="111"/>
                    </a:lnTo>
                    <a:lnTo>
                      <a:pt x="244" y="103"/>
                    </a:lnTo>
                    <a:lnTo>
                      <a:pt x="250" y="95"/>
                    </a:lnTo>
                    <a:lnTo>
                      <a:pt x="255" y="87"/>
                    </a:lnTo>
                    <a:lnTo>
                      <a:pt x="260" y="79"/>
                    </a:lnTo>
                    <a:lnTo>
                      <a:pt x="261" y="77"/>
                    </a:lnTo>
                    <a:lnTo>
                      <a:pt x="262" y="75"/>
                    </a:lnTo>
                    <a:lnTo>
                      <a:pt x="263" y="72"/>
                    </a:lnTo>
                    <a:lnTo>
                      <a:pt x="262" y="69"/>
                    </a:lnTo>
                    <a:lnTo>
                      <a:pt x="262" y="67"/>
                    </a:lnTo>
                    <a:lnTo>
                      <a:pt x="261" y="63"/>
                    </a:lnTo>
                    <a:lnTo>
                      <a:pt x="260" y="60"/>
                    </a:lnTo>
                    <a:lnTo>
                      <a:pt x="259" y="58"/>
                    </a:lnTo>
                    <a:lnTo>
                      <a:pt x="257" y="52"/>
                    </a:lnTo>
                    <a:lnTo>
                      <a:pt x="255" y="47"/>
                    </a:lnTo>
                    <a:lnTo>
                      <a:pt x="252" y="44"/>
                    </a:lnTo>
                    <a:lnTo>
                      <a:pt x="251" y="41"/>
                    </a:lnTo>
                    <a:lnTo>
                      <a:pt x="251" y="37"/>
                    </a:lnTo>
                    <a:lnTo>
                      <a:pt x="250" y="27"/>
                    </a:lnTo>
                    <a:lnTo>
                      <a:pt x="249" y="16"/>
                    </a:lnTo>
                    <a:lnTo>
                      <a:pt x="248" y="9"/>
                    </a:lnTo>
                    <a:lnTo>
                      <a:pt x="250" y="9"/>
                    </a:lnTo>
                    <a:lnTo>
                      <a:pt x="251" y="8"/>
                    </a:lnTo>
                    <a:lnTo>
                      <a:pt x="252" y="7"/>
                    </a:lnTo>
                    <a:lnTo>
                      <a:pt x="254" y="6"/>
                    </a:lnTo>
                    <a:lnTo>
                      <a:pt x="255" y="3"/>
                    </a:lnTo>
                    <a:lnTo>
                      <a:pt x="257" y="1"/>
                    </a:lnTo>
                    <a:lnTo>
                      <a:pt x="265" y="0"/>
                    </a:lnTo>
                    <a:lnTo>
                      <a:pt x="272" y="1"/>
                    </a:lnTo>
                    <a:lnTo>
                      <a:pt x="280" y="2"/>
                    </a:lnTo>
                    <a:lnTo>
                      <a:pt x="286" y="3"/>
                    </a:lnTo>
                    <a:lnTo>
                      <a:pt x="292" y="4"/>
                    </a:lnTo>
                    <a:lnTo>
                      <a:pt x="297" y="6"/>
                    </a:lnTo>
                    <a:lnTo>
                      <a:pt x="302" y="8"/>
                    </a:lnTo>
                    <a:lnTo>
                      <a:pt x="307" y="11"/>
                    </a:lnTo>
                    <a:lnTo>
                      <a:pt x="311" y="14"/>
                    </a:lnTo>
                    <a:lnTo>
                      <a:pt x="315" y="17"/>
                    </a:lnTo>
                    <a:lnTo>
                      <a:pt x="319" y="21"/>
                    </a:lnTo>
                    <a:lnTo>
                      <a:pt x="323" y="25"/>
                    </a:lnTo>
                    <a:lnTo>
                      <a:pt x="331" y="34"/>
                    </a:lnTo>
                    <a:lnTo>
                      <a:pt x="339" y="43"/>
                    </a:lnTo>
                    <a:lnTo>
                      <a:pt x="338" y="50"/>
                    </a:lnTo>
                    <a:lnTo>
                      <a:pt x="336" y="55"/>
                    </a:lnTo>
                    <a:lnTo>
                      <a:pt x="334" y="60"/>
                    </a:lnTo>
                    <a:lnTo>
                      <a:pt x="332" y="65"/>
                    </a:lnTo>
                    <a:lnTo>
                      <a:pt x="328" y="69"/>
                    </a:lnTo>
                    <a:lnTo>
                      <a:pt x="324" y="73"/>
                    </a:lnTo>
                    <a:lnTo>
                      <a:pt x="321" y="77"/>
                    </a:lnTo>
                    <a:lnTo>
                      <a:pt x="317" y="81"/>
                    </a:lnTo>
                    <a:lnTo>
                      <a:pt x="309" y="87"/>
                    </a:lnTo>
                    <a:lnTo>
                      <a:pt x="301" y="95"/>
                    </a:lnTo>
                    <a:lnTo>
                      <a:pt x="297" y="98"/>
                    </a:lnTo>
                    <a:lnTo>
                      <a:pt x="293" y="102"/>
                    </a:lnTo>
                    <a:lnTo>
                      <a:pt x="289" y="105"/>
                    </a:lnTo>
                    <a:lnTo>
                      <a:pt x="286" y="109"/>
                    </a:lnTo>
                    <a:lnTo>
                      <a:pt x="280" y="116"/>
                    </a:lnTo>
                    <a:lnTo>
                      <a:pt x="276" y="123"/>
                    </a:lnTo>
                    <a:lnTo>
                      <a:pt x="273" y="127"/>
                    </a:lnTo>
                    <a:lnTo>
                      <a:pt x="271" y="130"/>
                    </a:lnTo>
                    <a:lnTo>
                      <a:pt x="267" y="133"/>
                    </a:lnTo>
                    <a:lnTo>
                      <a:pt x="265" y="136"/>
                    </a:lnTo>
                    <a:lnTo>
                      <a:pt x="255" y="143"/>
                    </a:lnTo>
                    <a:lnTo>
                      <a:pt x="246" y="151"/>
                    </a:lnTo>
                    <a:lnTo>
                      <a:pt x="243" y="153"/>
                    </a:lnTo>
                    <a:lnTo>
                      <a:pt x="242" y="155"/>
                    </a:lnTo>
                    <a:lnTo>
                      <a:pt x="239" y="158"/>
                    </a:lnTo>
                    <a:lnTo>
                      <a:pt x="238" y="160"/>
                    </a:lnTo>
                    <a:lnTo>
                      <a:pt x="237" y="163"/>
                    </a:lnTo>
                    <a:lnTo>
                      <a:pt x="235" y="166"/>
                    </a:lnTo>
                    <a:lnTo>
                      <a:pt x="235" y="169"/>
                    </a:lnTo>
                    <a:lnTo>
                      <a:pt x="235" y="172"/>
                    </a:lnTo>
                    <a:lnTo>
                      <a:pt x="237" y="175"/>
                    </a:lnTo>
                    <a:lnTo>
                      <a:pt x="239" y="177"/>
                    </a:lnTo>
                    <a:lnTo>
                      <a:pt x="244" y="178"/>
                    </a:lnTo>
                    <a:lnTo>
                      <a:pt x="250" y="179"/>
                    </a:lnTo>
                    <a:lnTo>
                      <a:pt x="255" y="180"/>
                    </a:lnTo>
                    <a:lnTo>
                      <a:pt x="260" y="181"/>
                    </a:lnTo>
                    <a:lnTo>
                      <a:pt x="263" y="183"/>
                    </a:lnTo>
                    <a:lnTo>
                      <a:pt x="265" y="185"/>
                    </a:lnTo>
                    <a:lnTo>
                      <a:pt x="267" y="186"/>
                    </a:lnTo>
                    <a:lnTo>
                      <a:pt x="268" y="187"/>
                    </a:lnTo>
                    <a:lnTo>
                      <a:pt x="270" y="187"/>
                    </a:lnTo>
                    <a:lnTo>
                      <a:pt x="272" y="188"/>
                    </a:lnTo>
                    <a:lnTo>
                      <a:pt x="274" y="189"/>
                    </a:lnTo>
                    <a:lnTo>
                      <a:pt x="277" y="189"/>
                    </a:lnTo>
                    <a:lnTo>
                      <a:pt x="280" y="189"/>
                    </a:lnTo>
                    <a:lnTo>
                      <a:pt x="282" y="189"/>
                    </a:lnTo>
                    <a:lnTo>
                      <a:pt x="285" y="188"/>
                    </a:lnTo>
                    <a:lnTo>
                      <a:pt x="288" y="187"/>
                    </a:lnTo>
                    <a:lnTo>
                      <a:pt x="291" y="187"/>
                    </a:lnTo>
                    <a:lnTo>
                      <a:pt x="293" y="185"/>
                    </a:lnTo>
                    <a:lnTo>
                      <a:pt x="299" y="183"/>
                    </a:lnTo>
                    <a:lnTo>
                      <a:pt x="304" y="179"/>
                    </a:lnTo>
                    <a:lnTo>
                      <a:pt x="309" y="176"/>
                    </a:lnTo>
                    <a:lnTo>
                      <a:pt x="315" y="172"/>
                    </a:lnTo>
                    <a:lnTo>
                      <a:pt x="325" y="165"/>
                    </a:lnTo>
                    <a:lnTo>
                      <a:pt x="335" y="157"/>
                    </a:lnTo>
                    <a:lnTo>
                      <a:pt x="339" y="154"/>
                    </a:lnTo>
                    <a:lnTo>
                      <a:pt x="344" y="151"/>
                    </a:lnTo>
                    <a:lnTo>
                      <a:pt x="347" y="148"/>
                    </a:lnTo>
                    <a:lnTo>
                      <a:pt x="351" y="146"/>
                    </a:lnTo>
                    <a:lnTo>
                      <a:pt x="355" y="145"/>
                    </a:lnTo>
                    <a:lnTo>
                      <a:pt x="359" y="144"/>
                    </a:lnTo>
                    <a:lnTo>
                      <a:pt x="364" y="143"/>
                    </a:lnTo>
                    <a:lnTo>
                      <a:pt x="367" y="142"/>
                    </a:lnTo>
                    <a:lnTo>
                      <a:pt x="378" y="136"/>
                    </a:lnTo>
                    <a:lnTo>
                      <a:pt x="388" y="131"/>
                    </a:lnTo>
                    <a:lnTo>
                      <a:pt x="391" y="130"/>
                    </a:lnTo>
                    <a:lnTo>
                      <a:pt x="394" y="129"/>
                    </a:lnTo>
                    <a:lnTo>
                      <a:pt x="396" y="128"/>
                    </a:lnTo>
                    <a:lnTo>
                      <a:pt x="400" y="128"/>
                    </a:lnTo>
                    <a:lnTo>
                      <a:pt x="403" y="129"/>
                    </a:lnTo>
                    <a:lnTo>
                      <a:pt x="406" y="131"/>
                    </a:lnTo>
                    <a:lnTo>
                      <a:pt x="409" y="132"/>
                    </a:lnTo>
                    <a:lnTo>
                      <a:pt x="413" y="135"/>
                    </a:lnTo>
                    <a:lnTo>
                      <a:pt x="416" y="137"/>
                    </a:lnTo>
                    <a:lnTo>
                      <a:pt x="418" y="140"/>
                    </a:lnTo>
                    <a:lnTo>
                      <a:pt x="420" y="143"/>
                    </a:lnTo>
                    <a:lnTo>
                      <a:pt x="424" y="146"/>
                    </a:lnTo>
                    <a:lnTo>
                      <a:pt x="426" y="150"/>
                    </a:lnTo>
                    <a:lnTo>
                      <a:pt x="428" y="154"/>
                    </a:lnTo>
                    <a:lnTo>
                      <a:pt x="431" y="158"/>
                    </a:lnTo>
                    <a:lnTo>
                      <a:pt x="433" y="162"/>
                    </a:lnTo>
                    <a:lnTo>
                      <a:pt x="435" y="167"/>
                    </a:lnTo>
                    <a:lnTo>
                      <a:pt x="436" y="171"/>
                    </a:lnTo>
                    <a:lnTo>
                      <a:pt x="437" y="176"/>
                    </a:lnTo>
                    <a:lnTo>
                      <a:pt x="438" y="180"/>
                    </a:lnTo>
                    <a:lnTo>
                      <a:pt x="437" y="183"/>
                    </a:lnTo>
                    <a:lnTo>
                      <a:pt x="437" y="185"/>
                    </a:lnTo>
                    <a:lnTo>
                      <a:pt x="437" y="187"/>
                    </a:lnTo>
                    <a:lnTo>
                      <a:pt x="436" y="189"/>
                    </a:lnTo>
                    <a:lnTo>
                      <a:pt x="436" y="191"/>
                    </a:lnTo>
                    <a:lnTo>
                      <a:pt x="435" y="194"/>
                    </a:lnTo>
                    <a:lnTo>
                      <a:pt x="434" y="196"/>
                    </a:lnTo>
                    <a:lnTo>
                      <a:pt x="432" y="198"/>
                    </a:lnTo>
                    <a:lnTo>
                      <a:pt x="430" y="200"/>
                    </a:lnTo>
                    <a:lnTo>
                      <a:pt x="428" y="202"/>
                    </a:lnTo>
                    <a:lnTo>
                      <a:pt x="425" y="203"/>
                    </a:lnTo>
                    <a:lnTo>
                      <a:pt x="422" y="205"/>
                    </a:lnTo>
                    <a:lnTo>
                      <a:pt x="419" y="207"/>
                    </a:lnTo>
                    <a:lnTo>
                      <a:pt x="416" y="208"/>
                    </a:lnTo>
                    <a:lnTo>
                      <a:pt x="413" y="210"/>
                    </a:lnTo>
                    <a:lnTo>
                      <a:pt x="411" y="211"/>
                    </a:lnTo>
                    <a:lnTo>
                      <a:pt x="409" y="214"/>
                    </a:lnTo>
                    <a:lnTo>
                      <a:pt x="408" y="216"/>
                    </a:lnTo>
                    <a:lnTo>
                      <a:pt x="406" y="219"/>
                    </a:lnTo>
                    <a:lnTo>
                      <a:pt x="404" y="221"/>
                    </a:lnTo>
                    <a:lnTo>
                      <a:pt x="403" y="223"/>
                    </a:lnTo>
                    <a:lnTo>
                      <a:pt x="401" y="226"/>
                    </a:lnTo>
                    <a:lnTo>
                      <a:pt x="400" y="228"/>
                    </a:lnTo>
                    <a:lnTo>
                      <a:pt x="397" y="230"/>
                    </a:lnTo>
                    <a:lnTo>
                      <a:pt x="396" y="231"/>
                    </a:lnTo>
                    <a:lnTo>
                      <a:pt x="394" y="231"/>
                    </a:lnTo>
                    <a:lnTo>
                      <a:pt x="392" y="231"/>
                    </a:lnTo>
                    <a:lnTo>
                      <a:pt x="390" y="231"/>
                    </a:lnTo>
                    <a:lnTo>
                      <a:pt x="388" y="232"/>
                    </a:lnTo>
                    <a:lnTo>
                      <a:pt x="387" y="233"/>
                    </a:lnTo>
                    <a:lnTo>
                      <a:pt x="385" y="234"/>
                    </a:lnTo>
                    <a:lnTo>
                      <a:pt x="384" y="235"/>
                    </a:lnTo>
                    <a:lnTo>
                      <a:pt x="384" y="237"/>
                    </a:lnTo>
                    <a:lnTo>
                      <a:pt x="384" y="239"/>
                    </a:lnTo>
                    <a:lnTo>
                      <a:pt x="381" y="242"/>
                    </a:lnTo>
                    <a:lnTo>
                      <a:pt x="379" y="243"/>
                    </a:lnTo>
                    <a:lnTo>
                      <a:pt x="376" y="246"/>
                    </a:lnTo>
                    <a:lnTo>
                      <a:pt x="374" y="247"/>
                    </a:lnTo>
                    <a:lnTo>
                      <a:pt x="372" y="249"/>
                    </a:lnTo>
                    <a:lnTo>
                      <a:pt x="368" y="251"/>
                    </a:lnTo>
                    <a:lnTo>
                      <a:pt x="367" y="253"/>
                    </a:lnTo>
                    <a:lnTo>
                      <a:pt x="364" y="255"/>
                    </a:lnTo>
                    <a:lnTo>
                      <a:pt x="364" y="258"/>
                    </a:lnTo>
                    <a:lnTo>
                      <a:pt x="364" y="260"/>
                    </a:lnTo>
                    <a:lnTo>
                      <a:pt x="362" y="263"/>
                    </a:lnTo>
                    <a:lnTo>
                      <a:pt x="359" y="267"/>
                    </a:lnTo>
                    <a:lnTo>
                      <a:pt x="356" y="269"/>
                    </a:lnTo>
                    <a:lnTo>
                      <a:pt x="352" y="271"/>
                    </a:lnTo>
                    <a:lnTo>
                      <a:pt x="345" y="276"/>
                    </a:lnTo>
                    <a:lnTo>
                      <a:pt x="339" y="281"/>
                    </a:lnTo>
                    <a:lnTo>
                      <a:pt x="338" y="282"/>
                    </a:lnTo>
                    <a:lnTo>
                      <a:pt x="337" y="283"/>
                    </a:lnTo>
                    <a:lnTo>
                      <a:pt x="336" y="285"/>
                    </a:lnTo>
                    <a:lnTo>
                      <a:pt x="336" y="287"/>
                    </a:lnTo>
                    <a:lnTo>
                      <a:pt x="336" y="291"/>
                    </a:lnTo>
                    <a:lnTo>
                      <a:pt x="335" y="294"/>
                    </a:lnTo>
                    <a:lnTo>
                      <a:pt x="333" y="295"/>
                    </a:lnTo>
                    <a:lnTo>
                      <a:pt x="332" y="296"/>
                    </a:lnTo>
                    <a:lnTo>
                      <a:pt x="331" y="298"/>
                    </a:lnTo>
                    <a:lnTo>
                      <a:pt x="329" y="299"/>
                    </a:lnTo>
                    <a:lnTo>
                      <a:pt x="326" y="300"/>
                    </a:lnTo>
                    <a:lnTo>
                      <a:pt x="324" y="303"/>
                    </a:lnTo>
                    <a:lnTo>
                      <a:pt x="321" y="307"/>
                    </a:lnTo>
                    <a:lnTo>
                      <a:pt x="319" y="314"/>
                    </a:lnTo>
                    <a:lnTo>
                      <a:pt x="316" y="322"/>
                    </a:lnTo>
                    <a:lnTo>
                      <a:pt x="314" y="326"/>
                    </a:lnTo>
                    <a:lnTo>
                      <a:pt x="323" y="331"/>
                    </a:lnTo>
                    <a:lnTo>
                      <a:pt x="332" y="336"/>
                    </a:lnTo>
                    <a:lnTo>
                      <a:pt x="336" y="337"/>
                    </a:lnTo>
                    <a:lnTo>
                      <a:pt x="340" y="340"/>
                    </a:lnTo>
                    <a:lnTo>
                      <a:pt x="343" y="343"/>
                    </a:lnTo>
                    <a:lnTo>
                      <a:pt x="347" y="346"/>
                    </a:lnTo>
                    <a:lnTo>
                      <a:pt x="350" y="349"/>
                    </a:lnTo>
                    <a:lnTo>
                      <a:pt x="352" y="352"/>
                    </a:lnTo>
                    <a:lnTo>
                      <a:pt x="355" y="356"/>
                    </a:lnTo>
                    <a:lnTo>
                      <a:pt x="356" y="361"/>
                    </a:lnTo>
                    <a:lnTo>
                      <a:pt x="358" y="365"/>
                    </a:lnTo>
                    <a:lnTo>
                      <a:pt x="360" y="371"/>
                    </a:lnTo>
                    <a:lnTo>
                      <a:pt x="360" y="376"/>
                    </a:lnTo>
                    <a:lnTo>
                      <a:pt x="360" y="383"/>
                    </a:lnTo>
                    <a:lnTo>
                      <a:pt x="358" y="384"/>
                    </a:lnTo>
                    <a:lnTo>
                      <a:pt x="356" y="387"/>
                    </a:lnTo>
                    <a:lnTo>
                      <a:pt x="354" y="389"/>
                    </a:lnTo>
                    <a:lnTo>
                      <a:pt x="352" y="391"/>
                    </a:lnTo>
                    <a:lnTo>
                      <a:pt x="350" y="396"/>
                    </a:lnTo>
                    <a:lnTo>
                      <a:pt x="346" y="400"/>
                    </a:lnTo>
                    <a:lnTo>
                      <a:pt x="342" y="401"/>
                    </a:lnTo>
                    <a:lnTo>
                      <a:pt x="337" y="402"/>
                    </a:lnTo>
                    <a:lnTo>
                      <a:pt x="334" y="407"/>
                    </a:lnTo>
                    <a:lnTo>
                      <a:pt x="330" y="412"/>
                    </a:lnTo>
                    <a:lnTo>
                      <a:pt x="328" y="412"/>
                    </a:lnTo>
                    <a:lnTo>
                      <a:pt x="326" y="413"/>
                    </a:lnTo>
                    <a:lnTo>
                      <a:pt x="324" y="414"/>
                    </a:lnTo>
                    <a:lnTo>
                      <a:pt x="322" y="415"/>
                    </a:lnTo>
                    <a:lnTo>
                      <a:pt x="317" y="416"/>
                    </a:lnTo>
                    <a:lnTo>
                      <a:pt x="313" y="418"/>
                    </a:lnTo>
                    <a:lnTo>
                      <a:pt x="309" y="423"/>
                    </a:lnTo>
                    <a:lnTo>
                      <a:pt x="306" y="428"/>
                    </a:lnTo>
                    <a:lnTo>
                      <a:pt x="300" y="430"/>
                    </a:lnTo>
                    <a:lnTo>
                      <a:pt x="296" y="433"/>
                    </a:lnTo>
                    <a:lnTo>
                      <a:pt x="292" y="434"/>
                    </a:lnTo>
                    <a:lnTo>
                      <a:pt x="291" y="436"/>
                    </a:lnTo>
                    <a:lnTo>
                      <a:pt x="288" y="437"/>
                    </a:lnTo>
                    <a:lnTo>
                      <a:pt x="286" y="439"/>
                    </a:lnTo>
                    <a:lnTo>
                      <a:pt x="283" y="442"/>
                    </a:lnTo>
                    <a:lnTo>
                      <a:pt x="280" y="446"/>
                    </a:lnTo>
                    <a:lnTo>
                      <a:pt x="279" y="448"/>
                    </a:lnTo>
                    <a:lnTo>
                      <a:pt x="277" y="450"/>
                    </a:lnTo>
                    <a:lnTo>
                      <a:pt x="276" y="452"/>
                    </a:lnTo>
                    <a:lnTo>
                      <a:pt x="274" y="452"/>
                    </a:lnTo>
                    <a:lnTo>
                      <a:pt x="272" y="453"/>
                    </a:lnTo>
                    <a:lnTo>
                      <a:pt x="268" y="453"/>
                    </a:lnTo>
                    <a:lnTo>
                      <a:pt x="266" y="456"/>
                    </a:lnTo>
                    <a:lnTo>
                      <a:pt x="263" y="460"/>
                    </a:lnTo>
                    <a:lnTo>
                      <a:pt x="262" y="462"/>
                    </a:lnTo>
                    <a:lnTo>
                      <a:pt x="261" y="464"/>
                    </a:lnTo>
                    <a:lnTo>
                      <a:pt x="259" y="465"/>
                    </a:lnTo>
                    <a:lnTo>
                      <a:pt x="258" y="467"/>
                    </a:lnTo>
                    <a:lnTo>
                      <a:pt x="254" y="468"/>
                    </a:lnTo>
                    <a:lnTo>
                      <a:pt x="251" y="469"/>
                    </a:lnTo>
                    <a:lnTo>
                      <a:pt x="250" y="470"/>
                    </a:lnTo>
                    <a:lnTo>
                      <a:pt x="248" y="472"/>
                    </a:lnTo>
                    <a:lnTo>
                      <a:pt x="247" y="475"/>
                    </a:lnTo>
                    <a:lnTo>
                      <a:pt x="244" y="476"/>
                    </a:lnTo>
                    <a:lnTo>
                      <a:pt x="243" y="478"/>
                    </a:lnTo>
                    <a:lnTo>
                      <a:pt x="240" y="480"/>
                    </a:lnTo>
                    <a:lnTo>
                      <a:pt x="235" y="482"/>
                    </a:lnTo>
                    <a:lnTo>
                      <a:pt x="231" y="484"/>
                    </a:lnTo>
                    <a:lnTo>
                      <a:pt x="229" y="486"/>
                    </a:lnTo>
                    <a:lnTo>
                      <a:pt x="227" y="488"/>
                    </a:lnTo>
                    <a:lnTo>
                      <a:pt x="225" y="489"/>
                    </a:lnTo>
                    <a:lnTo>
                      <a:pt x="223" y="492"/>
                    </a:lnTo>
                    <a:lnTo>
                      <a:pt x="222" y="494"/>
                    </a:lnTo>
                    <a:lnTo>
                      <a:pt x="221" y="496"/>
                    </a:lnTo>
                    <a:lnTo>
                      <a:pt x="221" y="500"/>
                    </a:lnTo>
                    <a:lnTo>
                      <a:pt x="221" y="504"/>
                    </a:lnTo>
                    <a:lnTo>
                      <a:pt x="222" y="504"/>
                    </a:lnTo>
                    <a:lnTo>
                      <a:pt x="224" y="504"/>
                    </a:lnTo>
                    <a:lnTo>
                      <a:pt x="225" y="504"/>
                    </a:lnTo>
                    <a:lnTo>
                      <a:pt x="227" y="504"/>
                    </a:lnTo>
                    <a:lnTo>
                      <a:pt x="229" y="504"/>
                    </a:lnTo>
                    <a:lnTo>
                      <a:pt x="232" y="504"/>
                    </a:lnTo>
                    <a:lnTo>
                      <a:pt x="239" y="502"/>
                    </a:lnTo>
                    <a:lnTo>
                      <a:pt x="246" y="500"/>
                    </a:lnTo>
                    <a:lnTo>
                      <a:pt x="259" y="494"/>
                    </a:lnTo>
                    <a:lnTo>
                      <a:pt x="267" y="490"/>
                    </a:lnTo>
                    <a:lnTo>
                      <a:pt x="272" y="489"/>
                    </a:lnTo>
                    <a:lnTo>
                      <a:pt x="276" y="488"/>
                    </a:lnTo>
                    <a:lnTo>
                      <a:pt x="280" y="488"/>
                    </a:lnTo>
                    <a:lnTo>
                      <a:pt x="284" y="488"/>
                    </a:lnTo>
                    <a:lnTo>
                      <a:pt x="287" y="487"/>
                    </a:lnTo>
                    <a:lnTo>
                      <a:pt x="290" y="485"/>
                    </a:lnTo>
                    <a:lnTo>
                      <a:pt x="292" y="485"/>
                    </a:lnTo>
                    <a:lnTo>
                      <a:pt x="296" y="484"/>
                    </a:lnTo>
                    <a:lnTo>
                      <a:pt x="298" y="484"/>
                    </a:lnTo>
                    <a:lnTo>
                      <a:pt x="301" y="484"/>
                    </a:lnTo>
                    <a:lnTo>
                      <a:pt x="304" y="484"/>
                    </a:lnTo>
                    <a:lnTo>
                      <a:pt x="306" y="484"/>
                    </a:lnTo>
                    <a:lnTo>
                      <a:pt x="308" y="485"/>
                    </a:lnTo>
                    <a:lnTo>
                      <a:pt x="311" y="485"/>
                    </a:lnTo>
                    <a:lnTo>
                      <a:pt x="313" y="486"/>
                    </a:lnTo>
                    <a:lnTo>
                      <a:pt x="315" y="487"/>
                    </a:lnTo>
                    <a:lnTo>
                      <a:pt x="320" y="489"/>
                    </a:lnTo>
                    <a:lnTo>
                      <a:pt x="323" y="492"/>
                    </a:lnTo>
                    <a:lnTo>
                      <a:pt x="327" y="495"/>
                    </a:lnTo>
                    <a:lnTo>
                      <a:pt x="330" y="499"/>
                    </a:lnTo>
                    <a:lnTo>
                      <a:pt x="332" y="502"/>
                    </a:lnTo>
                    <a:lnTo>
                      <a:pt x="335" y="506"/>
                    </a:lnTo>
                    <a:lnTo>
                      <a:pt x="337" y="511"/>
                    </a:lnTo>
                    <a:lnTo>
                      <a:pt x="339" y="515"/>
                    </a:lnTo>
                    <a:lnTo>
                      <a:pt x="340" y="520"/>
                    </a:lnTo>
                    <a:lnTo>
                      <a:pt x="342" y="524"/>
                    </a:lnTo>
                    <a:lnTo>
                      <a:pt x="338" y="528"/>
                    </a:lnTo>
                    <a:lnTo>
                      <a:pt x="335" y="532"/>
                    </a:lnTo>
                    <a:lnTo>
                      <a:pt x="332" y="532"/>
                    </a:lnTo>
                    <a:lnTo>
                      <a:pt x="328" y="532"/>
                    </a:lnTo>
                    <a:lnTo>
                      <a:pt x="326" y="532"/>
                    </a:lnTo>
                    <a:lnTo>
                      <a:pt x="323" y="532"/>
                    </a:lnTo>
                    <a:lnTo>
                      <a:pt x="319" y="533"/>
                    </a:lnTo>
                    <a:lnTo>
                      <a:pt x="315" y="536"/>
                    </a:lnTo>
                    <a:lnTo>
                      <a:pt x="311" y="539"/>
                    </a:lnTo>
                    <a:lnTo>
                      <a:pt x="307" y="541"/>
                    </a:lnTo>
                    <a:lnTo>
                      <a:pt x="304" y="541"/>
                    </a:lnTo>
                    <a:lnTo>
                      <a:pt x="302" y="541"/>
                    </a:lnTo>
                    <a:lnTo>
                      <a:pt x="300" y="542"/>
                    </a:lnTo>
                    <a:lnTo>
                      <a:pt x="297" y="542"/>
                    </a:lnTo>
                    <a:lnTo>
                      <a:pt x="296" y="542"/>
                    </a:lnTo>
                    <a:lnTo>
                      <a:pt x="293" y="542"/>
                    </a:lnTo>
                    <a:lnTo>
                      <a:pt x="292" y="542"/>
                    </a:lnTo>
                    <a:lnTo>
                      <a:pt x="290" y="543"/>
                    </a:lnTo>
                    <a:lnTo>
                      <a:pt x="290" y="544"/>
                    </a:lnTo>
                    <a:lnTo>
                      <a:pt x="290" y="545"/>
                    </a:lnTo>
                    <a:lnTo>
                      <a:pt x="289" y="546"/>
                    </a:lnTo>
                    <a:lnTo>
                      <a:pt x="288" y="548"/>
                    </a:lnTo>
                    <a:lnTo>
                      <a:pt x="285" y="550"/>
                    </a:lnTo>
                    <a:lnTo>
                      <a:pt x="282" y="553"/>
                    </a:lnTo>
                    <a:lnTo>
                      <a:pt x="278" y="556"/>
                    </a:lnTo>
                    <a:lnTo>
                      <a:pt x="274" y="558"/>
                    </a:lnTo>
                    <a:lnTo>
                      <a:pt x="271" y="559"/>
                    </a:lnTo>
                    <a:lnTo>
                      <a:pt x="267" y="560"/>
                    </a:lnTo>
                    <a:lnTo>
                      <a:pt x="267" y="559"/>
                    </a:lnTo>
                    <a:lnTo>
                      <a:pt x="267" y="558"/>
                    </a:lnTo>
                    <a:lnTo>
                      <a:pt x="264" y="556"/>
                    </a:lnTo>
                    <a:lnTo>
                      <a:pt x="261" y="552"/>
                    </a:lnTo>
                    <a:lnTo>
                      <a:pt x="260" y="551"/>
                    </a:lnTo>
                    <a:lnTo>
                      <a:pt x="260" y="549"/>
                    </a:lnTo>
                    <a:lnTo>
                      <a:pt x="260" y="548"/>
                    </a:lnTo>
                    <a:lnTo>
                      <a:pt x="261" y="546"/>
                    </a:lnTo>
                    <a:lnTo>
                      <a:pt x="261" y="545"/>
                    </a:lnTo>
                    <a:lnTo>
                      <a:pt x="261" y="544"/>
                    </a:lnTo>
                    <a:lnTo>
                      <a:pt x="261" y="542"/>
                    </a:lnTo>
                    <a:lnTo>
                      <a:pt x="260" y="541"/>
                    </a:lnTo>
                    <a:lnTo>
                      <a:pt x="255" y="541"/>
                    </a:lnTo>
                    <a:lnTo>
                      <a:pt x="248" y="541"/>
                    </a:lnTo>
                    <a:lnTo>
                      <a:pt x="243" y="541"/>
                    </a:lnTo>
                    <a:lnTo>
                      <a:pt x="237" y="541"/>
                    </a:lnTo>
                    <a:lnTo>
                      <a:pt x="235" y="543"/>
                    </a:lnTo>
                    <a:lnTo>
                      <a:pt x="235" y="546"/>
                    </a:lnTo>
                    <a:lnTo>
                      <a:pt x="235" y="548"/>
                    </a:lnTo>
                    <a:lnTo>
                      <a:pt x="235" y="551"/>
                    </a:lnTo>
                    <a:lnTo>
                      <a:pt x="235" y="553"/>
                    </a:lnTo>
                    <a:lnTo>
                      <a:pt x="235" y="556"/>
                    </a:lnTo>
                    <a:lnTo>
                      <a:pt x="236" y="561"/>
                    </a:lnTo>
                    <a:lnTo>
                      <a:pt x="239" y="567"/>
                    </a:lnTo>
                    <a:lnTo>
                      <a:pt x="243" y="576"/>
                    </a:lnTo>
                    <a:lnTo>
                      <a:pt x="247" y="586"/>
                    </a:lnTo>
                    <a:lnTo>
                      <a:pt x="247" y="589"/>
                    </a:lnTo>
                    <a:lnTo>
                      <a:pt x="248" y="593"/>
                    </a:lnTo>
                    <a:lnTo>
                      <a:pt x="248" y="596"/>
                    </a:lnTo>
                    <a:lnTo>
                      <a:pt x="248" y="600"/>
                    </a:lnTo>
                    <a:lnTo>
                      <a:pt x="248" y="603"/>
                    </a:lnTo>
                    <a:lnTo>
                      <a:pt x="249" y="606"/>
                    </a:lnTo>
                    <a:lnTo>
                      <a:pt x="250" y="609"/>
                    </a:lnTo>
                    <a:lnTo>
                      <a:pt x="251" y="613"/>
                    </a:lnTo>
                    <a:lnTo>
                      <a:pt x="253" y="616"/>
                    </a:lnTo>
                    <a:lnTo>
                      <a:pt x="255" y="618"/>
                    </a:lnTo>
                    <a:lnTo>
                      <a:pt x="256" y="620"/>
                    </a:lnTo>
                    <a:lnTo>
                      <a:pt x="257" y="622"/>
                    </a:lnTo>
                    <a:lnTo>
                      <a:pt x="257" y="624"/>
                    </a:lnTo>
                    <a:lnTo>
                      <a:pt x="257" y="625"/>
                    </a:lnTo>
                    <a:lnTo>
                      <a:pt x="257" y="628"/>
                    </a:lnTo>
                    <a:lnTo>
                      <a:pt x="257" y="629"/>
                    </a:lnTo>
                    <a:lnTo>
                      <a:pt x="257" y="632"/>
                    </a:lnTo>
                    <a:lnTo>
                      <a:pt x="258" y="634"/>
                    </a:lnTo>
                    <a:lnTo>
                      <a:pt x="261" y="639"/>
                    </a:lnTo>
                    <a:lnTo>
                      <a:pt x="263" y="643"/>
                    </a:lnTo>
                    <a:lnTo>
                      <a:pt x="265" y="645"/>
                    </a:lnTo>
                    <a:lnTo>
                      <a:pt x="265" y="648"/>
                    </a:lnTo>
                    <a:lnTo>
                      <a:pt x="266" y="652"/>
                    </a:lnTo>
                    <a:lnTo>
                      <a:pt x="266" y="657"/>
                    </a:lnTo>
                    <a:lnTo>
                      <a:pt x="266" y="668"/>
                    </a:lnTo>
                    <a:lnTo>
                      <a:pt x="265" y="679"/>
                    </a:lnTo>
                    <a:lnTo>
                      <a:pt x="263" y="691"/>
                    </a:lnTo>
                    <a:lnTo>
                      <a:pt x="263" y="700"/>
                    </a:lnTo>
                    <a:lnTo>
                      <a:pt x="261" y="708"/>
                    </a:lnTo>
                    <a:lnTo>
                      <a:pt x="260" y="713"/>
                    </a:lnTo>
                    <a:lnTo>
                      <a:pt x="259" y="716"/>
                    </a:lnTo>
                    <a:lnTo>
                      <a:pt x="259" y="720"/>
                    </a:lnTo>
                    <a:lnTo>
                      <a:pt x="259" y="723"/>
                    </a:lnTo>
                    <a:lnTo>
                      <a:pt x="259" y="727"/>
                    </a:lnTo>
                    <a:lnTo>
                      <a:pt x="258" y="732"/>
                    </a:lnTo>
                    <a:lnTo>
                      <a:pt x="258" y="739"/>
                    </a:lnTo>
                    <a:lnTo>
                      <a:pt x="258" y="741"/>
                    </a:lnTo>
                    <a:lnTo>
                      <a:pt x="257" y="744"/>
                    </a:lnTo>
                    <a:lnTo>
                      <a:pt x="257" y="747"/>
                    </a:lnTo>
                    <a:lnTo>
                      <a:pt x="256" y="749"/>
                    </a:lnTo>
                    <a:lnTo>
                      <a:pt x="255" y="752"/>
                    </a:lnTo>
                    <a:lnTo>
                      <a:pt x="254" y="754"/>
                    </a:lnTo>
                    <a:lnTo>
                      <a:pt x="251" y="756"/>
                    </a:lnTo>
                    <a:lnTo>
                      <a:pt x="249" y="758"/>
                    </a:lnTo>
                    <a:lnTo>
                      <a:pt x="247" y="760"/>
                    </a:lnTo>
                    <a:lnTo>
                      <a:pt x="245" y="760"/>
                    </a:lnTo>
                    <a:lnTo>
                      <a:pt x="243" y="762"/>
                    </a:lnTo>
                    <a:lnTo>
                      <a:pt x="239" y="763"/>
                    </a:lnTo>
                    <a:lnTo>
                      <a:pt x="236" y="764"/>
                    </a:lnTo>
                    <a:lnTo>
                      <a:pt x="233" y="764"/>
                    </a:lnTo>
                    <a:lnTo>
                      <a:pt x="230" y="764"/>
                    </a:lnTo>
                    <a:lnTo>
                      <a:pt x="226" y="764"/>
                    </a:lnTo>
                    <a:lnTo>
                      <a:pt x="223" y="763"/>
                    </a:lnTo>
                    <a:lnTo>
                      <a:pt x="219" y="763"/>
                    </a:lnTo>
                    <a:lnTo>
                      <a:pt x="216" y="762"/>
                    </a:lnTo>
                    <a:lnTo>
                      <a:pt x="213" y="761"/>
                    </a:lnTo>
                    <a:lnTo>
                      <a:pt x="210" y="760"/>
                    </a:lnTo>
                    <a:lnTo>
                      <a:pt x="207" y="760"/>
                    </a:lnTo>
                    <a:lnTo>
                      <a:pt x="205" y="758"/>
                    </a:lnTo>
                    <a:lnTo>
                      <a:pt x="203" y="757"/>
                    </a:lnTo>
                    <a:lnTo>
                      <a:pt x="201" y="756"/>
                    </a:lnTo>
                    <a:lnTo>
                      <a:pt x="200" y="754"/>
                    </a:lnTo>
                    <a:lnTo>
                      <a:pt x="199" y="752"/>
                    </a:lnTo>
                    <a:lnTo>
                      <a:pt x="197" y="751"/>
                    </a:lnTo>
                    <a:lnTo>
                      <a:pt x="196" y="749"/>
                    </a:lnTo>
                    <a:lnTo>
                      <a:pt x="195" y="748"/>
                    </a:lnTo>
                    <a:lnTo>
                      <a:pt x="193" y="746"/>
                    </a:lnTo>
                    <a:lnTo>
                      <a:pt x="191" y="745"/>
                    </a:lnTo>
                    <a:lnTo>
                      <a:pt x="187" y="744"/>
                    </a:lnTo>
                    <a:lnTo>
                      <a:pt x="182" y="742"/>
                    </a:lnTo>
                    <a:lnTo>
                      <a:pt x="177" y="740"/>
                    </a:lnTo>
                    <a:lnTo>
                      <a:pt x="172" y="740"/>
                    </a:lnTo>
                    <a:lnTo>
                      <a:pt x="168" y="738"/>
                    </a:lnTo>
                    <a:lnTo>
                      <a:pt x="163" y="736"/>
                    </a:lnTo>
                    <a:lnTo>
                      <a:pt x="162" y="736"/>
                    </a:lnTo>
                    <a:lnTo>
                      <a:pt x="159" y="734"/>
                    </a:lnTo>
                    <a:lnTo>
                      <a:pt x="158" y="733"/>
                    </a:lnTo>
                    <a:lnTo>
                      <a:pt x="156" y="732"/>
                    </a:lnTo>
                    <a:lnTo>
                      <a:pt x="151" y="728"/>
                    </a:lnTo>
                    <a:lnTo>
                      <a:pt x="146" y="724"/>
                    </a:lnTo>
                    <a:lnTo>
                      <a:pt x="144" y="723"/>
                    </a:lnTo>
                    <a:lnTo>
                      <a:pt x="143" y="721"/>
                    </a:lnTo>
                    <a:lnTo>
                      <a:pt x="143" y="720"/>
                    </a:lnTo>
                    <a:lnTo>
                      <a:pt x="142" y="719"/>
                    </a:lnTo>
                    <a:lnTo>
                      <a:pt x="142" y="717"/>
                    </a:lnTo>
                    <a:lnTo>
                      <a:pt x="142" y="716"/>
                    </a:lnTo>
                    <a:lnTo>
                      <a:pt x="143" y="716"/>
                    </a:lnTo>
                    <a:lnTo>
                      <a:pt x="144" y="714"/>
                    </a:lnTo>
                    <a:lnTo>
                      <a:pt x="145" y="713"/>
                    </a:lnTo>
                    <a:lnTo>
                      <a:pt x="147" y="712"/>
                    </a:lnTo>
                    <a:lnTo>
                      <a:pt x="149" y="712"/>
                    </a:lnTo>
                    <a:lnTo>
                      <a:pt x="151" y="711"/>
                    </a:lnTo>
                    <a:lnTo>
                      <a:pt x="159" y="709"/>
                    </a:lnTo>
                    <a:lnTo>
                      <a:pt x="166" y="708"/>
                    </a:lnTo>
                    <a:lnTo>
                      <a:pt x="179" y="706"/>
                    </a:lnTo>
                    <a:lnTo>
                      <a:pt x="188" y="705"/>
                    </a:lnTo>
                    <a:lnTo>
                      <a:pt x="191" y="705"/>
                    </a:lnTo>
                    <a:lnTo>
                      <a:pt x="195" y="705"/>
                    </a:lnTo>
                    <a:lnTo>
                      <a:pt x="199" y="705"/>
                    </a:lnTo>
                    <a:lnTo>
                      <a:pt x="202" y="705"/>
                    </a:lnTo>
                    <a:lnTo>
                      <a:pt x="203" y="704"/>
                    </a:lnTo>
                    <a:lnTo>
                      <a:pt x="206" y="702"/>
                    </a:lnTo>
                    <a:lnTo>
                      <a:pt x="207" y="700"/>
                    </a:lnTo>
                    <a:lnTo>
                      <a:pt x="210" y="697"/>
                    </a:lnTo>
                    <a:lnTo>
                      <a:pt x="212" y="695"/>
                    </a:lnTo>
                    <a:lnTo>
                      <a:pt x="214" y="693"/>
                    </a:lnTo>
                    <a:lnTo>
                      <a:pt x="215" y="692"/>
                    </a:lnTo>
                    <a:lnTo>
                      <a:pt x="217" y="692"/>
                    </a:lnTo>
                    <a:lnTo>
                      <a:pt x="217" y="688"/>
                    </a:lnTo>
                    <a:lnTo>
                      <a:pt x="217" y="684"/>
                    </a:lnTo>
                    <a:lnTo>
                      <a:pt x="218" y="679"/>
                    </a:lnTo>
                    <a:lnTo>
                      <a:pt x="219" y="675"/>
                    </a:lnTo>
                    <a:lnTo>
                      <a:pt x="221" y="665"/>
                    </a:lnTo>
                    <a:lnTo>
                      <a:pt x="223" y="657"/>
                    </a:lnTo>
                    <a:lnTo>
                      <a:pt x="223" y="655"/>
                    </a:lnTo>
                    <a:lnTo>
                      <a:pt x="224" y="653"/>
                    </a:lnTo>
                    <a:lnTo>
                      <a:pt x="224" y="652"/>
                    </a:lnTo>
                    <a:lnTo>
                      <a:pt x="224" y="649"/>
                    </a:lnTo>
                    <a:lnTo>
                      <a:pt x="223" y="647"/>
                    </a:lnTo>
                    <a:lnTo>
                      <a:pt x="222" y="644"/>
                    </a:lnTo>
                    <a:lnTo>
                      <a:pt x="219" y="638"/>
                    </a:lnTo>
                    <a:lnTo>
                      <a:pt x="217" y="634"/>
                    </a:lnTo>
                    <a:lnTo>
                      <a:pt x="217" y="628"/>
                    </a:lnTo>
                    <a:lnTo>
                      <a:pt x="217" y="622"/>
                    </a:lnTo>
                    <a:lnTo>
                      <a:pt x="217" y="616"/>
                    </a:lnTo>
                    <a:lnTo>
                      <a:pt x="217" y="611"/>
                    </a:lnTo>
                    <a:lnTo>
                      <a:pt x="214" y="602"/>
                    </a:lnTo>
                    <a:lnTo>
                      <a:pt x="211" y="592"/>
                    </a:lnTo>
                    <a:lnTo>
                      <a:pt x="211" y="587"/>
                    </a:lnTo>
                    <a:lnTo>
                      <a:pt x="209" y="582"/>
                    </a:lnTo>
                    <a:lnTo>
                      <a:pt x="208" y="578"/>
                    </a:lnTo>
                    <a:lnTo>
                      <a:pt x="207" y="574"/>
                    </a:lnTo>
                    <a:lnTo>
                      <a:pt x="201" y="573"/>
                    </a:lnTo>
                    <a:lnTo>
                      <a:pt x="196" y="573"/>
                    </a:lnTo>
                    <a:lnTo>
                      <a:pt x="191" y="574"/>
                    </a:lnTo>
                    <a:lnTo>
                      <a:pt x="186" y="575"/>
                    </a:lnTo>
                    <a:lnTo>
                      <a:pt x="181" y="576"/>
                    </a:lnTo>
                    <a:lnTo>
                      <a:pt x="178" y="576"/>
                    </a:lnTo>
                    <a:lnTo>
                      <a:pt x="174" y="578"/>
                    </a:lnTo>
                    <a:lnTo>
                      <a:pt x="170" y="580"/>
                    </a:lnTo>
                    <a:lnTo>
                      <a:pt x="163" y="584"/>
                    </a:lnTo>
                    <a:lnTo>
                      <a:pt x="155" y="589"/>
                    </a:lnTo>
                    <a:lnTo>
                      <a:pt x="149" y="594"/>
                    </a:lnTo>
                    <a:lnTo>
                      <a:pt x="143" y="599"/>
                    </a:lnTo>
                    <a:lnTo>
                      <a:pt x="140" y="600"/>
                    </a:lnTo>
                    <a:lnTo>
                      <a:pt x="138" y="600"/>
                    </a:lnTo>
                    <a:lnTo>
                      <a:pt x="135" y="601"/>
                    </a:lnTo>
                    <a:lnTo>
                      <a:pt x="133" y="602"/>
                    </a:lnTo>
                    <a:lnTo>
                      <a:pt x="131" y="602"/>
                    </a:lnTo>
                    <a:lnTo>
                      <a:pt x="128" y="603"/>
                    </a:lnTo>
                    <a:lnTo>
                      <a:pt x="126" y="604"/>
                    </a:lnTo>
                    <a:lnTo>
                      <a:pt x="123" y="605"/>
                    </a:lnTo>
                    <a:lnTo>
                      <a:pt x="119" y="609"/>
                    </a:lnTo>
                    <a:lnTo>
                      <a:pt x="115" y="612"/>
                    </a:lnTo>
                    <a:lnTo>
                      <a:pt x="108" y="616"/>
                    </a:lnTo>
                    <a:lnTo>
                      <a:pt x="102" y="620"/>
                    </a:lnTo>
                    <a:lnTo>
                      <a:pt x="95" y="624"/>
                    </a:lnTo>
                    <a:lnTo>
                      <a:pt x="87" y="628"/>
                    </a:lnTo>
                    <a:lnTo>
                      <a:pt x="79" y="631"/>
                    </a:lnTo>
                    <a:lnTo>
                      <a:pt x="71" y="634"/>
                    </a:lnTo>
                    <a:lnTo>
                      <a:pt x="62" y="637"/>
                    </a:lnTo>
                    <a:lnTo>
                      <a:pt x="54" y="640"/>
                    </a:lnTo>
                    <a:lnTo>
                      <a:pt x="45" y="641"/>
                    </a:lnTo>
                    <a:lnTo>
                      <a:pt x="36" y="642"/>
                    </a:lnTo>
                    <a:lnTo>
                      <a:pt x="32" y="643"/>
                    </a:lnTo>
                    <a:lnTo>
                      <a:pt x="28" y="643"/>
                    </a:lnTo>
                    <a:lnTo>
                      <a:pt x="24" y="643"/>
                    </a:lnTo>
                    <a:lnTo>
                      <a:pt x="20" y="643"/>
                    </a:lnTo>
                    <a:lnTo>
                      <a:pt x="16" y="642"/>
                    </a:lnTo>
                    <a:lnTo>
                      <a:pt x="13" y="641"/>
                    </a:lnTo>
                    <a:lnTo>
                      <a:pt x="9" y="641"/>
                    </a:lnTo>
                    <a:lnTo>
                      <a:pt x="5" y="640"/>
                    </a:lnTo>
                    <a:lnTo>
                      <a:pt x="3" y="636"/>
                    </a:lnTo>
                    <a:lnTo>
                      <a:pt x="3" y="633"/>
                    </a:lnTo>
                    <a:lnTo>
                      <a:pt x="2" y="632"/>
                    </a:lnTo>
                    <a:lnTo>
                      <a:pt x="1" y="629"/>
                    </a:lnTo>
                    <a:lnTo>
                      <a:pt x="1" y="628"/>
                    </a:lnTo>
                    <a:lnTo>
                      <a:pt x="0" y="625"/>
                    </a:lnTo>
                    <a:lnTo>
                      <a:pt x="3" y="622"/>
                    </a:lnTo>
                    <a:lnTo>
                      <a:pt x="5" y="618"/>
                    </a:lnTo>
                    <a:lnTo>
                      <a:pt x="7" y="615"/>
                    </a:lnTo>
                    <a:lnTo>
                      <a:pt x="10" y="611"/>
                    </a:lnTo>
                    <a:lnTo>
                      <a:pt x="15" y="610"/>
                    </a:lnTo>
                    <a:lnTo>
                      <a:pt x="21" y="608"/>
                    </a:lnTo>
                    <a:lnTo>
                      <a:pt x="27" y="606"/>
                    </a:lnTo>
                    <a:lnTo>
                      <a:pt x="32" y="603"/>
                    </a:lnTo>
                    <a:lnTo>
                      <a:pt x="37" y="600"/>
                    </a:lnTo>
                    <a:lnTo>
                      <a:pt x="42" y="597"/>
                    </a:lnTo>
                    <a:lnTo>
                      <a:pt x="47" y="595"/>
                    </a:lnTo>
                    <a:lnTo>
                      <a:pt x="51" y="592"/>
                    </a:lnTo>
                    <a:lnTo>
                      <a:pt x="53" y="591"/>
                    </a:lnTo>
                    <a:lnTo>
                      <a:pt x="55" y="590"/>
                    </a:lnTo>
                    <a:lnTo>
                      <a:pt x="57" y="589"/>
                    </a:lnTo>
                    <a:lnTo>
                      <a:pt x="59" y="589"/>
                    </a:lnTo>
                    <a:lnTo>
                      <a:pt x="62" y="589"/>
                    </a:lnTo>
                    <a:lnTo>
                      <a:pt x="64" y="589"/>
                    </a:lnTo>
                    <a:lnTo>
                      <a:pt x="67" y="588"/>
                    </a:lnTo>
                    <a:lnTo>
                      <a:pt x="68" y="588"/>
                    </a:lnTo>
                    <a:lnTo>
                      <a:pt x="73" y="584"/>
                    </a:lnTo>
                    <a:lnTo>
                      <a:pt x="78" y="579"/>
                    </a:lnTo>
                    <a:lnTo>
                      <a:pt x="83" y="575"/>
                    </a:lnTo>
                    <a:lnTo>
                      <a:pt x="87" y="572"/>
                    </a:lnTo>
                    <a:lnTo>
                      <a:pt x="93" y="568"/>
                    </a:lnTo>
                    <a:lnTo>
                      <a:pt x="99" y="566"/>
                    </a:lnTo>
                    <a:lnTo>
                      <a:pt x="105" y="564"/>
                    </a:lnTo>
                    <a:lnTo>
                      <a:pt x="111" y="561"/>
                    </a:lnTo>
                    <a:lnTo>
                      <a:pt x="117" y="560"/>
                    </a:lnTo>
                    <a:lnTo>
                      <a:pt x="123" y="557"/>
                    </a:lnTo>
                    <a:lnTo>
                      <a:pt x="129" y="555"/>
                    </a:lnTo>
                    <a:lnTo>
                      <a:pt x="135" y="552"/>
                    </a:lnTo>
                    <a:lnTo>
                      <a:pt x="136" y="550"/>
                    </a:lnTo>
                    <a:lnTo>
                      <a:pt x="138" y="548"/>
                    </a:lnTo>
                    <a:lnTo>
                      <a:pt x="139" y="547"/>
                    </a:lnTo>
                    <a:lnTo>
                      <a:pt x="141" y="545"/>
                    </a:lnTo>
                    <a:lnTo>
                      <a:pt x="143" y="541"/>
                    </a:lnTo>
                    <a:lnTo>
                      <a:pt x="147" y="539"/>
                    </a:lnTo>
                    <a:lnTo>
                      <a:pt x="151" y="536"/>
                    </a:lnTo>
                    <a:lnTo>
                      <a:pt x="156" y="534"/>
                    </a:lnTo>
                    <a:lnTo>
                      <a:pt x="163" y="532"/>
                    </a:lnTo>
                    <a:lnTo>
                      <a:pt x="170" y="529"/>
                    </a:lnTo>
                    <a:lnTo>
                      <a:pt x="176" y="526"/>
                    </a:lnTo>
                    <a:lnTo>
                      <a:pt x="183" y="524"/>
                    </a:lnTo>
                    <a:lnTo>
                      <a:pt x="185" y="523"/>
                    </a:lnTo>
                    <a:lnTo>
                      <a:pt x="187" y="521"/>
                    </a:lnTo>
                    <a:lnTo>
                      <a:pt x="189" y="520"/>
                    </a:lnTo>
                    <a:lnTo>
                      <a:pt x="191" y="518"/>
                    </a:lnTo>
                    <a:lnTo>
                      <a:pt x="191" y="516"/>
                    </a:lnTo>
                    <a:lnTo>
                      <a:pt x="191" y="514"/>
                    </a:lnTo>
                    <a:lnTo>
                      <a:pt x="191" y="512"/>
                    </a:lnTo>
                    <a:lnTo>
                      <a:pt x="191" y="509"/>
                    </a:lnTo>
                    <a:lnTo>
                      <a:pt x="192" y="507"/>
                    </a:lnTo>
                    <a:lnTo>
                      <a:pt x="192" y="504"/>
                    </a:lnTo>
                    <a:lnTo>
                      <a:pt x="192" y="502"/>
                    </a:lnTo>
                    <a:lnTo>
                      <a:pt x="193" y="500"/>
                    </a:lnTo>
                    <a:lnTo>
                      <a:pt x="194" y="498"/>
                    </a:lnTo>
                    <a:lnTo>
                      <a:pt x="195" y="496"/>
                    </a:lnTo>
                    <a:lnTo>
                      <a:pt x="196" y="496"/>
                    </a:lnTo>
                    <a:lnTo>
                      <a:pt x="197" y="494"/>
                    </a:lnTo>
                    <a:lnTo>
                      <a:pt x="199" y="492"/>
                    </a:lnTo>
                    <a:lnTo>
                      <a:pt x="203" y="490"/>
                    </a:lnTo>
                    <a:lnTo>
                      <a:pt x="206" y="488"/>
                    </a:lnTo>
                    <a:lnTo>
                      <a:pt x="208" y="487"/>
                    </a:lnTo>
                    <a:lnTo>
                      <a:pt x="211" y="484"/>
                    </a:lnTo>
                    <a:lnTo>
                      <a:pt x="213" y="483"/>
                    </a:lnTo>
                    <a:lnTo>
                      <a:pt x="218" y="476"/>
                    </a:lnTo>
                    <a:lnTo>
                      <a:pt x="222" y="469"/>
                    </a:lnTo>
                    <a:lnTo>
                      <a:pt x="226" y="464"/>
                    </a:lnTo>
                    <a:lnTo>
                      <a:pt x="231" y="457"/>
                    </a:lnTo>
                    <a:lnTo>
                      <a:pt x="234" y="454"/>
                    </a:lnTo>
                    <a:lnTo>
                      <a:pt x="236" y="452"/>
                    </a:lnTo>
                    <a:lnTo>
                      <a:pt x="239" y="449"/>
                    </a:lnTo>
                    <a:lnTo>
                      <a:pt x="243" y="447"/>
                    </a:lnTo>
                    <a:lnTo>
                      <a:pt x="249" y="442"/>
                    </a:lnTo>
                    <a:lnTo>
                      <a:pt x="255" y="437"/>
                    </a:lnTo>
                    <a:lnTo>
                      <a:pt x="262" y="432"/>
                    </a:lnTo>
                    <a:lnTo>
                      <a:pt x="267" y="426"/>
                    </a:lnTo>
                    <a:lnTo>
                      <a:pt x="270" y="424"/>
                    </a:lnTo>
                    <a:lnTo>
                      <a:pt x="272" y="420"/>
                    </a:lnTo>
                    <a:lnTo>
                      <a:pt x="275" y="417"/>
                    </a:lnTo>
                    <a:lnTo>
                      <a:pt x="276" y="413"/>
                    </a:lnTo>
                    <a:lnTo>
                      <a:pt x="276" y="408"/>
                    </a:lnTo>
                    <a:lnTo>
                      <a:pt x="276" y="404"/>
                    </a:lnTo>
                    <a:lnTo>
                      <a:pt x="272" y="403"/>
                    </a:lnTo>
                    <a:lnTo>
                      <a:pt x="267" y="402"/>
                    </a:lnTo>
                    <a:lnTo>
                      <a:pt x="263" y="402"/>
                    </a:lnTo>
                    <a:lnTo>
                      <a:pt x="256" y="402"/>
                    </a:lnTo>
                    <a:lnTo>
                      <a:pt x="256" y="402"/>
                    </a:lnTo>
                    <a:lnTo>
                      <a:pt x="255" y="402"/>
                    </a:lnTo>
                    <a:lnTo>
                      <a:pt x="253" y="405"/>
                    </a:lnTo>
                    <a:lnTo>
                      <a:pt x="250" y="408"/>
                    </a:lnTo>
                    <a:lnTo>
                      <a:pt x="247" y="411"/>
                    </a:lnTo>
                    <a:lnTo>
                      <a:pt x="244" y="413"/>
                    </a:lnTo>
                    <a:lnTo>
                      <a:pt x="241" y="413"/>
                    </a:lnTo>
                    <a:lnTo>
                      <a:pt x="238" y="413"/>
                    </a:lnTo>
                    <a:lnTo>
                      <a:pt x="235" y="413"/>
                    </a:lnTo>
                    <a:lnTo>
                      <a:pt x="231" y="413"/>
                    </a:lnTo>
                    <a:lnTo>
                      <a:pt x="225" y="416"/>
                    </a:lnTo>
                    <a:lnTo>
                      <a:pt x="218" y="420"/>
                    </a:lnTo>
                    <a:lnTo>
                      <a:pt x="211" y="424"/>
                    </a:lnTo>
                    <a:lnTo>
                      <a:pt x="205" y="428"/>
                    </a:lnTo>
                    <a:lnTo>
                      <a:pt x="203" y="428"/>
                    </a:lnTo>
                    <a:lnTo>
                      <a:pt x="200" y="428"/>
                    </a:lnTo>
                    <a:lnTo>
                      <a:pt x="198" y="429"/>
                    </a:lnTo>
                    <a:lnTo>
                      <a:pt x="196" y="429"/>
                    </a:lnTo>
                    <a:lnTo>
                      <a:pt x="194" y="429"/>
                    </a:lnTo>
                    <a:lnTo>
                      <a:pt x="192" y="430"/>
                    </a:lnTo>
                    <a:lnTo>
                      <a:pt x="190" y="430"/>
                    </a:lnTo>
                    <a:lnTo>
                      <a:pt x="188" y="432"/>
                    </a:lnTo>
                    <a:lnTo>
                      <a:pt x="186" y="434"/>
                    </a:lnTo>
                    <a:lnTo>
                      <a:pt x="183" y="437"/>
                    </a:lnTo>
                    <a:lnTo>
                      <a:pt x="181" y="440"/>
                    </a:lnTo>
                    <a:lnTo>
                      <a:pt x="179" y="443"/>
                    </a:lnTo>
                    <a:lnTo>
                      <a:pt x="176" y="445"/>
                    </a:lnTo>
                    <a:lnTo>
                      <a:pt x="174" y="448"/>
                    </a:lnTo>
                    <a:lnTo>
                      <a:pt x="171" y="451"/>
                    </a:lnTo>
                    <a:lnTo>
                      <a:pt x="167" y="452"/>
                    </a:lnTo>
                    <a:lnTo>
                      <a:pt x="163" y="452"/>
                    </a:lnTo>
                    <a:lnTo>
                      <a:pt x="157" y="452"/>
                    </a:lnTo>
                    <a:lnTo>
                      <a:pt x="151" y="452"/>
                    </a:lnTo>
                    <a:lnTo>
                      <a:pt x="147" y="452"/>
                    </a:lnTo>
                    <a:lnTo>
                      <a:pt x="142" y="454"/>
                    </a:lnTo>
                    <a:lnTo>
                      <a:pt x="136" y="456"/>
                    </a:lnTo>
                    <a:lnTo>
                      <a:pt x="133" y="456"/>
                    </a:lnTo>
                    <a:lnTo>
                      <a:pt x="131" y="456"/>
                    </a:lnTo>
                    <a:lnTo>
                      <a:pt x="127" y="456"/>
                    </a:lnTo>
                    <a:lnTo>
                      <a:pt x="125" y="456"/>
                    </a:lnTo>
                    <a:lnTo>
                      <a:pt x="122" y="456"/>
                    </a:lnTo>
                    <a:lnTo>
                      <a:pt x="120" y="456"/>
                    </a:lnTo>
                    <a:lnTo>
                      <a:pt x="118" y="455"/>
                    </a:lnTo>
                    <a:lnTo>
                      <a:pt x="115" y="453"/>
                    </a:lnTo>
                    <a:lnTo>
                      <a:pt x="114" y="452"/>
                    </a:lnTo>
                    <a:lnTo>
                      <a:pt x="113" y="449"/>
                    </a:lnTo>
                    <a:lnTo>
                      <a:pt x="112" y="447"/>
                    </a:lnTo>
                    <a:lnTo>
                      <a:pt x="111" y="443"/>
                    </a:lnTo>
                    <a:lnTo>
                      <a:pt x="122" y="439"/>
                    </a:lnTo>
                    <a:lnTo>
                      <a:pt x="132" y="435"/>
                    </a:lnTo>
                    <a:lnTo>
                      <a:pt x="142" y="430"/>
                    </a:lnTo>
                    <a:lnTo>
                      <a:pt x="151" y="425"/>
                    </a:lnTo>
                    <a:lnTo>
                      <a:pt x="161" y="420"/>
                    </a:lnTo>
                    <a:lnTo>
                      <a:pt x="171" y="415"/>
                    </a:lnTo>
                    <a:lnTo>
                      <a:pt x="179" y="409"/>
                    </a:lnTo>
                    <a:lnTo>
                      <a:pt x="188" y="404"/>
                    </a:lnTo>
                    <a:lnTo>
                      <a:pt x="191" y="403"/>
                    </a:lnTo>
                    <a:lnTo>
                      <a:pt x="192" y="402"/>
                    </a:lnTo>
                    <a:lnTo>
                      <a:pt x="195" y="402"/>
                    </a:lnTo>
                    <a:lnTo>
                      <a:pt x="198" y="401"/>
                    </a:lnTo>
                    <a:lnTo>
                      <a:pt x="200" y="401"/>
                    </a:lnTo>
                    <a:lnTo>
                      <a:pt x="202" y="400"/>
                    </a:lnTo>
                    <a:lnTo>
                      <a:pt x="204" y="400"/>
                    </a:lnTo>
                    <a:lnTo>
                      <a:pt x="207" y="399"/>
                    </a:lnTo>
                    <a:lnTo>
                      <a:pt x="213" y="395"/>
                    </a:lnTo>
                    <a:lnTo>
                      <a:pt x="219" y="389"/>
                    </a:lnTo>
                    <a:lnTo>
                      <a:pt x="222" y="387"/>
                    </a:lnTo>
                    <a:lnTo>
                      <a:pt x="226" y="384"/>
                    </a:lnTo>
                    <a:lnTo>
                      <a:pt x="229" y="383"/>
                    </a:lnTo>
                    <a:lnTo>
                      <a:pt x="232" y="380"/>
                    </a:lnTo>
                    <a:lnTo>
                      <a:pt x="235" y="380"/>
                    </a:lnTo>
                    <a:lnTo>
                      <a:pt x="239" y="380"/>
                    </a:lnTo>
                    <a:lnTo>
                      <a:pt x="241" y="379"/>
                    </a:lnTo>
                    <a:lnTo>
                      <a:pt x="244" y="378"/>
                    </a:lnTo>
                    <a:lnTo>
                      <a:pt x="250" y="376"/>
                    </a:lnTo>
                    <a:lnTo>
                      <a:pt x="255" y="372"/>
                    </a:lnTo>
                    <a:lnTo>
                      <a:pt x="259" y="368"/>
                    </a:lnTo>
                    <a:lnTo>
                      <a:pt x="265" y="364"/>
                    </a:lnTo>
                    <a:lnTo>
                      <a:pt x="267" y="364"/>
                    </a:lnTo>
                    <a:lnTo>
                      <a:pt x="268" y="363"/>
                    </a:lnTo>
                    <a:lnTo>
                      <a:pt x="271" y="363"/>
                    </a:lnTo>
                    <a:lnTo>
                      <a:pt x="273" y="363"/>
                    </a:lnTo>
                    <a:lnTo>
                      <a:pt x="276" y="362"/>
                    </a:lnTo>
                    <a:lnTo>
                      <a:pt x="277" y="361"/>
                    </a:lnTo>
                    <a:lnTo>
                      <a:pt x="280" y="361"/>
                    </a:lnTo>
                    <a:lnTo>
                      <a:pt x="280" y="360"/>
                    </a:lnTo>
                    <a:lnTo>
                      <a:pt x="283" y="357"/>
                    </a:lnTo>
                    <a:lnTo>
                      <a:pt x="284" y="353"/>
                    </a:lnTo>
                    <a:lnTo>
                      <a:pt x="285" y="349"/>
                    </a:lnTo>
                    <a:lnTo>
                      <a:pt x="287" y="344"/>
                    </a:lnTo>
                    <a:lnTo>
                      <a:pt x="288" y="336"/>
                    </a:lnTo>
                    <a:lnTo>
                      <a:pt x="290" y="328"/>
                    </a:lnTo>
                    <a:lnTo>
                      <a:pt x="290" y="327"/>
                    </a:lnTo>
                    <a:lnTo>
                      <a:pt x="290" y="325"/>
                    </a:lnTo>
                    <a:lnTo>
                      <a:pt x="292" y="324"/>
                    </a:lnTo>
                    <a:lnTo>
                      <a:pt x="292" y="323"/>
                    </a:lnTo>
                    <a:lnTo>
                      <a:pt x="293" y="321"/>
                    </a:lnTo>
                    <a:lnTo>
                      <a:pt x="294" y="320"/>
                    </a:lnTo>
                    <a:lnTo>
                      <a:pt x="295" y="317"/>
                    </a:lnTo>
                    <a:lnTo>
                      <a:pt x="296" y="313"/>
                    </a:lnTo>
                    <a:lnTo>
                      <a:pt x="297" y="310"/>
                    </a:lnTo>
                    <a:lnTo>
                      <a:pt x="298" y="308"/>
                    </a:lnTo>
                    <a:lnTo>
                      <a:pt x="300" y="303"/>
                    </a:lnTo>
                    <a:lnTo>
                      <a:pt x="302" y="301"/>
                    </a:lnTo>
                    <a:lnTo>
                      <a:pt x="305" y="298"/>
                    </a:lnTo>
                    <a:lnTo>
                      <a:pt x="308" y="295"/>
                    </a:lnTo>
                    <a:lnTo>
                      <a:pt x="312" y="292"/>
                    </a:lnTo>
                    <a:lnTo>
                      <a:pt x="316" y="290"/>
                    </a:lnTo>
                    <a:lnTo>
                      <a:pt x="317" y="287"/>
                    </a:lnTo>
                    <a:lnTo>
                      <a:pt x="318" y="286"/>
                    </a:lnTo>
                    <a:lnTo>
                      <a:pt x="319" y="283"/>
                    </a:lnTo>
                    <a:lnTo>
                      <a:pt x="320" y="282"/>
                    </a:lnTo>
                    <a:lnTo>
                      <a:pt x="321" y="278"/>
                    </a:lnTo>
                    <a:lnTo>
                      <a:pt x="323" y="274"/>
                    </a:lnTo>
                    <a:lnTo>
                      <a:pt x="324" y="272"/>
                    </a:lnTo>
                    <a:lnTo>
                      <a:pt x="325" y="271"/>
                    </a:lnTo>
                    <a:lnTo>
                      <a:pt x="326" y="271"/>
                    </a:lnTo>
                    <a:lnTo>
                      <a:pt x="328" y="270"/>
                    </a:lnTo>
                    <a:lnTo>
                      <a:pt x="330" y="268"/>
                    </a:lnTo>
                    <a:lnTo>
                      <a:pt x="332" y="267"/>
                    </a:lnTo>
                    <a:lnTo>
                      <a:pt x="333" y="265"/>
                    </a:lnTo>
                    <a:lnTo>
                      <a:pt x="335" y="263"/>
                    </a:lnTo>
                    <a:lnTo>
                      <a:pt x="336" y="262"/>
                    </a:lnTo>
                    <a:lnTo>
                      <a:pt x="336" y="259"/>
                    </a:lnTo>
                    <a:lnTo>
                      <a:pt x="336" y="257"/>
                    </a:lnTo>
                    <a:lnTo>
                      <a:pt x="337" y="255"/>
                    </a:lnTo>
                    <a:lnTo>
                      <a:pt x="338" y="253"/>
                    </a:lnTo>
                    <a:lnTo>
                      <a:pt x="339" y="251"/>
                    </a:lnTo>
                    <a:lnTo>
                      <a:pt x="344" y="244"/>
                    </a:lnTo>
                    <a:lnTo>
                      <a:pt x="348" y="239"/>
                    </a:lnTo>
                    <a:lnTo>
                      <a:pt x="353" y="231"/>
                    </a:lnTo>
                    <a:lnTo>
                      <a:pt x="358" y="225"/>
                    </a:lnTo>
                    <a:lnTo>
                      <a:pt x="360" y="222"/>
                    </a:lnTo>
                    <a:lnTo>
                      <a:pt x="363" y="218"/>
                    </a:lnTo>
                    <a:lnTo>
                      <a:pt x="365" y="215"/>
                    </a:lnTo>
                    <a:lnTo>
                      <a:pt x="367" y="211"/>
                    </a:lnTo>
                    <a:lnTo>
                      <a:pt x="368" y="206"/>
                    </a:lnTo>
                    <a:lnTo>
                      <a:pt x="368" y="202"/>
                    </a:lnTo>
                    <a:lnTo>
                      <a:pt x="369" y="198"/>
                    </a:lnTo>
                    <a:lnTo>
                      <a:pt x="369" y="192"/>
                    </a:lnTo>
                    <a:lnTo>
                      <a:pt x="368" y="191"/>
                    </a:lnTo>
                    <a:lnTo>
                      <a:pt x="366" y="189"/>
                    </a:lnTo>
                    <a:lnTo>
                      <a:pt x="362" y="189"/>
                    </a:lnTo>
                    <a:lnTo>
                      <a:pt x="358" y="188"/>
                    </a:lnTo>
                    <a:lnTo>
                      <a:pt x="354" y="189"/>
                    </a:lnTo>
                    <a:lnTo>
                      <a:pt x="352" y="189"/>
                    </a:lnTo>
                    <a:lnTo>
                      <a:pt x="348" y="190"/>
                    </a:lnTo>
                    <a:lnTo>
                      <a:pt x="345" y="191"/>
                    </a:lnTo>
                    <a:lnTo>
                      <a:pt x="342" y="191"/>
                    </a:lnTo>
                    <a:lnTo>
                      <a:pt x="340" y="193"/>
                    </a:lnTo>
                    <a:lnTo>
                      <a:pt x="334" y="195"/>
                    </a:lnTo>
                    <a:lnTo>
                      <a:pt x="328" y="198"/>
                    </a:lnTo>
                    <a:lnTo>
                      <a:pt x="324" y="199"/>
                    </a:lnTo>
                    <a:lnTo>
                      <a:pt x="321" y="199"/>
                    </a:lnTo>
                    <a:lnTo>
                      <a:pt x="317" y="200"/>
                    </a:lnTo>
                    <a:lnTo>
                      <a:pt x="313" y="200"/>
                    </a:lnTo>
                    <a:lnTo>
                      <a:pt x="312" y="202"/>
                    </a:lnTo>
                    <a:lnTo>
                      <a:pt x="312" y="203"/>
                    </a:lnTo>
                    <a:lnTo>
                      <a:pt x="311" y="204"/>
                    </a:lnTo>
                    <a:lnTo>
                      <a:pt x="309" y="206"/>
                    </a:lnTo>
                    <a:lnTo>
                      <a:pt x="307" y="207"/>
                    </a:lnTo>
                    <a:lnTo>
                      <a:pt x="304" y="210"/>
                    </a:lnTo>
                    <a:lnTo>
                      <a:pt x="301" y="211"/>
                    </a:lnTo>
                    <a:lnTo>
                      <a:pt x="299" y="213"/>
                    </a:lnTo>
                    <a:lnTo>
                      <a:pt x="298" y="215"/>
                    </a:lnTo>
                    <a:lnTo>
                      <a:pt x="297" y="215"/>
                    </a:lnTo>
                    <a:lnTo>
                      <a:pt x="296" y="216"/>
                    </a:lnTo>
                    <a:lnTo>
                      <a:pt x="296" y="218"/>
                    </a:lnTo>
                    <a:lnTo>
                      <a:pt x="296" y="219"/>
                    </a:lnTo>
                    <a:lnTo>
                      <a:pt x="296" y="222"/>
                    </a:lnTo>
                    <a:lnTo>
                      <a:pt x="296" y="224"/>
                    </a:lnTo>
                    <a:lnTo>
                      <a:pt x="298" y="226"/>
                    </a:lnTo>
                    <a:lnTo>
                      <a:pt x="301" y="230"/>
                    </a:lnTo>
                    <a:lnTo>
                      <a:pt x="305" y="234"/>
                    </a:lnTo>
                    <a:lnTo>
                      <a:pt x="308" y="236"/>
                    </a:lnTo>
                    <a:lnTo>
                      <a:pt x="309" y="238"/>
                    </a:lnTo>
                    <a:lnTo>
                      <a:pt x="312" y="240"/>
                    </a:lnTo>
                    <a:lnTo>
                      <a:pt x="312" y="243"/>
                    </a:lnTo>
                    <a:lnTo>
                      <a:pt x="313" y="245"/>
                    </a:lnTo>
                    <a:lnTo>
                      <a:pt x="314" y="247"/>
                    </a:lnTo>
                    <a:lnTo>
                      <a:pt x="314" y="250"/>
                    </a:lnTo>
                    <a:lnTo>
                      <a:pt x="313" y="253"/>
                    </a:lnTo>
                    <a:lnTo>
                      <a:pt x="312" y="256"/>
                    </a:lnTo>
                    <a:lnTo>
                      <a:pt x="309" y="259"/>
                    </a:lnTo>
                    <a:lnTo>
                      <a:pt x="307" y="262"/>
                    </a:lnTo>
                    <a:lnTo>
                      <a:pt x="304" y="265"/>
                    </a:lnTo>
                    <a:lnTo>
                      <a:pt x="303" y="268"/>
                    </a:lnTo>
                    <a:lnTo>
                      <a:pt x="301" y="275"/>
                    </a:lnTo>
                    <a:lnTo>
                      <a:pt x="300" y="281"/>
                    </a:lnTo>
                    <a:lnTo>
                      <a:pt x="297" y="286"/>
                    </a:lnTo>
                    <a:lnTo>
                      <a:pt x="296" y="287"/>
                    </a:lnTo>
                    <a:lnTo>
                      <a:pt x="295" y="289"/>
                    </a:lnTo>
                    <a:lnTo>
                      <a:pt x="293" y="291"/>
                    </a:lnTo>
                    <a:lnTo>
                      <a:pt x="292" y="292"/>
                    </a:lnTo>
                    <a:lnTo>
                      <a:pt x="288" y="295"/>
                    </a:lnTo>
                    <a:lnTo>
                      <a:pt x="286" y="298"/>
                    </a:lnTo>
                    <a:lnTo>
                      <a:pt x="285" y="299"/>
                    </a:lnTo>
                    <a:lnTo>
                      <a:pt x="284" y="301"/>
                    </a:lnTo>
                    <a:lnTo>
                      <a:pt x="284" y="303"/>
                    </a:lnTo>
                    <a:lnTo>
                      <a:pt x="284" y="305"/>
                    </a:lnTo>
                    <a:lnTo>
                      <a:pt x="284" y="307"/>
                    </a:lnTo>
                    <a:lnTo>
                      <a:pt x="283" y="308"/>
                    </a:lnTo>
                    <a:lnTo>
                      <a:pt x="282" y="310"/>
                    </a:lnTo>
                    <a:lnTo>
                      <a:pt x="282" y="312"/>
                    </a:lnTo>
                    <a:lnTo>
                      <a:pt x="277" y="315"/>
                    </a:lnTo>
                    <a:lnTo>
                      <a:pt x="273" y="319"/>
                    </a:lnTo>
                    <a:lnTo>
                      <a:pt x="268" y="322"/>
                    </a:lnTo>
                    <a:lnTo>
                      <a:pt x="265" y="325"/>
                    </a:lnTo>
                    <a:lnTo>
                      <a:pt x="264" y="328"/>
                    </a:lnTo>
                    <a:lnTo>
                      <a:pt x="263" y="332"/>
                    </a:lnTo>
                    <a:lnTo>
                      <a:pt x="263" y="336"/>
                    </a:lnTo>
                    <a:lnTo>
                      <a:pt x="263" y="339"/>
                    </a:lnTo>
                    <a:lnTo>
                      <a:pt x="259" y="344"/>
                    </a:lnTo>
                    <a:lnTo>
                      <a:pt x="254" y="348"/>
                    </a:lnTo>
                    <a:lnTo>
                      <a:pt x="248" y="353"/>
                    </a:lnTo>
                    <a:lnTo>
                      <a:pt x="244" y="357"/>
                    </a:lnTo>
                    <a:lnTo>
                      <a:pt x="243" y="356"/>
                    </a:lnTo>
                    <a:lnTo>
                      <a:pt x="241" y="356"/>
                    </a:lnTo>
                    <a:lnTo>
                      <a:pt x="239" y="355"/>
                    </a:lnTo>
                    <a:lnTo>
                      <a:pt x="239" y="353"/>
                    </a:lnTo>
                    <a:lnTo>
                      <a:pt x="238" y="352"/>
                    </a:lnTo>
                    <a:lnTo>
                      <a:pt x="238" y="348"/>
                    </a:lnTo>
                    <a:lnTo>
                      <a:pt x="240" y="343"/>
                    </a:lnTo>
                    <a:lnTo>
                      <a:pt x="243" y="337"/>
                    </a:lnTo>
                    <a:lnTo>
                      <a:pt x="243" y="335"/>
                    </a:lnTo>
                    <a:lnTo>
                      <a:pt x="243" y="332"/>
                    </a:lnTo>
                    <a:lnTo>
                      <a:pt x="244" y="329"/>
                    </a:lnTo>
                    <a:lnTo>
                      <a:pt x="244" y="325"/>
                    </a:lnTo>
                    <a:lnTo>
                      <a:pt x="244" y="325"/>
                    </a:lnTo>
                    <a:close/>
                    <a:moveTo>
                      <a:pt x="147" y="217"/>
                    </a:moveTo>
                    <a:lnTo>
                      <a:pt x="146" y="218"/>
                    </a:lnTo>
                    <a:lnTo>
                      <a:pt x="144" y="219"/>
                    </a:lnTo>
                    <a:lnTo>
                      <a:pt x="143" y="219"/>
                    </a:lnTo>
                    <a:lnTo>
                      <a:pt x="141" y="219"/>
                    </a:lnTo>
                    <a:lnTo>
                      <a:pt x="137" y="220"/>
                    </a:lnTo>
                    <a:lnTo>
                      <a:pt x="134" y="220"/>
                    </a:lnTo>
                    <a:lnTo>
                      <a:pt x="132" y="220"/>
                    </a:lnTo>
                    <a:lnTo>
                      <a:pt x="130" y="221"/>
                    </a:lnTo>
                    <a:lnTo>
                      <a:pt x="128" y="222"/>
                    </a:lnTo>
                    <a:lnTo>
                      <a:pt x="127" y="223"/>
                    </a:lnTo>
                    <a:lnTo>
                      <a:pt x="125" y="224"/>
                    </a:lnTo>
                    <a:lnTo>
                      <a:pt x="124" y="226"/>
                    </a:lnTo>
                    <a:lnTo>
                      <a:pt x="123" y="227"/>
                    </a:lnTo>
                    <a:lnTo>
                      <a:pt x="121" y="230"/>
                    </a:lnTo>
                    <a:lnTo>
                      <a:pt x="121" y="231"/>
                    </a:lnTo>
                    <a:lnTo>
                      <a:pt x="120" y="233"/>
                    </a:lnTo>
                    <a:lnTo>
                      <a:pt x="120" y="235"/>
                    </a:lnTo>
                    <a:lnTo>
                      <a:pt x="120" y="236"/>
                    </a:lnTo>
                    <a:lnTo>
                      <a:pt x="120" y="241"/>
                    </a:lnTo>
                    <a:lnTo>
                      <a:pt x="122" y="246"/>
                    </a:lnTo>
                    <a:lnTo>
                      <a:pt x="123" y="251"/>
                    </a:lnTo>
                    <a:lnTo>
                      <a:pt x="124" y="256"/>
                    </a:lnTo>
                    <a:lnTo>
                      <a:pt x="126" y="263"/>
                    </a:lnTo>
                    <a:lnTo>
                      <a:pt x="127" y="268"/>
                    </a:lnTo>
                    <a:lnTo>
                      <a:pt x="131" y="279"/>
                    </a:lnTo>
                    <a:lnTo>
                      <a:pt x="135" y="288"/>
                    </a:lnTo>
                    <a:lnTo>
                      <a:pt x="137" y="292"/>
                    </a:lnTo>
                    <a:lnTo>
                      <a:pt x="139" y="295"/>
                    </a:lnTo>
                    <a:lnTo>
                      <a:pt x="139" y="297"/>
                    </a:lnTo>
                    <a:lnTo>
                      <a:pt x="140" y="298"/>
                    </a:lnTo>
                    <a:lnTo>
                      <a:pt x="142" y="299"/>
                    </a:lnTo>
                    <a:lnTo>
                      <a:pt x="143" y="299"/>
                    </a:lnTo>
                    <a:lnTo>
                      <a:pt x="145" y="299"/>
                    </a:lnTo>
                    <a:lnTo>
                      <a:pt x="147" y="298"/>
                    </a:lnTo>
                    <a:lnTo>
                      <a:pt x="148" y="297"/>
                    </a:lnTo>
                    <a:lnTo>
                      <a:pt x="150" y="296"/>
                    </a:lnTo>
                    <a:lnTo>
                      <a:pt x="151" y="295"/>
                    </a:lnTo>
                    <a:lnTo>
                      <a:pt x="152" y="294"/>
                    </a:lnTo>
                    <a:lnTo>
                      <a:pt x="155" y="291"/>
                    </a:lnTo>
                    <a:lnTo>
                      <a:pt x="157" y="287"/>
                    </a:lnTo>
                    <a:lnTo>
                      <a:pt x="156" y="284"/>
                    </a:lnTo>
                    <a:lnTo>
                      <a:pt x="155" y="282"/>
                    </a:lnTo>
                    <a:lnTo>
                      <a:pt x="154" y="280"/>
                    </a:lnTo>
                    <a:lnTo>
                      <a:pt x="153" y="279"/>
                    </a:lnTo>
                    <a:lnTo>
                      <a:pt x="151" y="277"/>
                    </a:lnTo>
                    <a:lnTo>
                      <a:pt x="150" y="276"/>
                    </a:lnTo>
                    <a:lnTo>
                      <a:pt x="147" y="275"/>
                    </a:lnTo>
                    <a:lnTo>
                      <a:pt x="144" y="274"/>
                    </a:lnTo>
                    <a:lnTo>
                      <a:pt x="144" y="271"/>
                    </a:lnTo>
                    <a:lnTo>
                      <a:pt x="144" y="267"/>
                    </a:lnTo>
                    <a:lnTo>
                      <a:pt x="145" y="263"/>
                    </a:lnTo>
                    <a:lnTo>
                      <a:pt x="146" y="260"/>
                    </a:lnTo>
                    <a:lnTo>
                      <a:pt x="147" y="256"/>
                    </a:lnTo>
                    <a:lnTo>
                      <a:pt x="148" y="253"/>
                    </a:lnTo>
                    <a:lnTo>
                      <a:pt x="150" y="250"/>
                    </a:lnTo>
                    <a:lnTo>
                      <a:pt x="151" y="247"/>
                    </a:lnTo>
                    <a:lnTo>
                      <a:pt x="153" y="243"/>
                    </a:lnTo>
                    <a:lnTo>
                      <a:pt x="155" y="241"/>
                    </a:lnTo>
                    <a:lnTo>
                      <a:pt x="157" y="238"/>
                    </a:lnTo>
                    <a:lnTo>
                      <a:pt x="159" y="235"/>
                    </a:lnTo>
                    <a:lnTo>
                      <a:pt x="163" y="231"/>
                    </a:lnTo>
                    <a:lnTo>
                      <a:pt x="167" y="227"/>
                    </a:lnTo>
                    <a:lnTo>
                      <a:pt x="167" y="224"/>
                    </a:lnTo>
                    <a:lnTo>
                      <a:pt x="167" y="221"/>
                    </a:lnTo>
                    <a:lnTo>
                      <a:pt x="163" y="219"/>
                    </a:lnTo>
                    <a:lnTo>
                      <a:pt x="159" y="219"/>
                    </a:lnTo>
                    <a:lnTo>
                      <a:pt x="155" y="218"/>
                    </a:lnTo>
                    <a:lnTo>
                      <a:pt x="154" y="217"/>
                    </a:lnTo>
                    <a:lnTo>
                      <a:pt x="151" y="217"/>
                    </a:lnTo>
                    <a:lnTo>
                      <a:pt x="147" y="217"/>
                    </a:lnTo>
                    <a:lnTo>
                      <a:pt x="147" y="217"/>
                    </a:lnTo>
                    <a:close/>
                    <a:moveTo>
                      <a:pt x="195" y="216"/>
                    </a:moveTo>
                    <a:lnTo>
                      <a:pt x="193" y="220"/>
                    </a:lnTo>
                    <a:lnTo>
                      <a:pt x="191" y="224"/>
                    </a:lnTo>
                    <a:lnTo>
                      <a:pt x="188" y="227"/>
                    </a:lnTo>
                    <a:lnTo>
                      <a:pt x="185" y="231"/>
                    </a:lnTo>
                    <a:lnTo>
                      <a:pt x="183" y="235"/>
                    </a:lnTo>
                    <a:lnTo>
                      <a:pt x="181" y="240"/>
                    </a:lnTo>
                    <a:lnTo>
                      <a:pt x="180" y="243"/>
                    </a:lnTo>
                    <a:lnTo>
                      <a:pt x="179" y="245"/>
                    </a:lnTo>
                    <a:lnTo>
                      <a:pt x="179" y="247"/>
                    </a:lnTo>
                    <a:lnTo>
                      <a:pt x="179" y="250"/>
                    </a:lnTo>
                    <a:lnTo>
                      <a:pt x="180" y="252"/>
                    </a:lnTo>
                    <a:lnTo>
                      <a:pt x="182" y="253"/>
                    </a:lnTo>
                    <a:lnTo>
                      <a:pt x="185" y="254"/>
                    </a:lnTo>
                    <a:lnTo>
                      <a:pt x="188" y="254"/>
                    </a:lnTo>
                    <a:lnTo>
                      <a:pt x="192" y="254"/>
                    </a:lnTo>
                    <a:lnTo>
                      <a:pt x="195" y="253"/>
                    </a:lnTo>
                    <a:lnTo>
                      <a:pt x="199" y="252"/>
                    </a:lnTo>
                    <a:lnTo>
                      <a:pt x="202" y="251"/>
                    </a:lnTo>
                    <a:lnTo>
                      <a:pt x="205" y="250"/>
                    </a:lnTo>
                    <a:lnTo>
                      <a:pt x="208" y="248"/>
                    </a:lnTo>
                    <a:lnTo>
                      <a:pt x="211" y="247"/>
                    </a:lnTo>
                    <a:lnTo>
                      <a:pt x="214" y="244"/>
                    </a:lnTo>
                    <a:lnTo>
                      <a:pt x="217" y="242"/>
                    </a:lnTo>
                    <a:lnTo>
                      <a:pt x="219" y="240"/>
                    </a:lnTo>
                    <a:lnTo>
                      <a:pt x="221" y="238"/>
                    </a:lnTo>
                    <a:lnTo>
                      <a:pt x="223" y="235"/>
                    </a:lnTo>
                    <a:lnTo>
                      <a:pt x="224" y="233"/>
                    </a:lnTo>
                    <a:lnTo>
                      <a:pt x="226" y="231"/>
                    </a:lnTo>
                    <a:lnTo>
                      <a:pt x="226" y="228"/>
                    </a:lnTo>
                    <a:lnTo>
                      <a:pt x="225" y="226"/>
                    </a:lnTo>
                    <a:lnTo>
                      <a:pt x="219" y="222"/>
                    </a:lnTo>
                    <a:lnTo>
                      <a:pt x="213" y="219"/>
                    </a:lnTo>
                    <a:lnTo>
                      <a:pt x="209" y="218"/>
                    </a:lnTo>
                    <a:lnTo>
                      <a:pt x="205" y="217"/>
                    </a:lnTo>
                    <a:lnTo>
                      <a:pt x="201" y="216"/>
                    </a:lnTo>
                    <a:lnTo>
                      <a:pt x="195" y="216"/>
                    </a:lnTo>
                    <a:lnTo>
                      <a:pt x="195" y="216"/>
                    </a:lnTo>
                    <a:close/>
                    <a:moveTo>
                      <a:pt x="256" y="238"/>
                    </a:moveTo>
                    <a:lnTo>
                      <a:pt x="253" y="241"/>
                    </a:lnTo>
                    <a:lnTo>
                      <a:pt x="249" y="244"/>
                    </a:lnTo>
                    <a:lnTo>
                      <a:pt x="248" y="246"/>
                    </a:lnTo>
                    <a:lnTo>
                      <a:pt x="248" y="248"/>
                    </a:lnTo>
                    <a:lnTo>
                      <a:pt x="247" y="250"/>
                    </a:lnTo>
                    <a:lnTo>
                      <a:pt x="247" y="253"/>
                    </a:lnTo>
                    <a:lnTo>
                      <a:pt x="247" y="259"/>
                    </a:lnTo>
                    <a:lnTo>
                      <a:pt x="247" y="267"/>
                    </a:lnTo>
                    <a:lnTo>
                      <a:pt x="247" y="273"/>
                    </a:lnTo>
                    <a:lnTo>
                      <a:pt x="248" y="279"/>
                    </a:lnTo>
                    <a:lnTo>
                      <a:pt x="249" y="282"/>
                    </a:lnTo>
                    <a:lnTo>
                      <a:pt x="250" y="283"/>
                    </a:lnTo>
                    <a:lnTo>
                      <a:pt x="250" y="285"/>
                    </a:lnTo>
                    <a:lnTo>
                      <a:pt x="251" y="286"/>
                    </a:lnTo>
                    <a:lnTo>
                      <a:pt x="251" y="287"/>
                    </a:lnTo>
                    <a:lnTo>
                      <a:pt x="252" y="288"/>
                    </a:lnTo>
                    <a:lnTo>
                      <a:pt x="253" y="288"/>
                    </a:lnTo>
                    <a:lnTo>
                      <a:pt x="255" y="288"/>
                    </a:lnTo>
                    <a:lnTo>
                      <a:pt x="257" y="288"/>
                    </a:lnTo>
                    <a:lnTo>
                      <a:pt x="260" y="288"/>
                    </a:lnTo>
                    <a:lnTo>
                      <a:pt x="263" y="288"/>
                    </a:lnTo>
                    <a:lnTo>
                      <a:pt x="267" y="288"/>
                    </a:lnTo>
                    <a:lnTo>
                      <a:pt x="269" y="283"/>
                    </a:lnTo>
                    <a:lnTo>
                      <a:pt x="272" y="278"/>
                    </a:lnTo>
                    <a:lnTo>
                      <a:pt x="273" y="271"/>
                    </a:lnTo>
                    <a:lnTo>
                      <a:pt x="274" y="264"/>
                    </a:lnTo>
                    <a:lnTo>
                      <a:pt x="274" y="260"/>
                    </a:lnTo>
                    <a:lnTo>
                      <a:pt x="274" y="257"/>
                    </a:lnTo>
                    <a:lnTo>
                      <a:pt x="274" y="254"/>
                    </a:lnTo>
                    <a:lnTo>
                      <a:pt x="273" y="251"/>
                    </a:lnTo>
                    <a:lnTo>
                      <a:pt x="272" y="248"/>
                    </a:lnTo>
                    <a:lnTo>
                      <a:pt x="271" y="246"/>
                    </a:lnTo>
                    <a:lnTo>
                      <a:pt x="269" y="243"/>
                    </a:lnTo>
                    <a:lnTo>
                      <a:pt x="267" y="242"/>
                    </a:lnTo>
                    <a:lnTo>
                      <a:pt x="266" y="241"/>
                    </a:lnTo>
                    <a:lnTo>
                      <a:pt x="265" y="240"/>
                    </a:lnTo>
                    <a:lnTo>
                      <a:pt x="263" y="239"/>
                    </a:lnTo>
                    <a:lnTo>
                      <a:pt x="263" y="239"/>
                    </a:lnTo>
                    <a:lnTo>
                      <a:pt x="259" y="238"/>
                    </a:lnTo>
                    <a:lnTo>
                      <a:pt x="256"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šlïḑé"/>
              <p:cNvSpPr/>
              <p:nvPr/>
            </p:nvSpPr>
            <p:spPr bwMode="auto">
              <a:xfrm>
                <a:off x="4119563" y="2551113"/>
                <a:ext cx="879475" cy="1211263"/>
              </a:xfrm>
              <a:custGeom>
                <a:avLst/>
                <a:gdLst>
                  <a:gd name="T0" fmla="*/ 343 w 554"/>
                  <a:gd name="T1" fmla="*/ 23 h 763"/>
                  <a:gd name="T2" fmla="*/ 345 w 554"/>
                  <a:gd name="T3" fmla="*/ 54 h 763"/>
                  <a:gd name="T4" fmla="*/ 339 w 554"/>
                  <a:gd name="T5" fmla="*/ 90 h 763"/>
                  <a:gd name="T6" fmla="*/ 392 w 554"/>
                  <a:gd name="T7" fmla="*/ 84 h 763"/>
                  <a:gd name="T8" fmla="*/ 424 w 554"/>
                  <a:gd name="T9" fmla="*/ 58 h 763"/>
                  <a:gd name="T10" fmla="*/ 480 w 554"/>
                  <a:gd name="T11" fmla="*/ 3 h 763"/>
                  <a:gd name="T12" fmla="*/ 527 w 554"/>
                  <a:gd name="T13" fmla="*/ 16 h 763"/>
                  <a:gd name="T14" fmla="*/ 493 w 554"/>
                  <a:gd name="T15" fmla="*/ 52 h 763"/>
                  <a:gd name="T16" fmla="*/ 417 w 554"/>
                  <a:gd name="T17" fmla="*/ 94 h 763"/>
                  <a:gd name="T18" fmla="*/ 333 w 554"/>
                  <a:gd name="T19" fmla="*/ 134 h 763"/>
                  <a:gd name="T20" fmla="*/ 307 w 554"/>
                  <a:gd name="T21" fmla="*/ 200 h 763"/>
                  <a:gd name="T22" fmla="*/ 328 w 554"/>
                  <a:gd name="T23" fmla="*/ 242 h 763"/>
                  <a:gd name="T24" fmla="*/ 372 w 554"/>
                  <a:gd name="T25" fmla="*/ 207 h 763"/>
                  <a:gd name="T26" fmla="*/ 435 w 554"/>
                  <a:gd name="T27" fmla="*/ 164 h 763"/>
                  <a:gd name="T28" fmla="*/ 475 w 554"/>
                  <a:gd name="T29" fmla="*/ 138 h 763"/>
                  <a:gd name="T30" fmla="*/ 519 w 554"/>
                  <a:gd name="T31" fmla="*/ 155 h 763"/>
                  <a:gd name="T32" fmla="*/ 526 w 554"/>
                  <a:gd name="T33" fmla="*/ 186 h 763"/>
                  <a:gd name="T34" fmla="*/ 460 w 554"/>
                  <a:gd name="T35" fmla="*/ 211 h 763"/>
                  <a:gd name="T36" fmla="*/ 383 w 554"/>
                  <a:gd name="T37" fmla="*/ 273 h 763"/>
                  <a:gd name="T38" fmla="*/ 363 w 554"/>
                  <a:gd name="T39" fmla="*/ 342 h 763"/>
                  <a:gd name="T40" fmla="*/ 435 w 554"/>
                  <a:gd name="T41" fmla="*/ 318 h 763"/>
                  <a:gd name="T42" fmla="*/ 511 w 554"/>
                  <a:gd name="T43" fmla="*/ 278 h 763"/>
                  <a:gd name="T44" fmla="*/ 542 w 554"/>
                  <a:gd name="T45" fmla="*/ 305 h 763"/>
                  <a:gd name="T46" fmla="*/ 472 w 554"/>
                  <a:gd name="T47" fmla="*/ 329 h 763"/>
                  <a:gd name="T48" fmla="*/ 362 w 554"/>
                  <a:gd name="T49" fmla="*/ 371 h 763"/>
                  <a:gd name="T50" fmla="*/ 337 w 554"/>
                  <a:gd name="T51" fmla="*/ 461 h 763"/>
                  <a:gd name="T52" fmla="*/ 401 w 554"/>
                  <a:gd name="T53" fmla="*/ 480 h 763"/>
                  <a:gd name="T54" fmla="*/ 381 w 554"/>
                  <a:gd name="T55" fmla="*/ 527 h 763"/>
                  <a:gd name="T56" fmla="*/ 337 w 554"/>
                  <a:gd name="T57" fmla="*/ 571 h 763"/>
                  <a:gd name="T58" fmla="*/ 343 w 554"/>
                  <a:gd name="T59" fmla="*/ 648 h 763"/>
                  <a:gd name="T60" fmla="*/ 342 w 554"/>
                  <a:gd name="T61" fmla="*/ 730 h 763"/>
                  <a:gd name="T62" fmla="*/ 315 w 554"/>
                  <a:gd name="T63" fmla="*/ 757 h 763"/>
                  <a:gd name="T64" fmla="*/ 274 w 554"/>
                  <a:gd name="T65" fmla="*/ 705 h 763"/>
                  <a:gd name="T66" fmla="*/ 296 w 554"/>
                  <a:gd name="T67" fmla="*/ 659 h 763"/>
                  <a:gd name="T68" fmla="*/ 287 w 554"/>
                  <a:gd name="T69" fmla="*/ 569 h 763"/>
                  <a:gd name="T70" fmla="*/ 244 w 554"/>
                  <a:gd name="T71" fmla="*/ 604 h 763"/>
                  <a:gd name="T72" fmla="*/ 194 w 554"/>
                  <a:gd name="T73" fmla="*/ 575 h 763"/>
                  <a:gd name="T74" fmla="*/ 264 w 554"/>
                  <a:gd name="T75" fmla="*/ 522 h 763"/>
                  <a:gd name="T76" fmla="*/ 307 w 554"/>
                  <a:gd name="T77" fmla="*/ 479 h 763"/>
                  <a:gd name="T78" fmla="*/ 307 w 554"/>
                  <a:gd name="T79" fmla="*/ 394 h 763"/>
                  <a:gd name="T80" fmla="*/ 262 w 554"/>
                  <a:gd name="T81" fmla="*/ 410 h 763"/>
                  <a:gd name="T82" fmla="*/ 227 w 554"/>
                  <a:gd name="T83" fmla="*/ 430 h 763"/>
                  <a:gd name="T84" fmla="*/ 146 w 554"/>
                  <a:gd name="T85" fmla="*/ 486 h 763"/>
                  <a:gd name="T86" fmla="*/ 106 w 554"/>
                  <a:gd name="T87" fmla="*/ 535 h 763"/>
                  <a:gd name="T88" fmla="*/ 44 w 554"/>
                  <a:gd name="T89" fmla="*/ 559 h 763"/>
                  <a:gd name="T90" fmla="*/ 1 w 554"/>
                  <a:gd name="T91" fmla="*/ 526 h 763"/>
                  <a:gd name="T92" fmla="*/ 34 w 554"/>
                  <a:gd name="T93" fmla="*/ 505 h 763"/>
                  <a:gd name="T94" fmla="*/ 62 w 554"/>
                  <a:gd name="T95" fmla="*/ 488 h 763"/>
                  <a:gd name="T96" fmla="*/ 108 w 554"/>
                  <a:gd name="T97" fmla="*/ 471 h 763"/>
                  <a:gd name="T98" fmla="*/ 160 w 554"/>
                  <a:gd name="T99" fmla="*/ 442 h 763"/>
                  <a:gd name="T100" fmla="*/ 196 w 554"/>
                  <a:gd name="T101" fmla="*/ 423 h 763"/>
                  <a:gd name="T102" fmla="*/ 294 w 554"/>
                  <a:gd name="T103" fmla="*/ 376 h 763"/>
                  <a:gd name="T104" fmla="*/ 316 w 554"/>
                  <a:gd name="T105" fmla="*/ 352 h 763"/>
                  <a:gd name="T106" fmla="*/ 309 w 554"/>
                  <a:gd name="T107" fmla="*/ 274 h 763"/>
                  <a:gd name="T108" fmla="*/ 262 w 554"/>
                  <a:gd name="T109" fmla="*/ 313 h 763"/>
                  <a:gd name="T110" fmla="*/ 206 w 554"/>
                  <a:gd name="T111" fmla="*/ 336 h 763"/>
                  <a:gd name="T112" fmla="*/ 198 w 554"/>
                  <a:gd name="T113" fmla="*/ 303 h 763"/>
                  <a:gd name="T114" fmla="*/ 263 w 554"/>
                  <a:gd name="T115" fmla="*/ 250 h 763"/>
                  <a:gd name="T116" fmla="*/ 290 w 554"/>
                  <a:gd name="T117" fmla="*/ 153 h 763"/>
                  <a:gd name="T118" fmla="*/ 268 w 554"/>
                  <a:gd name="T119" fmla="*/ 129 h 763"/>
                  <a:gd name="T120" fmla="*/ 291 w 554"/>
                  <a:gd name="T121" fmla="*/ 90 h 763"/>
                  <a:gd name="T122" fmla="*/ 288 w 554"/>
                  <a:gd name="T123" fmla="*/ 4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763">
                    <a:moveTo>
                      <a:pt x="303" y="20"/>
                    </a:moveTo>
                    <a:lnTo>
                      <a:pt x="306" y="20"/>
                    </a:lnTo>
                    <a:lnTo>
                      <a:pt x="308" y="20"/>
                    </a:lnTo>
                    <a:lnTo>
                      <a:pt x="308" y="18"/>
                    </a:lnTo>
                    <a:lnTo>
                      <a:pt x="309" y="17"/>
                    </a:lnTo>
                    <a:lnTo>
                      <a:pt x="310" y="14"/>
                    </a:lnTo>
                    <a:lnTo>
                      <a:pt x="312" y="13"/>
                    </a:lnTo>
                    <a:lnTo>
                      <a:pt x="314" y="12"/>
                    </a:lnTo>
                    <a:lnTo>
                      <a:pt x="316" y="11"/>
                    </a:lnTo>
                    <a:lnTo>
                      <a:pt x="319" y="10"/>
                    </a:lnTo>
                    <a:lnTo>
                      <a:pt x="322" y="10"/>
                    </a:lnTo>
                    <a:lnTo>
                      <a:pt x="326" y="10"/>
                    </a:lnTo>
                    <a:lnTo>
                      <a:pt x="329" y="10"/>
                    </a:lnTo>
                    <a:lnTo>
                      <a:pt x="335" y="15"/>
                    </a:lnTo>
                    <a:lnTo>
                      <a:pt x="342" y="22"/>
                    </a:lnTo>
                    <a:lnTo>
                      <a:pt x="343" y="23"/>
                    </a:lnTo>
                    <a:lnTo>
                      <a:pt x="345" y="25"/>
                    </a:lnTo>
                    <a:lnTo>
                      <a:pt x="346" y="26"/>
                    </a:lnTo>
                    <a:lnTo>
                      <a:pt x="347" y="28"/>
                    </a:lnTo>
                    <a:lnTo>
                      <a:pt x="347" y="30"/>
                    </a:lnTo>
                    <a:lnTo>
                      <a:pt x="348" y="33"/>
                    </a:lnTo>
                    <a:lnTo>
                      <a:pt x="347" y="34"/>
                    </a:lnTo>
                    <a:lnTo>
                      <a:pt x="347" y="37"/>
                    </a:lnTo>
                    <a:lnTo>
                      <a:pt x="347" y="39"/>
                    </a:lnTo>
                    <a:lnTo>
                      <a:pt x="348" y="42"/>
                    </a:lnTo>
                    <a:lnTo>
                      <a:pt x="348" y="44"/>
                    </a:lnTo>
                    <a:lnTo>
                      <a:pt x="347" y="46"/>
                    </a:lnTo>
                    <a:lnTo>
                      <a:pt x="347" y="48"/>
                    </a:lnTo>
                    <a:lnTo>
                      <a:pt x="347" y="50"/>
                    </a:lnTo>
                    <a:lnTo>
                      <a:pt x="346" y="51"/>
                    </a:lnTo>
                    <a:lnTo>
                      <a:pt x="345" y="52"/>
                    </a:lnTo>
                    <a:lnTo>
                      <a:pt x="345" y="54"/>
                    </a:lnTo>
                    <a:lnTo>
                      <a:pt x="345" y="54"/>
                    </a:lnTo>
                    <a:lnTo>
                      <a:pt x="345" y="55"/>
                    </a:lnTo>
                    <a:lnTo>
                      <a:pt x="345" y="57"/>
                    </a:lnTo>
                    <a:lnTo>
                      <a:pt x="345" y="58"/>
                    </a:lnTo>
                    <a:lnTo>
                      <a:pt x="346" y="61"/>
                    </a:lnTo>
                    <a:lnTo>
                      <a:pt x="346" y="63"/>
                    </a:lnTo>
                    <a:lnTo>
                      <a:pt x="347" y="66"/>
                    </a:lnTo>
                    <a:lnTo>
                      <a:pt x="346" y="67"/>
                    </a:lnTo>
                    <a:lnTo>
                      <a:pt x="346" y="70"/>
                    </a:lnTo>
                    <a:lnTo>
                      <a:pt x="345" y="71"/>
                    </a:lnTo>
                    <a:lnTo>
                      <a:pt x="344" y="74"/>
                    </a:lnTo>
                    <a:lnTo>
                      <a:pt x="343" y="77"/>
                    </a:lnTo>
                    <a:lnTo>
                      <a:pt x="340" y="80"/>
                    </a:lnTo>
                    <a:lnTo>
                      <a:pt x="340" y="83"/>
                    </a:lnTo>
                    <a:lnTo>
                      <a:pt x="339" y="86"/>
                    </a:lnTo>
                    <a:lnTo>
                      <a:pt x="339" y="90"/>
                    </a:lnTo>
                    <a:lnTo>
                      <a:pt x="339" y="94"/>
                    </a:lnTo>
                    <a:lnTo>
                      <a:pt x="340" y="101"/>
                    </a:lnTo>
                    <a:lnTo>
                      <a:pt x="340" y="106"/>
                    </a:lnTo>
                    <a:lnTo>
                      <a:pt x="343" y="106"/>
                    </a:lnTo>
                    <a:lnTo>
                      <a:pt x="347" y="106"/>
                    </a:lnTo>
                    <a:lnTo>
                      <a:pt x="350" y="106"/>
                    </a:lnTo>
                    <a:lnTo>
                      <a:pt x="352" y="106"/>
                    </a:lnTo>
                    <a:lnTo>
                      <a:pt x="357" y="102"/>
                    </a:lnTo>
                    <a:lnTo>
                      <a:pt x="366" y="96"/>
                    </a:lnTo>
                    <a:lnTo>
                      <a:pt x="375" y="90"/>
                    </a:lnTo>
                    <a:lnTo>
                      <a:pt x="380" y="87"/>
                    </a:lnTo>
                    <a:lnTo>
                      <a:pt x="383" y="86"/>
                    </a:lnTo>
                    <a:lnTo>
                      <a:pt x="387" y="86"/>
                    </a:lnTo>
                    <a:lnTo>
                      <a:pt x="389" y="85"/>
                    </a:lnTo>
                    <a:lnTo>
                      <a:pt x="391" y="85"/>
                    </a:lnTo>
                    <a:lnTo>
                      <a:pt x="392" y="84"/>
                    </a:lnTo>
                    <a:lnTo>
                      <a:pt x="394" y="83"/>
                    </a:lnTo>
                    <a:lnTo>
                      <a:pt x="396" y="81"/>
                    </a:lnTo>
                    <a:lnTo>
                      <a:pt x="398" y="79"/>
                    </a:lnTo>
                    <a:lnTo>
                      <a:pt x="399" y="77"/>
                    </a:lnTo>
                    <a:lnTo>
                      <a:pt x="401" y="74"/>
                    </a:lnTo>
                    <a:lnTo>
                      <a:pt x="403" y="72"/>
                    </a:lnTo>
                    <a:lnTo>
                      <a:pt x="404" y="70"/>
                    </a:lnTo>
                    <a:lnTo>
                      <a:pt x="407" y="68"/>
                    </a:lnTo>
                    <a:lnTo>
                      <a:pt x="408" y="66"/>
                    </a:lnTo>
                    <a:lnTo>
                      <a:pt x="411" y="64"/>
                    </a:lnTo>
                    <a:lnTo>
                      <a:pt x="415" y="63"/>
                    </a:lnTo>
                    <a:lnTo>
                      <a:pt x="417" y="62"/>
                    </a:lnTo>
                    <a:lnTo>
                      <a:pt x="419" y="62"/>
                    </a:lnTo>
                    <a:lnTo>
                      <a:pt x="420" y="61"/>
                    </a:lnTo>
                    <a:lnTo>
                      <a:pt x="422" y="60"/>
                    </a:lnTo>
                    <a:lnTo>
                      <a:pt x="424" y="58"/>
                    </a:lnTo>
                    <a:lnTo>
                      <a:pt x="427" y="55"/>
                    </a:lnTo>
                    <a:lnTo>
                      <a:pt x="428" y="53"/>
                    </a:lnTo>
                    <a:lnTo>
                      <a:pt x="431" y="50"/>
                    </a:lnTo>
                    <a:lnTo>
                      <a:pt x="434" y="46"/>
                    </a:lnTo>
                    <a:lnTo>
                      <a:pt x="439" y="41"/>
                    </a:lnTo>
                    <a:lnTo>
                      <a:pt x="443" y="38"/>
                    </a:lnTo>
                    <a:lnTo>
                      <a:pt x="447" y="37"/>
                    </a:lnTo>
                    <a:lnTo>
                      <a:pt x="451" y="33"/>
                    </a:lnTo>
                    <a:lnTo>
                      <a:pt x="455" y="29"/>
                    </a:lnTo>
                    <a:lnTo>
                      <a:pt x="459" y="24"/>
                    </a:lnTo>
                    <a:lnTo>
                      <a:pt x="463" y="20"/>
                    </a:lnTo>
                    <a:lnTo>
                      <a:pt x="466" y="15"/>
                    </a:lnTo>
                    <a:lnTo>
                      <a:pt x="470" y="11"/>
                    </a:lnTo>
                    <a:lnTo>
                      <a:pt x="474" y="7"/>
                    </a:lnTo>
                    <a:lnTo>
                      <a:pt x="478" y="4"/>
                    </a:lnTo>
                    <a:lnTo>
                      <a:pt x="480" y="3"/>
                    </a:lnTo>
                    <a:lnTo>
                      <a:pt x="483" y="2"/>
                    </a:lnTo>
                    <a:lnTo>
                      <a:pt x="486" y="1"/>
                    </a:lnTo>
                    <a:lnTo>
                      <a:pt x="488" y="0"/>
                    </a:lnTo>
                    <a:lnTo>
                      <a:pt x="491" y="0"/>
                    </a:lnTo>
                    <a:lnTo>
                      <a:pt x="493" y="0"/>
                    </a:lnTo>
                    <a:lnTo>
                      <a:pt x="496" y="0"/>
                    </a:lnTo>
                    <a:lnTo>
                      <a:pt x="499" y="1"/>
                    </a:lnTo>
                    <a:lnTo>
                      <a:pt x="503" y="2"/>
                    </a:lnTo>
                    <a:lnTo>
                      <a:pt x="508" y="5"/>
                    </a:lnTo>
                    <a:lnTo>
                      <a:pt x="513" y="8"/>
                    </a:lnTo>
                    <a:lnTo>
                      <a:pt x="517" y="10"/>
                    </a:lnTo>
                    <a:lnTo>
                      <a:pt x="520" y="13"/>
                    </a:lnTo>
                    <a:lnTo>
                      <a:pt x="523" y="14"/>
                    </a:lnTo>
                    <a:lnTo>
                      <a:pt x="525" y="14"/>
                    </a:lnTo>
                    <a:lnTo>
                      <a:pt x="526" y="15"/>
                    </a:lnTo>
                    <a:lnTo>
                      <a:pt x="527" y="16"/>
                    </a:lnTo>
                    <a:lnTo>
                      <a:pt x="528" y="18"/>
                    </a:lnTo>
                    <a:lnTo>
                      <a:pt x="529" y="19"/>
                    </a:lnTo>
                    <a:lnTo>
                      <a:pt x="530" y="21"/>
                    </a:lnTo>
                    <a:lnTo>
                      <a:pt x="530" y="22"/>
                    </a:lnTo>
                    <a:lnTo>
                      <a:pt x="530" y="24"/>
                    </a:lnTo>
                    <a:lnTo>
                      <a:pt x="529" y="26"/>
                    </a:lnTo>
                    <a:lnTo>
                      <a:pt x="529" y="27"/>
                    </a:lnTo>
                    <a:lnTo>
                      <a:pt x="527" y="29"/>
                    </a:lnTo>
                    <a:lnTo>
                      <a:pt x="527" y="30"/>
                    </a:lnTo>
                    <a:lnTo>
                      <a:pt x="525" y="33"/>
                    </a:lnTo>
                    <a:lnTo>
                      <a:pt x="522" y="36"/>
                    </a:lnTo>
                    <a:lnTo>
                      <a:pt x="519" y="38"/>
                    </a:lnTo>
                    <a:lnTo>
                      <a:pt x="515" y="41"/>
                    </a:lnTo>
                    <a:lnTo>
                      <a:pt x="507" y="46"/>
                    </a:lnTo>
                    <a:lnTo>
                      <a:pt x="499" y="49"/>
                    </a:lnTo>
                    <a:lnTo>
                      <a:pt x="493" y="52"/>
                    </a:lnTo>
                    <a:lnTo>
                      <a:pt x="488" y="54"/>
                    </a:lnTo>
                    <a:lnTo>
                      <a:pt x="481" y="59"/>
                    </a:lnTo>
                    <a:lnTo>
                      <a:pt x="474" y="64"/>
                    </a:lnTo>
                    <a:lnTo>
                      <a:pt x="467" y="69"/>
                    </a:lnTo>
                    <a:lnTo>
                      <a:pt x="459" y="74"/>
                    </a:lnTo>
                    <a:lnTo>
                      <a:pt x="457" y="77"/>
                    </a:lnTo>
                    <a:lnTo>
                      <a:pt x="454" y="80"/>
                    </a:lnTo>
                    <a:lnTo>
                      <a:pt x="450" y="82"/>
                    </a:lnTo>
                    <a:lnTo>
                      <a:pt x="446" y="83"/>
                    </a:lnTo>
                    <a:lnTo>
                      <a:pt x="441" y="85"/>
                    </a:lnTo>
                    <a:lnTo>
                      <a:pt x="437" y="86"/>
                    </a:lnTo>
                    <a:lnTo>
                      <a:pt x="432" y="87"/>
                    </a:lnTo>
                    <a:lnTo>
                      <a:pt x="427" y="89"/>
                    </a:lnTo>
                    <a:lnTo>
                      <a:pt x="423" y="90"/>
                    </a:lnTo>
                    <a:lnTo>
                      <a:pt x="420" y="92"/>
                    </a:lnTo>
                    <a:lnTo>
                      <a:pt x="417" y="94"/>
                    </a:lnTo>
                    <a:lnTo>
                      <a:pt x="415" y="97"/>
                    </a:lnTo>
                    <a:lnTo>
                      <a:pt x="411" y="99"/>
                    </a:lnTo>
                    <a:lnTo>
                      <a:pt x="408" y="102"/>
                    </a:lnTo>
                    <a:lnTo>
                      <a:pt x="405" y="102"/>
                    </a:lnTo>
                    <a:lnTo>
                      <a:pt x="402" y="102"/>
                    </a:lnTo>
                    <a:lnTo>
                      <a:pt x="398" y="103"/>
                    </a:lnTo>
                    <a:lnTo>
                      <a:pt x="395" y="104"/>
                    </a:lnTo>
                    <a:lnTo>
                      <a:pt x="387" y="108"/>
                    </a:lnTo>
                    <a:lnTo>
                      <a:pt x="379" y="113"/>
                    </a:lnTo>
                    <a:lnTo>
                      <a:pt x="371" y="117"/>
                    </a:lnTo>
                    <a:lnTo>
                      <a:pt x="363" y="122"/>
                    </a:lnTo>
                    <a:lnTo>
                      <a:pt x="355" y="126"/>
                    </a:lnTo>
                    <a:lnTo>
                      <a:pt x="347" y="130"/>
                    </a:lnTo>
                    <a:lnTo>
                      <a:pt x="343" y="131"/>
                    </a:lnTo>
                    <a:lnTo>
                      <a:pt x="338" y="132"/>
                    </a:lnTo>
                    <a:lnTo>
                      <a:pt x="333" y="134"/>
                    </a:lnTo>
                    <a:lnTo>
                      <a:pt x="327" y="134"/>
                    </a:lnTo>
                    <a:lnTo>
                      <a:pt x="325" y="142"/>
                    </a:lnTo>
                    <a:lnTo>
                      <a:pt x="322" y="149"/>
                    </a:lnTo>
                    <a:lnTo>
                      <a:pt x="318" y="155"/>
                    </a:lnTo>
                    <a:lnTo>
                      <a:pt x="315" y="162"/>
                    </a:lnTo>
                    <a:lnTo>
                      <a:pt x="314" y="163"/>
                    </a:lnTo>
                    <a:lnTo>
                      <a:pt x="314" y="166"/>
                    </a:lnTo>
                    <a:lnTo>
                      <a:pt x="313" y="169"/>
                    </a:lnTo>
                    <a:lnTo>
                      <a:pt x="312" y="173"/>
                    </a:lnTo>
                    <a:lnTo>
                      <a:pt x="312" y="176"/>
                    </a:lnTo>
                    <a:lnTo>
                      <a:pt x="310" y="180"/>
                    </a:lnTo>
                    <a:lnTo>
                      <a:pt x="310" y="184"/>
                    </a:lnTo>
                    <a:lnTo>
                      <a:pt x="308" y="187"/>
                    </a:lnTo>
                    <a:lnTo>
                      <a:pt x="307" y="191"/>
                    </a:lnTo>
                    <a:lnTo>
                      <a:pt x="307" y="195"/>
                    </a:lnTo>
                    <a:lnTo>
                      <a:pt x="307" y="200"/>
                    </a:lnTo>
                    <a:lnTo>
                      <a:pt x="307" y="203"/>
                    </a:lnTo>
                    <a:lnTo>
                      <a:pt x="305" y="209"/>
                    </a:lnTo>
                    <a:lnTo>
                      <a:pt x="303" y="214"/>
                    </a:lnTo>
                    <a:lnTo>
                      <a:pt x="302" y="219"/>
                    </a:lnTo>
                    <a:lnTo>
                      <a:pt x="301" y="224"/>
                    </a:lnTo>
                    <a:lnTo>
                      <a:pt x="299" y="230"/>
                    </a:lnTo>
                    <a:lnTo>
                      <a:pt x="299" y="237"/>
                    </a:lnTo>
                    <a:lnTo>
                      <a:pt x="298" y="242"/>
                    </a:lnTo>
                    <a:lnTo>
                      <a:pt x="299" y="250"/>
                    </a:lnTo>
                    <a:lnTo>
                      <a:pt x="301" y="250"/>
                    </a:lnTo>
                    <a:lnTo>
                      <a:pt x="302" y="251"/>
                    </a:lnTo>
                    <a:lnTo>
                      <a:pt x="304" y="251"/>
                    </a:lnTo>
                    <a:lnTo>
                      <a:pt x="307" y="251"/>
                    </a:lnTo>
                    <a:lnTo>
                      <a:pt x="316" y="248"/>
                    </a:lnTo>
                    <a:lnTo>
                      <a:pt x="324" y="244"/>
                    </a:lnTo>
                    <a:lnTo>
                      <a:pt x="328" y="242"/>
                    </a:lnTo>
                    <a:lnTo>
                      <a:pt x="331" y="240"/>
                    </a:lnTo>
                    <a:lnTo>
                      <a:pt x="335" y="238"/>
                    </a:lnTo>
                    <a:lnTo>
                      <a:pt x="338" y="236"/>
                    </a:lnTo>
                    <a:lnTo>
                      <a:pt x="341" y="233"/>
                    </a:lnTo>
                    <a:lnTo>
                      <a:pt x="343" y="230"/>
                    </a:lnTo>
                    <a:lnTo>
                      <a:pt x="346" y="227"/>
                    </a:lnTo>
                    <a:lnTo>
                      <a:pt x="348" y="224"/>
                    </a:lnTo>
                    <a:lnTo>
                      <a:pt x="351" y="221"/>
                    </a:lnTo>
                    <a:lnTo>
                      <a:pt x="353" y="217"/>
                    </a:lnTo>
                    <a:lnTo>
                      <a:pt x="355" y="213"/>
                    </a:lnTo>
                    <a:lnTo>
                      <a:pt x="357" y="208"/>
                    </a:lnTo>
                    <a:lnTo>
                      <a:pt x="360" y="208"/>
                    </a:lnTo>
                    <a:lnTo>
                      <a:pt x="363" y="207"/>
                    </a:lnTo>
                    <a:lnTo>
                      <a:pt x="364" y="206"/>
                    </a:lnTo>
                    <a:lnTo>
                      <a:pt x="367" y="205"/>
                    </a:lnTo>
                    <a:lnTo>
                      <a:pt x="372" y="207"/>
                    </a:lnTo>
                    <a:lnTo>
                      <a:pt x="378" y="211"/>
                    </a:lnTo>
                    <a:lnTo>
                      <a:pt x="381" y="213"/>
                    </a:lnTo>
                    <a:lnTo>
                      <a:pt x="385" y="214"/>
                    </a:lnTo>
                    <a:lnTo>
                      <a:pt x="387" y="214"/>
                    </a:lnTo>
                    <a:lnTo>
                      <a:pt x="389" y="214"/>
                    </a:lnTo>
                    <a:lnTo>
                      <a:pt x="391" y="213"/>
                    </a:lnTo>
                    <a:lnTo>
                      <a:pt x="394" y="213"/>
                    </a:lnTo>
                    <a:lnTo>
                      <a:pt x="395" y="211"/>
                    </a:lnTo>
                    <a:lnTo>
                      <a:pt x="398" y="210"/>
                    </a:lnTo>
                    <a:lnTo>
                      <a:pt x="400" y="207"/>
                    </a:lnTo>
                    <a:lnTo>
                      <a:pt x="403" y="204"/>
                    </a:lnTo>
                    <a:lnTo>
                      <a:pt x="410" y="197"/>
                    </a:lnTo>
                    <a:lnTo>
                      <a:pt x="417" y="188"/>
                    </a:lnTo>
                    <a:lnTo>
                      <a:pt x="424" y="179"/>
                    </a:lnTo>
                    <a:lnTo>
                      <a:pt x="431" y="170"/>
                    </a:lnTo>
                    <a:lnTo>
                      <a:pt x="435" y="164"/>
                    </a:lnTo>
                    <a:lnTo>
                      <a:pt x="439" y="159"/>
                    </a:lnTo>
                    <a:lnTo>
                      <a:pt x="442" y="150"/>
                    </a:lnTo>
                    <a:lnTo>
                      <a:pt x="444" y="141"/>
                    </a:lnTo>
                    <a:lnTo>
                      <a:pt x="446" y="137"/>
                    </a:lnTo>
                    <a:lnTo>
                      <a:pt x="447" y="134"/>
                    </a:lnTo>
                    <a:lnTo>
                      <a:pt x="448" y="131"/>
                    </a:lnTo>
                    <a:lnTo>
                      <a:pt x="450" y="130"/>
                    </a:lnTo>
                    <a:lnTo>
                      <a:pt x="451" y="128"/>
                    </a:lnTo>
                    <a:lnTo>
                      <a:pt x="454" y="126"/>
                    </a:lnTo>
                    <a:lnTo>
                      <a:pt x="457" y="127"/>
                    </a:lnTo>
                    <a:lnTo>
                      <a:pt x="461" y="127"/>
                    </a:lnTo>
                    <a:lnTo>
                      <a:pt x="465" y="128"/>
                    </a:lnTo>
                    <a:lnTo>
                      <a:pt x="469" y="129"/>
                    </a:lnTo>
                    <a:lnTo>
                      <a:pt x="471" y="132"/>
                    </a:lnTo>
                    <a:lnTo>
                      <a:pt x="473" y="134"/>
                    </a:lnTo>
                    <a:lnTo>
                      <a:pt x="475" y="138"/>
                    </a:lnTo>
                    <a:lnTo>
                      <a:pt x="478" y="140"/>
                    </a:lnTo>
                    <a:lnTo>
                      <a:pt x="478" y="144"/>
                    </a:lnTo>
                    <a:lnTo>
                      <a:pt x="479" y="147"/>
                    </a:lnTo>
                    <a:lnTo>
                      <a:pt x="479" y="151"/>
                    </a:lnTo>
                    <a:lnTo>
                      <a:pt x="478" y="155"/>
                    </a:lnTo>
                    <a:lnTo>
                      <a:pt x="478" y="162"/>
                    </a:lnTo>
                    <a:lnTo>
                      <a:pt x="478" y="168"/>
                    </a:lnTo>
                    <a:lnTo>
                      <a:pt x="480" y="169"/>
                    </a:lnTo>
                    <a:lnTo>
                      <a:pt x="483" y="170"/>
                    </a:lnTo>
                    <a:lnTo>
                      <a:pt x="486" y="168"/>
                    </a:lnTo>
                    <a:lnTo>
                      <a:pt x="491" y="166"/>
                    </a:lnTo>
                    <a:lnTo>
                      <a:pt x="498" y="162"/>
                    </a:lnTo>
                    <a:lnTo>
                      <a:pt x="506" y="159"/>
                    </a:lnTo>
                    <a:lnTo>
                      <a:pt x="511" y="158"/>
                    </a:lnTo>
                    <a:lnTo>
                      <a:pt x="515" y="156"/>
                    </a:lnTo>
                    <a:lnTo>
                      <a:pt x="519" y="155"/>
                    </a:lnTo>
                    <a:lnTo>
                      <a:pt x="523" y="154"/>
                    </a:lnTo>
                    <a:lnTo>
                      <a:pt x="527" y="154"/>
                    </a:lnTo>
                    <a:lnTo>
                      <a:pt x="531" y="154"/>
                    </a:lnTo>
                    <a:lnTo>
                      <a:pt x="535" y="154"/>
                    </a:lnTo>
                    <a:lnTo>
                      <a:pt x="537" y="155"/>
                    </a:lnTo>
                    <a:lnTo>
                      <a:pt x="539" y="156"/>
                    </a:lnTo>
                    <a:lnTo>
                      <a:pt x="542" y="158"/>
                    </a:lnTo>
                    <a:lnTo>
                      <a:pt x="544" y="159"/>
                    </a:lnTo>
                    <a:lnTo>
                      <a:pt x="547" y="162"/>
                    </a:lnTo>
                    <a:lnTo>
                      <a:pt x="548" y="164"/>
                    </a:lnTo>
                    <a:lnTo>
                      <a:pt x="550" y="166"/>
                    </a:lnTo>
                    <a:lnTo>
                      <a:pt x="551" y="170"/>
                    </a:lnTo>
                    <a:lnTo>
                      <a:pt x="551" y="174"/>
                    </a:lnTo>
                    <a:lnTo>
                      <a:pt x="542" y="178"/>
                    </a:lnTo>
                    <a:lnTo>
                      <a:pt x="531" y="183"/>
                    </a:lnTo>
                    <a:lnTo>
                      <a:pt x="526" y="186"/>
                    </a:lnTo>
                    <a:lnTo>
                      <a:pt x="521" y="189"/>
                    </a:lnTo>
                    <a:lnTo>
                      <a:pt x="516" y="191"/>
                    </a:lnTo>
                    <a:lnTo>
                      <a:pt x="512" y="194"/>
                    </a:lnTo>
                    <a:lnTo>
                      <a:pt x="511" y="195"/>
                    </a:lnTo>
                    <a:lnTo>
                      <a:pt x="509" y="196"/>
                    </a:lnTo>
                    <a:lnTo>
                      <a:pt x="507" y="196"/>
                    </a:lnTo>
                    <a:lnTo>
                      <a:pt x="504" y="196"/>
                    </a:lnTo>
                    <a:lnTo>
                      <a:pt x="502" y="195"/>
                    </a:lnTo>
                    <a:lnTo>
                      <a:pt x="499" y="195"/>
                    </a:lnTo>
                    <a:lnTo>
                      <a:pt x="498" y="196"/>
                    </a:lnTo>
                    <a:lnTo>
                      <a:pt x="495" y="196"/>
                    </a:lnTo>
                    <a:lnTo>
                      <a:pt x="488" y="200"/>
                    </a:lnTo>
                    <a:lnTo>
                      <a:pt x="479" y="203"/>
                    </a:lnTo>
                    <a:lnTo>
                      <a:pt x="471" y="207"/>
                    </a:lnTo>
                    <a:lnTo>
                      <a:pt x="464" y="210"/>
                    </a:lnTo>
                    <a:lnTo>
                      <a:pt x="460" y="211"/>
                    </a:lnTo>
                    <a:lnTo>
                      <a:pt x="455" y="212"/>
                    </a:lnTo>
                    <a:lnTo>
                      <a:pt x="451" y="213"/>
                    </a:lnTo>
                    <a:lnTo>
                      <a:pt x="446" y="213"/>
                    </a:lnTo>
                    <a:lnTo>
                      <a:pt x="439" y="215"/>
                    </a:lnTo>
                    <a:lnTo>
                      <a:pt x="431" y="219"/>
                    </a:lnTo>
                    <a:lnTo>
                      <a:pt x="427" y="221"/>
                    </a:lnTo>
                    <a:lnTo>
                      <a:pt x="423" y="223"/>
                    </a:lnTo>
                    <a:lnTo>
                      <a:pt x="419" y="225"/>
                    </a:lnTo>
                    <a:lnTo>
                      <a:pt x="417" y="226"/>
                    </a:lnTo>
                    <a:lnTo>
                      <a:pt x="413" y="230"/>
                    </a:lnTo>
                    <a:lnTo>
                      <a:pt x="409" y="234"/>
                    </a:lnTo>
                    <a:lnTo>
                      <a:pt x="405" y="238"/>
                    </a:lnTo>
                    <a:lnTo>
                      <a:pt x="402" y="243"/>
                    </a:lnTo>
                    <a:lnTo>
                      <a:pt x="395" y="253"/>
                    </a:lnTo>
                    <a:lnTo>
                      <a:pt x="389" y="263"/>
                    </a:lnTo>
                    <a:lnTo>
                      <a:pt x="383" y="273"/>
                    </a:lnTo>
                    <a:lnTo>
                      <a:pt x="378" y="282"/>
                    </a:lnTo>
                    <a:lnTo>
                      <a:pt x="375" y="287"/>
                    </a:lnTo>
                    <a:lnTo>
                      <a:pt x="371" y="291"/>
                    </a:lnTo>
                    <a:lnTo>
                      <a:pt x="368" y="295"/>
                    </a:lnTo>
                    <a:lnTo>
                      <a:pt x="364" y="298"/>
                    </a:lnTo>
                    <a:lnTo>
                      <a:pt x="363" y="303"/>
                    </a:lnTo>
                    <a:lnTo>
                      <a:pt x="363" y="309"/>
                    </a:lnTo>
                    <a:lnTo>
                      <a:pt x="362" y="314"/>
                    </a:lnTo>
                    <a:lnTo>
                      <a:pt x="361" y="320"/>
                    </a:lnTo>
                    <a:lnTo>
                      <a:pt x="359" y="326"/>
                    </a:lnTo>
                    <a:lnTo>
                      <a:pt x="359" y="332"/>
                    </a:lnTo>
                    <a:lnTo>
                      <a:pt x="359" y="334"/>
                    </a:lnTo>
                    <a:lnTo>
                      <a:pt x="359" y="337"/>
                    </a:lnTo>
                    <a:lnTo>
                      <a:pt x="359" y="338"/>
                    </a:lnTo>
                    <a:lnTo>
                      <a:pt x="360" y="340"/>
                    </a:lnTo>
                    <a:lnTo>
                      <a:pt x="363" y="342"/>
                    </a:lnTo>
                    <a:lnTo>
                      <a:pt x="364" y="345"/>
                    </a:lnTo>
                    <a:lnTo>
                      <a:pt x="367" y="345"/>
                    </a:lnTo>
                    <a:lnTo>
                      <a:pt x="371" y="344"/>
                    </a:lnTo>
                    <a:lnTo>
                      <a:pt x="374" y="343"/>
                    </a:lnTo>
                    <a:lnTo>
                      <a:pt x="378" y="342"/>
                    </a:lnTo>
                    <a:lnTo>
                      <a:pt x="383" y="340"/>
                    </a:lnTo>
                    <a:lnTo>
                      <a:pt x="390" y="337"/>
                    </a:lnTo>
                    <a:lnTo>
                      <a:pt x="401" y="330"/>
                    </a:lnTo>
                    <a:lnTo>
                      <a:pt x="411" y="324"/>
                    </a:lnTo>
                    <a:lnTo>
                      <a:pt x="415" y="322"/>
                    </a:lnTo>
                    <a:lnTo>
                      <a:pt x="418" y="322"/>
                    </a:lnTo>
                    <a:lnTo>
                      <a:pt x="422" y="321"/>
                    </a:lnTo>
                    <a:lnTo>
                      <a:pt x="425" y="320"/>
                    </a:lnTo>
                    <a:lnTo>
                      <a:pt x="428" y="320"/>
                    </a:lnTo>
                    <a:lnTo>
                      <a:pt x="431" y="318"/>
                    </a:lnTo>
                    <a:lnTo>
                      <a:pt x="435" y="318"/>
                    </a:lnTo>
                    <a:lnTo>
                      <a:pt x="439" y="316"/>
                    </a:lnTo>
                    <a:lnTo>
                      <a:pt x="442" y="314"/>
                    </a:lnTo>
                    <a:lnTo>
                      <a:pt x="446" y="312"/>
                    </a:lnTo>
                    <a:lnTo>
                      <a:pt x="450" y="310"/>
                    </a:lnTo>
                    <a:lnTo>
                      <a:pt x="454" y="308"/>
                    </a:lnTo>
                    <a:lnTo>
                      <a:pt x="457" y="307"/>
                    </a:lnTo>
                    <a:lnTo>
                      <a:pt x="461" y="306"/>
                    </a:lnTo>
                    <a:lnTo>
                      <a:pt x="464" y="306"/>
                    </a:lnTo>
                    <a:lnTo>
                      <a:pt x="468" y="306"/>
                    </a:lnTo>
                    <a:lnTo>
                      <a:pt x="478" y="299"/>
                    </a:lnTo>
                    <a:lnTo>
                      <a:pt x="487" y="293"/>
                    </a:lnTo>
                    <a:lnTo>
                      <a:pt x="498" y="286"/>
                    </a:lnTo>
                    <a:lnTo>
                      <a:pt x="507" y="279"/>
                    </a:lnTo>
                    <a:lnTo>
                      <a:pt x="508" y="279"/>
                    </a:lnTo>
                    <a:lnTo>
                      <a:pt x="510" y="278"/>
                    </a:lnTo>
                    <a:lnTo>
                      <a:pt x="511" y="278"/>
                    </a:lnTo>
                    <a:lnTo>
                      <a:pt x="514" y="278"/>
                    </a:lnTo>
                    <a:lnTo>
                      <a:pt x="519" y="278"/>
                    </a:lnTo>
                    <a:lnTo>
                      <a:pt x="523" y="278"/>
                    </a:lnTo>
                    <a:lnTo>
                      <a:pt x="534" y="279"/>
                    </a:lnTo>
                    <a:lnTo>
                      <a:pt x="543" y="279"/>
                    </a:lnTo>
                    <a:lnTo>
                      <a:pt x="543" y="281"/>
                    </a:lnTo>
                    <a:lnTo>
                      <a:pt x="544" y="282"/>
                    </a:lnTo>
                    <a:lnTo>
                      <a:pt x="546" y="283"/>
                    </a:lnTo>
                    <a:lnTo>
                      <a:pt x="547" y="285"/>
                    </a:lnTo>
                    <a:lnTo>
                      <a:pt x="551" y="287"/>
                    </a:lnTo>
                    <a:lnTo>
                      <a:pt x="554" y="289"/>
                    </a:lnTo>
                    <a:lnTo>
                      <a:pt x="554" y="292"/>
                    </a:lnTo>
                    <a:lnTo>
                      <a:pt x="554" y="296"/>
                    </a:lnTo>
                    <a:lnTo>
                      <a:pt x="550" y="298"/>
                    </a:lnTo>
                    <a:lnTo>
                      <a:pt x="546" y="302"/>
                    </a:lnTo>
                    <a:lnTo>
                      <a:pt x="542" y="305"/>
                    </a:lnTo>
                    <a:lnTo>
                      <a:pt x="538" y="308"/>
                    </a:lnTo>
                    <a:lnTo>
                      <a:pt x="533" y="309"/>
                    </a:lnTo>
                    <a:lnTo>
                      <a:pt x="528" y="310"/>
                    </a:lnTo>
                    <a:lnTo>
                      <a:pt x="524" y="311"/>
                    </a:lnTo>
                    <a:lnTo>
                      <a:pt x="519" y="312"/>
                    </a:lnTo>
                    <a:lnTo>
                      <a:pt x="516" y="314"/>
                    </a:lnTo>
                    <a:lnTo>
                      <a:pt x="513" y="315"/>
                    </a:lnTo>
                    <a:lnTo>
                      <a:pt x="511" y="318"/>
                    </a:lnTo>
                    <a:lnTo>
                      <a:pt x="508" y="319"/>
                    </a:lnTo>
                    <a:lnTo>
                      <a:pt x="504" y="319"/>
                    </a:lnTo>
                    <a:lnTo>
                      <a:pt x="501" y="319"/>
                    </a:lnTo>
                    <a:lnTo>
                      <a:pt x="495" y="322"/>
                    </a:lnTo>
                    <a:lnTo>
                      <a:pt x="488" y="324"/>
                    </a:lnTo>
                    <a:lnTo>
                      <a:pt x="481" y="327"/>
                    </a:lnTo>
                    <a:lnTo>
                      <a:pt x="475" y="329"/>
                    </a:lnTo>
                    <a:lnTo>
                      <a:pt x="472" y="329"/>
                    </a:lnTo>
                    <a:lnTo>
                      <a:pt x="470" y="329"/>
                    </a:lnTo>
                    <a:lnTo>
                      <a:pt x="467" y="329"/>
                    </a:lnTo>
                    <a:lnTo>
                      <a:pt x="464" y="329"/>
                    </a:lnTo>
                    <a:lnTo>
                      <a:pt x="454" y="334"/>
                    </a:lnTo>
                    <a:lnTo>
                      <a:pt x="443" y="341"/>
                    </a:lnTo>
                    <a:lnTo>
                      <a:pt x="431" y="346"/>
                    </a:lnTo>
                    <a:lnTo>
                      <a:pt x="420" y="351"/>
                    </a:lnTo>
                    <a:lnTo>
                      <a:pt x="411" y="354"/>
                    </a:lnTo>
                    <a:lnTo>
                      <a:pt x="402" y="357"/>
                    </a:lnTo>
                    <a:lnTo>
                      <a:pt x="392" y="359"/>
                    </a:lnTo>
                    <a:lnTo>
                      <a:pt x="383" y="362"/>
                    </a:lnTo>
                    <a:lnTo>
                      <a:pt x="378" y="363"/>
                    </a:lnTo>
                    <a:lnTo>
                      <a:pt x="374" y="365"/>
                    </a:lnTo>
                    <a:lnTo>
                      <a:pt x="370" y="367"/>
                    </a:lnTo>
                    <a:lnTo>
                      <a:pt x="365" y="368"/>
                    </a:lnTo>
                    <a:lnTo>
                      <a:pt x="362" y="371"/>
                    </a:lnTo>
                    <a:lnTo>
                      <a:pt x="358" y="373"/>
                    </a:lnTo>
                    <a:lnTo>
                      <a:pt x="355" y="375"/>
                    </a:lnTo>
                    <a:lnTo>
                      <a:pt x="352" y="379"/>
                    </a:lnTo>
                    <a:lnTo>
                      <a:pt x="351" y="382"/>
                    </a:lnTo>
                    <a:lnTo>
                      <a:pt x="349" y="385"/>
                    </a:lnTo>
                    <a:lnTo>
                      <a:pt x="347" y="390"/>
                    </a:lnTo>
                    <a:lnTo>
                      <a:pt x="346" y="395"/>
                    </a:lnTo>
                    <a:lnTo>
                      <a:pt x="344" y="405"/>
                    </a:lnTo>
                    <a:lnTo>
                      <a:pt x="343" y="416"/>
                    </a:lnTo>
                    <a:lnTo>
                      <a:pt x="343" y="427"/>
                    </a:lnTo>
                    <a:lnTo>
                      <a:pt x="341" y="439"/>
                    </a:lnTo>
                    <a:lnTo>
                      <a:pt x="340" y="444"/>
                    </a:lnTo>
                    <a:lnTo>
                      <a:pt x="339" y="449"/>
                    </a:lnTo>
                    <a:lnTo>
                      <a:pt x="339" y="453"/>
                    </a:lnTo>
                    <a:lnTo>
                      <a:pt x="337" y="457"/>
                    </a:lnTo>
                    <a:lnTo>
                      <a:pt x="337" y="461"/>
                    </a:lnTo>
                    <a:lnTo>
                      <a:pt x="337" y="465"/>
                    </a:lnTo>
                    <a:lnTo>
                      <a:pt x="337" y="469"/>
                    </a:lnTo>
                    <a:lnTo>
                      <a:pt x="336" y="473"/>
                    </a:lnTo>
                    <a:lnTo>
                      <a:pt x="339" y="476"/>
                    </a:lnTo>
                    <a:lnTo>
                      <a:pt x="340" y="479"/>
                    </a:lnTo>
                    <a:lnTo>
                      <a:pt x="346" y="479"/>
                    </a:lnTo>
                    <a:lnTo>
                      <a:pt x="353" y="479"/>
                    </a:lnTo>
                    <a:lnTo>
                      <a:pt x="362" y="477"/>
                    </a:lnTo>
                    <a:lnTo>
                      <a:pt x="371" y="476"/>
                    </a:lnTo>
                    <a:lnTo>
                      <a:pt x="379" y="475"/>
                    </a:lnTo>
                    <a:lnTo>
                      <a:pt x="387" y="475"/>
                    </a:lnTo>
                    <a:lnTo>
                      <a:pt x="390" y="475"/>
                    </a:lnTo>
                    <a:lnTo>
                      <a:pt x="393" y="475"/>
                    </a:lnTo>
                    <a:lnTo>
                      <a:pt x="395" y="476"/>
                    </a:lnTo>
                    <a:lnTo>
                      <a:pt x="397" y="477"/>
                    </a:lnTo>
                    <a:lnTo>
                      <a:pt x="401" y="480"/>
                    </a:lnTo>
                    <a:lnTo>
                      <a:pt x="405" y="483"/>
                    </a:lnTo>
                    <a:lnTo>
                      <a:pt x="410" y="487"/>
                    </a:lnTo>
                    <a:lnTo>
                      <a:pt x="415" y="490"/>
                    </a:lnTo>
                    <a:lnTo>
                      <a:pt x="415" y="493"/>
                    </a:lnTo>
                    <a:lnTo>
                      <a:pt x="415" y="495"/>
                    </a:lnTo>
                    <a:lnTo>
                      <a:pt x="415" y="497"/>
                    </a:lnTo>
                    <a:lnTo>
                      <a:pt x="414" y="499"/>
                    </a:lnTo>
                    <a:lnTo>
                      <a:pt x="413" y="502"/>
                    </a:lnTo>
                    <a:lnTo>
                      <a:pt x="412" y="503"/>
                    </a:lnTo>
                    <a:lnTo>
                      <a:pt x="411" y="506"/>
                    </a:lnTo>
                    <a:lnTo>
                      <a:pt x="410" y="507"/>
                    </a:lnTo>
                    <a:lnTo>
                      <a:pt x="407" y="511"/>
                    </a:lnTo>
                    <a:lnTo>
                      <a:pt x="404" y="513"/>
                    </a:lnTo>
                    <a:lnTo>
                      <a:pt x="401" y="516"/>
                    </a:lnTo>
                    <a:lnTo>
                      <a:pt x="397" y="519"/>
                    </a:lnTo>
                    <a:lnTo>
                      <a:pt x="381" y="527"/>
                    </a:lnTo>
                    <a:lnTo>
                      <a:pt x="367" y="535"/>
                    </a:lnTo>
                    <a:lnTo>
                      <a:pt x="361" y="535"/>
                    </a:lnTo>
                    <a:lnTo>
                      <a:pt x="357" y="535"/>
                    </a:lnTo>
                    <a:lnTo>
                      <a:pt x="351" y="538"/>
                    </a:lnTo>
                    <a:lnTo>
                      <a:pt x="345" y="541"/>
                    </a:lnTo>
                    <a:lnTo>
                      <a:pt x="342" y="543"/>
                    </a:lnTo>
                    <a:lnTo>
                      <a:pt x="339" y="544"/>
                    </a:lnTo>
                    <a:lnTo>
                      <a:pt x="337" y="547"/>
                    </a:lnTo>
                    <a:lnTo>
                      <a:pt x="335" y="549"/>
                    </a:lnTo>
                    <a:lnTo>
                      <a:pt x="334" y="551"/>
                    </a:lnTo>
                    <a:lnTo>
                      <a:pt x="334" y="553"/>
                    </a:lnTo>
                    <a:lnTo>
                      <a:pt x="333" y="555"/>
                    </a:lnTo>
                    <a:lnTo>
                      <a:pt x="334" y="557"/>
                    </a:lnTo>
                    <a:lnTo>
                      <a:pt x="335" y="561"/>
                    </a:lnTo>
                    <a:lnTo>
                      <a:pt x="335" y="566"/>
                    </a:lnTo>
                    <a:lnTo>
                      <a:pt x="337" y="571"/>
                    </a:lnTo>
                    <a:lnTo>
                      <a:pt x="337" y="575"/>
                    </a:lnTo>
                    <a:lnTo>
                      <a:pt x="337" y="578"/>
                    </a:lnTo>
                    <a:lnTo>
                      <a:pt x="337" y="581"/>
                    </a:lnTo>
                    <a:lnTo>
                      <a:pt x="337" y="583"/>
                    </a:lnTo>
                    <a:lnTo>
                      <a:pt x="336" y="586"/>
                    </a:lnTo>
                    <a:lnTo>
                      <a:pt x="335" y="589"/>
                    </a:lnTo>
                    <a:lnTo>
                      <a:pt x="335" y="591"/>
                    </a:lnTo>
                    <a:lnTo>
                      <a:pt x="335" y="595"/>
                    </a:lnTo>
                    <a:lnTo>
                      <a:pt x="335" y="597"/>
                    </a:lnTo>
                    <a:lnTo>
                      <a:pt x="335" y="603"/>
                    </a:lnTo>
                    <a:lnTo>
                      <a:pt x="335" y="609"/>
                    </a:lnTo>
                    <a:lnTo>
                      <a:pt x="338" y="621"/>
                    </a:lnTo>
                    <a:lnTo>
                      <a:pt x="340" y="631"/>
                    </a:lnTo>
                    <a:lnTo>
                      <a:pt x="341" y="635"/>
                    </a:lnTo>
                    <a:lnTo>
                      <a:pt x="342" y="641"/>
                    </a:lnTo>
                    <a:lnTo>
                      <a:pt x="343" y="648"/>
                    </a:lnTo>
                    <a:lnTo>
                      <a:pt x="343" y="655"/>
                    </a:lnTo>
                    <a:lnTo>
                      <a:pt x="343" y="671"/>
                    </a:lnTo>
                    <a:lnTo>
                      <a:pt x="343" y="680"/>
                    </a:lnTo>
                    <a:lnTo>
                      <a:pt x="342" y="683"/>
                    </a:lnTo>
                    <a:lnTo>
                      <a:pt x="342" y="687"/>
                    </a:lnTo>
                    <a:lnTo>
                      <a:pt x="341" y="690"/>
                    </a:lnTo>
                    <a:lnTo>
                      <a:pt x="340" y="693"/>
                    </a:lnTo>
                    <a:lnTo>
                      <a:pt x="343" y="699"/>
                    </a:lnTo>
                    <a:lnTo>
                      <a:pt x="343" y="704"/>
                    </a:lnTo>
                    <a:lnTo>
                      <a:pt x="344" y="707"/>
                    </a:lnTo>
                    <a:lnTo>
                      <a:pt x="344" y="710"/>
                    </a:lnTo>
                    <a:lnTo>
                      <a:pt x="343" y="713"/>
                    </a:lnTo>
                    <a:lnTo>
                      <a:pt x="343" y="716"/>
                    </a:lnTo>
                    <a:lnTo>
                      <a:pt x="342" y="721"/>
                    </a:lnTo>
                    <a:lnTo>
                      <a:pt x="342" y="726"/>
                    </a:lnTo>
                    <a:lnTo>
                      <a:pt x="342" y="730"/>
                    </a:lnTo>
                    <a:lnTo>
                      <a:pt x="342" y="735"/>
                    </a:lnTo>
                    <a:lnTo>
                      <a:pt x="342" y="743"/>
                    </a:lnTo>
                    <a:lnTo>
                      <a:pt x="342" y="750"/>
                    </a:lnTo>
                    <a:lnTo>
                      <a:pt x="341" y="753"/>
                    </a:lnTo>
                    <a:lnTo>
                      <a:pt x="340" y="755"/>
                    </a:lnTo>
                    <a:lnTo>
                      <a:pt x="339" y="757"/>
                    </a:lnTo>
                    <a:lnTo>
                      <a:pt x="339" y="758"/>
                    </a:lnTo>
                    <a:lnTo>
                      <a:pt x="338" y="759"/>
                    </a:lnTo>
                    <a:lnTo>
                      <a:pt x="337" y="759"/>
                    </a:lnTo>
                    <a:lnTo>
                      <a:pt x="335" y="760"/>
                    </a:lnTo>
                    <a:lnTo>
                      <a:pt x="334" y="761"/>
                    </a:lnTo>
                    <a:lnTo>
                      <a:pt x="332" y="762"/>
                    </a:lnTo>
                    <a:lnTo>
                      <a:pt x="330" y="762"/>
                    </a:lnTo>
                    <a:lnTo>
                      <a:pt x="326" y="763"/>
                    </a:lnTo>
                    <a:lnTo>
                      <a:pt x="319" y="763"/>
                    </a:lnTo>
                    <a:lnTo>
                      <a:pt x="315" y="757"/>
                    </a:lnTo>
                    <a:lnTo>
                      <a:pt x="312" y="751"/>
                    </a:lnTo>
                    <a:lnTo>
                      <a:pt x="309" y="744"/>
                    </a:lnTo>
                    <a:lnTo>
                      <a:pt x="306" y="736"/>
                    </a:lnTo>
                    <a:lnTo>
                      <a:pt x="302" y="736"/>
                    </a:lnTo>
                    <a:lnTo>
                      <a:pt x="299" y="736"/>
                    </a:lnTo>
                    <a:lnTo>
                      <a:pt x="296" y="737"/>
                    </a:lnTo>
                    <a:lnTo>
                      <a:pt x="292" y="737"/>
                    </a:lnTo>
                    <a:lnTo>
                      <a:pt x="290" y="734"/>
                    </a:lnTo>
                    <a:lnTo>
                      <a:pt x="290" y="730"/>
                    </a:lnTo>
                    <a:lnTo>
                      <a:pt x="288" y="726"/>
                    </a:lnTo>
                    <a:lnTo>
                      <a:pt x="287" y="723"/>
                    </a:lnTo>
                    <a:lnTo>
                      <a:pt x="281" y="716"/>
                    </a:lnTo>
                    <a:lnTo>
                      <a:pt x="276" y="711"/>
                    </a:lnTo>
                    <a:lnTo>
                      <a:pt x="275" y="709"/>
                    </a:lnTo>
                    <a:lnTo>
                      <a:pt x="274" y="707"/>
                    </a:lnTo>
                    <a:lnTo>
                      <a:pt x="274" y="705"/>
                    </a:lnTo>
                    <a:lnTo>
                      <a:pt x="273" y="703"/>
                    </a:lnTo>
                    <a:lnTo>
                      <a:pt x="272" y="700"/>
                    </a:lnTo>
                    <a:lnTo>
                      <a:pt x="272" y="697"/>
                    </a:lnTo>
                    <a:lnTo>
                      <a:pt x="272" y="694"/>
                    </a:lnTo>
                    <a:lnTo>
                      <a:pt x="271" y="690"/>
                    </a:lnTo>
                    <a:lnTo>
                      <a:pt x="275" y="688"/>
                    </a:lnTo>
                    <a:lnTo>
                      <a:pt x="278" y="686"/>
                    </a:lnTo>
                    <a:lnTo>
                      <a:pt x="281" y="684"/>
                    </a:lnTo>
                    <a:lnTo>
                      <a:pt x="283" y="682"/>
                    </a:lnTo>
                    <a:lnTo>
                      <a:pt x="286" y="679"/>
                    </a:lnTo>
                    <a:lnTo>
                      <a:pt x="288" y="676"/>
                    </a:lnTo>
                    <a:lnTo>
                      <a:pt x="290" y="673"/>
                    </a:lnTo>
                    <a:lnTo>
                      <a:pt x="292" y="670"/>
                    </a:lnTo>
                    <a:lnTo>
                      <a:pt x="294" y="667"/>
                    </a:lnTo>
                    <a:lnTo>
                      <a:pt x="295" y="663"/>
                    </a:lnTo>
                    <a:lnTo>
                      <a:pt x="296" y="659"/>
                    </a:lnTo>
                    <a:lnTo>
                      <a:pt x="298" y="656"/>
                    </a:lnTo>
                    <a:lnTo>
                      <a:pt x="299" y="648"/>
                    </a:lnTo>
                    <a:lnTo>
                      <a:pt x="301" y="640"/>
                    </a:lnTo>
                    <a:lnTo>
                      <a:pt x="302" y="632"/>
                    </a:lnTo>
                    <a:lnTo>
                      <a:pt x="302" y="623"/>
                    </a:lnTo>
                    <a:lnTo>
                      <a:pt x="302" y="615"/>
                    </a:lnTo>
                    <a:lnTo>
                      <a:pt x="302" y="606"/>
                    </a:lnTo>
                    <a:lnTo>
                      <a:pt x="301" y="589"/>
                    </a:lnTo>
                    <a:lnTo>
                      <a:pt x="299" y="572"/>
                    </a:lnTo>
                    <a:lnTo>
                      <a:pt x="298" y="571"/>
                    </a:lnTo>
                    <a:lnTo>
                      <a:pt x="296" y="571"/>
                    </a:lnTo>
                    <a:lnTo>
                      <a:pt x="295" y="571"/>
                    </a:lnTo>
                    <a:lnTo>
                      <a:pt x="292" y="570"/>
                    </a:lnTo>
                    <a:lnTo>
                      <a:pt x="290" y="569"/>
                    </a:lnTo>
                    <a:lnTo>
                      <a:pt x="289" y="569"/>
                    </a:lnTo>
                    <a:lnTo>
                      <a:pt x="287" y="569"/>
                    </a:lnTo>
                    <a:lnTo>
                      <a:pt x="286" y="569"/>
                    </a:lnTo>
                    <a:lnTo>
                      <a:pt x="283" y="569"/>
                    </a:lnTo>
                    <a:lnTo>
                      <a:pt x="282" y="569"/>
                    </a:lnTo>
                    <a:lnTo>
                      <a:pt x="280" y="570"/>
                    </a:lnTo>
                    <a:lnTo>
                      <a:pt x="278" y="571"/>
                    </a:lnTo>
                    <a:lnTo>
                      <a:pt x="274" y="572"/>
                    </a:lnTo>
                    <a:lnTo>
                      <a:pt x="270" y="575"/>
                    </a:lnTo>
                    <a:lnTo>
                      <a:pt x="266" y="578"/>
                    </a:lnTo>
                    <a:lnTo>
                      <a:pt x="262" y="581"/>
                    </a:lnTo>
                    <a:lnTo>
                      <a:pt x="259" y="584"/>
                    </a:lnTo>
                    <a:lnTo>
                      <a:pt x="256" y="588"/>
                    </a:lnTo>
                    <a:lnTo>
                      <a:pt x="253" y="591"/>
                    </a:lnTo>
                    <a:lnTo>
                      <a:pt x="250" y="595"/>
                    </a:lnTo>
                    <a:lnTo>
                      <a:pt x="247" y="599"/>
                    </a:lnTo>
                    <a:lnTo>
                      <a:pt x="246" y="602"/>
                    </a:lnTo>
                    <a:lnTo>
                      <a:pt x="244" y="604"/>
                    </a:lnTo>
                    <a:lnTo>
                      <a:pt x="243" y="607"/>
                    </a:lnTo>
                    <a:lnTo>
                      <a:pt x="238" y="607"/>
                    </a:lnTo>
                    <a:lnTo>
                      <a:pt x="234" y="607"/>
                    </a:lnTo>
                    <a:lnTo>
                      <a:pt x="229" y="607"/>
                    </a:lnTo>
                    <a:lnTo>
                      <a:pt x="225" y="607"/>
                    </a:lnTo>
                    <a:lnTo>
                      <a:pt x="216" y="606"/>
                    </a:lnTo>
                    <a:lnTo>
                      <a:pt x="206" y="605"/>
                    </a:lnTo>
                    <a:lnTo>
                      <a:pt x="206" y="602"/>
                    </a:lnTo>
                    <a:lnTo>
                      <a:pt x="204" y="599"/>
                    </a:lnTo>
                    <a:lnTo>
                      <a:pt x="202" y="597"/>
                    </a:lnTo>
                    <a:lnTo>
                      <a:pt x="200" y="595"/>
                    </a:lnTo>
                    <a:lnTo>
                      <a:pt x="196" y="591"/>
                    </a:lnTo>
                    <a:lnTo>
                      <a:pt x="192" y="587"/>
                    </a:lnTo>
                    <a:lnTo>
                      <a:pt x="192" y="583"/>
                    </a:lnTo>
                    <a:lnTo>
                      <a:pt x="193" y="579"/>
                    </a:lnTo>
                    <a:lnTo>
                      <a:pt x="194" y="575"/>
                    </a:lnTo>
                    <a:lnTo>
                      <a:pt x="194" y="571"/>
                    </a:lnTo>
                    <a:lnTo>
                      <a:pt x="196" y="568"/>
                    </a:lnTo>
                    <a:lnTo>
                      <a:pt x="198" y="565"/>
                    </a:lnTo>
                    <a:lnTo>
                      <a:pt x="200" y="562"/>
                    </a:lnTo>
                    <a:lnTo>
                      <a:pt x="202" y="559"/>
                    </a:lnTo>
                    <a:lnTo>
                      <a:pt x="205" y="556"/>
                    </a:lnTo>
                    <a:lnTo>
                      <a:pt x="207" y="554"/>
                    </a:lnTo>
                    <a:lnTo>
                      <a:pt x="210" y="551"/>
                    </a:lnTo>
                    <a:lnTo>
                      <a:pt x="214" y="548"/>
                    </a:lnTo>
                    <a:lnTo>
                      <a:pt x="220" y="544"/>
                    </a:lnTo>
                    <a:lnTo>
                      <a:pt x="226" y="539"/>
                    </a:lnTo>
                    <a:lnTo>
                      <a:pt x="234" y="535"/>
                    </a:lnTo>
                    <a:lnTo>
                      <a:pt x="242" y="532"/>
                    </a:lnTo>
                    <a:lnTo>
                      <a:pt x="249" y="529"/>
                    </a:lnTo>
                    <a:lnTo>
                      <a:pt x="257" y="526"/>
                    </a:lnTo>
                    <a:lnTo>
                      <a:pt x="264" y="522"/>
                    </a:lnTo>
                    <a:lnTo>
                      <a:pt x="270" y="519"/>
                    </a:lnTo>
                    <a:lnTo>
                      <a:pt x="277" y="515"/>
                    </a:lnTo>
                    <a:lnTo>
                      <a:pt x="282" y="511"/>
                    </a:lnTo>
                    <a:lnTo>
                      <a:pt x="286" y="509"/>
                    </a:lnTo>
                    <a:lnTo>
                      <a:pt x="290" y="507"/>
                    </a:lnTo>
                    <a:lnTo>
                      <a:pt x="294" y="507"/>
                    </a:lnTo>
                    <a:lnTo>
                      <a:pt x="297" y="506"/>
                    </a:lnTo>
                    <a:lnTo>
                      <a:pt x="300" y="503"/>
                    </a:lnTo>
                    <a:lnTo>
                      <a:pt x="303" y="502"/>
                    </a:lnTo>
                    <a:lnTo>
                      <a:pt x="304" y="501"/>
                    </a:lnTo>
                    <a:lnTo>
                      <a:pt x="306" y="499"/>
                    </a:lnTo>
                    <a:lnTo>
                      <a:pt x="306" y="498"/>
                    </a:lnTo>
                    <a:lnTo>
                      <a:pt x="308" y="495"/>
                    </a:lnTo>
                    <a:lnTo>
                      <a:pt x="307" y="491"/>
                    </a:lnTo>
                    <a:lnTo>
                      <a:pt x="307" y="485"/>
                    </a:lnTo>
                    <a:lnTo>
                      <a:pt x="307" y="479"/>
                    </a:lnTo>
                    <a:lnTo>
                      <a:pt x="307" y="475"/>
                    </a:lnTo>
                    <a:lnTo>
                      <a:pt x="309" y="465"/>
                    </a:lnTo>
                    <a:lnTo>
                      <a:pt x="310" y="453"/>
                    </a:lnTo>
                    <a:lnTo>
                      <a:pt x="312" y="447"/>
                    </a:lnTo>
                    <a:lnTo>
                      <a:pt x="312" y="439"/>
                    </a:lnTo>
                    <a:lnTo>
                      <a:pt x="313" y="433"/>
                    </a:lnTo>
                    <a:lnTo>
                      <a:pt x="314" y="426"/>
                    </a:lnTo>
                    <a:lnTo>
                      <a:pt x="314" y="419"/>
                    </a:lnTo>
                    <a:lnTo>
                      <a:pt x="314" y="413"/>
                    </a:lnTo>
                    <a:lnTo>
                      <a:pt x="313" y="407"/>
                    </a:lnTo>
                    <a:lnTo>
                      <a:pt x="312" y="403"/>
                    </a:lnTo>
                    <a:lnTo>
                      <a:pt x="311" y="400"/>
                    </a:lnTo>
                    <a:lnTo>
                      <a:pt x="310" y="398"/>
                    </a:lnTo>
                    <a:lnTo>
                      <a:pt x="309" y="396"/>
                    </a:lnTo>
                    <a:lnTo>
                      <a:pt x="308" y="395"/>
                    </a:lnTo>
                    <a:lnTo>
                      <a:pt x="307" y="394"/>
                    </a:lnTo>
                    <a:lnTo>
                      <a:pt x="305" y="392"/>
                    </a:lnTo>
                    <a:lnTo>
                      <a:pt x="304" y="392"/>
                    </a:lnTo>
                    <a:lnTo>
                      <a:pt x="302" y="391"/>
                    </a:lnTo>
                    <a:lnTo>
                      <a:pt x="301" y="392"/>
                    </a:lnTo>
                    <a:lnTo>
                      <a:pt x="299" y="393"/>
                    </a:lnTo>
                    <a:lnTo>
                      <a:pt x="298" y="393"/>
                    </a:lnTo>
                    <a:lnTo>
                      <a:pt x="296" y="393"/>
                    </a:lnTo>
                    <a:lnTo>
                      <a:pt x="294" y="393"/>
                    </a:lnTo>
                    <a:lnTo>
                      <a:pt x="293" y="393"/>
                    </a:lnTo>
                    <a:lnTo>
                      <a:pt x="291" y="393"/>
                    </a:lnTo>
                    <a:lnTo>
                      <a:pt x="290" y="394"/>
                    </a:lnTo>
                    <a:lnTo>
                      <a:pt x="283" y="398"/>
                    </a:lnTo>
                    <a:lnTo>
                      <a:pt x="278" y="402"/>
                    </a:lnTo>
                    <a:lnTo>
                      <a:pt x="272" y="406"/>
                    </a:lnTo>
                    <a:lnTo>
                      <a:pt x="266" y="410"/>
                    </a:lnTo>
                    <a:lnTo>
                      <a:pt x="262" y="410"/>
                    </a:lnTo>
                    <a:lnTo>
                      <a:pt x="257" y="410"/>
                    </a:lnTo>
                    <a:lnTo>
                      <a:pt x="255" y="411"/>
                    </a:lnTo>
                    <a:lnTo>
                      <a:pt x="254" y="411"/>
                    </a:lnTo>
                    <a:lnTo>
                      <a:pt x="253" y="413"/>
                    </a:lnTo>
                    <a:lnTo>
                      <a:pt x="252" y="415"/>
                    </a:lnTo>
                    <a:lnTo>
                      <a:pt x="250" y="417"/>
                    </a:lnTo>
                    <a:lnTo>
                      <a:pt x="248" y="419"/>
                    </a:lnTo>
                    <a:lnTo>
                      <a:pt x="246" y="420"/>
                    </a:lnTo>
                    <a:lnTo>
                      <a:pt x="244" y="422"/>
                    </a:lnTo>
                    <a:lnTo>
                      <a:pt x="242" y="423"/>
                    </a:lnTo>
                    <a:lnTo>
                      <a:pt x="239" y="423"/>
                    </a:lnTo>
                    <a:lnTo>
                      <a:pt x="237" y="424"/>
                    </a:lnTo>
                    <a:lnTo>
                      <a:pt x="234" y="424"/>
                    </a:lnTo>
                    <a:lnTo>
                      <a:pt x="232" y="426"/>
                    </a:lnTo>
                    <a:lnTo>
                      <a:pt x="230" y="427"/>
                    </a:lnTo>
                    <a:lnTo>
                      <a:pt x="227" y="430"/>
                    </a:lnTo>
                    <a:lnTo>
                      <a:pt x="225" y="433"/>
                    </a:lnTo>
                    <a:lnTo>
                      <a:pt x="222" y="435"/>
                    </a:lnTo>
                    <a:lnTo>
                      <a:pt x="218" y="435"/>
                    </a:lnTo>
                    <a:lnTo>
                      <a:pt x="216" y="435"/>
                    </a:lnTo>
                    <a:lnTo>
                      <a:pt x="214" y="436"/>
                    </a:lnTo>
                    <a:lnTo>
                      <a:pt x="213" y="437"/>
                    </a:lnTo>
                    <a:lnTo>
                      <a:pt x="211" y="437"/>
                    </a:lnTo>
                    <a:lnTo>
                      <a:pt x="202" y="444"/>
                    </a:lnTo>
                    <a:lnTo>
                      <a:pt x="192" y="452"/>
                    </a:lnTo>
                    <a:lnTo>
                      <a:pt x="183" y="460"/>
                    </a:lnTo>
                    <a:lnTo>
                      <a:pt x="174" y="468"/>
                    </a:lnTo>
                    <a:lnTo>
                      <a:pt x="171" y="468"/>
                    </a:lnTo>
                    <a:lnTo>
                      <a:pt x="169" y="468"/>
                    </a:lnTo>
                    <a:lnTo>
                      <a:pt x="163" y="472"/>
                    </a:lnTo>
                    <a:lnTo>
                      <a:pt x="155" y="479"/>
                    </a:lnTo>
                    <a:lnTo>
                      <a:pt x="146" y="486"/>
                    </a:lnTo>
                    <a:lnTo>
                      <a:pt x="141" y="491"/>
                    </a:lnTo>
                    <a:lnTo>
                      <a:pt x="140" y="492"/>
                    </a:lnTo>
                    <a:lnTo>
                      <a:pt x="139" y="494"/>
                    </a:lnTo>
                    <a:lnTo>
                      <a:pt x="138" y="496"/>
                    </a:lnTo>
                    <a:lnTo>
                      <a:pt x="138" y="498"/>
                    </a:lnTo>
                    <a:lnTo>
                      <a:pt x="137" y="500"/>
                    </a:lnTo>
                    <a:lnTo>
                      <a:pt x="136" y="502"/>
                    </a:lnTo>
                    <a:lnTo>
                      <a:pt x="136" y="504"/>
                    </a:lnTo>
                    <a:lnTo>
                      <a:pt x="134" y="506"/>
                    </a:lnTo>
                    <a:lnTo>
                      <a:pt x="131" y="511"/>
                    </a:lnTo>
                    <a:lnTo>
                      <a:pt x="127" y="515"/>
                    </a:lnTo>
                    <a:lnTo>
                      <a:pt x="124" y="519"/>
                    </a:lnTo>
                    <a:lnTo>
                      <a:pt x="120" y="524"/>
                    </a:lnTo>
                    <a:lnTo>
                      <a:pt x="116" y="528"/>
                    </a:lnTo>
                    <a:lnTo>
                      <a:pt x="111" y="531"/>
                    </a:lnTo>
                    <a:lnTo>
                      <a:pt x="106" y="535"/>
                    </a:lnTo>
                    <a:lnTo>
                      <a:pt x="102" y="539"/>
                    </a:lnTo>
                    <a:lnTo>
                      <a:pt x="99" y="541"/>
                    </a:lnTo>
                    <a:lnTo>
                      <a:pt x="96" y="543"/>
                    </a:lnTo>
                    <a:lnTo>
                      <a:pt x="93" y="543"/>
                    </a:lnTo>
                    <a:lnTo>
                      <a:pt x="90" y="544"/>
                    </a:lnTo>
                    <a:lnTo>
                      <a:pt x="82" y="546"/>
                    </a:lnTo>
                    <a:lnTo>
                      <a:pt x="75" y="547"/>
                    </a:lnTo>
                    <a:lnTo>
                      <a:pt x="67" y="547"/>
                    </a:lnTo>
                    <a:lnTo>
                      <a:pt x="60" y="548"/>
                    </a:lnTo>
                    <a:lnTo>
                      <a:pt x="58" y="549"/>
                    </a:lnTo>
                    <a:lnTo>
                      <a:pt x="54" y="550"/>
                    </a:lnTo>
                    <a:lnTo>
                      <a:pt x="52" y="551"/>
                    </a:lnTo>
                    <a:lnTo>
                      <a:pt x="50" y="552"/>
                    </a:lnTo>
                    <a:lnTo>
                      <a:pt x="50" y="555"/>
                    </a:lnTo>
                    <a:lnTo>
                      <a:pt x="49" y="559"/>
                    </a:lnTo>
                    <a:lnTo>
                      <a:pt x="44" y="559"/>
                    </a:lnTo>
                    <a:lnTo>
                      <a:pt x="39" y="559"/>
                    </a:lnTo>
                    <a:lnTo>
                      <a:pt x="34" y="559"/>
                    </a:lnTo>
                    <a:lnTo>
                      <a:pt x="28" y="558"/>
                    </a:lnTo>
                    <a:lnTo>
                      <a:pt x="22" y="556"/>
                    </a:lnTo>
                    <a:lnTo>
                      <a:pt x="18" y="554"/>
                    </a:lnTo>
                    <a:lnTo>
                      <a:pt x="16" y="553"/>
                    </a:lnTo>
                    <a:lnTo>
                      <a:pt x="14" y="551"/>
                    </a:lnTo>
                    <a:lnTo>
                      <a:pt x="13" y="550"/>
                    </a:lnTo>
                    <a:lnTo>
                      <a:pt x="12" y="549"/>
                    </a:lnTo>
                    <a:lnTo>
                      <a:pt x="10" y="547"/>
                    </a:lnTo>
                    <a:lnTo>
                      <a:pt x="9" y="545"/>
                    </a:lnTo>
                    <a:lnTo>
                      <a:pt x="7" y="541"/>
                    </a:lnTo>
                    <a:lnTo>
                      <a:pt x="5" y="537"/>
                    </a:lnTo>
                    <a:lnTo>
                      <a:pt x="3" y="533"/>
                    </a:lnTo>
                    <a:lnTo>
                      <a:pt x="2" y="529"/>
                    </a:lnTo>
                    <a:lnTo>
                      <a:pt x="1" y="526"/>
                    </a:lnTo>
                    <a:lnTo>
                      <a:pt x="0" y="523"/>
                    </a:lnTo>
                    <a:lnTo>
                      <a:pt x="3" y="522"/>
                    </a:lnTo>
                    <a:lnTo>
                      <a:pt x="6" y="520"/>
                    </a:lnTo>
                    <a:lnTo>
                      <a:pt x="9" y="518"/>
                    </a:lnTo>
                    <a:lnTo>
                      <a:pt x="12" y="516"/>
                    </a:lnTo>
                    <a:lnTo>
                      <a:pt x="16" y="516"/>
                    </a:lnTo>
                    <a:lnTo>
                      <a:pt x="21" y="516"/>
                    </a:lnTo>
                    <a:lnTo>
                      <a:pt x="22" y="515"/>
                    </a:lnTo>
                    <a:lnTo>
                      <a:pt x="23" y="514"/>
                    </a:lnTo>
                    <a:lnTo>
                      <a:pt x="25" y="512"/>
                    </a:lnTo>
                    <a:lnTo>
                      <a:pt x="26" y="511"/>
                    </a:lnTo>
                    <a:lnTo>
                      <a:pt x="26" y="509"/>
                    </a:lnTo>
                    <a:lnTo>
                      <a:pt x="27" y="507"/>
                    </a:lnTo>
                    <a:lnTo>
                      <a:pt x="29" y="506"/>
                    </a:lnTo>
                    <a:lnTo>
                      <a:pt x="30" y="505"/>
                    </a:lnTo>
                    <a:lnTo>
                      <a:pt x="34" y="505"/>
                    </a:lnTo>
                    <a:lnTo>
                      <a:pt x="37" y="505"/>
                    </a:lnTo>
                    <a:lnTo>
                      <a:pt x="38" y="503"/>
                    </a:lnTo>
                    <a:lnTo>
                      <a:pt x="39" y="500"/>
                    </a:lnTo>
                    <a:lnTo>
                      <a:pt x="41" y="499"/>
                    </a:lnTo>
                    <a:lnTo>
                      <a:pt x="42" y="499"/>
                    </a:lnTo>
                    <a:lnTo>
                      <a:pt x="44" y="499"/>
                    </a:lnTo>
                    <a:lnTo>
                      <a:pt x="46" y="499"/>
                    </a:lnTo>
                    <a:lnTo>
                      <a:pt x="48" y="499"/>
                    </a:lnTo>
                    <a:lnTo>
                      <a:pt x="50" y="499"/>
                    </a:lnTo>
                    <a:lnTo>
                      <a:pt x="51" y="499"/>
                    </a:lnTo>
                    <a:lnTo>
                      <a:pt x="53" y="498"/>
                    </a:lnTo>
                    <a:lnTo>
                      <a:pt x="55" y="495"/>
                    </a:lnTo>
                    <a:lnTo>
                      <a:pt x="58" y="491"/>
                    </a:lnTo>
                    <a:lnTo>
                      <a:pt x="58" y="490"/>
                    </a:lnTo>
                    <a:lnTo>
                      <a:pt x="60" y="489"/>
                    </a:lnTo>
                    <a:lnTo>
                      <a:pt x="62" y="488"/>
                    </a:lnTo>
                    <a:lnTo>
                      <a:pt x="63" y="488"/>
                    </a:lnTo>
                    <a:lnTo>
                      <a:pt x="66" y="487"/>
                    </a:lnTo>
                    <a:lnTo>
                      <a:pt x="70" y="487"/>
                    </a:lnTo>
                    <a:lnTo>
                      <a:pt x="74" y="487"/>
                    </a:lnTo>
                    <a:lnTo>
                      <a:pt x="78" y="486"/>
                    </a:lnTo>
                    <a:lnTo>
                      <a:pt x="81" y="485"/>
                    </a:lnTo>
                    <a:lnTo>
                      <a:pt x="84" y="484"/>
                    </a:lnTo>
                    <a:lnTo>
                      <a:pt x="86" y="482"/>
                    </a:lnTo>
                    <a:lnTo>
                      <a:pt x="89" y="479"/>
                    </a:lnTo>
                    <a:lnTo>
                      <a:pt x="92" y="476"/>
                    </a:lnTo>
                    <a:lnTo>
                      <a:pt x="94" y="475"/>
                    </a:lnTo>
                    <a:lnTo>
                      <a:pt x="97" y="474"/>
                    </a:lnTo>
                    <a:lnTo>
                      <a:pt x="99" y="473"/>
                    </a:lnTo>
                    <a:lnTo>
                      <a:pt x="102" y="472"/>
                    </a:lnTo>
                    <a:lnTo>
                      <a:pt x="105" y="471"/>
                    </a:lnTo>
                    <a:lnTo>
                      <a:pt x="108" y="471"/>
                    </a:lnTo>
                    <a:lnTo>
                      <a:pt x="111" y="471"/>
                    </a:lnTo>
                    <a:lnTo>
                      <a:pt x="114" y="469"/>
                    </a:lnTo>
                    <a:lnTo>
                      <a:pt x="116" y="468"/>
                    </a:lnTo>
                    <a:lnTo>
                      <a:pt x="117" y="466"/>
                    </a:lnTo>
                    <a:lnTo>
                      <a:pt x="118" y="463"/>
                    </a:lnTo>
                    <a:lnTo>
                      <a:pt x="122" y="462"/>
                    </a:lnTo>
                    <a:lnTo>
                      <a:pt x="126" y="461"/>
                    </a:lnTo>
                    <a:lnTo>
                      <a:pt x="130" y="459"/>
                    </a:lnTo>
                    <a:lnTo>
                      <a:pt x="134" y="459"/>
                    </a:lnTo>
                    <a:lnTo>
                      <a:pt x="138" y="457"/>
                    </a:lnTo>
                    <a:lnTo>
                      <a:pt x="141" y="455"/>
                    </a:lnTo>
                    <a:lnTo>
                      <a:pt x="144" y="453"/>
                    </a:lnTo>
                    <a:lnTo>
                      <a:pt x="146" y="451"/>
                    </a:lnTo>
                    <a:lnTo>
                      <a:pt x="152" y="447"/>
                    </a:lnTo>
                    <a:lnTo>
                      <a:pt x="158" y="443"/>
                    </a:lnTo>
                    <a:lnTo>
                      <a:pt x="160" y="442"/>
                    </a:lnTo>
                    <a:lnTo>
                      <a:pt x="162" y="441"/>
                    </a:lnTo>
                    <a:lnTo>
                      <a:pt x="164" y="441"/>
                    </a:lnTo>
                    <a:lnTo>
                      <a:pt x="166" y="441"/>
                    </a:lnTo>
                    <a:lnTo>
                      <a:pt x="168" y="441"/>
                    </a:lnTo>
                    <a:lnTo>
                      <a:pt x="170" y="441"/>
                    </a:lnTo>
                    <a:lnTo>
                      <a:pt x="171" y="440"/>
                    </a:lnTo>
                    <a:lnTo>
                      <a:pt x="174" y="439"/>
                    </a:lnTo>
                    <a:lnTo>
                      <a:pt x="175" y="435"/>
                    </a:lnTo>
                    <a:lnTo>
                      <a:pt x="178" y="431"/>
                    </a:lnTo>
                    <a:lnTo>
                      <a:pt x="179" y="430"/>
                    </a:lnTo>
                    <a:lnTo>
                      <a:pt x="181" y="430"/>
                    </a:lnTo>
                    <a:lnTo>
                      <a:pt x="182" y="429"/>
                    </a:lnTo>
                    <a:lnTo>
                      <a:pt x="183" y="429"/>
                    </a:lnTo>
                    <a:lnTo>
                      <a:pt x="186" y="428"/>
                    </a:lnTo>
                    <a:lnTo>
                      <a:pt x="189" y="427"/>
                    </a:lnTo>
                    <a:lnTo>
                      <a:pt x="196" y="423"/>
                    </a:lnTo>
                    <a:lnTo>
                      <a:pt x="203" y="417"/>
                    </a:lnTo>
                    <a:lnTo>
                      <a:pt x="206" y="415"/>
                    </a:lnTo>
                    <a:lnTo>
                      <a:pt x="210" y="411"/>
                    </a:lnTo>
                    <a:lnTo>
                      <a:pt x="214" y="409"/>
                    </a:lnTo>
                    <a:lnTo>
                      <a:pt x="217" y="407"/>
                    </a:lnTo>
                    <a:lnTo>
                      <a:pt x="226" y="403"/>
                    </a:lnTo>
                    <a:lnTo>
                      <a:pt x="234" y="400"/>
                    </a:lnTo>
                    <a:lnTo>
                      <a:pt x="242" y="397"/>
                    </a:lnTo>
                    <a:lnTo>
                      <a:pt x="251" y="395"/>
                    </a:lnTo>
                    <a:lnTo>
                      <a:pt x="260" y="391"/>
                    </a:lnTo>
                    <a:lnTo>
                      <a:pt x="268" y="387"/>
                    </a:lnTo>
                    <a:lnTo>
                      <a:pt x="276" y="383"/>
                    </a:lnTo>
                    <a:lnTo>
                      <a:pt x="285" y="379"/>
                    </a:lnTo>
                    <a:lnTo>
                      <a:pt x="287" y="378"/>
                    </a:lnTo>
                    <a:lnTo>
                      <a:pt x="290" y="377"/>
                    </a:lnTo>
                    <a:lnTo>
                      <a:pt x="294" y="376"/>
                    </a:lnTo>
                    <a:lnTo>
                      <a:pt x="298" y="375"/>
                    </a:lnTo>
                    <a:lnTo>
                      <a:pt x="302" y="374"/>
                    </a:lnTo>
                    <a:lnTo>
                      <a:pt x="306" y="372"/>
                    </a:lnTo>
                    <a:lnTo>
                      <a:pt x="307" y="371"/>
                    </a:lnTo>
                    <a:lnTo>
                      <a:pt x="309" y="371"/>
                    </a:lnTo>
                    <a:lnTo>
                      <a:pt x="310" y="370"/>
                    </a:lnTo>
                    <a:lnTo>
                      <a:pt x="310" y="368"/>
                    </a:lnTo>
                    <a:lnTo>
                      <a:pt x="312" y="367"/>
                    </a:lnTo>
                    <a:lnTo>
                      <a:pt x="313" y="367"/>
                    </a:lnTo>
                    <a:lnTo>
                      <a:pt x="314" y="366"/>
                    </a:lnTo>
                    <a:lnTo>
                      <a:pt x="314" y="365"/>
                    </a:lnTo>
                    <a:lnTo>
                      <a:pt x="315" y="362"/>
                    </a:lnTo>
                    <a:lnTo>
                      <a:pt x="316" y="361"/>
                    </a:lnTo>
                    <a:lnTo>
                      <a:pt x="316" y="358"/>
                    </a:lnTo>
                    <a:lnTo>
                      <a:pt x="316" y="355"/>
                    </a:lnTo>
                    <a:lnTo>
                      <a:pt x="316" y="352"/>
                    </a:lnTo>
                    <a:lnTo>
                      <a:pt x="318" y="350"/>
                    </a:lnTo>
                    <a:lnTo>
                      <a:pt x="319" y="344"/>
                    </a:lnTo>
                    <a:lnTo>
                      <a:pt x="322" y="335"/>
                    </a:lnTo>
                    <a:lnTo>
                      <a:pt x="325" y="324"/>
                    </a:lnTo>
                    <a:lnTo>
                      <a:pt x="328" y="311"/>
                    </a:lnTo>
                    <a:lnTo>
                      <a:pt x="330" y="299"/>
                    </a:lnTo>
                    <a:lnTo>
                      <a:pt x="333" y="288"/>
                    </a:lnTo>
                    <a:lnTo>
                      <a:pt x="334" y="283"/>
                    </a:lnTo>
                    <a:lnTo>
                      <a:pt x="334" y="279"/>
                    </a:lnTo>
                    <a:lnTo>
                      <a:pt x="334" y="276"/>
                    </a:lnTo>
                    <a:lnTo>
                      <a:pt x="333" y="274"/>
                    </a:lnTo>
                    <a:lnTo>
                      <a:pt x="330" y="271"/>
                    </a:lnTo>
                    <a:lnTo>
                      <a:pt x="327" y="270"/>
                    </a:lnTo>
                    <a:lnTo>
                      <a:pt x="320" y="270"/>
                    </a:lnTo>
                    <a:lnTo>
                      <a:pt x="314" y="272"/>
                    </a:lnTo>
                    <a:lnTo>
                      <a:pt x="309" y="274"/>
                    </a:lnTo>
                    <a:lnTo>
                      <a:pt x="304" y="276"/>
                    </a:lnTo>
                    <a:lnTo>
                      <a:pt x="300" y="278"/>
                    </a:lnTo>
                    <a:lnTo>
                      <a:pt x="297" y="281"/>
                    </a:lnTo>
                    <a:lnTo>
                      <a:pt x="294" y="283"/>
                    </a:lnTo>
                    <a:lnTo>
                      <a:pt x="291" y="286"/>
                    </a:lnTo>
                    <a:lnTo>
                      <a:pt x="287" y="292"/>
                    </a:lnTo>
                    <a:lnTo>
                      <a:pt x="282" y="300"/>
                    </a:lnTo>
                    <a:lnTo>
                      <a:pt x="281" y="304"/>
                    </a:lnTo>
                    <a:lnTo>
                      <a:pt x="278" y="308"/>
                    </a:lnTo>
                    <a:lnTo>
                      <a:pt x="275" y="313"/>
                    </a:lnTo>
                    <a:lnTo>
                      <a:pt x="271" y="318"/>
                    </a:lnTo>
                    <a:lnTo>
                      <a:pt x="270" y="318"/>
                    </a:lnTo>
                    <a:lnTo>
                      <a:pt x="267" y="316"/>
                    </a:lnTo>
                    <a:lnTo>
                      <a:pt x="266" y="315"/>
                    </a:lnTo>
                    <a:lnTo>
                      <a:pt x="264" y="314"/>
                    </a:lnTo>
                    <a:lnTo>
                      <a:pt x="262" y="313"/>
                    </a:lnTo>
                    <a:lnTo>
                      <a:pt x="259" y="311"/>
                    </a:lnTo>
                    <a:lnTo>
                      <a:pt x="254" y="311"/>
                    </a:lnTo>
                    <a:lnTo>
                      <a:pt x="249" y="311"/>
                    </a:lnTo>
                    <a:lnTo>
                      <a:pt x="244" y="312"/>
                    </a:lnTo>
                    <a:lnTo>
                      <a:pt x="238" y="312"/>
                    </a:lnTo>
                    <a:lnTo>
                      <a:pt x="237" y="315"/>
                    </a:lnTo>
                    <a:lnTo>
                      <a:pt x="234" y="318"/>
                    </a:lnTo>
                    <a:lnTo>
                      <a:pt x="231" y="322"/>
                    </a:lnTo>
                    <a:lnTo>
                      <a:pt x="227" y="326"/>
                    </a:lnTo>
                    <a:lnTo>
                      <a:pt x="223" y="329"/>
                    </a:lnTo>
                    <a:lnTo>
                      <a:pt x="220" y="331"/>
                    </a:lnTo>
                    <a:lnTo>
                      <a:pt x="216" y="334"/>
                    </a:lnTo>
                    <a:lnTo>
                      <a:pt x="213" y="335"/>
                    </a:lnTo>
                    <a:lnTo>
                      <a:pt x="211" y="336"/>
                    </a:lnTo>
                    <a:lnTo>
                      <a:pt x="209" y="336"/>
                    </a:lnTo>
                    <a:lnTo>
                      <a:pt x="206" y="336"/>
                    </a:lnTo>
                    <a:lnTo>
                      <a:pt x="204" y="336"/>
                    </a:lnTo>
                    <a:lnTo>
                      <a:pt x="199" y="335"/>
                    </a:lnTo>
                    <a:lnTo>
                      <a:pt x="195" y="335"/>
                    </a:lnTo>
                    <a:lnTo>
                      <a:pt x="191" y="331"/>
                    </a:lnTo>
                    <a:lnTo>
                      <a:pt x="186" y="327"/>
                    </a:lnTo>
                    <a:lnTo>
                      <a:pt x="185" y="326"/>
                    </a:lnTo>
                    <a:lnTo>
                      <a:pt x="183" y="323"/>
                    </a:lnTo>
                    <a:lnTo>
                      <a:pt x="182" y="322"/>
                    </a:lnTo>
                    <a:lnTo>
                      <a:pt x="182" y="320"/>
                    </a:lnTo>
                    <a:lnTo>
                      <a:pt x="182" y="318"/>
                    </a:lnTo>
                    <a:lnTo>
                      <a:pt x="181" y="316"/>
                    </a:lnTo>
                    <a:lnTo>
                      <a:pt x="185" y="314"/>
                    </a:lnTo>
                    <a:lnTo>
                      <a:pt x="188" y="311"/>
                    </a:lnTo>
                    <a:lnTo>
                      <a:pt x="191" y="309"/>
                    </a:lnTo>
                    <a:lnTo>
                      <a:pt x="194" y="306"/>
                    </a:lnTo>
                    <a:lnTo>
                      <a:pt x="198" y="303"/>
                    </a:lnTo>
                    <a:lnTo>
                      <a:pt x="201" y="300"/>
                    </a:lnTo>
                    <a:lnTo>
                      <a:pt x="205" y="298"/>
                    </a:lnTo>
                    <a:lnTo>
                      <a:pt x="208" y="296"/>
                    </a:lnTo>
                    <a:lnTo>
                      <a:pt x="212" y="296"/>
                    </a:lnTo>
                    <a:lnTo>
                      <a:pt x="215" y="296"/>
                    </a:lnTo>
                    <a:lnTo>
                      <a:pt x="221" y="294"/>
                    </a:lnTo>
                    <a:lnTo>
                      <a:pt x="227" y="290"/>
                    </a:lnTo>
                    <a:lnTo>
                      <a:pt x="233" y="287"/>
                    </a:lnTo>
                    <a:lnTo>
                      <a:pt x="238" y="285"/>
                    </a:lnTo>
                    <a:lnTo>
                      <a:pt x="242" y="282"/>
                    </a:lnTo>
                    <a:lnTo>
                      <a:pt x="247" y="279"/>
                    </a:lnTo>
                    <a:lnTo>
                      <a:pt x="253" y="276"/>
                    </a:lnTo>
                    <a:lnTo>
                      <a:pt x="254" y="275"/>
                    </a:lnTo>
                    <a:lnTo>
                      <a:pt x="258" y="267"/>
                    </a:lnTo>
                    <a:lnTo>
                      <a:pt x="261" y="259"/>
                    </a:lnTo>
                    <a:lnTo>
                      <a:pt x="263" y="250"/>
                    </a:lnTo>
                    <a:lnTo>
                      <a:pt x="266" y="242"/>
                    </a:lnTo>
                    <a:lnTo>
                      <a:pt x="268" y="234"/>
                    </a:lnTo>
                    <a:lnTo>
                      <a:pt x="270" y="225"/>
                    </a:lnTo>
                    <a:lnTo>
                      <a:pt x="273" y="216"/>
                    </a:lnTo>
                    <a:lnTo>
                      <a:pt x="276" y="208"/>
                    </a:lnTo>
                    <a:lnTo>
                      <a:pt x="277" y="204"/>
                    </a:lnTo>
                    <a:lnTo>
                      <a:pt x="280" y="198"/>
                    </a:lnTo>
                    <a:lnTo>
                      <a:pt x="282" y="190"/>
                    </a:lnTo>
                    <a:lnTo>
                      <a:pt x="286" y="181"/>
                    </a:lnTo>
                    <a:lnTo>
                      <a:pt x="288" y="172"/>
                    </a:lnTo>
                    <a:lnTo>
                      <a:pt x="290" y="165"/>
                    </a:lnTo>
                    <a:lnTo>
                      <a:pt x="291" y="161"/>
                    </a:lnTo>
                    <a:lnTo>
                      <a:pt x="291" y="158"/>
                    </a:lnTo>
                    <a:lnTo>
                      <a:pt x="291" y="156"/>
                    </a:lnTo>
                    <a:lnTo>
                      <a:pt x="291" y="154"/>
                    </a:lnTo>
                    <a:lnTo>
                      <a:pt x="290" y="153"/>
                    </a:lnTo>
                    <a:lnTo>
                      <a:pt x="289" y="150"/>
                    </a:lnTo>
                    <a:lnTo>
                      <a:pt x="285" y="151"/>
                    </a:lnTo>
                    <a:lnTo>
                      <a:pt x="282" y="150"/>
                    </a:lnTo>
                    <a:lnTo>
                      <a:pt x="279" y="150"/>
                    </a:lnTo>
                    <a:lnTo>
                      <a:pt x="276" y="149"/>
                    </a:lnTo>
                    <a:lnTo>
                      <a:pt x="274" y="148"/>
                    </a:lnTo>
                    <a:lnTo>
                      <a:pt x="270" y="146"/>
                    </a:lnTo>
                    <a:lnTo>
                      <a:pt x="268" y="146"/>
                    </a:lnTo>
                    <a:lnTo>
                      <a:pt x="264" y="146"/>
                    </a:lnTo>
                    <a:lnTo>
                      <a:pt x="262" y="141"/>
                    </a:lnTo>
                    <a:lnTo>
                      <a:pt x="261" y="138"/>
                    </a:lnTo>
                    <a:lnTo>
                      <a:pt x="261" y="136"/>
                    </a:lnTo>
                    <a:lnTo>
                      <a:pt x="261" y="134"/>
                    </a:lnTo>
                    <a:lnTo>
                      <a:pt x="261" y="132"/>
                    </a:lnTo>
                    <a:lnTo>
                      <a:pt x="262" y="129"/>
                    </a:lnTo>
                    <a:lnTo>
                      <a:pt x="268" y="129"/>
                    </a:lnTo>
                    <a:lnTo>
                      <a:pt x="274" y="128"/>
                    </a:lnTo>
                    <a:lnTo>
                      <a:pt x="278" y="127"/>
                    </a:lnTo>
                    <a:lnTo>
                      <a:pt x="281" y="127"/>
                    </a:lnTo>
                    <a:lnTo>
                      <a:pt x="285" y="126"/>
                    </a:lnTo>
                    <a:lnTo>
                      <a:pt x="288" y="125"/>
                    </a:lnTo>
                    <a:lnTo>
                      <a:pt x="292" y="122"/>
                    </a:lnTo>
                    <a:lnTo>
                      <a:pt x="297" y="120"/>
                    </a:lnTo>
                    <a:lnTo>
                      <a:pt x="298" y="114"/>
                    </a:lnTo>
                    <a:lnTo>
                      <a:pt x="299" y="107"/>
                    </a:lnTo>
                    <a:lnTo>
                      <a:pt x="299" y="103"/>
                    </a:lnTo>
                    <a:lnTo>
                      <a:pt x="299" y="100"/>
                    </a:lnTo>
                    <a:lnTo>
                      <a:pt x="299" y="98"/>
                    </a:lnTo>
                    <a:lnTo>
                      <a:pt x="298" y="98"/>
                    </a:lnTo>
                    <a:lnTo>
                      <a:pt x="298" y="96"/>
                    </a:lnTo>
                    <a:lnTo>
                      <a:pt x="297" y="94"/>
                    </a:lnTo>
                    <a:lnTo>
                      <a:pt x="291" y="90"/>
                    </a:lnTo>
                    <a:lnTo>
                      <a:pt x="285" y="84"/>
                    </a:lnTo>
                    <a:lnTo>
                      <a:pt x="282" y="82"/>
                    </a:lnTo>
                    <a:lnTo>
                      <a:pt x="281" y="81"/>
                    </a:lnTo>
                    <a:lnTo>
                      <a:pt x="280" y="79"/>
                    </a:lnTo>
                    <a:lnTo>
                      <a:pt x="278" y="77"/>
                    </a:lnTo>
                    <a:lnTo>
                      <a:pt x="278" y="75"/>
                    </a:lnTo>
                    <a:lnTo>
                      <a:pt x="278" y="73"/>
                    </a:lnTo>
                    <a:lnTo>
                      <a:pt x="278" y="70"/>
                    </a:lnTo>
                    <a:lnTo>
                      <a:pt x="278" y="68"/>
                    </a:lnTo>
                    <a:lnTo>
                      <a:pt x="279" y="62"/>
                    </a:lnTo>
                    <a:lnTo>
                      <a:pt x="281" y="56"/>
                    </a:lnTo>
                    <a:lnTo>
                      <a:pt x="282" y="52"/>
                    </a:lnTo>
                    <a:lnTo>
                      <a:pt x="283" y="49"/>
                    </a:lnTo>
                    <a:lnTo>
                      <a:pt x="285" y="46"/>
                    </a:lnTo>
                    <a:lnTo>
                      <a:pt x="286" y="43"/>
                    </a:lnTo>
                    <a:lnTo>
                      <a:pt x="288" y="40"/>
                    </a:lnTo>
                    <a:lnTo>
                      <a:pt x="290" y="38"/>
                    </a:lnTo>
                    <a:lnTo>
                      <a:pt x="293" y="35"/>
                    </a:lnTo>
                    <a:lnTo>
                      <a:pt x="296" y="33"/>
                    </a:lnTo>
                    <a:lnTo>
                      <a:pt x="298" y="30"/>
                    </a:lnTo>
                    <a:lnTo>
                      <a:pt x="301" y="27"/>
                    </a:lnTo>
                    <a:lnTo>
                      <a:pt x="302" y="26"/>
                    </a:lnTo>
                    <a:lnTo>
                      <a:pt x="302" y="24"/>
                    </a:lnTo>
                    <a:lnTo>
                      <a:pt x="303" y="22"/>
                    </a:lnTo>
                    <a:lnTo>
                      <a:pt x="30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ṥḻîḍè"/>
              <p:cNvSpPr/>
              <p:nvPr/>
            </p:nvSpPr>
            <p:spPr bwMode="auto">
              <a:xfrm>
                <a:off x="6780213" y="2770188"/>
                <a:ext cx="398463" cy="820738"/>
              </a:xfrm>
              <a:custGeom>
                <a:avLst/>
                <a:gdLst>
                  <a:gd name="T0" fmla="*/ 157 w 251"/>
                  <a:gd name="T1" fmla="*/ 40 h 517"/>
                  <a:gd name="T2" fmla="*/ 205 w 251"/>
                  <a:gd name="T3" fmla="*/ 1 h 517"/>
                  <a:gd name="T4" fmla="*/ 225 w 251"/>
                  <a:gd name="T5" fmla="*/ 10 h 517"/>
                  <a:gd name="T6" fmla="*/ 250 w 251"/>
                  <a:gd name="T7" fmla="*/ 44 h 517"/>
                  <a:gd name="T8" fmla="*/ 233 w 251"/>
                  <a:gd name="T9" fmla="*/ 72 h 517"/>
                  <a:gd name="T10" fmla="*/ 202 w 251"/>
                  <a:gd name="T11" fmla="*/ 123 h 517"/>
                  <a:gd name="T12" fmla="*/ 181 w 251"/>
                  <a:gd name="T13" fmla="*/ 164 h 517"/>
                  <a:gd name="T14" fmla="*/ 150 w 251"/>
                  <a:gd name="T15" fmla="*/ 222 h 517"/>
                  <a:gd name="T16" fmla="*/ 140 w 251"/>
                  <a:gd name="T17" fmla="*/ 251 h 517"/>
                  <a:gd name="T18" fmla="*/ 110 w 251"/>
                  <a:gd name="T19" fmla="*/ 275 h 517"/>
                  <a:gd name="T20" fmla="*/ 102 w 251"/>
                  <a:gd name="T21" fmla="*/ 313 h 517"/>
                  <a:gd name="T22" fmla="*/ 118 w 251"/>
                  <a:gd name="T23" fmla="*/ 347 h 517"/>
                  <a:gd name="T24" fmla="*/ 148 w 251"/>
                  <a:gd name="T25" fmla="*/ 351 h 517"/>
                  <a:gd name="T26" fmla="*/ 153 w 251"/>
                  <a:gd name="T27" fmla="*/ 371 h 517"/>
                  <a:gd name="T28" fmla="*/ 142 w 251"/>
                  <a:gd name="T29" fmla="*/ 397 h 517"/>
                  <a:gd name="T30" fmla="*/ 125 w 251"/>
                  <a:gd name="T31" fmla="*/ 409 h 517"/>
                  <a:gd name="T32" fmla="*/ 97 w 251"/>
                  <a:gd name="T33" fmla="*/ 446 h 517"/>
                  <a:gd name="T34" fmla="*/ 99 w 251"/>
                  <a:gd name="T35" fmla="*/ 463 h 517"/>
                  <a:gd name="T36" fmla="*/ 147 w 251"/>
                  <a:gd name="T37" fmla="*/ 456 h 517"/>
                  <a:gd name="T38" fmla="*/ 174 w 251"/>
                  <a:gd name="T39" fmla="*/ 454 h 517"/>
                  <a:gd name="T40" fmla="*/ 191 w 251"/>
                  <a:gd name="T41" fmla="*/ 479 h 517"/>
                  <a:gd name="T42" fmla="*/ 175 w 251"/>
                  <a:gd name="T43" fmla="*/ 497 h 517"/>
                  <a:gd name="T44" fmla="*/ 134 w 251"/>
                  <a:gd name="T45" fmla="*/ 504 h 517"/>
                  <a:gd name="T46" fmla="*/ 85 w 251"/>
                  <a:gd name="T47" fmla="*/ 517 h 517"/>
                  <a:gd name="T48" fmla="*/ 61 w 251"/>
                  <a:gd name="T49" fmla="*/ 510 h 517"/>
                  <a:gd name="T50" fmla="*/ 50 w 251"/>
                  <a:gd name="T51" fmla="*/ 497 h 517"/>
                  <a:gd name="T52" fmla="*/ 67 w 251"/>
                  <a:gd name="T53" fmla="*/ 452 h 517"/>
                  <a:gd name="T54" fmla="*/ 78 w 251"/>
                  <a:gd name="T55" fmla="*/ 420 h 517"/>
                  <a:gd name="T56" fmla="*/ 70 w 251"/>
                  <a:gd name="T57" fmla="*/ 409 h 517"/>
                  <a:gd name="T58" fmla="*/ 50 w 251"/>
                  <a:gd name="T59" fmla="*/ 388 h 517"/>
                  <a:gd name="T60" fmla="*/ 74 w 251"/>
                  <a:gd name="T61" fmla="*/ 367 h 517"/>
                  <a:gd name="T62" fmla="*/ 65 w 251"/>
                  <a:gd name="T63" fmla="*/ 313 h 517"/>
                  <a:gd name="T64" fmla="*/ 58 w 251"/>
                  <a:gd name="T65" fmla="*/ 275 h 517"/>
                  <a:gd name="T66" fmla="*/ 86 w 251"/>
                  <a:gd name="T67" fmla="*/ 238 h 517"/>
                  <a:gd name="T68" fmla="*/ 58 w 251"/>
                  <a:gd name="T69" fmla="*/ 206 h 517"/>
                  <a:gd name="T70" fmla="*/ 82 w 251"/>
                  <a:gd name="T71" fmla="*/ 191 h 517"/>
                  <a:gd name="T72" fmla="*/ 100 w 251"/>
                  <a:gd name="T73" fmla="*/ 165 h 517"/>
                  <a:gd name="T74" fmla="*/ 105 w 251"/>
                  <a:gd name="T75" fmla="*/ 126 h 517"/>
                  <a:gd name="T76" fmla="*/ 123 w 251"/>
                  <a:gd name="T77" fmla="*/ 132 h 517"/>
                  <a:gd name="T78" fmla="*/ 118 w 251"/>
                  <a:gd name="T79" fmla="*/ 165 h 517"/>
                  <a:gd name="T80" fmla="*/ 139 w 251"/>
                  <a:gd name="T81" fmla="*/ 171 h 517"/>
                  <a:gd name="T82" fmla="*/ 181 w 251"/>
                  <a:gd name="T83" fmla="*/ 106 h 517"/>
                  <a:gd name="T84" fmla="*/ 206 w 251"/>
                  <a:gd name="T85" fmla="*/ 59 h 517"/>
                  <a:gd name="T86" fmla="*/ 167 w 251"/>
                  <a:gd name="T87" fmla="*/ 50 h 517"/>
                  <a:gd name="T88" fmla="*/ 150 w 251"/>
                  <a:gd name="T89" fmla="*/ 60 h 517"/>
                  <a:gd name="T90" fmla="*/ 126 w 251"/>
                  <a:gd name="T91" fmla="*/ 77 h 517"/>
                  <a:gd name="T92" fmla="*/ 73 w 251"/>
                  <a:gd name="T93" fmla="*/ 112 h 517"/>
                  <a:gd name="T94" fmla="*/ 46 w 251"/>
                  <a:gd name="T95" fmla="*/ 136 h 517"/>
                  <a:gd name="T96" fmla="*/ 38 w 251"/>
                  <a:gd name="T97" fmla="*/ 168 h 517"/>
                  <a:gd name="T98" fmla="*/ 27 w 251"/>
                  <a:gd name="T99" fmla="*/ 230 h 517"/>
                  <a:gd name="T100" fmla="*/ 9 w 251"/>
                  <a:gd name="T101" fmla="*/ 221 h 517"/>
                  <a:gd name="T102" fmla="*/ 9 w 251"/>
                  <a:gd name="T103" fmla="*/ 167 h 517"/>
                  <a:gd name="T104" fmla="*/ 7 w 251"/>
                  <a:gd name="T105" fmla="*/ 141 h 517"/>
                  <a:gd name="T106" fmla="*/ 2 w 251"/>
                  <a:gd name="T107" fmla="*/ 114 h 517"/>
                  <a:gd name="T108" fmla="*/ 28 w 251"/>
                  <a:gd name="T109" fmla="*/ 123 h 517"/>
                  <a:gd name="T110" fmla="*/ 51 w 251"/>
                  <a:gd name="T111" fmla="*/ 116 h 517"/>
                  <a:gd name="T112" fmla="*/ 79 w 251"/>
                  <a:gd name="T113" fmla="*/ 96 h 517"/>
                  <a:gd name="T114" fmla="*/ 110 w 251"/>
                  <a:gd name="T115" fmla="*/ 75 h 517"/>
                  <a:gd name="T116" fmla="*/ 135 w 251"/>
                  <a:gd name="T117" fmla="*/ 5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517">
                    <a:moveTo>
                      <a:pt x="139" y="56"/>
                    </a:moveTo>
                    <a:lnTo>
                      <a:pt x="139" y="54"/>
                    </a:lnTo>
                    <a:lnTo>
                      <a:pt x="139" y="52"/>
                    </a:lnTo>
                    <a:lnTo>
                      <a:pt x="142" y="51"/>
                    </a:lnTo>
                    <a:lnTo>
                      <a:pt x="143" y="50"/>
                    </a:lnTo>
                    <a:lnTo>
                      <a:pt x="146" y="48"/>
                    </a:lnTo>
                    <a:lnTo>
                      <a:pt x="147" y="47"/>
                    </a:lnTo>
                    <a:lnTo>
                      <a:pt x="152" y="44"/>
                    </a:lnTo>
                    <a:lnTo>
                      <a:pt x="157" y="40"/>
                    </a:lnTo>
                    <a:lnTo>
                      <a:pt x="167" y="30"/>
                    </a:lnTo>
                    <a:lnTo>
                      <a:pt x="177" y="20"/>
                    </a:lnTo>
                    <a:lnTo>
                      <a:pt x="183" y="16"/>
                    </a:lnTo>
                    <a:lnTo>
                      <a:pt x="187" y="11"/>
                    </a:lnTo>
                    <a:lnTo>
                      <a:pt x="192" y="7"/>
                    </a:lnTo>
                    <a:lnTo>
                      <a:pt x="198" y="4"/>
                    </a:lnTo>
                    <a:lnTo>
                      <a:pt x="200" y="3"/>
                    </a:lnTo>
                    <a:lnTo>
                      <a:pt x="203" y="2"/>
                    </a:lnTo>
                    <a:lnTo>
                      <a:pt x="205" y="1"/>
                    </a:lnTo>
                    <a:lnTo>
                      <a:pt x="207" y="0"/>
                    </a:lnTo>
                    <a:lnTo>
                      <a:pt x="210" y="0"/>
                    </a:lnTo>
                    <a:lnTo>
                      <a:pt x="212" y="1"/>
                    </a:lnTo>
                    <a:lnTo>
                      <a:pt x="215" y="1"/>
                    </a:lnTo>
                    <a:lnTo>
                      <a:pt x="217" y="2"/>
                    </a:lnTo>
                    <a:lnTo>
                      <a:pt x="219" y="4"/>
                    </a:lnTo>
                    <a:lnTo>
                      <a:pt x="221" y="5"/>
                    </a:lnTo>
                    <a:lnTo>
                      <a:pt x="223" y="8"/>
                    </a:lnTo>
                    <a:lnTo>
                      <a:pt x="225" y="10"/>
                    </a:lnTo>
                    <a:lnTo>
                      <a:pt x="229" y="16"/>
                    </a:lnTo>
                    <a:lnTo>
                      <a:pt x="233" y="21"/>
                    </a:lnTo>
                    <a:lnTo>
                      <a:pt x="237" y="28"/>
                    </a:lnTo>
                    <a:lnTo>
                      <a:pt x="241" y="33"/>
                    </a:lnTo>
                    <a:lnTo>
                      <a:pt x="243" y="36"/>
                    </a:lnTo>
                    <a:lnTo>
                      <a:pt x="245" y="37"/>
                    </a:lnTo>
                    <a:lnTo>
                      <a:pt x="247" y="39"/>
                    </a:lnTo>
                    <a:lnTo>
                      <a:pt x="249" y="40"/>
                    </a:lnTo>
                    <a:lnTo>
                      <a:pt x="250" y="44"/>
                    </a:lnTo>
                    <a:lnTo>
                      <a:pt x="251" y="48"/>
                    </a:lnTo>
                    <a:lnTo>
                      <a:pt x="250" y="51"/>
                    </a:lnTo>
                    <a:lnTo>
                      <a:pt x="249" y="52"/>
                    </a:lnTo>
                    <a:lnTo>
                      <a:pt x="247" y="55"/>
                    </a:lnTo>
                    <a:lnTo>
                      <a:pt x="247" y="56"/>
                    </a:lnTo>
                    <a:lnTo>
                      <a:pt x="243" y="60"/>
                    </a:lnTo>
                    <a:lnTo>
                      <a:pt x="240" y="64"/>
                    </a:lnTo>
                    <a:lnTo>
                      <a:pt x="236" y="68"/>
                    </a:lnTo>
                    <a:lnTo>
                      <a:pt x="233" y="72"/>
                    </a:lnTo>
                    <a:lnTo>
                      <a:pt x="230" y="75"/>
                    </a:lnTo>
                    <a:lnTo>
                      <a:pt x="227" y="79"/>
                    </a:lnTo>
                    <a:lnTo>
                      <a:pt x="227" y="82"/>
                    </a:lnTo>
                    <a:lnTo>
                      <a:pt x="227" y="86"/>
                    </a:lnTo>
                    <a:lnTo>
                      <a:pt x="223" y="92"/>
                    </a:lnTo>
                    <a:lnTo>
                      <a:pt x="219" y="99"/>
                    </a:lnTo>
                    <a:lnTo>
                      <a:pt x="215" y="105"/>
                    </a:lnTo>
                    <a:lnTo>
                      <a:pt x="211" y="111"/>
                    </a:lnTo>
                    <a:lnTo>
                      <a:pt x="202" y="123"/>
                    </a:lnTo>
                    <a:lnTo>
                      <a:pt x="193" y="135"/>
                    </a:lnTo>
                    <a:lnTo>
                      <a:pt x="192" y="140"/>
                    </a:lnTo>
                    <a:lnTo>
                      <a:pt x="191" y="144"/>
                    </a:lnTo>
                    <a:lnTo>
                      <a:pt x="191" y="148"/>
                    </a:lnTo>
                    <a:lnTo>
                      <a:pt x="191" y="152"/>
                    </a:lnTo>
                    <a:lnTo>
                      <a:pt x="188" y="156"/>
                    </a:lnTo>
                    <a:lnTo>
                      <a:pt x="186" y="158"/>
                    </a:lnTo>
                    <a:lnTo>
                      <a:pt x="183" y="161"/>
                    </a:lnTo>
                    <a:lnTo>
                      <a:pt x="181" y="164"/>
                    </a:lnTo>
                    <a:lnTo>
                      <a:pt x="178" y="171"/>
                    </a:lnTo>
                    <a:lnTo>
                      <a:pt x="175" y="178"/>
                    </a:lnTo>
                    <a:lnTo>
                      <a:pt x="171" y="186"/>
                    </a:lnTo>
                    <a:lnTo>
                      <a:pt x="168" y="193"/>
                    </a:lnTo>
                    <a:lnTo>
                      <a:pt x="164" y="200"/>
                    </a:lnTo>
                    <a:lnTo>
                      <a:pt x="160" y="208"/>
                    </a:lnTo>
                    <a:lnTo>
                      <a:pt x="156" y="214"/>
                    </a:lnTo>
                    <a:lnTo>
                      <a:pt x="151" y="221"/>
                    </a:lnTo>
                    <a:lnTo>
                      <a:pt x="150" y="222"/>
                    </a:lnTo>
                    <a:lnTo>
                      <a:pt x="149" y="224"/>
                    </a:lnTo>
                    <a:lnTo>
                      <a:pt x="148" y="225"/>
                    </a:lnTo>
                    <a:lnTo>
                      <a:pt x="147" y="228"/>
                    </a:lnTo>
                    <a:lnTo>
                      <a:pt x="146" y="232"/>
                    </a:lnTo>
                    <a:lnTo>
                      <a:pt x="146" y="236"/>
                    </a:lnTo>
                    <a:lnTo>
                      <a:pt x="144" y="240"/>
                    </a:lnTo>
                    <a:lnTo>
                      <a:pt x="143" y="244"/>
                    </a:lnTo>
                    <a:lnTo>
                      <a:pt x="142" y="247"/>
                    </a:lnTo>
                    <a:lnTo>
                      <a:pt x="140" y="251"/>
                    </a:lnTo>
                    <a:lnTo>
                      <a:pt x="138" y="253"/>
                    </a:lnTo>
                    <a:lnTo>
                      <a:pt x="136" y="256"/>
                    </a:lnTo>
                    <a:lnTo>
                      <a:pt x="134" y="258"/>
                    </a:lnTo>
                    <a:lnTo>
                      <a:pt x="132" y="260"/>
                    </a:lnTo>
                    <a:lnTo>
                      <a:pt x="127" y="263"/>
                    </a:lnTo>
                    <a:lnTo>
                      <a:pt x="122" y="266"/>
                    </a:lnTo>
                    <a:lnTo>
                      <a:pt x="118" y="269"/>
                    </a:lnTo>
                    <a:lnTo>
                      <a:pt x="112" y="273"/>
                    </a:lnTo>
                    <a:lnTo>
                      <a:pt x="110" y="275"/>
                    </a:lnTo>
                    <a:lnTo>
                      <a:pt x="108" y="277"/>
                    </a:lnTo>
                    <a:lnTo>
                      <a:pt x="106" y="279"/>
                    </a:lnTo>
                    <a:lnTo>
                      <a:pt x="105" y="281"/>
                    </a:lnTo>
                    <a:lnTo>
                      <a:pt x="104" y="283"/>
                    </a:lnTo>
                    <a:lnTo>
                      <a:pt x="103" y="285"/>
                    </a:lnTo>
                    <a:lnTo>
                      <a:pt x="103" y="289"/>
                    </a:lnTo>
                    <a:lnTo>
                      <a:pt x="102" y="293"/>
                    </a:lnTo>
                    <a:lnTo>
                      <a:pt x="102" y="302"/>
                    </a:lnTo>
                    <a:lnTo>
                      <a:pt x="102" y="313"/>
                    </a:lnTo>
                    <a:lnTo>
                      <a:pt x="102" y="323"/>
                    </a:lnTo>
                    <a:lnTo>
                      <a:pt x="102" y="333"/>
                    </a:lnTo>
                    <a:lnTo>
                      <a:pt x="102" y="340"/>
                    </a:lnTo>
                    <a:lnTo>
                      <a:pt x="102" y="344"/>
                    </a:lnTo>
                    <a:lnTo>
                      <a:pt x="105" y="345"/>
                    </a:lnTo>
                    <a:lnTo>
                      <a:pt x="106" y="346"/>
                    </a:lnTo>
                    <a:lnTo>
                      <a:pt x="110" y="347"/>
                    </a:lnTo>
                    <a:lnTo>
                      <a:pt x="114" y="347"/>
                    </a:lnTo>
                    <a:lnTo>
                      <a:pt x="118" y="347"/>
                    </a:lnTo>
                    <a:lnTo>
                      <a:pt x="122" y="347"/>
                    </a:lnTo>
                    <a:lnTo>
                      <a:pt x="127" y="345"/>
                    </a:lnTo>
                    <a:lnTo>
                      <a:pt x="133" y="345"/>
                    </a:lnTo>
                    <a:lnTo>
                      <a:pt x="136" y="345"/>
                    </a:lnTo>
                    <a:lnTo>
                      <a:pt x="138" y="345"/>
                    </a:lnTo>
                    <a:lnTo>
                      <a:pt x="141" y="345"/>
                    </a:lnTo>
                    <a:lnTo>
                      <a:pt x="143" y="347"/>
                    </a:lnTo>
                    <a:lnTo>
                      <a:pt x="146" y="349"/>
                    </a:lnTo>
                    <a:lnTo>
                      <a:pt x="148" y="351"/>
                    </a:lnTo>
                    <a:lnTo>
                      <a:pt x="150" y="353"/>
                    </a:lnTo>
                    <a:lnTo>
                      <a:pt x="153" y="357"/>
                    </a:lnTo>
                    <a:lnTo>
                      <a:pt x="155" y="360"/>
                    </a:lnTo>
                    <a:lnTo>
                      <a:pt x="157" y="362"/>
                    </a:lnTo>
                    <a:lnTo>
                      <a:pt x="157" y="363"/>
                    </a:lnTo>
                    <a:lnTo>
                      <a:pt x="158" y="365"/>
                    </a:lnTo>
                    <a:lnTo>
                      <a:pt x="158" y="366"/>
                    </a:lnTo>
                    <a:lnTo>
                      <a:pt x="157" y="368"/>
                    </a:lnTo>
                    <a:lnTo>
                      <a:pt x="153" y="371"/>
                    </a:lnTo>
                    <a:lnTo>
                      <a:pt x="149" y="373"/>
                    </a:lnTo>
                    <a:lnTo>
                      <a:pt x="147" y="377"/>
                    </a:lnTo>
                    <a:lnTo>
                      <a:pt x="146" y="379"/>
                    </a:lnTo>
                    <a:lnTo>
                      <a:pt x="146" y="382"/>
                    </a:lnTo>
                    <a:lnTo>
                      <a:pt x="146" y="385"/>
                    </a:lnTo>
                    <a:lnTo>
                      <a:pt x="145" y="389"/>
                    </a:lnTo>
                    <a:lnTo>
                      <a:pt x="144" y="392"/>
                    </a:lnTo>
                    <a:lnTo>
                      <a:pt x="143" y="394"/>
                    </a:lnTo>
                    <a:lnTo>
                      <a:pt x="142" y="397"/>
                    </a:lnTo>
                    <a:lnTo>
                      <a:pt x="140" y="398"/>
                    </a:lnTo>
                    <a:lnTo>
                      <a:pt x="138" y="399"/>
                    </a:lnTo>
                    <a:lnTo>
                      <a:pt x="137" y="400"/>
                    </a:lnTo>
                    <a:lnTo>
                      <a:pt x="135" y="401"/>
                    </a:lnTo>
                    <a:lnTo>
                      <a:pt x="131" y="402"/>
                    </a:lnTo>
                    <a:lnTo>
                      <a:pt x="128" y="405"/>
                    </a:lnTo>
                    <a:lnTo>
                      <a:pt x="126" y="405"/>
                    </a:lnTo>
                    <a:lnTo>
                      <a:pt x="126" y="407"/>
                    </a:lnTo>
                    <a:lnTo>
                      <a:pt x="125" y="409"/>
                    </a:lnTo>
                    <a:lnTo>
                      <a:pt x="124" y="410"/>
                    </a:lnTo>
                    <a:lnTo>
                      <a:pt x="122" y="414"/>
                    </a:lnTo>
                    <a:lnTo>
                      <a:pt x="121" y="417"/>
                    </a:lnTo>
                    <a:lnTo>
                      <a:pt x="118" y="419"/>
                    </a:lnTo>
                    <a:lnTo>
                      <a:pt x="114" y="421"/>
                    </a:lnTo>
                    <a:lnTo>
                      <a:pt x="109" y="427"/>
                    </a:lnTo>
                    <a:lnTo>
                      <a:pt x="102" y="436"/>
                    </a:lnTo>
                    <a:lnTo>
                      <a:pt x="99" y="441"/>
                    </a:lnTo>
                    <a:lnTo>
                      <a:pt x="97" y="446"/>
                    </a:lnTo>
                    <a:lnTo>
                      <a:pt x="96" y="448"/>
                    </a:lnTo>
                    <a:lnTo>
                      <a:pt x="95" y="450"/>
                    </a:lnTo>
                    <a:lnTo>
                      <a:pt x="94" y="452"/>
                    </a:lnTo>
                    <a:lnTo>
                      <a:pt x="94" y="453"/>
                    </a:lnTo>
                    <a:lnTo>
                      <a:pt x="94" y="455"/>
                    </a:lnTo>
                    <a:lnTo>
                      <a:pt x="95" y="457"/>
                    </a:lnTo>
                    <a:lnTo>
                      <a:pt x="96" y="458"/>
                    </a:lnTo>
                    <a:lnTo>
                      <a:pt x="97" y="461"/>
                    </a:lnTo>
                    <a:lnTo>
                      <a:pt x="99" y="463"/>
                    </a:lnTo>
                    <a:lnTo>
                      <a:pt x="101" y="466"/>
                    </a:lnTo>
                    <a:lnTo>
                      <a:pt x="105" y="466"/>
                    </a:lnTo>
                    <a:lnTo>
                      <a:pt x="110" y="466"/>
                    </a:lnTo>
                    <a:lnTo>
                      <a:pt x="114" y="467"/>
                    </a:lnTo>
                    <a:lnTo>
                      <a:pt x="118" y="467"/>
                    </a:lnTo>
                    <a:lnTo>
                      <a:pt x="122" y="465"/>
                    </a:lnTo>
                    <a:lnTo>
                      <a:pt x="130" y="462"/>
                    </a:lnTo>
                    <a:lnTo>
                      <a:pt x="138" y="459"/>
                    </a:lnTo>
                    <a:lnTo>
                      <a:pt x="147" y="456"/>
                    </a:lnTo>
                    <a:lnTo>
                      <a:pt x="151" y="454"/>
                    </a:lnTo>
                    <a:lnTo>
                      <a:pt x="156" y="453"/>
                    </a:lnTo>
                    <a:lnTo>
                      <a:pt x="161" y="452"/>
                    </a:lnTo>
                    <a:lnTo>
                      <a:pt x="164" y="451"/>
                    </a:lnTo>
                    <a:lnTo>
                      <a:pt x="168" y="452"/>
                    </a:lnTo>
                    <a:lnTo>
                      <a:pt x="171" y="452"/>
                    </a:lnTo>
                    <a:lnTo>
                      <a:pt x="172" y="453"/>
                    </a:lnTo>
                    <a:lnTo>
                      <a:pt x="173" y="453"/>
                    </a:lnTo>
                    <a:lnTo>
                      <a:pt x="174" y="454"/>
                    </a:lnTo>
                    <a:lnTo>
                      <a:pt x="175" y="455"/>
                    </a:lnTo>
                    <a:lnTo>
                      <a:pt x="176" y="457"/>
                    </a:lnTo>
                    <a:lnTo>
                      <a:pt x="178" y="457"/>
                    </a:lnTo>
                    <a:lnTo>
                      <a:pt x="179" y="459"/>
                    </a:lnTo>
                    <a:lnTo>
                      <a:pt x="181" y="461"/>
                    </a:lnTo>
                    <a:lnTo>
                      <a:pt x="184" y="465"/>
                    </a:lnTo>
                    <a:lnTo>
                      <a:pt x="187" y="469"/>
                    </a:lnTo>
                    <a:lnTo>
                      <a:pt x="189" y="473"/>
                    </a:lnTo>
                    <a:lnTo>
                      <a:pt x="191" y="479"/>
                    </a:lnTo>
                    <a:lnTo>
                      <a:pt x="193" y="484"/>
                    </a:lnTo>
                    <a:lnTo>
                      <a:pt x="194" y="488"/>
                    </a:lnTo>
                    <a:lnTo>
                      <a:pt x="192" y="490"/>
                    </a:lnTo>
                    <a:lnTo>
                      <a:pt x="189" y="492"/>
                    </a:lnTo>
                    <a:lnTo>
                      <a:pt x="187" y="493"/>
                    </a:lnTo>
                    <a:lnTo>
                      <a:pt x="184" y="495"/>
                    </a:lnTo>
                    <a:lnTo>
                      <a:pt x="181" y="496"/>
                    </a:lnTo>
                    <a:lnTo>
                      <a:pt x="178" y="497"/>
                    </a:lnTo>
                    <a:lnTo>
                      <a:pt x="175" y="497"/>
                    </a:lnTo>
                    <a:lnTo>
                      <a:pt x="171" y="498"/>
                    </a:lnTo>
                    <a:lnTo>
                      <a:pt x="164" y="499"/>
                    </a:lnTo>
                    <a:lnTo>
                      <a:pt x="158" y="501"/>
                    </a:lnTo>
                    <a:lnTo>
                      <a:pt x="154" y="501"/>
                    </a:lnTo>
                    <a:lnTo>
                      <a:pt x="150" y="502"/>
                    </a:lnTo>
                    <a:lnTo>
                      <a:pt x="147" y="503"/>
                    </a:lnTo>
                    <a:lnTo>
                      <a:pt x="144" y="504"/>
                    </a:lnTo>
                    <a:lnTo>
                      <a:pt x="138" y="504"/>
                    </a:lnTo>
                    <a:lnTo>
                      <a:pt x="134" y="504"/>
                    </a:lnTo>
                    <a:lnTo>
                      <a:pt x="129" y="504"/>
                    </a:lnTo>
                    <a:lnTo>
                      <a:pt x="123" y="504"/>
                    </a:lnTo>
                    <a:lnTo>
                      <a:pt x="114" y="509"/>
                    </a:lnTo>
                    <a:lnTo>
                      <a:pt x="104" y="513"/>
                    </a:lnTo>
                    <a:lnTo>
                      <a:pt x="99" y="515"/>
                    </a:lnTo>
                    <a:lnTo>
                      <a:pt x="94" y="517"/>
                    </a:lnTo>
                    <a:lnTo>
                      <a:pt x="90" y="517"/>
                    </a:lnTo>
                    <a:lnTo>
                      <a:pt x="87" y="517"/>
                    </a:lnTo>
                    <a:lnTo>
                      <a:pt x="85" y="517"/>
                    </a:lnTo>
                    <a:lnTo>
                      <a:pt x="81" y="517"/>
                    </a:lnTo>
                    <a:lnTo>
                      <a:pt x="80" y="517"/>
                    </a:lnTo>
                    <a:lnTo>
                      <a:pt x="79" y="515"/>
                    </a:lnTo>
                    <a:lnTo>
                      <a:pt x="78" y="514"/>
                    </a:lnTo>
                    <a:lnTo>
                      <a:pt x="76" y="513"/>
                    </a:lnTo>
                    <a:lnTo>
                      <a:pt x="73" y="513"/>
                    </a:lnTo>
                    <a:lnTo>
                      <a:pt x="69" y="512"/>
                    </a:lnTo>
                    <a:lnTo>
                      <a:pt x="65" y="511"/>
                    </a:lnTo>
                    <a:lnTo>
                      <a:pt x="61" y="510"/>
                    </a:lnTo>
                    <a:lnTo>
                      <a:pt x="59" y="509"/>
                    </a:lnTo>
                    <a:lnTo>
                      <a:pt x="58" y="509"/>
                    </a:lnTo>
                    <a:lnTo>
                      <a:pt x="57" y="507"/>
                    </a:lnTo>
                    <a:lnTo>
                      <a:pt x="56" y="506"/>
                    </a:lnTo>
                    <a:lnTo>
                      <a:pt x="54" y="505"/>
                    </a:lnTo>
                    <a:lnTo>
                      <a:pt x="53" y="503"/>
                    </a:lnTo>
                    <a:lnTo>
                      <a:pt x="51" y="501"/>
                    </a:lnTo>
                    <a:lnTo>
                      <a:pt x="50" y="499"/>
                    </a:lnTo>
                    <a:lnTo>
                      <a:pt x="50" y="497"/>
                    </a:lnTo>
                    <a:lnTo>
                      <a:pt x="50" y="495"/>
                    </a:lnTo>
                    <a:lnTo>
                      <a:pt x="49" y="493"/>
                    </a:lnTo>
                    <a:lnTo>
                      <a:pt x="50" y="490"/>
                    </a:lnTo>
                    <a:lnTo>
                      <a:pt x="50" y="485"/>
                    </a:lnTo>
                    <a:lnTo>
                      <a:pt x="51" y="481"/>
                    </a:lnTo>
                    <a:lnTo>
                      <a:pt x="53" y="475"/>
                    </a:lnTo>
                    <a:lnTo>
                      <a:pt x="56" y="470"/>
                    </a:lnTo>
                    <a:lnTo>
                      <a:pt x="62" y="461"/>
                    </a:lnTo>
                    <a:lnTo>
                      <a:pt x="67" y="452"/>
                    </a:lnTo>
                    <a:lnTo>
                      <a:pt x="70" y="448"/>
                    </a:lnTo>
                    <a:lnTo>
                      <a:pt x="72" y="444"/>
                    </a:lnTo>
                    <a:lnTo>
                      <a:pt x="74" y="441"/>
                    </a:lnTo>
                    <a:lnTo>
                      <a:pt x="74" y="438"/>
                    </a:lnTo>
                    <a:lnTo>
                      <a:pt x="75" y="436"/>
                    </a:lnTo>
                    <a:lnTo>
                      <a:pt x="77" y="432"/>
                    </a:lnTo>
                    <a:lnTo>
                      <a:pt x="77" y="428"/>
                    </a:lnTo>
                    <a:lnTo>
                      <a:pt x="78" y="424"/>
                    </a:lnTo>
                    <a:lnTo>
                      <a:pt x="78" y="420"/>
                    </a:lnTo>
                    <a:lnTo>
                      <a:pt x="78" y="416"/>
                    </a:lnTo>
                    <a:lnTo>
                      <a:pt x="77" y="414"/>
                    </a:lnTo>
                    <a:lnTo>
                      <a:pt x="77" y="413"/>
                    </a:lnTo>
                    <a:lnTo>
                      <a:pt x="75" y="411"/>
                    </a:lnTo>
                    <a:lnTo>
                      <a:pt x="74" y="410"/>
                    </a:lnTo>
                    <a:lnTo>
                      <a:pt x="74" y="409"/>
                    </a:lnTo>
                    <a:lnTo>
                      <a:pt x="72" y="409"/>
                    </a:lnTo>
                    <a:lnTo>
                      <a:pt x="71" y="409"/>
                    </a:lnTo>
                    <a:lnTo>
                      <a:pt x="70" y="409"/>
                    </a:lnTo>
                    <a:lnTo>
                      <a:pt x="68" y="409"/>
                    </a:lnTo>
                    <a:lnTo>
                      <a:pt x="67" y="408"/>
                    </a:lnTo>
                    <a:lnTo>
                      <a:pt x="66" y="407"/>
                    </a:lnTo>
                    <a:lnTo>
                      <a:pt x="66" y="406"/>
                    </a:lnTo>
                    <a:lnTo>
                      <a:pt x="62" y="403"/>
                    </a:lnTo>
                    <a:lnTo>
                      <a:pt x="57" y="397"/>
                    </a:lnTo>
                    <a:lnTo>
                      <a:pt x="54" y="393"/>
                    </a:lnTo>
                    <a:lnTo>
                      <a:pt x="52" y="390"/>
                    </a:lnTo>
                    <a:lnTo>
                      <a:pt x="50" y="388"/>
                    </a:lnTo>
                    <a:lnTo>
                      <a:pt x="50" y="386"/>
                    </a:lnTo>
                    <a:lnTo>
                      <a:pt x="53" y="384"/>
                    </a:lnTo>
                    <a:lnTo>
                      <a:pt x="56" y="381"/>
                    </a:lnTo>
                    <a:lnTo>
                      <a:pt x="59" y="379"/>
                    </a:lnTo>
                    <a:lnTo>
                      <a:pt x="62" y="376"/>
                    </a:lnTo>
                    <a:lnTo>
                      <a:pt x="65" y="373"/>
                    </a:lnTo>
                    <a:lnTo>
                      <a:pt x="68" y="371"/>
                    </a:lnTo>
                    <a:lnTo>
                      <a:pt x="71" y="369"/>
                    </a:lnTo>
                    <a:lnTo>
                      <a:pt x="74" y="367"/>
                    </a:lnTo>
                    <a:lnTo>
                      <a:pt x="75" y="357"/>
                    </a:lnTo>
                    <a:lnTo>
                      <a:pt x="75" y="345"/>
                    </a:lnTo>
                    <a:lnTo>
                      <a:pt x="75" y="333"/>
                    </a:lnTo>
                    <a:lnTo>
                      <a:pt x="74" y="321"/>
                    </a:lnTo>
                    <a:lnTo>
                      <a:pt x="74" y="320"/>
                    </a:lnTo>
                    <a:lnTo>
                      <a:pt x="71" y="319"/>
                    </a:lnTo>
                    <a:lnTo>
                      <a:pt x="70" y="318"/>
                    </a:lnTo>
                    <a:lnTo>
                      <a:pt x="68" y="317"/>
                    </a:lnTo>
                    <a:lnTo>
                      <a:pt x="65" y="313"/>
                    </a:lnTo>
                    <a:lnTo>
                      <a:pt x="62" y="310"/>
                    </a:lnTo>
                    <a:lnTo>
                      <a:pt x="56" y="302"/>
                    </a:lnTo>
                    <a:lnTo>
                      <a:pt x="51" y="296"/>
                    </a:lnTo>
                    <a:lnTo>
                      <a:pt x="51" y="293"/>
                    </a:lnTo>
                    <a:lnTo>
                      <a:pt x="52" y="290"/>
                    </a:lnTo>
                    <a:lnTo>
                      <a:pt x="52" y="288"/>
                    </a:lnTo>
                    <a:lnTo>
                      <a:pt x="53" y="285"/>
                    </a:lnTo>
                    <a:lnTo>
                      <a:pt x="55" y="280"/>
                    </a:lnTo>
                    <a:lnTo>
                      <a:pt x="58" y="275"/>
                    </a:lnTo>
                    <a:lnTo>
                      <a:pt x="60" y="271"/>
                    </a:lnTo>
                    <a:lnTo>
                      <a:pt x="63" y="267"/>
                    </a:lnTo>
                    <a:lnTo>
                      <a:pt x="66" y="263"/>
                    </a:lnTo>
                    <a:lnTo>
                      <a:pt x="70" y="259"/>
                    </a:lnTo>
                    <a:lnTo>
                      <a:pt x="74" y="255"/>
                    </a:lnTo>
                    <a:lnTo>
                      <a:pt x="77" y="251"/>
                    </a:lnTo>
                    <a:lnTo>
                      <a:pt x="80" y="247"/>
                    </a:lnTo>
                    <a:lnTo>
                      <a:pt x="83" y="242"/>
                    </a:lnTo>
                    <a:lnTo>
                      <a:pt x="86" y="238"/>
                    </a:lnTo>
                    <a:lnTo>
                      <a:pt x="87" y="233"/>
                    </a:lnTo>
                    <a:lnTo>
                      <a:pt x="88" y="230"/>
                    </a:lnTo>
                    <a:lnTo>
                      <a:pt x="88" y="227"/>
                    </a:lnTo>
                    <a:lnTo>
                      <a:pt x="88" y="224"/>
                    </a:lnTo>
                    <a:lnTo>
                      <a:pt x="88" y="221"/>
                    </a:lnTo>
                    <a:lnTo>
                      <a:pt x="81" y="217"/>
                    </a:lnTo>
                    <a:lnTo>
                      <a:pt x="73" y="214"/>
                    </a:lnTo>
                    <a:lnTo>
                      <a:pt x="66" y="210"/>
                    </a:lnTo>
                    <a:lnTo>
                      <a:pt x="58" y="206"/>
                    </a:lnTo>
                    <a:lnTo>
                      <a:pt x="58" y="204"/>
                    </a:lnTo>
                    <a:lnTo>
                      <a:pt x="59" y="202"/>
                    </a:lnTo>
                    <a:lnTo>
                      <a:pt x="62" y="200"/>
                    </a:lnTo>
                    <a:lnTo>
                      <a:pt x="63" y="199"/>
                    </a:lnTo>
                    <a:lnTo>
                      <a:pt x="66" y="197"/>
                    </a:lnTo>
                    <a:lnTo>
                      <a:pt x="69" y="196"/>
                    </a:lnTo>
                    <a:lnTo>
                      <a:pt x="71" y="195"/>
                    </a:lnTo>
                    <a:lnTo>
                      <a:pt x="75" y="193"/>
                    </a:lnTo>
                    <a:lnTo>
                      <a:pt x="82" y="191"/>
                    </a:lnTo>
                    <a:lnTo>
                      <a:pt x="88" y="188"/>
                    </a:lnTo>
                    <a:lnTo>
                      <a:pt x="90" y="187"/>
                    </a:lnTo>
                    <a:lnTo>
                      <a:pt x="94" y="185"/>
                    </a:lnTo>
                    <a:lnTo>
                      <a:pt x="95" y="184"/>
                    </a:lnTo>
                    <a:lnTo>
                      <a:pt x="98" y="181"/>
                    </a:lnTo>
                    <a:lnTo>
                      <a:pt x="98" y="178"/>
                    </a:lnTo>
                    <a:lnTo>
                      <a:pt x="99" y="174"/>
                    </a:lnTo>
                    <a:lnTo>
                      <a:pt x="99" y="170"/>
                    </a:lnTo>
                    <a:lnTo>
                      <a:pt x="100" y="165"/>
                    </a:lnTo>
                    <a:lnTo>
                      <a:pt x="99" y="156"/>
                    </a:lnTo>
                    <a:lnTo>
                      <a:pt x="99" y="148"/>
                    </a:lnTo>
                    <a:lnTo>
                      <a:pt x="99" y="144"/>
                    </a:lnTo>
                    <a:lnTo>
                      <a:pt x="99" y="140"/>
                    </a:lnTo>
                    <a:lnTo>
                      <a:pt x="100" y="136"/>
                    </a:lnTo>
                    <a:lnTo>
                      <a:pt x="101" y="133"/>
                    </a:lnTo>
                    <a:lnTo>
                      <a:pt x="102" y="130"/>
                    </a:lnTo>
                    <a:lnTo>
                      <a:pt x="104" y="127"/>
                    </a:lnTo>
                    <a:lnTo>
                      <a:pt x="105" y="126"/>
                    </a:lnTo>
                    <a:lnTo>
                      <a:pt x="106" y="124"/>
                    </a:lnTo>
                    <a:lnTo>
                      <a:pt x="107" y="124"/>
                    </a:lnTo>
                    <a:lnTo>
                      <a:pt x="109" y="123"/>
                    </a:lnTo>
                    <a:lnTo>
                      <a:pt x="114" y="123"/>
                    </a:lnTo>
                    <a:lnTo>
                      <a:pt x="118" y="123"/>
                    </a:lnTo>
                    <a:lnTo>
                      <a:pt x="120" y="126"/>
                    </a:lnTo>
                    <a:lnTo>
                      <a:pt x="122" y="128"/>
                    </a:lnTo>
                    <a:lnTo>
                      <a:pt x="122" y="130"/>
                    </a:lnTo>
                    <a:lnTo>
                      <a:pt x="123" y="132"/>
                    </a:lnTo>
                    <a:lnTo>
                      <a:pt x="123" y="134"/>
                    </a:lnTo>
                    <a:lnTo>
                      <a:pt x="123" y="137"/>
                    </a:lnTo>
                    <a:lnTo>
                      <a:pt x="122" y="140"/>
                    </a:lnTo>
                    <a:lnTo>
                      <a:pt x="121" y="141"/>
                    </a:lnTo>
                    <a:lnTo>
                      <a:pt x="120" y="144"/>
                    </a:lnTo>
                    <a:lnTo>
                      <a:pt x="119" y="146"/>
                    </a:lnTo>
                    <a:lnTo>
                      <a:pt x="118" y="151"/>
                    </a:lnTo>
                    <a:lnTo>
                      <a:pt x="118" y="156"/>
                    </a:lnTo>
                    <a:lnTo>
                      <a:pt x="118" y="165"/>
                    </a:lnTo>
                    <a:lnTo>
                      <a:pt x="118" y="176"/>
                    </a:lnTo>
                    <a:lnTo>
                      <a:pt x="122" y="179"/>
                    </a:lnTo>
                    <a:lnTo>
                      <a:pt x="126" y="181"/>
                    </a:lnTo>
                    <a:lnTo>
                      <a:pt x="130" y="181"/>
                    </a:lnTo>
                    <a:lnTo>
                      <a:pt x="134" y="181"/>
                    </a:lnTo>
                    <a:lnTo>
                      <a:pt x="135" y="179"/>
                    </a:lnTo>
                    <a:lnTo>
                      <a:pt x="136" y="176"/>
                    </a:lnTo>
                    <a:lnTo>
                      <a:pt x="138" y="173"/>
                    </a:lnTo>
                    <a:lnTo>
                      <a:pt x="139" y="171"/>
                    </a:lnTo>
                    <a:lnTo>
                      <a:pt x="143" y="165"/>
                    </a:lnTo>
                    <a:lnTo>
                      <a:pt x="147" y="160"/>
                    </a:lnTo>
                    <a:lnTo>
                      <a:pt x="155" y="151"/>
                    </a:lnTo>
                    <a:lnTo>
                      <a:pt x="163" y="141"/>
                    </a:lnTo>
                    <a:lnTo>
                      <a:pt x="167" y="136"/>
                    </a:lnTo>
                    <a:lnTo>
                      <a:pt x="171" y="128"/>
                    </a:lnTo>
                    <a:lnTo>
                      <a:pt x="174" y="121"/>
                    </a:lnTo>
                    <a:lnTo>
                      <a:pt x="177" y="114"/>
                    </a:lnTo>
                    <a:lnTo>
                      <a:pt x="181" y="106"/>
                    </a:lnTo>
                    <a:lnTo>
                      <a:pt x="184" y="99"/>
                    </a:lnTo>
                    <a:lnTo>
                      <a:pt x="187" y="92"/>
                    </a:lnTo>
                    <a:lnTo>
                      <a:pt x="191" y="84"/>
                    </a:lnTo>
                    <a:lnTo>
                      <a:pt x="195" y="78"/>
                    </a:lnTo>
                    <a:lnTo>
                      <a:pt x="200" y="71"/>
                    </a:lnTo>
                    <a:lnTo>
                      <a:pt x="203" y="68"/>
                    </a:lnTo>
                    <a:lnTo>
                      <a:pt x="205" y="64"/>
                    </a:lnTo>
                    <a:lnTo>
                      <a:pt x="205" y="61"/>
                    </a:lnTo>
                    <a:lnTo>
                      <a:pt x="206" y="59"/>
                    </a:lnTo>
                    <a:lnTo>
                      <a:pt x="207" y="56"/>
                    </a:lnTo>
                    <a:lnTo>
                      <a:pt x="207" y="53"/>
                    </a:lnTo>
                    <a:lnTo>
                      <a:pt x="203" y="49"/>
                    </a:lnTo>
                    <a:lnTo>
                      <a:pt x="200" y="44"/>
                    </a:lnTo>
                    <a:lnTo>
                      <a:pt x="192" y="45"/>
                    </a:lnTo>
                    <a:lnTo>
                      <a:pt x="183" y="46"/>
                    </a:lnTo>
                    <a:lnTo>
                      <a:pt x="175" y="46"/>
                    </a:lnTo>
                    <a:lnTo>
                      <a:pt x="167" y="47"/>
                    </a:lnTo>
                    <a:lnTo>
                      <a:pt x="167" y="50"/>
                    </a:lnTo>
                    <a:lnTo>
                      <a:pt x="165" y="52"/>
                    </a:lnTo>
                    <a:lnTo>
                      <a:pt x="163" y="54"/>
                    </a:lnTo>
                    <a:lnTo>
                      <a:pt x="163" y="56"/>
                    </a:lnTo>
                    <a:lnTo>
                      <a:pt x="161" y="56"/>
                    </a:lnTo>
                    <a:lnTo>
                      <a:pt x="159" y="57"/>
                    </a:lnTo>
                    <a:lnTo>
                      <a:pt x="159" y="58"/>
                    </a:lnTo>
                    <a:lnTo>
                      <a:pt x="157" y="58"/>
                    </a:lnTo>
                    <a:lnTo>
                      <a:pt x="154" y="59"/>
                    </a:lnTo>
                    <a:lnTo>
                      <a:pt x="150" y="60"/>
                    </a:lnTo>
                    <a:lnTo>
                      <a:pt x="148" y="60"/>
                    </a:lnTo>
                    <a:lnTo>
                      <a:pt x="146" y="60"/>
                    </a:lnTo>
                    <a:lnTo>
                      <a:pt x="144" y="62"/>
                    </a:lnTo>
                    <a:lnTo>
                      <a:pt x="142" y="63"/>
                    </a:lnTo>
                    <a:lnTo>
                      <a:pt x="139" y="65"/>
                    </a:lnTo>
                    <a:lnTo>
                      <a:pt x="136" y="67"/>
                    </a:lnTo>
                    <a:lnTo>
                      <a:pt x="134" y="69"/>
                    </a:lnTo>
                    <a:lnTo>
                      <a:pt x="131" y="72"/>
                    </a:lnTo>
                    <a:lnTo>
                      <a:pt x="126" y="77"/>
                    </a:lnTo>
                    <a:lnTo>
                      <a:pt x="121" y="82"/>
                    </a:lnTo>
                    <a:lnTo>
                      <a:pt x="118" y="82"/>
                    </a:lnTo>
                    <a:lnTo>
                      <a:pt x="116" y="82"/>
                    </a:lnTo>
                    <a:lnTo>
                      <a:pt x="106" y="88"/>
                    </a:lnTo>
                    <a:lnTo>
                      <a:pt x="94" y="96"/>
                    </a:lnTo>
                    <a:lnTo>
                      <a:pt x="89" y="100"/>
                    </a:lnTo>
                    <a:lnTo>
                      <a:pt x="82" y="104"/>
                    </a:lnTo>
                    <a:lnTo>
                      <a:pt x="78" y="108"/>
                    </a:lnTo>
                    <a:lnTo>
                      <a:pt x="73" y="112"/>
                    </a:lnTo>
                    <a:lnTo>
                      <a:pt x="67" y="118"/>
                    </a:lnTo>
                    <a:lnTo>
                      <a:pt x="61" y="124"/>
                    </a:lnTo>
                    <a:lnTo>
                      <a:pt x="57" y="128"/>
                    </a:lnTo>
                    <a:lnTo>
                      <a:pt x="53" y="131"/>
                    </a:lnTo>
                    <a:lnTo>
                      <a:pt x="51" y="132"/>
                    </a:lnTo>
                    <a:lnTo>
                      <a:pt x="50" y="132"/>
                    </a:lnTo>
                    <a:lnTo>
                      <a:pt x="48" y="132"/>
                    </a:lnTo>
                    <a:lnTo>
                      <a:pt x="46" y="132"/>
                    </a:lnTo>
                    <a:lnTo>
                      <a:pt x="46" y="136"/>
                    </a:lnTo>
                    <a:lnTo>
                      <a:pt x="45" y="138"/>
                    </a:lnTo>
                    <a:lnTo>
                      <a:pt x="44" y="140"/>
                    </a:lnTo>
                    <a:lnTo>
                      <a:pt x="42" y="142"/>
                    </a:lnTo>
                    <a:lnTo>
                      <a:pt x="41" y="145"/>
                    </a:lnTo>
                    <a:lnTo>
                      <a:pt x="40" y="148"/>
                    </a:lnTo>
                    <a:lnTo>
                      <a:pt x="39" y="151"/>
                    </a:lnTo>
                    <a:lnTo>
                      <a:pt x="39" y="154"/>
                    </a:lnTo>
                    <a:lnTo>
                      <a:pt x="39" y="159"/>
                    </a:lnTo>
                    <a:lnTo>
                      <a:pt x="38" y="168"/>
                    </a:lnTo>
                    <a:lnTo>
                      <a:pt x="38" y="180"/>
                    </a:lnTo>
                    <a:lnTo>
                      <a:pt x="38" y="192"/>
                    </a:lnTo>
                    <a:lnTo>
                      <a:pt x="36" y="205"/>
                    </a:lnTo>
                    <a:lnTo>
                      <a:pt x="34" y="216"/>
                    </a:lnTo>
                    <a:lnTo>
                      <a:pt x="34" y="221"/>
                    </a:lnTo>
                    <a:lnTo>
                      <a:pt x="33" y="225"/>
                    </a:lnTo>
                    <a:lnTo>
                      <a:pt x="31" y="229"/>
                    </a:lnTo>
                    <a:lnTo>
                      <a:pt x="30" y="230"/>
                    </a:lnTo>
                    <a:lnTo>
                      <a:pt x="27" y="230"/>
                    </a:lnTo>
                    <a:lnTo>
                      <a:pt x="25" y="230"/>
                    </a:lnTo>
                    <a:lnTo>
                      <a:pt x="22" y="230"/>
                    </a:lnTo>
                    <a:lnTo>
                      <a:pt x="18" y="230"/>
                    </a:lnTo>
                    <a:lnTo>
                      <a:pt x="18" y="229"/>
                    </a:lnTo>
                    <a:lnTo>
                      <a:pt x="17" y="227"/>
                    </a:lnTo>
                    <a:lnTo>
                      <a:pt x="16" y="225"/>
                    </a:lnTo>
                    <a:lnTo>
                      <a:pt x="14" y="224"/>
                    </a:lnTo>
                    <a:lnTo>
                      <a:pt x="12" y="223"/>
                    </a:lnTo>
                    <a:lnTo>
                      <a:pt x="9" y="221"/>
                    </a:lnTo>
                    <a:lnTo>
                      <a:pt x="9" y="214"/>
                    </a:lnTo>
                    <a:lnTo>
                      <a:pt x="9" y="208"/>
                    </a:lnTo>
                    <a:lnTo>
                      <a:pt x="9" y="200"/>
                    </a:lnTo>
                    <a:lnTo>
                      <a:pt x="9" y="194"/>
                    </a:lnTo>
                    <a:lnTo>
                      <a:pt x="9" y="188"/>
                    </a:lnTo>
                    <a:lnTo>
                      <a:pt x="9" y="180"/>
                    </a:lnTo>
                    <a:lnTo>
                      <a:pt x="9" y="174"/>
                    </a:lnTo>
                    <a:lnTo>
                      <a:pt x="9" y="168"/>
                    </a:lnTo>
                    <a:lnTo>
                      <a:pt x="9" y="167"/>
                    </a:lnTo>
                    <a:lnTo>
                      <a:pt x="8" y="165"/>
                    </a:lnTo>
                    <a:lnTo>
                      <a:pt x="7" y="164"/>
                    </a:lnTo>
                    <a:lnTo>
                      <a:pt x="7" y="163"/>
                    </a:lnTo>
                    <a:lnTo>
                      <a:pt x="7" y="160"/>
                    </a:lnTo>
                    <a:lnTo>
                      <a:pt x="7" y="156"/>
                    </a:lnTo>
                    <a:lnTo>
                      <a:pt x="8" y="152"/>
                    </a:lnTo>
                    <a:lnTo>
                      <a:pt x="8" y="148"/>
                    </a:lnTo>
                    <a:lnTo>
                      <a:pt x="8" y="145"/>
                    </a:lnTo>
                    <a:lnTo>
                      <a:pt x="7" y="141"/>
                    </a:lnTo>
                    <a:lnTo>
                      <a:pt x="4" y="136"/>
                    </a:lnTo>
                    <a:lnTo>
                      <a:pt x="1" y="127"/>
                    </a:lnTo>
                    <a:lnTo>
                      <a:pt x="1" y="125"/>
                    </a:lnTo>
                    <a:lnTo>
                      <a:pt x="0" y="123"/>
                    </a:lnTo>
                    <a:lnTo>
                      <a:pt x="0" y="121"/>
                    </a:lnTo>
                    <a:lnTo>
                      <a:pt x="0" y="119"/>
                    </a:lnTo>
                    <a:lnTo>
                      <a:pt x="1" y="117"/>
                    </a:lnTo>
                    <a:lnTo>
                      <a:pt x="1" y="116"/>
                    </a:lnTo>
                    <a:lnTo>
                      <a:pt x="2" y="114"/>
                    </a:lnTo>
                    <a:lnTo>
                      <a:pt x="4" y="113"/>
                    </a:lnTo>
                    <a:lnTo>
                      <a:pt x="6" y="112"/>
                    </a:lnTo>
                    <a:lnTo>
                      <a:pt x="8" y="112"/>
                    </a:lnTo>
                    <a:lnTo>
                      <a:pt x="10" y="112"/>
                    </a:lnTo>
                    <a:lnTo>
                      <a:pt x="11" y="112"/>
                    </a:lnTo>
                    <a:lnTo>
                      <a:pt x="14" y="114"/>
                    </a:lnTo>
                    <a:lnTo>
                      <a:pt x="18" y="116"/>
                    </a:lnTo>
                    <a:lnTo>
                      <a:pt x="23" y="120"/>
                    </a:lnTo>
                    <a:lnTo>
                      <a:pt x="28" y="123"/>
                    </a:lnTo>
                    <a:lnTo>
                      <a:pt x="31" y="123"/>
                    </a:lnTo>
                    <a:lnTo>
                      <a:pt x="35" y="123"/>
                    </a:lnTo>
                    <a:lnTo>
                      <a:pt x="38" y="123"/>
                    </a:lnTo>
                    <a:lnTo>
                      <a:pt x="42" y="123"/>
                    </a:lnTo>
                    <a:lnTo>
                      <a:pt x="43" y="121"/>
                    </a:lnTo>
                    <a:lnTo>
                      <a:pt x="45" y="120"/>
                    </a:lnTo>
                    <a:lnTo>
                      <a:pt x="46" y="119"/>
                    </a:lnTo>
                    <a:lnTo>
                      <a:pt x="48" y="117"/>
                    </a:lnTo>
                    <a:lnTo>
                      <a:pt x="51" y="116"/>
                    </a:lnTo>
                    <a:lnTo>
                      <a:pt x="56" y="113"/>
                    </a:lnTo>
                    <a:lnTo>
                      <a:pt x="58" y="112"/>
                    </a:lnTo>
                    <a:lnTo>
                      <a:pt x="59" y="110"/>
                    </a:lnTo>
                    <a:lnTo>
                      <a:pt x="61" y="108"/>
                    </a:lnTo>
                    <a:lnTo>
                      <a:pt x="62" y="106"/>
                    </a:lnTo>
                    <a:lnTo>
                      <a:pt x="66" y="102"/>
                    </a:lnTo>
                    <a:lnTo>
                      <a:pt x="70" y="99"/>
                    </a:lnTo>
                    <a:lnTo>
                      <a:pt x="74" y="97"/>
                    </a:lnTo>
                    <a:lnTo>
                      <a:pt x="79" y="96"/>
                    </a:lnTo>
                    <a:lnTo>
                      <a:pt x="84" y="92"/>
                    </a:lnTo>
                    <a:lnTo>
                      <a:pt x="89" y="87"/>
                    </a:lnTo>
                    <a:lnTo>
                      <a:pt x="94" y="83"/>
                    </a:lnTo>
                    <a:lnTo>
                      <a:pt x="99" y="79"/>
                    </a:lnTo>
                    <a:lnTo>
                      <a:pt x="102" y="78"/>
                    </a:lnTo>
                    <a:lnTo>
                      <a:pt x="103" y="76"/>
                    </a:lnTo>
                    <a:lnTo>
                      <a:pt x="106" y="76"/>
                    </a:lnTo>
                    <a:lnTo>
                      <a:pt x="108" y="76"/>
                    </a:lnTo>
                    <a:lnTo>
                      <a:pt x="110" y="75"/>
                    </a:lnTo>
                    <a:lnTo>
                      <a:pt x="112" y="75"/>
                    </a:lnTo>
                    <a:lnTo>
                      <a:pt x="114" y="73"/>
                    </a:lnTo>
                    <a:lnTo>
                      <a:pt x="116" y="72"/>
                    </a:lnTo>
                    <a:lnTo>
                      <a:pt x="121" y="68"/>
                    </a:lnTo>
                    <a:lnTo>
                      <a:pt x="126" y="63"/>
                    </a:lnTo>
                    <a:lnTo>
                      <a:pt x="129" y="60"/>
                    </a:lnTo>
                    <a:lnTo>
                      <a:pt x="131" y="58"/>
                    </a:lnTo>
                    <a:lnTo>
                      <a:pt x="134" y="58"/>
                    </a:lnTo>
                    <a:lnTo>
                      <a:pt x="135" y="57"/>
                    </a:lnTo>
                    <a:lnTo>
                      <a:pt x="137" y="56"/>
                    </a:lnTo>
                    <a:lnTo>
                      <a:pt x="13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ḻídé"/>
              <p:cNvSpPr/>
              <p:nvPr/>
            </p:nvSpPr>
            <p:spPr bwMode="auto">
              <a:xfrm>
                <a:off x="6492876" y="2917826"/>
                <a:ext cx="220663" cy="603250"/>
              </a:xfrm>
              <a:custGeom>
                <a:avLst/>
                <a:gdLst>
                  <a:gd name="T0" fmla="*/ 127 w 139"/>
                  <a:gd name="T1" fmla="*/ 2 h 380"/>
                  <a:gd name="T2" fmla="*/ 135 w 139"/>
                  <a:gd name="T3" fmla="*/ 15 h 380"/>
                  <a:gd name="T4" fmla="*/ 135 w 139"/>
                  <a:gd name="T5" fmla="*/ 22 h 380"/>
                  <a:gd name="T6" fmla="*/ 123 w 139"/>
                  <a:gd name="T7" fmla="*/ 50 h 380"/>
                  <a:gd name="T8" fmla="*/ 113 w 139"/>
                  <a:gd name="T9" fmla="*/ 73 h 380"/>
                  <a:gd name="T10" fmla="*/ 107 w 139"/>
                  <a:gd name="T11" fmla="*/ 106 h 380"/>
                  <a:gd name="T12" fmla="*/ 101 w 139"/>
                  <a:gd name="T13" fmla="*/ 145 h 380"/>
                  <a:gd name="T14" fmla="*/ 103 w 139"/>
                  <a:gd name="T15" fmla="*/ 178 h 380"/>
                  <a:gd name="T16" fmla="*/ 110 w 139"/>
                  <a:gd name="T17" fmla="*/ 184 h 380"/>
                  <a:gd name="T18" fmla="*/ 117 w 139"/>
                  <a:gd name="T19" fmla="*/ 196 h 380"/>
                  <a:gd name="T20" fmla="*/ 127 w 139"/>
                  <a:gd name="T21" fmla="*/ 198 h 380"/>
                  <a:gd name="T22" fmla="*/ 133 w 139"/>
                  <a:gd name="T23" fmla="*/ 194 h 380"/>
                  <a:gd name="T24" fmla="*/ 139 w 139"/>
                  <a:gd name="T25" fmla="*/ 199 h 380"/>
                  <a:gd name="T26" fmla="*/ 135 w 139"/>
                  <a:gd name="T27" fmla="*/ 216 h 380"/>
                  <a:gd name="T28" fmla="*/ 127 w 139"/>
                  <a:gd name="T29" fmla="*/ 240 h 380"/>
                  <a:gd name="T30" fmla="*/ 119 w 139"/>
                  <a:gd name="T31" fmla="*/ 255 h 380"/>
                  <a:gd name="T32" fmla="*/ 119 w 139"/>
                  <a:gd name="T33" fmla="*/ 260 h 380"/>
                  <a:gd name="T34" fmla="*/ 108 w 139"/>
                  <a:gd name="T35" fmla="*/ 268 h 380"/>
                  <a:gd name="T36" fmla="*/ 104 w 139"/>
                  <a:gd name="T37" fmla="*/ 279 h 380"/>
                  <a:gd name="T38" fmla="*/ 98 w 139"/>
                  <a:gd name="T39" fmla="*/ 290 h 380"/>
                  <a:gd name="T40" fmla="*/ 93 w 139"/>
                  <a:gd name="T41" fmla="*/ 300 h 380"/>
                  <a:gd name="T42" fmla="*/ 92 w 139"/>
                  <a:gd name="T43" fmla="*/ 311 h 380"/>
                  <a:gd name="T44" fmla="*/ 81 w 139"/>
                  <a:gd name="T45" fmla="*/ 332 h 380"/>
                  <a:gd name="T46" fmla="*/ 79 w 139"/>
                  <a:gd name="T47" fmla="*/ 341 h 380"/>
                  <a:gd name="T48" fmla="*/ 77 w 139"/>
                  <a:gd name="T49" fmla="*/ 352 h 380"/>
                  <a:gd name="T50" fmla="*/ 72 w 139"/>
                  <a:gd name="T51" fmla="*/ 360 h 380"/>
                  <a:gd name="T52" fmla="*/ 63 w 139"/>
                  <a:gd name="T53" fmla="*/ 370 h 380"/>
                  <a:gd name="T54" fmla="*/ 52 w 139"/>
                  <a:gd name="T55" fmla="*/ 376 h 380"/>
                  <a:gd name="T56" fmla="*/ 39 w 139"/>
                  <a:gd name="T57" fmla="*/ 380 h 380"/>
                  <a:gd name="T58" fmla="*/ 15 w 139"/>
                  <a:gd name="T59" fmla="*/ 376 h 380"/>
                  <a:gd name="T60" fmla="*/ 7 w 139"/>
                  <a:gd name="T61" fmla="*/ 365 h 380"/>
                  <a:gd name="T62" fmla="*/ 7 w 139"/>
                  <a:gd name="T63" fmla="*/ 356 h 380"/>
                  <a:gd name="T64" fmla="*/ 14 w 139"/>
                  <a:gd name="T65" fmla="*/ 344 h 380"/>
                  <a:gd name="T66" fmla="*/ 19 w 139"/>
                  <a:gd name="T67" fmla="*/ 330 h 380"/>
                  <a:gd name="T68" fmla="*/ 25 w 139"/>
                  <a:gd name="T69" fmla="*/ 319 h 380"/>
                  <a:gd name="T70" fmla="*/ 47 w 139"/>
                  <a:gd name="T71" fmla="*/ 280 h 380"/>
                  <a:gd name="T72" fmla="*/ 56 w 139"/>
                  <a:gd name="T73" fmla="*/ 256 h 380"/>
                  <a:gd name="T74" fmla="*/ 43 w 139"/>
                  <a:gd name="T75" fmla="*/ 248 h 380"/>
                  <a:gd name="T76" fmla="*/ 31 w 139"/>
                  <a:gd name="T77" fmla="*/ 247 h 380"/>
                  <a:gd name="T78" fmla="*/ 19 w 139"/>
                  <a:gd name="T79" fmla="*/ 251 h 380"/>
                  <a:gd name="T80" fmla="*/ 6 w 139"/>
                  <a:gd name="T81" fmla="*/ 247 h 380"/>
                  <a:gd name="T82" fmla="*/ 0 w 139"/>
                  <a:gd name="T83" fmla="*/ 239 h 380"/>
                  <a:gd name="T84" fmla="*/ 11 w 139"/>
                  <a:gd name="T85" fmla="*/ 225 h 380"/>
                  <a:gd name="T86" fmla="*/ 38 w 139"/>
                  <a:gd name="T87" fmla="*/ 208 h 380"/>
                  <a:gd name="T88" fmla="*/ 55 w 139"/>
                  <a:gd name="T89" fmla="*/ 196 h 380"/>
                  <a:gd name="T90" fmla="*/ 67 w 139"/>
                  <a:gd name="T91" fmla="*/ 183 h 380"/>
                  <a:gd name="T92" fmla="*/ 67 w 139"/>
                  <a:gd name="T93" fmla="*/ 167 h 380"/>
                  <a:gd name="T94" fmla="*/ 66 w 139"/>
                  <a:gd name="T95" fmla="*/ 140 h 380"/>
                  <a:gd name="T96" fmla="*/ 69 w 139"/>
                  <a:gd name="T97" fmla="*/ 124 h 380"/>
                  <a:gd name="T98" fmla="*/ 71 w 139"/>
                  <a:gd name="T99" fmla="*/ 97 h 380"/>
                  <a:gd name="T100" fmla="*/ 71 w 139"/>
                  <a:gd name="T101" fmla="*/ 85 h 380"/>
                  <a:gd name="T102" fmla="*/ 68 w 139"/>
                  <a:gd name="T103" fmla="*/ 81 h 380"/>
                  <a:gd name="T104" fmla="*/ 56 w 139"/>
                  <a:gd name="T105" fmla="*/ 79 h 380"/>
                  <a:gd name="T106" fmla="*/ 39 w 139"/>
                  <a:gd name="T107" fmla="*/ 83 h 380"/>
                  <a:gd name="T108" fmla="*/ 24 w 139"/>
                  <a:gd name="T109" fmla="*/ 83 h 380"/>
                  <a:gd name="T110" fmla="*/ 11 w 139"/>
                  <a:gd name="T111" fmla="*/ 79 h 380"/>
                  <a:gd name="T112" fmla="*/ 1 w 139"/>
                  <a:gd name="T113" fmla="*/ 70 h 380"/>
                  <a:gd name="T114" fmla="*/ 10 w 139"/>
                  <a:gd name="T115" fmla="*/ 59 h 380"/>
                  <a:gd name="T116" fmla="*/ 36 w 139"/>
                  <a:gd name="T117" fmla="*/ 46 h 380"/>
                  <a:gd name="T118" fmla="*/ 55 w 139"/>
                  <a:gd name="T119" fmla="*/ 37 h 380"/>
                  <a:gd name="T120" fmla="*/ 68 w 139"/>
                  <a:gd name="T121" fmla="*/ 25 h 380"/>
                  <a:gd name="T122" fmla="*/ 85 w 139"/>
                  <a:gd name="T123" fmla="*/ 16 h 380"/>
                  <a:gd name="T124" fmla="*/ 111 w 139"/>
                  <a:gd name="T125" fmla="*/ 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380">
                    <a:moveTo>
                      <a:pt x="117" y="0"/>
                    </a:moveTo>
                    <a:lnTo>
                      <a:pt x="121" y="0"/>
                    </a:lnTo>
                    <a:lnTo>
                      <a:pt x="124" y="1"/>
                    </a:lnTo>
                    <a:lnTo>
                      <a:pt x="127" y="2"/>
                    </a:lnTo>
                    <a:lnTo>
                      <a:pt x="131" y="3"/>
                    </a:lnTo>
                    <a:lnTo>
                      <a:pt x="132" y="7"/>
                    </a:lnTo>
                    <a:lnTo>
                      <a:pt x="135" y="11"/>
                    </a:lnTo>
                    <a:lnTo>
                      <a:pt x="135" y="15"/>
                    </a:lnTo>
                    <a:lnTo>
                      <a:pt x="135" y="17"/>
                    </a:lnTo>
                    <a:lnTo>
                      <a:pt x="135" y="19"/>
                    </a:lnTo>
                    <a:lnTo>
                      <a:pt x="135" y="20"/>
                    </a:lnTo>
                    <a:lnTo>
                      <a:pt x="135" y="22"/>
                    </a:lnTo>
                    <a:lnTo>
                      <a:pt x="135" y="23"/>
                    </a:lnTo>
                    <a:lnTo>
                      <a:pt x="131" y="34"/>
                    </a:lnTo>
                    <a:lnTo>
                      <a:pt x="125" y="44"/>
                    </a:lnTo>
                    <a:lnTo>
                      <a:pt x="123" y="50"/>
                    </a:lnTo>
                    <a:lnTo>
                      <a:pt x="120" y="55"/>
                    </a:lnTo>
                    <a:lnTo>
                      <a:pt x="117" y="60"/>
                    </a:lnTo>
                    <a:lnTo>
                      <a:pt x="114" y="65"/>
                    </a:lnTo>
                    <a:lnTo>
                      <a:pt x="113" y="73"/>
                    </a:lnTo>
                    <a:lnTo>
                      <a:pt x="111" y="81"/>
                    </a:lnTo>
                    <a:lnTo>
                      <a:pt x="111" y="89"/>
                    </a:lnTo>
                    <a:lnTo>
                      <a:pt x="110" y="97"/>
                    </a:lnTo>
                    <a:lnTo>
                      <a:pt x="107" y="106"/>
                    </a:lnTo>
                    <a:lnTo>
                      <a:pt x="105" y="115"/>
                    </a:lnTo>
                    <a:lnTo>
                      <a:pt x="103" y="125"/>
                    </a:lnTo>
                    <a:lnTo>
                      <a:pt x="102" y="135"/>
                    </a:lnTo>
                    <a:lnTo>
                      <a:pt x="101" y="145"/>
                    </a:lnTo>
                    <a:lnTo>
                      <a:pt x="100" y="156"/>
                    </a:lnTo>
                    <a:lnTo>
                      <a:pt x="100" y="166"/>
                    </a:lnTo>
                    <a:lnTo>
                      <a:pt x="100" y="176"/>
                    </a:lnTo>
                    <a:lnTo>
                      <a:pt x="103" y="178"/>
                    </a:lnTo>
                    <a:lnTo>
                      <a:pt x="104" y="179"/>
                    </a:lnTo>
                    <a:lnTo>
                      <a:pt x="106" y="180"/>
                    </a:lnTo>
                    <a:lnTo>
                      <a:pt x="107" y="181"/>
                    </a:lnTo>
                    <a:lnTo>
                      <a:pt x="110" y="184"/>
                    </a:lnTo>
                    <a:lnTo>
                      <a:pt x="111" y="187"/>
                    </a:lnTo>
                    <a:lnTo>
                      <a:pt x="113" y="190"/>
                    </a:lnTo>
                    <a:lnTo>
                      <a:pt x="115" y="193"/>
                    </a:lnTo>
                    <a:lnTo>
                      <a:pt x="117" y="196"/>
                    </a:lnTo>
                    <a:lnTo>
                      <a:pt x="119" y="200"/>
                    </a:lnTo>
                    <a:lnTo>
                      <a:pt x="123" y="200"/>
                    </a:lnTo>
                    <a:lnTo>
                      <a:pt x="125" y="199"/>
                    </a:lnTo>
                    <a:lnTo>
                      <a:pt x="127" y="198"/>
                    </a:lnTo>
                    <a:lnTo>
                      <a:pt x="128" y="197"/>
                    </a:lnTo>
                    <a:lnTo>
                      <a:pt x="130" y="196"/>
                    </a:lnTo>
                    <a:lnTo>
                      <a:pt x="131" y="195"/>
                    </a:lnTo>
                    <a:lnTo>
                      <a:pt x="133" y="194"/>
                    </a:lnTo>
                    <a:lnTo>
                      <a:pt x="135" y="193"/>
                    </a:lnTo>
                    <a:lnTo>
                      <a:pt x="138" y="195"/>
                    </a:lnTo>
                    <a:lnTo>
                      <a:pt x="139" y="196"/>
                    </a:lnTo>
                    <a:lnTo>
                      <a:pt x="139" y="199"/>
                    </a:lnTo>
                    <a:lnTo>
                      <a:pt x="139" y="202"/>
                    </a:lnTo>
                    <a:lnTo>
                      <a:pt x="139" y="205"/>
                    </a:lnTo>
                    <a:lnTo>
                      <a:pt x="138" y="208"/>
                    </a:lnTo>
                    <a:lnTo>
                      <a:pt x="135" y="216"/>
                    </a:lnTo>
                    <a:lnTo>
                      <a:pt x="134" y="222"/>
                    </a:lnTo>
                    <a:lnTo>
                      <a:pt x="131" y="228"/>
                    </a:lnTo>
                    <a:lnTo>
                      <a:pt x="128" y="235"/>
                    </a:lnTo>
                    <a:lnTo>
                      <a:pt x="127" y="240"/>
                    </a:lnTo>
                    <a:lnTo>
                      <a:pt x="124" y="244"/>
                    </a:lnTo>
                    <a:lnTo>
                      <a:pt x="123" y="247"/>
                    </a:lnTo>
                    <a:lnTo>
                      <a:pt x="120" y="252"/>
                    </a:lnTo>
                    <a:lnTo>
                      <a:pt x="119" y="255"/>
                    </a:lnTo>
                    <a:lnTo>
                      <a:pt x="119" y="257"/>
                    </a:lnTo>
                    <a:lnTo>
                      <a:pt x="119" y="258"/>
                    </a:lnTo>
                    <a:lnTo>
                      <a:pt x="119" y="259"/>
                    </a:lnTo>
                    <a:lnTo>
                      <a:pt x="119" y="260"/>
                    </a:lnTo>
                    <a:lnTo>
                      <a:pt x="119" y="260"/>
                    </a:lnTo>
                    <a:lnTo>
                      <a:pt x="115" y="263"/>
                    </a:lnTo>
                    <a:lnTo>
                      <a:pt x="111" y="265"/>
                    </a:lnTo>
                    <a:lnTo>
                      <a:pt x="108" y="268"/>
                    </a:lnTo>
                    <a:lnTo>
                      <a:pt x="105" y="271"/>
                    </a:lnTo>
                    <a:lnTo>
                      <a:pt x="105" y="274"/>
                    </a:lnTo>
                    <a:lnTo>
                      <a:pt x="104" y="276"/>
                    </a:lnTo>
                    <a:lnTo>
                      <a:pt x="104" y="279"/>
                    </a:lnTo>
                    <a:lnTo>
                      <a:pt x="104" y="281"/>
                    </a:lnTo>
                    <a:lnTo>
                      <a:pt x="103" y="284"/>
                    </a:lnTo>
                    <a:lnTo>
                      <a:pt x="100" y="287"/>
                    </a:lnTo>
                    <a:lnTo>
                      <a:pt x="98" y="290"/>
                    </a:lnTo>
                    <a:lnTo>
                      <a:pt x="95" y="292"/>
                    </a:lnTo>
                    <a:lnTo>
                      <a:pt x="95" y="295"/>
                    </a:lnTo>
                    <a:lnTo>
                      <a:pt x="94" y="297"/>
                    </a:lnTo>
                    <a:lnTo>
                      <a:pt x="93" y="300"/>
                    </a:lnTo>
                    <a:lnTo>
                      <a:pt x="93" y="303"/>
                    </a:lnTo>
                    <a:lnTo>
                      <a:pt x="93" y="305"/>
                    </a:lnTo>
                    <a:lnTo>
                      <a:pt x="93" y="308"/>
                    </a:lnTo>
                    <a:lnTo>
                      <a:pt x="92" y="311"/>
                    </a:lnTo>
                    <a:lnTo>
                      <a:pt x="91" y="313"/>
                    </a:lnTo>
                    <a:lnTo>
                      <a:pt x="87" y="322"/>
                    </a:lnTo>
                    <a:lnTo>
                      <a:pt x="82" y="329"/>
                    </a:lnTo>
                    <a:lnTo>
                      <a:pt x="81" y="332"/>
                    </a:lnTo>
                    <a:lnTo>
                      <a:pt x="80" y="334"/>
                    </a:lnTo>
                    <a:lnTo>
                      <a:pt x="80" y="336"/>
                    </a:lnTo>
                    <a:lnTo>
                      <a:pt x="79" y="338"/>
                    </a:lnTo>
                    <a:lnTo>
                      <a:pt x="79" y="341"/>
                    </a:lnTo>
                    <a:lnTo>
                      <a:pt x="79" y="344"/>
                    </a:lnTo>
                    <a:lnTo>
                      <a:pt x="79" y="348"/>
                    </a:lnTo>
                    <a:lnTo>
                      <a:pt x="79" y="352"/>
                    </a:lnTo>
                    <a:lnTo>
                      <a:pt x="77" y="352"/>
                    </a:lnTo>
                    <a:lnTo>
                      <a:pt x="75" y="354"/>
                    </a:lnTo>
                    <a:lnTo>
                      <a:pt x="75" y="355"/>
                    </a:lnTo>
                    <a:lnTo>
                      <a:pt x="74" y="356"/>
                    </a:lnTo>
                    <a:lnTo>
                      <a:pt x="72" y="360"/>
                    </a:lnTo>
                    <a:lnTo>
                      <a:pt x="70" y="363"/>
                    </a:lnTo>
                    <a:lnTo>
                      <a:pt x="68" y="365"/>
                    </a:lnTo>
                    <a:lnTo>
                      <a:pt x="66" y="368"/>
                    </a:lnTo>
                    <a:lnTo>
                      <a:pt x="63" y="370"/>
                    </a:lnTo>
                    <a:lnTo>
                      <a:pt x="61" y="372"/>
                    </a:lnTo>
                    <a:lnTo>
                      <a:pt x="58" y="373"/>
                    </a:lnTo>
                    <a:lnTo>
                      <a:pt x="55" y="375"/>
                    </a:lnTo>
                    <a:lnTo>
                      <a:pt x="52" y="376"/>
                    </a:lnTo>
                    <a:lnTo>
                      <a:pt x="49" y="377"/>
                    </a:lnTo>
                    <a:lnTo>
                      <a:pt x="46" y="378"/>
                    </a:lnTo>
                    <a:lnTo>
                      <a:pt x="43" y="379"/>
                    </a:lnTo>
                    <a:lnTo>
                      <a:pt x="39" y="380"/>
                    </a:lnTo>
                    <a:lnTo>
                      <a:pt x="35" y="380"/>
                    </a:lnTo>
                    <a:lnTo>
                      <a:pt x="27" y="380"/>
                    </a:lnTo>
                    <a:lnTo>
                      <a:pt x="17" y="380"/>
                    </a:lnTo>
                    <a:lnTo>
                      <a:pt x="15" y="376"/>
                    </a:lnTo>
                    <a:lnTo>
                      <a:pt x="11" y="372"/>
                    </a:lnTo>
                    <a:lnTo>
                      <a:pt x="10" y="370"/>
                    </a:lnTo>
                    <a:lnTo>
                      <a:pt x="8" y="368"/>
                    </a:lnTo>
                    <a:lnTo>
                      <a:pt x="7" y="365"/>
                    </a:lnTo>
                    <a:lnTo>
                      <a:pt x="7" y="362"/>
                    </a:lnTo>
                    <a:lnTo>
                      <a:pt x="7" y="360"/>
                    </a:lnTo>
                    <a:lnTo>
                      <a:pt x="7" y="359"/>
                    </a:lnTo>
                    <a:lnTo>
                      <a:pt x="7" y="356"/>
                    </a:lnTo>
                    <a:lnTo>
                      <a:pt x="7" y="355"/>
                    </a:lnTo>
                    <a:lnTo>
                      <a:pt x="8" y="352"/>
                    </a:lnTo>
                    <a:lnTo>
                      <a:pt x="10" y="348"/>
                    </a:lnTo>
                    <a:lnTo>
                      <a:pt x="14" y="344"/>
                    </a:lnTo>
                    <a:lnTo>
                      <a:pt x="17" y="339"/>
                    </a:lnTo>
                    <a:lnTo>
                      <a:pt x="19" y="336"/>
                    </a:lnTo>
                    <a:lnTo>
                      <a:pt x="19" y="332"/>
                    </a:lnTo>
                    <a:lnTo>
                      <a:pt x="19" y="330"/>
                    </a:lnTo>
                    <a:lnTo>
                      <a:pt x="19" y="328"/>
                    </a:lnTo>
                    <a:lnTo>
                      <a:pt x="20" y="327"/>
                    </a:lnTo>
                    <a:lnTo>
                      <a:pt x="21" y="325"/>
                    </a:lnTo>
                    <a:lnTo>
                      <a:pt x="25" y="319"/>
                    </a:lnTo>
                    <a:lnTo>
                      <a:pt x="31" y="310"/>
                    </a:lnTo>
                    <a:lnTo>
                      <a:pt x="36" y="300"/>
                    </a:lnTo>
                    <a:lnTo>
                      <a:pt x="42" y="290"/>
                    </a:lnTo>
                    <a:lnTo>
                      <a:pt x="47" y="280"/>
                    </a:lnTo>
                    <a:lnTo>
                      <a:pt x="52" y="269"/>
                    </a:lnTo>
                    <a:lnTo>
                      <a:pt x="54" y="265"/>
                    </a:lnTo>
                    <a:lnTo>
                      <a:pt x="55" y="260"/>
                    </a:lnTo>
                    <a:lnTo>
                      <a:pt x="56" y="256"/>
                    </a:lnTo>
                    <a:lnTo>
                      <a:pt x="56" y="253"/>
                    </a:lnTo>
                    <a:lnTo>
                      <a:pt x="51" y="251"/>
                    </a:lnTo>
                    <a:lnTo>
                      <a:pt x="45" y="248"/>
                    </a:lnTo>
                    <a:lnTo>
                      <a:pt x="43" y="248"/>
                    </a:lnTo>
                    <a:lnTo>
                      <a:pt x="39" y="247"/>
                    </a:lnTo>
                    <a:lnTo>
                      <a:pt x="36" y="246"/>
                    </a:lnTo>
                    <a:lnTo>
                      <a:pt x="34" y="246"/>
                    </a:lnTo>
                    <a:lnTo>
                      <a:pt x="31" y="247"/>
                    </a:lnTo>
                    <a:lnTo>
                      <a:pt x="28" y="248"/>
                    </a:lnTo>
                    <a:lnTo>
                      <a:pt x="26" y="249"/>
                    </a:lnTo>
                    <a:lnTo>
                      <a:pt x="23" y="250"/>
                    </a:lnTo>
                    <a:lnTo>
                      <a:pt x="19" y="251"/>
                    </a:lnTo>
                    <a:lnTo>
                      <a:pt x="15" y="251"/>
                    </a:lnTo>
                    <a:lnTo>
                      <a:pt x="11" y="251"/>
                    </a:lnTo>
                    <a:lnTo>
                      <a:pt x="7" y="251"/>
                    </a:lnTo>
                    <a:lnTo>
                      <a:pt x="6" y="247"/>
                    </a:lnTo>
                    <a:lnTo>
                      <a:pt x="3" y="244"/>
                    </a:lnTo>
                    <a:lnTo>
                      <a:pt x="3" y="243"/>
                    </a:lnTo>
                    <a:lnTo>
                      <a:pt x="1" y="241"/>
                    </a:lnTo>
                    <a:lnTo>
                      <a:pt x="0" y="239"/>
                    </a:lnTo>
                    <a:lnTo>
                      <a:pt x="0" y="236"/>
                    </a:lnTo>
                    <a:lnTo>
                      <a:pt x="3" y="232"/>
                    </a:lnTo>
                    <a:lnTo>
                      <a:pt x="7" y="228"/>
                    </a:lnTo>
                    <a:lnTo>
                      <a:pt x="11" y="225"/>
                    </a:lnTo>
                    <a:lnTo>
                      <a:pt x="15" y="222"/>
                    </a:lnTo>
                    <a:lnTo>
                      <a:pt x="23" y="216"/>
                    </a:lnTo>
                    <a:lnTo>
                      <a:pt x="33" y="211"/>
                    </a:lnTo>
                    <a:lnTo>
                      <a:pt x="38" y="208"/>
                    </a:lnTo>
                    <a:lnTo>
                      <a:pt x="43" y="206"/>
                    </a:lnTo>
                    <a:lnTo>
                      <a:pt x="47" y="203"/>
                    </a:lnTo>
                    <a:lnTo>
                      <a:pt x="51" y="200"/>
                    </a:lnTo>
                    <a:lnTo>
                      <a:pt x="55" y="196"/>
                    </a:lnTo>
                    <a:lnTo>
                      <a:pt x="59" y="193"/>
                    </a:lnTo>
                    <a:lnTo>
                      <a:pt x="62" y="189"/>
                    </a:lnTo>
                    <a:lnTo>
                      <a:pt x="65" y="185"/>
                    </a:lnTo>
                    <a:lnTo>
                      <a:pt x="67" y="183"/>
                    </a:lnTo>
                    <a:lnTo>
                      <a:pt x="67" y="180"/>
                    </a:lnTo>
                    <a:lnTo>
                      <a:pt x="67" y="176"/>
                    </a:lnTo>
                    <a:lnTo>
                      <a:pt x="68" y="174"/>
                    </a:lnTo>
                    <a:lnTo>
                      <a:pt x="67" y="167"/>
                    </a:lnTo>
                    <a:lnTo>
                      <a:pt x="67" y="159"/>
                    </a:lnTo>
                    <a:lnTo>
                      <a:pt x="67" y="152"/>
                    </a:lnTo>
                    <a:lnTo>
                      <a:pt x="66" y="143"/>
                    </a:lnTo>
                    <a:lnTo>
                      <a:pt x="66" y="140"/>
                    </a:lnTo>
                    <a:lnTo>
                      <a:pt x="67" y="136"/>
                    </a:lnTo>
                    <a:lnTo>
                      <a:pt x="67" y="131"/>
                    </a:lnTo>
                    <a:lnTo>
                      <a:pt x="68" y="128"/>
                    </a:lnTo>
                    <a:lnTo>
                      <a:pt x="69" y="124"/>
                    </a:lnTo>
                    <a:lnTo>
                      <a:pt x="69" y="119"/>
                    </a:lnTo>
                    <a:lnTo>
                      <a:pt x="70" y="111"/>
                    </a:lnTo>
                    <a:lnTo>
                      <a:pt x="71" y="104"/>
                    </a:lnTo>
                    <a:lnTo>
                      <a:pt x="71" y="97"/>
                    </a:lnTo>
                    <a:lnTo>
                      <a:pt x="71" y="91"/>
                    </a:lnTo>
                    <a:lnTo>
                      <a:pt x="71" y="88"/>
                    </a:lnTo>
                    <a:lnTo>
                      <a:pt x="71" y="87"/>
                    </a:lnTo>
                    <a:lnTo>
                      <a:pt x="71" y="85"/>
                    </a:lnTo>
                    <a:lnTo>
                      <a:pt x="70" y="84"/>
                    </a:lnTo>
                    <a:lnTo>
                      <a:pt x="70" y="83"/>
                    </a:lnTo>
                    <a:lnTo>
                      <a:pt x="69" y="82"/>
                    </a:lnTo>
                    <a:lnTo>
                      <a:pt x="68" y="81"/>
                    </a:lnTo>
                    <a:lnTo>
                      <a:pt x="67" y="80"/>
                    </a:lnTo>
                    <a:lnTo>
                      <a:pt x="65" y="79"/>
                    </a:lnTo>
                    <a:lnTo>
                      <a:pt x="63" y="79"/>
                    </a:lnTo>
                    <a:lnTo>
                      <a:pt x="56" y="79"/>
                    </a:lnTo>
                    <a:lnTo>
                      <a:pt x="50" y="79"/>
                    </a:lnTo>
                    <a:lnTo>
                      <a:pt x="47" y="80"/>
                    </a:lnTo>
                    <a:lnTo>
                      <a:pt x="43" y="82"/>
                    </a:lnTo>
                    <a:lnTo>
                      <a:pt x="39" y="83"/>
                    </a:lnTo>
                    <a:lnTo>
                      <a:pt x="36" y="83"/>
                    </a:lnTo>
                    <a:lnTo>
                      <a:pt x="32" y="83"/>
                    </a:lnTo>
                    <a:lnTo>
                      <a:pt x="28" y="83"/>
                    </a:lnTo>
                    <a:lnTo>
                      <a:pt x="24" y="83"/>
                    </a:lnTo>
                    <a:lnTo>
                      <a:pt x="21" y="83"/>
                    </a:lnTo>
                    <a:lnTo>
                      <a:pt x="17" y="82"/>
                    </a:lnTo>
                    <a:lnTo>
                      <a:pt x="14" y="80"/>
                    </a:lnTo>
                    <a:lnTo>
                      <a:pt x="11" y="79"/>
                    </a:lnTo>
                    <a:lnTo>
                      <a:pt x="8" y="77"/>
                    </a:lnTo>
                    <a:lnTo>
                      <a:pt x="5" y="75"/>
                    </a:lnTo>
                    <a:lnTo>
                      <a:pt x="3" y="72"/>
                    </a:lnTo>
                    <a:lnTo>
                      <a:pt x="1" y="70"/>
                    </a:lnTo>
                    <a:lnTo>
                      <a:pt x="0" y="67"/>
                    </a:lnTo>
                    <a:lnTo>
                      <a:pt x="3" y="63"/>
                    </a:lnTo>
                    <a:lnTo>
                      <a:pt x="7" y="61"/>
                    </a:lnTo>
                    <a:lnTo>
                      <a:pt x="10" y="59"/>
                    </a:lnTo>
                    <a:lnTo>
                      <a:pt x="14" y="57"/>
                    </a:lnTo>
                    <a:lnTo>
                      <a:pt x="21" y="53"/>
                    </a:lnTo>
                    <a:lnTo>
                      <a:pt x="28" y="49"/>
                    </a:lnTo>
                    <a:lnTo>
                      <a:pt x="36" y="46"/>
                    </a:lnTo>
                    <a:lnTo>
                      <a:pt x="44" y="43"/>
                    </a:lnTo>
                    <a:lnTo>
                      <a:pt x="47" y="41"/>
                    </a:lnTo>
                    <a:lnTo>
                      <a:pt x="51" y="39"/>
                    </a:lnTo>
                    <a:lnTo>
                      <a:pt x="55" y="37"/>
                    </a:lnTo>
                    <a:lnTo>
                      <a:pt x="59" y="35"/>
                    </a:lnTo>
                    <a:lnTo>
                      <a:pt x="62" y="31"/>
                    </a:lnTo>
                    <a:lnTo>
                      <a:pt x="66" y="27"/>
                    </a:lnTo>
                    <a:lnTo>
                      <a:pt x="68" y="25"/>
                    </a:lnTo>
                    <a:lnTo>
                      <a:pt x="71" y="23"/>
                    </a:lnTo>
                    <a:lnTo>
                      <a:pt x="72" y="22"/>
                    </a:lnTo>
                    <a:lnTo>
                      <a:pt x="75" y="20"/>
                    </a:lnTo>
                    <a:lnTo>
                      <a:pt x="85" y="16"/>
                    </a:lnTo>
                    <a:lnTo>
                      <a:pt x="97" y="11"/>
                    </a:lnTo>
                    <a:lnTo>
                      <a:pt x="103" y="9"/>
                    </a:lnTo>
                    <a:lnTo>
                      <a:pt x="108" y="6"/>
                    </a:lnTo>
                    <a:lnTo>
                      <a:pt x="111" y="5"/>
                    </a:lnTo>
                    <a:lnTo>
                      <a:pt x="113" y="3"/>
                    </a:lnTo>
                    <a:lnTo>
                      <a:pt x="115" y="2"/>
                    </a:lnTo>
                    <a:lnTo>
                      <a:pt x="1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ŝlïḑe"/>
              <p:cNvSpPr/>
              <p:nvPr/>
            </p:nvSpPr>
            <p:spPr bwMode="auto">
              <a:xfrm>
                <a:off x="7497763" y="2982913"/>
                <a:ext cx="633413" cy="546100"/>
              </a:xfrm>
              <a:custGeom>
                <a:avLst/>
                <a:gdLst>
                  <a:gd name="T0" fmla="*/ 172 w 399"/>
                  <a:gd name="T1" fmla="*/ 38 h 344"/>
                  <a:gd name="T2" fmla="*/ 170 w 399"/>
                  <a:gd name="T3" fmla="*/ 19 h 344"/>
                  <a:gd name="T4" fmla="*/ 178 w 399"/>
                  <a:gd name="T5" fmla="*/ 12 h 344"/>
                  <a:gd name="T6" fmla="*/ 192 w 399"/>
                  <a:gd name="T7" fmla="*/ 15 h 344"/>
                  <a:gd name="T8" fmla="*/ 233 w 399"/>
                  <a:gd name="T9" fmla="*/ 14 h 344"/>
                  <a:gd name="T10" fmla="*/ 286 w 399"/>
                  <a:gd name="T11" fmla="*/ 4 h 344"/>
                  <a:gd name="T12" fmla="*/ 330 w 399"/>
                  <a:gd name="T13" fmla="*/ 2 h 344"/>
                  <a:gd name="T14" fmla="*/ 351 w 399"/>
                  <a:gd name="T15" fmla="*/ 2 h 344"/>
                  <a:gd name="T16" fmla="*/ 374 w 399"/>
                  <a:gd name="T17" fmla="*/ 3 h 344"/>
                  <a:gd name="T18" fmla="*/ 394 w 399"/>
                  <a:gd name="T19" fmla="*/ 20 h 344"/>
                  <a:gd name="T20" fmla="*/ 398 w 399"/>
                  <a:gd name="T21" fmla="*/ 33 h 344"/>
                  <a:gd name="T22" fmla="*/ 394 w 399"/>
                  <a:gd name="T23" fmla="*/ 49 h 344"/>
                  <a:gd name="T24" fmla="*/ 384 w 399"/>
                  <a:gd name="T25" fmla="*/ 65 h 344"/>
                  <a:gd name="T26" fmla="*/ 363 w 399"/>
                  <a:gd name="T27" fmla="*/ 87 h 344"/>
                  <a:gd name="T28" fmla="*/ 327 w 399"/>
                  <a:gd name="T29" fmla="*/ 126 h 344"/>
                  <a:gd name="T30" fmla="*/ 304 w 399"/>
                  <a:gd name="T31" fmla="*/ 146 h 344"/>
                  <a:gd name="T32" fmla="*/ 292 w 399"/>
                  <a:gd name="T33" fmla="*/ 163 h 344"/>
                  <a:gd name="T34" fmla="*/ 278 w 399"/>
                  <a:gd name="T35" fmla="*/ 178 h 344"/>
                  <a:gd name="T36" fmla="*/ 268 w 399"/>
                  <a:gd name="T37" fmla="*/ 181 h 344"/>
                  <a:gd name="T38" fmla="*/ 263 w 399"/>
                  <a:gd name="T39" fmla="*/ 199 h 344"/>
                  <a:gd name="T40" fmla="*/ 277 w 399"/>
                  <a:gd name="T41" fmla="*/ 213 h 344"/>
                  <a:gd name="T42" fmla="*/ 310 w 399"/>
                  <a:gd name="T43" fmla="*/ 203 h 344"/>
                  <a:gd name="T44" fmla="*/ 325 w 399"/>
                  <a:gd name="T45" fmla="*/ 204 h 344"/>
                  <a:gd name="T46" fmla="*/ 334 w 399"/>
                  <a:gd name="T47" fmla="*/ 211 h 344"/>
                  <a:gd name="T48" fmla="*/ 337 w 399"/>
                  <a:gd name="T49" fmla="*/ 226 h 344"/>
                  <a:gd name="T50" fmla="*/ 324 w 399"/>
                  <a:gd name="T51" fmla="*/ 241 h 344"/>
                  <a:gd name="T52" fmla="*/ 286 w 399"/>
                  <a:gd name="T53" fmla="*/ 254 h 344"/>
                  <a:gd name="T54" fmla="*/ 252 w 399"/>
                  <a:gd name="T55" fmla="*/ 258 h 344"/>
                  <a:gd name="T56" fmla="*/ 213 w 399"/>
                  <a:gd name="T57" fmla="*/ 267 h 344"/>
                  <a:gd name="T58" fmla="*/ 191 w 399"/>
                  <a:gd name="T59" fmla="*/ 282 h 344"/>
                  <a:gd name="T60" fmla="*/ 177 w 399"/>
                  <a:gd name="T61" fmla="*/ 285 h 344"/>
                  <a:gd name="T62" fmla="*/ 144 w 399"/>
                  <a:gd name="T63" fmla="*/ 305 h 344"/>
                  <a:gd name="T64" fmla="*/ 134 w 399"/>
                  <a:gd name="T65" fmla="*/ 307 h 344"/>
                  <a:gd name="T66" fmla="*/ 118 w 399"/>
                  <a:gd name="T67" fmla="*/ 321 h 344"/>
                  <a:gd name="T68" fmla="*/ 103 w 399"/>
                  <a:gd name="T69" fmla="*/ 335 h 344"/>
                  <a:gd name="T70" fmla="*/ 77 w 399"/>
                  <a:gd name="T71" fmla="*/ 343 h 344"/>
                  <a:gd name="T72" fmla="*/ 48 w 399"/>
                  <a:gd name="T73" fmla="*/ 339 h 344"/>
                  <a:gd name="T74" fmla="*/ 39 w 399"/>
                  <a:gd name="T75" fmla="*/ 331 h 344"/>
                  <a:gd name="T76" fmla="*/ 23 w 399"/>
                  <a:gd name="T77" fmla="*/ 331 h 344"/>
                  <a:gd name="T78" fmla="*/ 0 w 399"/>
                  <a:gd name="T79" fmla="*/ 303 h 344"/>
                  <a:gd name="T80" fmla="*/ 9 w 399"/>
                  <a:gd name="T81" fmla="*/ 286 h 344"/>
                  <a:gd name="T82" fmla="*/ 27 w 399"/>
                  <a:gd name="T83" fmla="*/ 279 h 344"/>
                  <a:gd name="T84" fmla="*/ 40 w 399"/>
                  <a:gd name="T85" fmla="*/ 282 h 344"/>
                  <a:gd name="T86" fmla="*/ 84 w 399"/>
                  <a:gd name="T87" fmla="*/ 267 h 344"/>
                  <a:gd name="T88" fmla="*/ 132 w 399"/>
                  <a:gd name="T89" fmla="*/ 247 h 344"/>
                  <a:gd name="T90" fmla="*/ 164 w 399"/>
                  <a:gd name="T91" fmla="*/ 237 h 344"/>
                  <a:gd name="T92" fmla="*/ 193 w 399"/>
                  <a:gd name="T93" fmla="*/ 216 h 344"/>
                  <a:gd name="T94" fmla="*/ 209 w 399"/>
                  <a:gd name="T95" fmla="*/ 185 h 344"/>
                  <a:gd name="T96" fmla="*/ 241 w 399"/>
                  <a:gd name="T97" fmla="*/ 147 h 344"/>
                  <a:gd name="T98" fmla="*/ 264 w 399"/>
                  <a:gd name="T99" fmla="*/ 119 h 344"/>
                  <a:gd name="T100" fmla="*/ 300 w 399"/>
                  <a:gd name="T101" fmla="*/ 82 h 344"/>
                  <a:gd name="T102" fmla="*/ 316 w 399"/>
                  <a:gd name="T103" fmla="*/ 58 h 344"/>
                  <a:gd name="T104" fmla="*/ 305 w 399"/>
                  <a:gd name="T105" fmla="*/ 46 h 344"/>
                  <a:gd name="T106" fmla="*/ 292 w 399"/>
                  <a:gd name="T107" fmla="*/ 46 h 344"/>
                  <a:gd name="T108" fmla="*/ 268 w 399"/>
                  <a:gd name="T109" fmla="*/ 49 h 344"/>
                  <a:gd name="T110" fmla="*/ 240 w 399"/>
                  <a:gd name="T111" fmla="*/ 62 h 344"/>
                  <a:gd name="T112" fmla="*/ 204 w 399"/>
                  <a:gd name="T113" fmla="*/ 78 h 344"/>
                  <a:gd name="T114" fmla="*/ 191 w 399"/>
                  <a:gd name="T115" fmla="*/ 7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9" h="344">
                    <a:moveTo>
                      <a:pt x="184" y="73"/>
                    </a:moveTo>
                    <a:lnTo>
                      <a:pt x="182" y="68"/>
                    </a:lnTo>
                    <a:lnTo>
                      <a:pt x="180" y="61"/>
                    </a:lnTo>
                    <a:lnTo>
                      <a:pt x="176" y="52"/>
                    </a:lnTo>
                    <a:lnTo>
                      <a:pt x="174" y="42"/>
                    </a:lnTo>
                    <a:lnTo>
                      <a:pt x="172" y="38"/>
                    </a:lnTo>
                    <a:lnTo>
                      <a:pt x="171" y="34"/>
                    </a:lnTo>
                    <a:lnTo>
                      <a:pt x="170" y="30"/>
                    </a:lnTo>
                    <a:lnTo>
                      <a:pt x="170" y="26"/>
                    </a:lnTo>
                    <a:lnTo>
                      <a:pt x="170" y="22"/>
                    </a:lnTo>
                    <a:lnTo>
                      <a:pt x="170" y="20"/>
                    </a:lnTo>
                    <a:lnTo>
                      <a:pt x="170" y="19"/>
                    </a:lnTo>
                    <a:lnTo>
                      <a:pt x="171" y="18"/>
                    </a:lnTo>
                    <a:lnTo>
                      <a:pt x="172" y="18"/>
                    </a:lnTo>
                    <a:lnTo>
                      <a:pt x="172" y="17"/>
                    </a:lnTo>
                    <a:lnTo>
                      <a:pt x="174" y="14"/>
                    </a:lnTo>
                    <a:lnTo>
                      <a:pt x="176" y="13"/>
                    </a:lnTo>
                    <a:lnTo>
                      <a:pt x="178" y="12"/>
                    </a:lnTo>
                    <a:lnTo>
                      <a:pt x="180" y="11"/>
                    </a:lnTo>
                    <a:lnTo>
                      <a:pt x="180" y="11"/>
                    </a:lnTo>
                    <a:lnTo>
                      <a:pt x="182" y="11"/>
                    </a:lnTo>
                    <a:lnTo>
                      <a:pt x="185" y="12"/>
                    </a:lnTo>
                    <a:lnTo>
                      <a:pt x="188" y="13"/>
                    </a:lnTo>
                    <a:lnTo>
                      <a:pt x="192" y="15"/>
                    </a:lnTo>
                    <a:lnTo>
                      <a:pt x="196" y="17"/>
                    </a:lnTo>
                    <a:lnTo>
                      <a:pt x="200" y="18"/>
                    </a:lnTo>
                    <a:lnTo>
                      <a:pt x="205" y="17"/>
                    </a:lnTo>
                    <a:lnTo>
                      <a:pt x="212" y="17"/>
                    </a:lnTo>
                    <a:lnTo>
                      <a:pt x="220" y="16"/>
                    </a:lnTo>
                    <a:lnTo>
                      <a:pt x="233" y="14"/>
                    </a:lnTo>
                    <a:lnTo>
                      <a:pt x="244" y="13"/>
                    </a:lnTo>
                    <a:lnTo>
                      <a:pt x="252" y="10"/>
                    </a:lnTo>
                    <a:lnTo>
                      <a:pt x="260" y="9"/>
                    </a:lnTo>
                    <a:lnTo>
                      <a:pt x="268" y="6"/>
                    </a:lnTo>
                    <a:lnTo>
                      <a:pt x="279" y="5"/>
                    </a:lnTo>
                    <a:lnTo>
                      <a:pt x="286" y="4"/>
                    </a:lnTo>
                    <a:lnTo>
                      <a:pt x="293" y="3"/>
                    </a:lnTo>
                    <a:lnTo>
                      <a:pt x="300" y="3"/>
                    </a:lnTo>
                    <a:lnTo>
                      <a:pt x="308" y="2"/>
                    </a:lnTo>
                    <a:lnTo>
                      <a:pt x="316" y="2"/>
                    </a:lnTo>
                    <a:lnTo>
                      <a:pt x="324" y="2"/>
                    </a:lnTo>
                    <a:lnTo>
                      <a:pt x="330" y="2"/>
                    </a:lnTo>
                    <a:lnTo>
                      <a:pt x="337" y="0"/>
                    </a:lnTo>
                    <a:lnTo>
                      <a:pt x="340" y="0"/>
                    </a:lnTo>
                    <a:lnTo>
                      <a:pt x="342" y="0"/>
                    </a:lnTo>
                    <a:lnTo>
                      <a:pt x="344" y="0"/>
                    </a:lnTo>
                    <a:lnTo>
                      <a:pt x="346" y="1"/>
                    </a:lnTo>
                    <a:lnTo>
                      <a:pt x="351" y="2"/>
                    </a:lnTo>
                    <a:lnTo>
                      <a:pt x="354" y="2"/>
                    </a:lnTo>
                    <a:lnTo>
                      <a:pt x="358" y="2"/>
                    </a:lnTo>
                    <a:lnTo>
                      <a:pt x="362" y="2"/>
                    </a:lnTo>
                    <a:lnTo>
                      <a:pt x="366" y="2"/>
                    </a:lnTo>
                    <a:lnTo>
                      <a:pt x="369" y="1"/>
                    </a:lnTo>
                    <a:lnTo>
                      <a:pt x="374" y="3"/>
                    </a:lnTo>
                    <a:lnTo>
                      <a:pt x="378" y="6"/>
                    </a:lnTo>
                    <a:lnTo>
                      <a:pt x="384" y="10"/>
                    </a:lnTo>
                    <a:lnTo>
                      <a:pt x="388" y="14"/>
                    </a:lnTo>
                    <a:lnTo>
                      <a:pt x="390" y="16"/>
                    </a:lnTo>
                    <a:lnTo>
                      <a:pt x="392" y="18"/>
                    </a:lnTo>
                    <a:lnTo>
                      <a:pt x="394" y="20"/>
                    </a:lnTo>
                    <a:lnTo>
                      <a:pt x="396" y="22"/>
                    </a:lnTo>
                    <a:lnTo>
                      <a:pt x="396" y="25"/>
                    </a:lnTo>
                    <a:lnTo>
                      <a:pt x="398" y="27"/>
                    </a:lnTo>
                    <a:lnTo>
                      <a:pt x="398" y="30"/>
                    </a:lnTo>
                    <a:lnTo>
                      <a:pt x="399" y="31"/>
                    </a:lnTo>
                    <a:lnTo>
                      <a:pt x="398" y="33"/>
                    </a:lnTo>
                    <a:lnTo>
                      <a:pt x="397" y="34"/>
                    </a:lnTo>
                    <a:lnTo>
                      <a:pt x="396" y="35"/>
                    </a:lnTo>
                    <a:lnTo>
                      <a:pt x="396" y="37"/>
                    </a:lnTo>
                    <a:lnTo>
                      <a:pt x="395" y="41"/>
                    </a:lnTo>
                    <a:lnTo>
                      <a:pt x="395" y="45"/>
                    </a:lnTo>
                    <a:lnTo>
                      <a:pt x="394" y="49"/>
                    </a:lnTo>
                    <a:lnTo>
                      <a:pt x="393" y="52"/>
                    </a:lnTo>
                    <a:lnTo>
                      <a:pt x="392" y="55"/>
                    </a:lnTo>
                    <a:lnTo>
                      <a:pt x="391" y="58"/>
                    </a:lnTo>
                    <a:lnTo>
                      <a:pt x="389" y="61"/>
                    </a:lnTo>
                    <a:lnTo>
                      <a:pt x="387" y="62"/>
                    </a:lnTo>
                    <a:lnTo>
                      <a:pt x="384" y="65"/>
                    </a:lnTo>
                    <a:lnTo>
                      <a:pt x="381" y="66"/>
                    </a:lnTo>
                    <a:lnTo>
                      <a:pt x="376" y="70"/>
                    </a:lnTo>
                    <a:lnTo>
                      <a:pt x="372" y="74"/>
                    </a:lnTo>
                    <a:lnTo>
                      <a:pt x="368" y="78"/>
                    </a:lnTo>
                    <a:lnTo>
                      <a:pt x="366" y="82"/>
                    </a:lnTo>
                    <a:lnTo>
                      <a:pt x="363" y="87"/>
                    </a:lnTo>
                    <a:lnTo>
                      <a:pt x="360" y="91"/>
                    </a:lnTo>
                    <a:lnTo>
                      <a:pt x="354" y="96"/>
                    </a:lnTo>
                    <a:lnTo>
                      <a:pt x="348" y="103"/>
                    </a:lnTo>
                    <a:lnTo>
                      <a:pt x="343" y="108"/>
                    </a:lnTo>
                    <a:lnTo>
                      <a:pt x="337" y="114"/>
                    </a:lnTo>
                    <a:lnTo>
                      <a:pt x="327" y="126"/>
                    </a:lnTo>
                    <a:lnTo>
                      <a:pt x="316" y="138"/>
                    </a:lnTo>
                    <a:lnTo>
                      <a:pt x="313" y="139"/>
                    </a:lnTo>
                    <a:lnTo>
                      <a:pt x="312" y="141"/>
                    </a:lnTo>
                    <a:lnTo>
                      <a:pt x="309" y="143"/>
                    </a:lnTo>
                    <a:lnTo>
                      <a:pt x="306" y="145"/>
                    </a:lnTo>
                    <a:lnTo>
                      <a:pt x="304" y="146"/>
                    </a:lnTo>
                    <a:lnTo>
                      <a:pt x="302" y="147"/>
                    </a:lnTo>
                    <a:lnTo>
                      <a:pt x="300" y="150"/>
                    </a:lnTo>
                    <a:lnTo>
                      <a:pt x="297" y="151"/>
                    </a:lnTo>
                    <a:lnTo>
                      <a:pt x="296" y="156"/>
                    </a:lnTo>
                    <a:lnTo>
                      <a:pt x="295" y="161"/>
                    </a:lnTo>
                    <a:lnTo>
                      <a:pt x="292" y="163"/>
                    </a:lnTo>
                    <a:lnTo>
                      <a:pt x="289" y="164"/>
                    </a:lnTo>
                    <a:lnTo>
                      <a:pt x="286" y="166"/>
                    </a:lnTo>
                    <a:lnTo>
                      <a:pt x="283" y="167"/>
                    </a:lnTo>
                    <a:lnTo>
                      <a:pt x="281" y="172"/>
                    </a:lnTo>
                    <a:lnTo>
                      <a:pt x="279" y="177"/>
                    </a:lnTo>
                    <a:lnTo>
                      <a:pt x="278" y="178"/>
                    </a:lnTo>
                    <a:lnTo>
                      <a:pt x="276" y="179"/>
                    </a:lnTo>
                    <a:lnTo>
                      <a:pt x="276" y="179"/>
                    </a:lnTo>
                    <a:lnTo>
                      <a:pt x="275" y="179"/>
                    </a:lnTo>
                    <a:lnTo>
                      <a:pt x="272" y="179"/>
                    </a:lnTo>
                    <a:lnTo>
                      <a:pt x="270" y="180"/>
                    </a:lnTo>
                    <a:lnTo>
                      <a:pt x="268" y="181"/>
                    </a:lnTo>
                    <a:lnTo>
                      <a:pt x="268" y="182"/>
                    </a:lnTo>
                    <a:lnTo>
                      <a:pt x="267" y="183"/>
                    </a:lnTo>
                    <a:lnTo>
                      <a:pt x="266" y="186"/>
                    </a:lnTo>
                    <a:lnTo>
                      <a:pt x="264" y="189"/>
                    </a:lnTo>
                    <a:lnTo>
                      <a:pt x="264" y="194"/>
                    </a:lnTo>
                    <a:lnTo>
                      <a:pt x="263" y="199"/>
                    </a:lnTo>
                    <a:lnTo>
                      <a:pt x="262" y="203"/>
                    </a:lnTo>
                    <a:lnTo>
                      <a:pt x="262" y="207"/>
                    </a:lnTo>
                    <a:lnTo>
                      <a:pt x="263" y="210"/>
                    </a:lnTo>
                    <a:lnTo>
                      <a:pt x="268" y="211"/>
                    </a:lnTo>
                    <a:lnTo>
                      <a:pt x="274" y="213"/>
                    </a:lnTo>
                    <a:lnTo>
                      <a:pt x="277" y="213"/>
                    </a:lnTo>
                    <a:lnTo>
                      <a:pt x="280" y="213"/>
                    </a:lnTo>
                    <a:lnTo>
                      <a:pt x="284" y="213"/>
                    </a:lnTo>
                    <a:lnTo>
                      <a:pt x="288" y="212"/>
                    </a:lnTo>
                    <a:lnTo>
                      <a:pt x="296" y="208"/>
                    </a:lnTo>
                    <a:lnTo>
                      <a:pt x="308" y="203"/>
                    </a:lnTo>
                    <a:lnTo>
                      <a:pt x="310" y="203"/>
                    </a:lnTo>
                    <a:lnTo>
                      <a:pt x="313" y="202"/>
                    </a:lnTo>
                    <a:lnTo>
                      <a:pt x="316" y="202"/>
                    </a:lnTo>
                    <a:lnTo>
                      <a:pt x="319" y="202"/>
                    </a:lnTo>
                    <a:lnTo>
                      <a:pt x="321" y="202"/>
                    </a:lnTo>
                    <a:lnTo>
                      <a:pt x="324" y="203"/>
                    </a:lnTo>
                    <a:lnTo>
                      <a:pt x="325" y="204"/>
                    </a:lnTo>
                    <a:lnTo>
                      <a:pt x="326" y="205"/>
                    </a:lnTo>
                    <a:lnTo>
                      <a:pt x="328" y="206"/>
                    </a:lnTo>
                    <a:lnTo>
                      <a:pt x="328" y="207"/>
                    </a:lnTo>
                    <a:lnTo>
                      <a:pt x="330" y="208"/>
                    </a:lnTo>
                    <a:lnTo>
                      <a:pt x="332" y="210"/>
                    </a:lnTo>
                    <a:lnTo>
                      <a:pt x="334" y="211"/>
                    </a:lnTo>
                    <a:lnTo>
                      <a:pt x="335" y="213"/>
                    </a:lnTo>
                    <a:lnTo>
                      <a:pt x="336" y="215"/>
                    </a:lnTo>
                    <a:lnTo>
                      <a:pt x="336" y="217"/>
                    </a:lnTo>
                    <a:lnTo>
                      <a:pt x="337" y="219"/>
                    </a:lnTo>
                    <a:lnTo>
                      <a:pt x="337" y="221"/>
                    </a:lnTo>
                    <a:lnTo>
                      <a:pt x="337" y="226"/>
                    </a:lnTo>
                    <a:lnTo>
                      <a:pt x="336" y="231"/>
                    </a:lnTo>
                    <a:lnTo>
                      <a:pt x="335" y="235"/>
                    </a:lnTo>
                    <a:lnTo>
                      <a:pt x="333" y="239"/>
                    </a:lnTo>
                    <a:lnTo>
                      <a:pt x="330" y="239"/>
                    </a:lnTo>
                    <a:lnTo>
                      <a:pt x="328" y="240"/>
                    </a:lnTo>
                    <a:lnTo>
                      <a:pt x="324" y="241"/>
                    </a:lnTo>
                    <a:lnTo>
                      <a:pt x="322" y="241"/>
                    </a:lnTo>
                    <a:lnTo>
                      <a:pt x="316" y="243"/>
                    </a:lnTo>
                    <a:lnTo>
                      <a:pt x="311" y="245"/>
                    </a:lnTo>
                    <a:lnTo>
                      <a:pt x="300" y="250"/>
                    </a:lnTo>
                    <a:lnTo>
                      <a:pt x="290" y="254"/>
                    </a:lnTo>
                    <a:lnTo>
                      <a:pt x="286" y="254"/>
                    </a:lnTo>
                    <a:lnTo>
                      <a:pt x="281" y="254"/>
                    </a:lnTo>
                    <a:lnTo>
                      <a:pt x="276" y="254"/>
                    </a:lnTo>
                    <a:lnTo>
                      <a:pt x="272" y="254"/>
                    </a:lnTo>
                    <a:lnTo>
                      <a:pt x="265" y="255"/>
                    </a:lnTo>
                    <a:lnTo>
                      <a:pt x="259" y="256"/>
                    </a:lnTo>
                    <a:lnTo>
                      <a:pt x="252" y="258"/>
                    </a:lnTo>
                    <a:lnTo>
                      <a:pt x="244" y="259"/>
                    </a:lnTo>
                    <a:lnTo>
                      <a:pt x="236" y="259"/>
                    </a:lnTo>
                    <a:lnTo>
                      <a:pt x="229" y="261"/>
                    </a:lnTo>
                    <a:lnTo>
                      <a:pt x="222" y="263"/>
                    </a:lnTo>
                    <a:lnTo>
                      <a:pt x="216" y="265"/>
                    </a:lnTo>
                    <a:lnTo>
                      <a:pt x="213" y="267"/>
                    </a:lnTo>
                    <a:lnTo>
                      <a:pt x="210" y="268"/>
                    </a:lnTo>
                    <a:lnTo>
                      <a:pt x="208" y="271"/>
                    </a:lnTo>
                    <a:lnTo>
                      <a:pt x="204" y="273"/>
                    </a:lnTo>
                    <a:lnTo>
                      <a:pt x="198" y="278"/>
                    </a:lnTo>
                    <a:lnTo>
                      <a:pt x="192" y="281"/>
                    </a:lnTo>
                    <a:lnTo>
                      <a:pt x="191" y="282"/>
                    </a:lnTo>
                    <a:lnTo>
                      <a:pt x="188" y="283"/>
                    </a:lnTo>
                    <a:lnTo>
                      <a:pt x="186" y="283"/>
                    </a:lnTo>
                    <a:lnTo>
                      <a:pt x="184" y="283"/>
                    </a:lnTo>
                    <a:lnTo>
                      <a:pt x="181" y="284"/>
                    </a:lnTo>
                    <a:lnTo>
                      <a:pt x="179" y="284"/>
                    </a:lnTo>
                    <a:lnTo>
                      <a:pt x="177" y="285"/>
                    </a:lnTo>
                    <a:lnTo>
                      <a:pt x="175" y="287"/>
                    </a:lnTo>
                    <a:lnTo>
                      <a:pt x="168" y="291"/>
                    </a:lnTo>
                    <a:lnTo>
                      <a:pt x="161" y="295"/>
                    </a:lnTo>
                    <a:lnTo>
                      <a:pt x="154" y="300"/>
                    </a:lnTo>
                    <a:lnTo>
                      <a:pt x="146" y="304"/>
                    </a:lnTo>
                    <a:lnTo>
                      <a:pt x="144" y="305"/>
                    </a:lnTo>
                    <a:lnTo>
                      <a:pt x="143" y="306"/>
                    </a:lnTo>
                    <a:lnTo>
                      <a:pt x="140" y="306"/>
                    </a:lnTo>
                    <a:lnTo>
                      <a:pt x="139" y="306"/>
                    </a:lnTo>
                    <a:lnTo>
                      <a:pt x="137" y="306"/>
                    </a:lnTo>
                    <a:lnTo>
                      <a:pt x="136" y="306"/>
                    </a:lnTo>
                    <a:lnTo>
                      <a:pt x="134" y="307"/>
                    </a:lnTo>
                    <a:lnTo>
                      <a:pt x="132" y="307"/>
                    </a:lnTo>
                    <a:lnTo>
                      <a:pt x="129" y="311"/>
                    </a:lnTo>
                    <a:lnTo>
                      <a:pt x="127" y="316"/>
                    </a:lnTo>
                    <a:lnTo>
                      <a:pt x="124" y="318"/>
                    </a:lnTo>
                    <a:lnTo>
                      <a:pt x="120" y="319"/>
                    </a:lnTo>
                    <a:lnTo>
                      <a:pt x="118" y="321"/>
                    </a:lnTo>
                    <a:lnTo>
                      <a:pt x="115" y="322"/>
                    </a:lnTo>
                    <a:lnTo>
                      <a:pt x="113" y="324"/>
                    </a:lnTo>
                    <a:lnTo>
                      <a:pt x="111" y="327"/>
                    </a:lnTo>
                    <a:lnTo>
                      <a:pt x="109" y="330"/>
                    </a:lnTo>
                    <a:lnTo>
                      <a:pt x="107" y="333"/>
                    </a:lnTo>
                    <a:lnTo>
                      <a:pt x="103" y="335"/>
                    </a:lnTo>
                    <a:lnTo>
                      <a:pt x="96" y="339"/>
                    </a:lnTo>
                    <a:lnTo>
                      <a:pt x="88" y="342"/>
                    </a:lnTo>
                    <a:lnTo>
                      <a:pt x="83" y="344"/>
                    </a:lnTo>
                    <a:lnTo>
                      <a:pt x="81" y="343"/>
                    </a:lnTo>
                    <a:lnTo>
                      <a:pt x="80" y="343"/>
                    </a:lnTo>
                    <a:lnTo>
                      <a:pt x="77" y="343"/>
                    </a:lnTo>
                    <a:lnTo>
                      <a:pt x="76" y="342"/>
                    </a:lnTo>
                    <a:lnTo>
                      <a:pt x="71" y="342"/>
                    </a:lnTo>
                    <a:lnTo>
                      <a:pt x="67" y="342"/>
                    </a:lnTo>
                    <a:lnTo>
                      <a:pt x="58" y="342"/>
                    </a:lnTo>
                    <a:lnTo>
                      <a:pt x="49" y="342"/>
                    </a:lnTo>
                    <a:lnTo>
                      <a:pt x="48" y="339"/>
                    </a:lnTo>
                    <a:lnTo>
                      <a:pt x="47" y="336"/>
                    </a:lnTo>
                    <a:lnTo>
                      <a:pt x="46" y="334"/>
                    </a:lnTo>
                    <a:lnTo>
                      <a:pt x="44" y="333"/>
                    </a:lnTo>
                    <a:lnTo>
                      <a:pt x="43" y="332"/>
                    </a:lnTo>
                    <a:lnTo>
                      <a:pt x="42" y="331"/>
                    </a:lnTo>
                    <a:lnTo>
                      <a:pt x="39" y="331"/>
                    </a:lnTo>
                    <a:lnTo>
                      <a:pt x="38" y="331"/>
                    </a:lnTo>
                    <a:lnTo>
                      <a:pt x="35" y="331"/>
                    </a:lnTo>
                    <a:lnTo>
                      <a:pt x="30" y="331"/>
                    </a:lnTo>
                    <a:lnTo>
                      <a:pt x="28" y="331"/>
                    </a:lnTo>
                    <a:lnTo>
                      <a:pt x="26" y="331"/>
                    </a:lnTo>
                    <a:lnTo>
                      <a:pt x="23" y="331"/>
                    </a:lnTo>
                    <a:lnTo>
                      <a:pt x="22" y="330"/>
                    </a:lnTo>
                    <a:lnTo>
                      <a:pt x="18" y="327"/>
                    </a:lnTo>
                    <a:lnTo>
                      <a:pt x="11" y="319"/>
                    </a:lnTo>
                    <a:lnTo>
                      <a:pt x="4" y="311"/>
                    </a:lnTo>
                    <a:lnTo>
                      <a:pt x="0" y="307"/>
                    </a:lnTo>
                    <a:lnTo>
                      <a:pt x="0" y="303"/>
                    </a:lnTo>
                    <a:lnTo>
                      <a:pt x="0" y="299"/>
                    </a:lnTo>
                    <a:lnTo>
                      <a:pt x="0" y="295"/>
                    </a:lnTo>
                    <a:lnTo>
                      <a:pt x="0" y="291"/>
                    </a:lnTo>
                    <a:lnTo>
                      <a:pt x="2" y="290"/>
                    </a:lnTo>
                    <a:lnTo>
                      <a:pt x="5" y="287"/>
                    </a:lnTo>
                    <a:lnTo>
                      <a:pt x="9" y="286"/>
                    </a:lnTo>
                    <a:lnTo>
                      <a:pt x="13" y="283"/>
                    </a:lnTo>
                    <a:lnTo>
                      <a:pt x="18" y="282"/>
                    </a:lnTo>
                    <a:lnTo>
                      <a:pt x="22" y="280"/>
                    </a:lnTo>
                    <a:lnTo>
                      <a:pt x="24" y="279"/>
                    </a:lnTo>
                    <a:lnTo>
                      <a:pt x="26" y="279"/>
                    </a:lnTo>
                    <a:lnTo>
                      <a:pt x="27" y="279"/>
                    </a:lnTo>
                    <a:lnTo>
                      <a:pt x="28" y="279"/>
                    </a:lnTo>
                    <a:lnTo>
                      <a:pt x="31" y="280"/>
                    </a:lnTo>
                    <a:lnTo>
                      <a:pt x="34" y="281"/>
                    </a:lnTo>
                    <a:lnTo>
                      <a:pt x="36" y="282"/>
                    </a:lnTo>
                    <a:lnTo>
                      <a:pt x="38" y="282"/>
                    </a:lnTo>
                    <a:lnTo>
                      <a:pt x="40" y="282"/>
                    </a:lnTo>
                    <a:lnTo>
                      <a:pt x="42" y="281"/>
                    </a:lnTo>
                    <a:lnTo>
                      <a:pt x="50" y="278"/>
                    </a:lnTo>
                    <a:lnTo>
                      <a:pt x="59" y="275"/>
                    </a:lnTo>
                    <a:lnTo>
                      <a:pt x="67" y="272"/>
                    </a:lnTo>
                    <a:lnTo>
                      <a:pt x="76" y="270"/>
                    </a:lnTo>
                    <a:lnTo>
                      <a:pt x="84" y="267"/>
                    </a:lnTo>
                    <a:lnTo>
                      <a:pt x="93" y="264"/>
                    </a:lnTo>
                    <a:lnTo>
                      <a:pt x="102" y="262"/>
                    </a:lnTo>
                    <a:lnTo>
                      <a:pt x="110" y="259"/>
                    </a:lnTo>
                    <a:lnTo>
                      <a:pt x="117" y="255"/>
                    </a:lnTo>
                    <a:lnTo>
                      <a:pt x="125" y="251"/>
                    </a:lnTo>
                    <a:lnTo>
                      <a:pt x="132" y="247"/>
                    </a:lnTo>
                    <a:lnTo>
                      <a:pt x="137" y="244"/>
                    </a:lnTo>
                    <a:lnTo>
                      <a:pt x="142" y="243"/>
                    </a:lnTo>
                    <a:lnTo>
                      <a:pt x="146" y="243"/>
                    </a:lnTo>
                    <a:lnTo>
                      <a:pt x="151" y="242"/>
                    </a:lnTo>
                    <a:lnTo>
                      <a:pt x="155" y="241"/>
                    </a:lnTo>
                    <a:lnTo>
                      <a:pt x="164" y="237"/>
                    </a:lnTo>
                    <a:lnTo>
                      <a:pt x="174" y="232"/>
                    </a:lnTo>
                    <a:lnTo>
                      <a:pt x="178" y="230"/>
                    </a:lnTo>
                    <a:lnTo>
                      <a:pt x="183" y="227"/>
                    </a:lnTo>
                    <a:lnTo>
                      <a:pt x="187" y="224"/>
                    </a:lnTo>
                    <a:lnTo>
                      <a:pt x="190" y="221"/>
                    </a:lnTo>
                    <a:lnTo>
                      <a:pt x="193" y="216"/>
                    </a:lnTo>
                    <a:lnTo>
                      <a:pt x="196" y="211"/>
                    </a:lnTo>
                    <a:lnTo>
                      <a:pt x="199" y="206"/>
                    </a:lnTo>
                    <a:lnTo>
                      <a:pt x="201" y="201"/>
                    </a:lnTo>
                    <a:lnTo>
                      <a:pt x="204" y="195"/>
                    </a:lnTo>
                    <a:lnTo>
                      <a:pt x="206" y="190"/>
                    </a:lnTo>
                    <a:lnTo>
                      <a:pt x="209" y="185"/>
                    </a:lnTo>
                    <a:lnTo>
                      <a:pt x="212" y="180"/>
                    </a:lnTo>
                    <a:lnTo>
                      <a:pt x="216" y="173"/>
                    </a:lnTo>
                    <a:lnTo>
                      <a:pt x="222" y="167"/>
                    </a:lnTo>
                    <a:lnTo>
                      <a:pt x="228" y="159"/>
                    </a:lnTo>
                    <a:lnTo>
                      <a:pt x="235" y="153"/>
                    </a:lnTo>
                    <a:lnTo>
                      <a:pt x="241" y="147"/>
                    </a:lnTo>
                    <a:lnTo>
                      <a:pt x="248" y="141"/>
                    </a:lnTo>
                    <a:lnTo>
                      <a:pt x="254" y="135"/>
                    </a:lnTo>
                    <a:lnTo>
                      <a:pt x="260" y="128"/>
                    </a:lnTo>
                    <a:lnTo>
                      <a:pt x="261" y="126"/>
                    </a:lnTo>
                    <a:lnTo>
                      <a:pt x="263" y="123"/>
                    </a:lnTo>
                    <a:lnTo>
                      <a:pt x="264" y="119"/>
                    </a:lnTo>
                    <a:lnTo>
                      <a:pt x="265" y="117"/>
                    </a:lnTo>
                    <a:lnTo>
                      <a:pt x="270" y="111"/>
                    </a:lnTo>
                    <a:lnTo>
                      <a:pt x="278" y="104"/>
                    </a:lnTo>
                    <a:lnTo>
                      <a:pt x="287" y="95"/>
                    </a:lnTo>
                    <a:lnTo>
                      <a:pt x="296" y="86"/>
                    </a:lnTo>
                    <a:lnTo>
                      <a:pt x="300" y="82"/>
                    </a:lnTo>
                    <a:lnTo>
                      <a:pt x="304" y="77"/>
                    </a:lnTo>
                    <a:lnTo>
                      <a:pt x="308" y="72"/>
                    </a:lnTo>
                    <a:lnTo>
                      <a:pt x="311" y="68"/>
                    </a:lnTo>
                    <a:lnTo>
                      <a:pt x="314" y="63"/>
                    </a:lnTo>
                    <a:lnTo>
                      <a:pt x="316" y="59"/>
                    </a:lnTo>
                    <a:lnTo>
                      <a:pt x="316" y="58"/>
                    </a:lnTo>
                    <a:lnTo>
                      <a:pt x="317" y="55"/>
                    </a:lnTo>
                    <a:lnTo>
                      <a:pt x="318" y="54"/>
                    </a:lnTo>
                    <a:lnTo>
                      <a:pt x="318" y="52"/>
                    </a:lnTo>
                    <a:lnTo>
                      <a:pt x="312" y="50"/>
                    </a:lnTo>
                    <a:lnTo>
                      <a:pt x="308" y="46"/>
                    </a:lnTo>
                    <a:lnTo>
                      <a:pt x="305" y="46"/>
                    </a:lnTo>
                    <a:lnTo>
                      <a:pt x="302" y="45"/>
                    </a:lnTo>
                    <a:lnTo>
                      <a:pt x="299" y="45"/>
                    </a:lnTo>
                    <a:lnTo>
                      <a:pt x="296" y="45"/>
                    </a:lnTo>
                    <a:lnTo>
                      <a:pt x="295" y="46"/>
                    </a:lnTo>
                    <a:lnTo>
                      <a:pt x="294" y="46"/>
                    </a:lnTo>
                    <a:lnTo>
                      <a:pt x="292" y="46"/>
                    </a:lnTo>
                    <a:lnTo>
                      <a:pt x="291" y="46"/>
                    </a:lnTo>
                    <a:lnTo>
                      <a:pt x="288" y="47"/>
                    </a:lnTo>
                    <a:lnTo>
                      <a:pt x="283" y="47"/>
                    </a:lnTo>
                    <a:lnTo>
                      <a:pt x="278" y="48"/>
                    </a:lnTo>
                    <a:lnTo>
                      <a:pt x="273" y="48"/>
                    </a:lnTo>
                    <a:lnTo>
                      <a:pt x="268" y="49"/>
                    </a:lnTo>
                    <a:lnTo>
                      <a:pt x="265" y="50"/>
                    </a:lnTo>
                    <a:lnTo>
                      <a:pt x="262" y="50"/>
                    </a:lnTo>
                    <a:lnTo>
                      <a:pt x="258" y="52"/>
                    </a:lnTo>
                    <a:lnTo>
                      <a:pt x="254" y="54"/>
                    </a:lnTo>
                    <a:lnTo>
                      <a:pt x="250" y="57"/>
                    </a:lnTo>
                    <a:lnTo>
                      <a:pt x="240" y="62"/>
                    </a:lnTo>
                    <a:lnTo>
                      <a:pt x="229" y="68"/>
                    </a:lnTo>
                    <a:lnTo>
                      <a:pt x="224" y="70"/>
                    </a:lnTo>
                    <a:lnTo>
                      <a:pt x="218" y="73"/>
                    </a:lnTo>
                    <a:lnTo>
                      <a:pt x="213" y="75"/>
                    </a:lnTo>
                    <a:lnTo>
                      <a:pt x="208" y="78"/>
                    </a:lnTo>
                    <a:lnTo>
                      <a:pt x="204" y="78"/>
                    </a:lnTo>
                    <a:lnTo>
                      <a:pt x="199" y="79"/>
                    </a:lnTo>
                    <a:lnTo>
                      <a:pt x="197" y="79"/>
                    </a:lnTo>
                    <a:lnTo>
                      <a:pt x="195" y="79"/>
                    </a:lnTo>
                    <a:lnTo>
                      <a:pt x="193" y="79"/>
                    </a:lnTo>
                    <a:lnTo>
                      <a:pt x="192" y="78"/>
                    </a:lnTo>
                    <a:lnTo>
                      <a:pt x="191" y="78"/>
                    </a:lnTo>
                    <a:lnTo>
                      <a:pt x="190" y="78"/>
                    </a:lnTo>
                    <a:lnTo>
                      <a:pt x="189" y="77"/>
                    </a:lnTo>
                    <a:lnTo>
                      <a:pt x="188" y="76"/>
                    </a:lnTo>
                    <a:lnTo>
                      <a:pt x="185" y="74"/>
                    </a:lnTo>
                    <a:lnTo>
                      <a:pt x="184"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Sľîďé"/>
              <p:cNvSpPr/>
              <p:nvPr/>
            </p:nvSpPr>
            <p:spPr bwMode="auto">
              <a:xfrm>
                <a:off x="8407401" y="2833688"/>
                <a:ext cx="598488" cy="801688"/>
              </a:xfrm>
              <a:custGeom>
                <a:avLst/>
                <a:gdLst>
                  <a:gd name="T0" fmla="*/ 311 w 377"/>
                  <a:gd name="T1" fmla="*/ 8 h 505"/>
                  <a:gd name="T2" fmla="*/ 319 w 377"/>
                  <a:gd name="T3" fmla="*/ 18 h 505"/>
                  <a:gd name="T4" fmla="*/ 333 w 377"/>
                  <a:gd name="T5" fmla="*/ 28 h 505"/>
                  <a:gd name="T6" fmla="*/ 348 w 377"/>
                  <a:gd name="T7" fmla="*/ 44 h 505"/>
                  <a:gd name="T8" fmla="*/ 343 w 377"/>
                  <a:gd name="T9" fmla="*/ 72 h 505"/>
                  <a:gd name="T10" fmla="*/ 339 w 377"/>
                  <a:gd name="T11" fmla="*/ 89 h 505"/>
                  <a:gd name="T12" fmla="*/ 343 w 377"/>
                  <a:gd name="T13" fmla="*/ 113 h 505"/>
                  <a:gd name="T14" fmla="*/ 349 w 377"/>
                  <a:gd name="T15" fmla="*/ 128 h 505"/>
                  <a:gd name="T16" fmla="*/ 366 w 377"/>
                  <a:gd name="T17" fmla="*/ 130 h 505"/>
                  <a:gd name="T18" fmla="*/ 376 w 377"/>
                  <a:gd name="T19" fmla="*/ 139 h 505"/>
                  <a:gd name="T20" fmla="*/ 377 w 377"/>
                  <a:gd name="T21" fmla="*/ 151 h 505"/>
                  <a:gd name="T22" fmla="*/ 369 w 377"/>
                  <a:gd name="T23" fmla="*/ 169 h 505"/>
                  <a:gd name="T24" fmla="*/ 339 w 377"/>
                  <a:gd name="T25" fmla="*/ 189 h 505"/>
                  <a:gd name="T26" fmla="*/ 315 w 377"/>
                  <a:gd name="T27" fmla="*/ 211 h 505"/>
                  <a:gd name="T28" fmla="*/ 301 w 377"/>
                  <a:gd name="T29" fmla="*/ 235 h 505"/>
                  <a:gd name="T30" fmla="*/ 290 w 377"/>
                  <a:gd name="T31" fmla="*/ 263 h 505"/>
                  <a:gd name="T32" fmla="*/ 270 w 377"/>
                  <a:gd name="T33" fmla="*/ 293 h 505"/>
                  <a:gd name="T34" fmla="*/ 265 w 377"/>
                  <a:gd name="T35" fmla="*/ 317 h 505"/>
                  <a:gd name="T36" fmla="*/ 245 w 377"/>
                  <a:gd name="T37" fmla="*/ 339 h 505"/>
                  <a:gd name="T38" fmla="*/ 226 w 377"/>
                  <a:gd name="T39" fmla="*/ 350 h 505"/>
                  <a:gd name="T40" fmla="*/ 210 w 377"/>
                  <a:gd name="T41" fmla="*/ 374 h 505"/>
                  <a:gd name="T42" fmla="*/ 192 w 377"/>
                  <a:gd name="T43" fmla="*/ 385 h 505"/>
                  <a:gd name="T44" fmla="*/ 179 w 377"/>
                  <a:gd name="T45" fmla="*/ 392 h 505"/>
                  <a:gd name="T46" fmla="*/ 169 w 377"/>
                  <a:gd name="T47" fmla="*/ 402 h 505"/>
                  <a:gd name="T48" fmla="*/ 159 w 377"/>
                  <a:gd name="T49" fmla="*/ 405 h 505"/>
                  <a:gd name="T50" fmla="*/ 126 w 377"/>
                  <a:gd name="T51" fmla="*/ 431 h 505"/>
                  <a:gd name="T52" fmla="*/ 101 w 377"/>
                  <a:gd name="T53" fmla="*/ 442 h 505"/>
                  <a:gd name="T54" fmla="*/ 92 w 377"/>
                  <a:gd name="T55" fmla="*/ 451 h 505"/>
                  <a:gd name="T56" fmla="*/ 79 w 377"/>
                  <a:gd name="T57" fmla="*/ 456 h 505"/>
                  <a:gd name="T58" fmla="*/ 61 w 377"/>
                  <a:gd name="T59" fmla="*/ 472 h 505"/>
                  <a:gd name="T60" fmla="*/ 49 w 377"/>
                  <a:gd name="T61" fmla="*/ 478 h 505"/>
                  <a:gd name="T62" fmla="*/ 30 w 377"/>
                  <a:gd name="T63" fmla="*/ 497 h 505"/>
                  <a:gd name="T64" fmla="*/ 9 w 377"/>
                  <a:gd name="T65" fmla="*/ 505 h 505"/>
                  <a:gd name="T66" fmla="*/ 8 w 377"/>
                  <a:gd name="T67" fmla="*/ 490 h 505"/>
                  <a:gd name="T68" fmla="*/ 38 w 377"/>
                  <a:gd name="T69" fmla="*/ 465 h 505"/>
                  <a:gd name="T70" fmla="*/ 57 w 377"/>
                  <a:gd name="T71" fmla="*/ 449 h 505"/>
                  <a:gd name="T72" fmla="*/ 81 w 377"/>
                  <a:gd name="T73" fmla="*/ 433 h 505"/>
                  <a:gd name="T74" fmla="*/ 96 w 377"/>
                  <a:gd name="T75" fmla="*/ 425 h 505"/>
                  <a:gd name="T76" fmla="*/ 112 w 377"/>
                  <a:gd name="T77" fmla="*/ 413 h 505"/>
                  <a:gd name="T78" fmla="*/ 122 w 377"/>
                  <a:gd name="T79" fmla="*/ 403 h 505"/>
                  <a:gd name="T80" fmla="*/ 141 w 377"/>
                  <a:gd name="T81" fmla="*/ 387 h 505"/>
                  <a:gd name="T82" fmla="*/ 152 w 377"/>
                  <a:gd name="T83" fmla="*/ 377 h 505"/>
                  <a:gd name="T84" fmla="*/ 191 w 377"/>
                  <a:gd name="T85" fmla="*/ 346 h 505"/>
                  <a:gd name="T86" fmla="*/ 220 w 377"/>
                  <a:gd name="T87" fmla="*/ 308 h 505"/>
                  <a:gd name="T88" fmla="*/ 228 w 377"/>
                  <a:gd name="T89" fmla="*/ 284 h 505"/>
                  <a:gd name="T90" fmla="*/ 218 w 377"/>
                  <a:gd name="T91" fmla="*/ 280 h 505"/>
                  <a:gd name="T92" fmla="*/ 193 w 377"/>
                  <a:gd name="T93" fmla="*/ 289 h 505"/>
                  <a:gd name="T94" fmla="*/ 169 w 377"/>
                  <a:gd name="T95" fmla="*/ 287 h 505"/>
                  <a:gd name="T96" fmla="*/ 149 w 377"/>
                  <a:gd name="T97" fmla="*/ 277 h 505"/>
                  <a:gd name="T98" fmla="*/ 134 w 377"/>
                  <a:gd name="T99" fmla="*/ 268 h 505"/>
                  <a:gd name="T100" fmla="*/ 132 w 377"/>
                  <a:gd name="T101" fmla="*/ 258 h 505"/>
                  <a:gd name="T102" fmla="*/ 132 w 377"/>
                  <a:gd name="T103" fmla="*/ 250 h 505"/>
                  <a:gd name="T104" fmla="*/ 152 w 377"/>
                  <a:gd name="T105" fmla="*/ 234 h 505"/>
                  <a:gd name="T106" fmla="*/ 188 w 377"/>
                  <a:gd name="T107" fmla="*/ 221 h 505"/>
                  <a:gd name="T108" fmla="*/ 207 w 377"/>
                  <a:gd name="T109" fmla="*/ 212 h 505"/>
                  <a:gd name="T110" fmla="*/ 226 w 377"/>
                  <a:gd name="T111" fmla="*/ 202 h 505"/>
                  <a:gd name="T112" fmla="*/ 248 w 377"/>
                  <a:gd name="T113" fmla="*/ 193 h 505"/>
                  <a:gd name="T114" fmla="*/ 256 w 377"/>
                  <a:gd name="T115" fmla="*/ 180 h 505"/>
                  <a:gd name="T116" fmla="*/ 273 w 377"/>
                  <a:gd name="T117" fmla="*/ 171 h 505"/>
                  <a:gd name="T118" fmla="*/ 274 w 377"/>
                  <a:gd name="T119" fmla="*/ 133 h 505"/>
                  <a:gd name="T120" fmla="*/ 279 w 377"/>
                  <a:gd name="T121" fmla="*/ 83 h 505"/>
                  <a:gd name="T122" fmla="*/ 275 w 377"/>
                  <a:gd name="T123" fmla="*/ 40 h 505"/>
                  <a:gd name="T124" fmla="*/ 280 w 377"/>
                  <a:gd name="T125" fmla="*/ 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05">
                    <a:moveTo>
                      <a:pt x="289" y="0"/>
                    </a:moveTo>
                    <a:lnTo>
                      <a:pt x="294" y="1"/>
                    </a:lnTo>
                    <a:lnTo>
                      <a:pt x="302" y="3"/>
                    </a:lnTo>
                    <a:lnTo>
                      <a:pt x="305" y="4"/>
                    </a:lnTo>
                    <a:lnTo>
                      <a:pt x="309" y="6"/>
                    </a:lnTo>
                    <a:lnTo>
                      <a:pt x="311" y="8"/>
                    </a:lnTo>
                    <a:lnTo>
                      <a:pt x="313" y="9"/>
                    </a:lnTo>
                    <a:lnTo>
                      <a:pt x="315" y="11"/>
                    </a:lnTo>
                    <a:lnTo>
                      <a:pt x="316" y="12"/>
                    </a:lnTo>
                    <a:lnTo>
                      <a:pt x="317" y="14"/>
                    </a:lnTo>
                    <a:lnTo>
                      <a:pt x="317" y="16"/>
                    </a:lnTo>
                    <a:lnTo>
                      <a:pt x="319" y="18"/>
                    </a:lnTo>
                    <a:lnTo>
                      <a:pt x="320" y="20"/>
                    </a:lnTo>
                    <a:lnTo>
                      <a:pt x="321" y="22"/>
                    </a:lnTo>
                    <a:lnTo>
                      <a:pt x="322" y="23"/>
                    </a:lnTo>
                    <a:lnTo>
                      <a:pt x="326" y="25"/>
                    </a:lnTo>
                    <a:lnTo>
                      <a:pt x="329" y="27"/>
                    </a:lnTo>
                    <a:lnTo>
                      <a:pt x="333" y="28"/>
                    </a:lnTo>
                    <a:lnTo>
                      <a:pt x="336" y="29"/>
                    </a:lnTo>
                    <a:lnTo>
                      <a:pt x="339" y="31"/>
                    </a:lnTo>
                    <a:lnTo>
                      <a:pt x="342" y="32"/>
                    </a:lnTo>
                    <a:lnTo>
                      <a:pt x="345" y="35"/>
                    </a:lnTo>
                    <a:lnTo>
                      <a:pt x="348" y="38"/>
                    </a:lnTo>
                    <a:lnTo>
                      <a:pt x="348" y="44"/>
                    </a:lnTo>
                    <a:lnTo>
                      <a:pt x="348" y="50"/>
                    </a:lnTo>
                    <a:lnTo>
                      <a:pt x="347" y="55"/>
                    </a:lnTo>
                    <a:lnTo>
                      <a:pt x="346" y="60"/>
                    </a:lnTo>
                    <a:lnTo>
                      <a:pt x="345" y="64"/>
                    </a:lnTo>
                    <a:lnTo>
                      <a:pt x="345" y="68"/>
                    </a:lnTo>
                    <a:lnTo>
                      <a:pt x="343" y="72"/>
                    </a:lnTo>
                    <a:lnTo>
                      <a:pt x="341" y="76"/>
                    </a:lnTo>
                    <a:lnTo>
                      <a:pt x="341" y="77"/>
                    </a:lnTo>
                    <a:lnTo>
                      <a:pt x="340" y="79"/>
                    </a:lnTo>
                    <a:lnTo>
                      <a:pt x="340" y="81"/>
                    </a:lnTo>
                    <a:lnTo>
                      <a:pt x="340" y="84"/>
                    </a:lnTo>
                    <a:lnTo>
                      <a:pt x="339" y="89"/>
                    </a:lnTo>
                    <a:lnTo>
                      <a:pt x="340" y="95"/>
                    </a:lnTo>
                    <a:lnTo>
                      <a:pt x="340" y="100"/>
                    </a:lnTo>
                    <a:lnTo>
                      <a:pt x="341" y="105"/>
                    </a:lnTo>
                    <a:lnTo>
                      <a:pt x="341" y="108"/>
                    </a:lnTo>
                    <a:lnTo>
                      <a:pt x="343" y="111"/>
                    </a:lnTo>
                    <a:lnTo>
                      <a:pt x="343" y="113"/>
                    </a:lnTo>
                    <a:lnTo>
                      <a:pt x="342" y="117"/>
                    </a:lnTo>
                    <a:lnTo>
                      <a:pt x="341" y="121"/>
                    </a:lnTo>
                    <a:lnTo>
                      <a:pt x="341" y="124"/>
                    </a:lnTo>
                    <a:lnTo>
                      <a:pt x="344" y="126"/>
                    </a:lnTo>
                    <a:lnTo>
                      <a:pt x="346" y="128"/>
                    </a:lnTo>
                    <a:lnTo>
                      <a:pt x="349" y="128"/>
                    </a:lnTo>
                    <a:lnTo>
                      <a:pt x="351" y="129"/>
                    </a:lnTo>
                    <a:lnTo>
                      <a:pt x="354" y="129"/>
                    </a:lnTo>
                    <a:lnTo>
                      <a:pt x="357" y="130"/>
                    </a:lnTo>
                    <a:lnTo>
                      <a:pt x="361" y="130"/>
                    </a:lnTo>
                    <a:lnTo>
                      <a:pt x="366" y="130"/>
                    </a:lnTo>
                    <a:lnTo>
                      <a:pt x="366" y="130"/>
                    </a:lnTo>
                    <a:lnTo>
                      <a:pt x="367" y="130"/>
                    </a:lnTo>
                    <a:lnTo>
                      <a:pt x="369" y="132"/>
                    </a:lnTo>
                    <a:lnTo>
                      <a:pt x="373" y="135"/>
                    </a:lnTo>
                    <a:lnTo>
                      <a:pt x="374" y="136"/>
                    </a:lnTo>
                    <a:lnTo>
                      <a:pt x="375" y="137"/>
                    </a:lnTo>
                    <a:lnTo>
                      <a:pt x="376" y="139"/>
                    </a:lnTo>
                    <a:lnTo>
                      <a:pt x="376" y="141"/>
                    </a:lnTo>
                    <a:lnTo>
                      <a:pt x="377" y="142"/>
                    </a:lnTo>
                    <a:lnTo>
                      <a:pt x="377" y="144"/>
                    </a:lnTo>
                    <a:lnTo>
                      <a:pt x="377" y="145"/>
                    </a:lnTo>
                    <a:lnTo>
                      <a:pt x="377" y="147"/>
                    </a:lnTo>
                    <a:lnTo>
                      <a:pt x="377" y="151"/>
                    </a:lnTo>
                    <a:lnTo>
                      <a:pt x="376" y="155"/>
                    </a:lnTo>
                    <a:lnTo>
                      <a:pt x="375" y="159"/>
                    </a:lnTo>
                    <a:lnTo>
                      <a:pt x="373" y="162"/>
                    </a:lnTo>
                    <a:lnTo>
                      <a:pt x="373" y="165"/>
                    </a:lnTo>
                    <a:lnTo>
                      <a:pt x="371" y="167"/>
                    </a:lnTo>
                    <a:lnTo>
                      <a:pt x="369" y="169"/>
                    </a:lnTo>
                    <a:lnTo>
                      <a:pt x="367" y="172"/>
                    </a:lnTo>
                    <a:lnTo>
                      <a:pt x="365" y="173"/>
                    </a:lnTo>
                    <a:lnTo>
                      <a:pt x="361" y="176"/>
                    </a:lnTo>
                    <a:lnTo>
                      <a:pt x="357" y="179"/>
                    </a:lnTo>
                    <a:lnTo>
                      <a:pt x="350" y="182"/>
                    </a:lnTo>
                    <a:lnTo>
                      <a:pt x="339" y="189"/>
                    </a:lnTo>
                    <a:lnTo>
                      <a:pt x="328" y="195"/>
                    </a:lnTo>
                    <a:lnTo>
                      <a:pt x="325" y="197"/>
                    </a:lnTo>
                    <a:lnTo>
                      <a:pt x="322" y="199"/>
                    </a:lnTo>
                    <a:lnTo>
                      <a:pt x="321" y="201"/>
                    </a:lnTo>
                    <a:lnTo>
                      <a:pt x="318" y="205"/>
                    </a:lnTo>
                    <a:lnTo>
                      <a:pt x="315" y="211"/>
                    </a:lnTo>
                    <a:lnTo>
                      <a:pt x="311" y="216"/>
                    </a:lnTo>
                    <a:lnTo>
                      <a:pt x="309" y="220"/>
                    </a:lnTo>
                    <a:lnTo>
                      <a:pt x="309" y="224"/>
                    </a:lnTo>
                    <a:lnTo>
                      <a:pt x="308" y="228"/>
                    </a:lnTo>
                    <a:lnTo>
                      <a:pt x="306" y="232"/>
                    </a:lnTo>
                    <a:lnTo>
                      <a:pt x="301" y="235"/>
                    </a:lnTo>
                    <a:lnTo>
                      <a:pt x="297" y="238"/>
                    </a:lnTo>
                    <a:lnTo>
                      <a:pt x="297" y="242"/>
                    </a:lnTo>
                    <a:lnTo>
                      <a:pt x="296" y="247"/>
                    </a:lnTo>
                    <a:lnTo>
                      <a:pt x="295" y="251"/>
                    </a:lnTo>
                    <a:lnTo>
                      <a:pt x="294" y="255"/>
                    </a:lnTo>
                    <a:lnTo>
                      <a:pt x="290" y="263"/>
                    </a:lnTo>
                    <a:lnTo>
                      <a:pt x="285" y="272"/>
                    </a:lnTo>
                    <a:lnTo>
                      <a:pt x="279" y="280"/>
                    </a:lnTo>
                    <a:lnTo>
                      <a:pt x="273" y="287"/>
                    </a:lnTo>
                    <a:lnTo>
                      <a:pt x="273" y="289"/>
                    </a:lnTo>
                    <a:lnTo>
                      <a:pt x="271" y="291"/>
                    </a:lnTo>
                    <a:lnTo>
                      <a:pt x="270" y="293"/>
                    </a:lnTo>
                    <a:lnTo>
                      <a:pt x="269" y="295"/>
                    </a:lnTo>
                    <a:lnTo>
                      <a:pt x="269" y="300"/>
                    </a:lnTo>
                    <a:lnTo>
                      <a:pt x="268" y="305"/>
                    </a:lnTo>
                    <a:lnTo>
                      <a:pt x="267" y="309"/>
                    </a:lnTo>
                    <a:lnTo>
                      <a:pt x="265" y="314"/>
                    </a:lnTo>
                    <a:lnTo>
                      <a:pt x="265" y="317"/>
                    </a:lnTo>
                    <a:lnTo>
                      <a:pt x="264" y="318"/>
                    </a:lnTo>
                    <a:lnTo>
                      <a:pt x="263" y="320"/>
                    </a:lnTo>
                    <a:lnTo>
                      <a:pt x="262" y="322"/>
                    </a:lnTo>
                    <a:lnTo>
                      <a:pt x="259" y="325"/>
                    </a:lnTo>
                    <a:lnTo>
                      <a:pt x="252" y="333"/>
                    </a:lnTo>
                    <a:lnTo>
                      <a:pt x="245" y="339"/>
                    </a:lnTo>
                    <a:lnTo>
                      <a:pt x="241" y="343"/>
                    </a:lnTo>
                    <a:lnTo>
                      <a:pt x="236" y="345"/>
                    </a:lnTo>
                    <a:lnTo>
                      <a:pt x="232" y="345"/>
                    </a:lnTo>
                    <a:lnTo>
                      <a:pt x="230" y="347"/>
                    </a:lnTo>
                    <a:lnTo>
                      <a:pt x="228" y="349"/>
                    </a:lnTo>
                    <a:lnTo>
                      <a:pt x="226" y="350"/>
                    </a:lnTo>
                    <a:lnTo>
                      <a:pt x="224" y="353"/>
                    </a:lnTo>
                    <a:lnTo>
                      <a:pt x="222" y="357"/>
                    </a:lnTo>
                    <a:lnTo>
                      <a:pt x="219" y="361"/>
                    </a:lnTo>
                    <a:lnTo>
                      <a:pt x="216" y="366"/>
                    </a:lnTo>
                    <a:lnTo>
                      <a:pt x="213" y="370"/>
                    </a:lnTo>
                    <a:lnTo>
                      <a:pt x="210" y="374"/>
                    </a:lnTo>
                    <a:lnTo>
                      <a:pt x="207" y="378"/>
                    </a:lnTo>
                    <a:lnTo>
                      <a:pt x="203" y="379"/>
                    </a:lnTo>
                    <a:lnTo>
                      <a:pt x="200" y="381"/>
                    </a:lnTo>
                    <a:lnTo>
                      <a:pt x="196" y="381"/>
                    </a:lnTo>
                    <a:lnTo>
                      <a:pt x="192" y="382"/>
                    </a:lnTo>
                    <a:lnTo>
                      <a:pt x="192" y="385"/>
                    </a:lnTo>
                    <a:lnTo>
                      <a:pt x="191" y="387"/>
                    </a:lnTo>
                    <a:lnTo>
                      <a:pt x="187" y="387"/>
                    </a:lnTo>
                    <a:lnTo>
                      <a:pt x="183" y="387"/>
                    </a:lnTo>
                    <a:lnTo>
                      <a:pt x="181" y="389"/>
                    </a:lnTo>
                    <a:lnTo>
                      <a:pt x="180" y="390"/>
                    </a:lnTo>
                    <a:lnTo>
                      <a:pt x="179" y="392"/>
                    </a:lnTo>
                    <a:lnTo>
                      <a:pt x="177" y="394"/>
                    </a:lnTo>
                    <a:lnTo>
                      <a:pt x="176" y="396"/>
                    </a:lnTo>
                    <a:lnTo>
                      <a:pt x="174" y="398"/>
                    </a:lnTo>
                    <a:lnTo>
                      <a:pt x="172" y="400"/>
                    </a:lnTo>
                    <a:lnTo>
                      <a:pt x="171" y="401"/>
                    </a:lnTo>
                    <a:lnTo>
                      <a:pt x="169" y="402"/>
                    </a:lnTo>
                    <a:lnTo>
                      <a:pt x="168" y="403"/>
                    </a:lnTo>
                    <a:lnTo>
                      <a:pt x="166" y="403"/>
                    </a:lnTo>
                    <a:lnTo>
                      <a:pt x="164" y="404"/>
                    </a:lnTo>
                    <a:lnTo>
                      <a:pt x="163" y="404"/>
                    </a:lnTo>
                    <a:lnTo>
                      <a:pt x="161" y="404"/>
                    </a:lnTo>
                    <a:lnTo>
                      <a:pt x="159" y="405"/>
                    </a:lnTo>
                    <a:lnTo>
                      <a:pt x="157" y="405"/>
                    </a:lnTo>
                    <a:lnTo>
                      <a:pt x="152" y="411"/>
                    </a:lnTo>
                    <a:lnTo>
                      <a:pt x="144" y="417"/>
                    </a:lnTo>
                    <a:lnTo>
                      <a:pt x="137" y="422"/>
                    </a:lnTo>
                    <a:lnTo>
                      <a:pt x="129" y="429"/>
                    </a:lnTo>
                    <a:lnTo>
                      <a:pt x="126" y="431"/>
                    </a:lnTo>
                    <a:lnTo>
                      <a:pt x="122" y="434"/>
                    </a:lnTo>
                    <a:lnTo>
                      <a:pt x="117" y="437"/>
                    </a:lnTo>
                    <a:lnTo>
                      <a:pt x="113" y="439"/>
                    </a:lnTo>
                    <a:lnTo>
                      <a:pt x="109" y="441"/>
                    </a:lnTo>
                    <a:lnTo>
                      <a:pt x="105" y="441"/>
                    </a:lnTo>
                    <a:lnTo>
                      <a:pt x="101" y="442"/>
                    </a:lnTo>
                    <a:lnTo>
                      <a:pt x="97" y="443"/>
                    </a:lnTo>
                    <a:lnTo>
                      <a:pt x="96" y="445"/>
                    </a:lnTo>
                    <a:lnTo>
                      <a:pt x="96" y="447"/>
                    </a:lnTo>
                    <a:lnTo>
                      <a:pt x="95" y="449"/>
                    </a:lnTo>
                    <a:lnTo>
                      <a:pt x="94" y="450"/>
                    </a:lnTo>
                    <a:lnTo>
                      <a:pt x="92" y="451"/>
                    </a:lnTo>
                    <a:lnTo>
                      <a:pt x="91" y="452"/>
                    </a:lnTo>
                    <a:lnTo>
                      <a:pt x="89" y="453"/>
                    </a:lnTo>
                    <a:lnTo>
                      <a:pt x="88" y="453"/>
                    </a:lnTo>
                    <a:lnTo>
                      <a:pt x="84" y="454"/>
                    </a:lnTo>
                    <a:lnTo>
                      <a:pt x="81" y="455"/>
                    </a:lnTo>
                    <a:lnTo>
                      <a:pt x="79" y="456"/>
                    </a:lnTo>
                    <a:lnTo>
                      <a:pt x="77" y="457"/>
                    </a:lnTo>
                    <a:lnTo>
                      <a:pt x="76" y="457"/>
                    </a:lnTo>
                    <a:lnTo>
                      <a:pt x="74" y="459"/>
                    </a:lnTo>
                    <a:lnTo>
                      <a:pt x="70" y="463"/>
                    </a:lnTo>
                    <a:lnTo>
                      <a:pt x="66" y="467"/>
                    </a:lnTo>
                    <a:lnTo>
                      <a:pt x="61" y="472"/>
                    </a:lnTo>
                    <a:lnTo>
                      <a:pt x="57" y="476"/>
                    </a:lnTo>
                    <a:lnTo>
                      <a:pt x="56" y="477"/>
                    </a:lnTo>
                    <a:lnTo>
                      <a:pt x="54" y="477"/>
                    </a:lnTo>
                    <a:lnTo>
                      <a:pt x="52" y="477"/>
                    </a:lnTo>
                    <a:lnTo>
                      <a:pt x="51" y="478"/>
                    </a:lnTo>
                    <a:lnTo>
                      <a:pt x="49" y="478"/>
                    </a:lnTo>
                    <a:lnTo>
                      <a:pt x="48" y="479"/>
                    </a:lnTo>
                    <a:lnTo>
                      <a:pt x="46" y="480"/>
                    </a:lnTo>
                    <a:lnTo>
                      <a:pt x="45" y="481"/>
                    </a:lnTo>
                    <a:lnTo>
                      <a:pt x="40" y="487"/>
                    </a:lnTo>
                    <a:lnTo>
                      <a:pt x="33" y="494"/>
                    </a:lnTo>
                    <a:lnTo>
                      <a:pt x="30" y="497"/>
                    </a:lnTo>
                    <a:lnTo>
                      <a:pt x="28" y="501"/>
                    </a:lnTo>
                    <a:lnTo>
                      <a:pt x="24" y="503"/>
                    </a:lnTo>
                    <a:lnTo>
                      <a:pt x="21" y="505"/>
                    </a:lnTo>
                    <a:lnTo>
                      <a:pt x="16" y="505"/>
                    </a:lnTo>
                    <a:lnTo>
                      <a:pt x="12" y="505"/>
                    </a:lnTo>
                    <a:lnTo>
                      <a:pt x="9" y="505"/>
                    </a:lnTo>
                    <a:lnTo>
                      <a:pt x="5" y="505"/>
                    </a:lnTo>
                    <a:lnTo>
                      <a:pt x="3" y="502"/>
                    </a:lnTo>
                    <a:lnTo>
                      <a:pt x="0" y="500"/>
                    </a:lnTo>
                    <a:lnTo>
                      <a:pt x="0" y="498"/>
                    </a:lnTo>
                    <a:lnTo>
                      <a:pt x="0" y="496"/>
                    </a:lnTo>
                    <a:lnTo>
                      <a:pt x="8" y="490"/>
                    </a:lnTo>
                    <a:lnTo>
                      <a:pt x="15" y="483"/>
                    </a:lnTo>
                    <a:lnTo>
                      <a:pt x="21" y="477"/>
                    </a:lnTo>
                    <a:lnTo>
                      <a:pt x="28" y="470"/>
                    </a:lnTo>
                    <a:lnTo>
                      <a:pt x="31" y="469"/>
                    </a:lnTo>
                    <a:lnTo>
                      <a:pt x="35" y="466"/>
                    </a:lnTo>
                    <a:lnTo>
                      <a:pt x="38" y="465"/>
                    </a:lnTo>
                    <a:lnTo>
                      <a:pt x="41" y="463"/>
                    </a:lnTo>
                    <a:lnTo>
                      <a:pt x="44" y="461"/>
                    </a:lnTo>
                    <a:lnTo>
                      <a:pt x="48" y="459"/>
                    </a:lnTo>
                    <a:lnTo>
                      <a:pt x="51" y="457"/>
                    </a:lnTo>
                    <a:lnTo>
                      <a:pt x="53" y="454"/>
                    </a:lnTo>
                    <a:lnTo>
                      <a:pt x="57" y="449"/>
                    </a:lnTo>
                    <a:lnTo>
                      <a:pt x="60" y="445"/>
                    </a:lnTo>
                    <a:lnTo>
                      <a:pt x="64" y="444"/>
                    </a:lnTo>
                    <a:lnTo>
                      <a:pt x="70" y="443"/>
                    </a:lnTo>
                    <a:lnTo>
                      <a:pt x="73" y="440"/>
                    </a:lnTo>
                    <a:lnTo>
                      <a:pt x="77" y="436"/>
                    </a:lnTo>
                    <a:lnTo>
                      <a:pt x="81" y="433"/>
                    </a:lnTo>
                    <a:lnTo>
                      <a:pt x="85" y="429"/>
                    </a:lnTo>
                    <a:lnTo>
                      <a:pt x="89" y="429"/>
                    </a:lnTo>
                    <a:lnTo>
                      <a:pt x="93" y="429"/>
                    </a:lnTo>
                    <a:lnTo>
                      <a:pt x="94" y="428"/>
                    </a:lnTo>
                    <a:lnTo>
                      <a:pt x="96" y="426"/>
                    </a:lnTo>
                    <a:lnTo>
                      <a:pt x="96" y="425"/>
                    </a:lnTo>
                    <a:lnTo>
                      <a:pt x="98" y="423"/>
                    </a:lnTo>
                    <a:lnTo>
                      <a:pt x="100" y="420"/>
                    </a:lnTo>
                    <a:lnTo>
                      <a:pt x="104" y="417"/>
                    </a:lnTo>
                    <a:lnTo>
                      <a:pt x="107" y="417"/>
                    </a:lnTo>
                    <a:lnTo>
                      <a:pt x="111" y="415"/>
                    </a:lnTo>
                    <a:lnTo>
                      <a:pt x="112" y="413"/>
                    </a:lnTo>
                    <a:lnTo>
                      <a:pt x="115" y="412"/>
                    </a:lnTo>
                    <a:lnTo>
                      <a:pt x="116" y="410"/>
                    </a:lnTo>
                    <a:lnTo>
                      <a:pt x="117" y="408"/>
                    </a:lnTo>
                    <a:lnTo>
                      <a:pt x="119" y="406"/>
                    </a:lnTo>
                    <a:lnTo>
                      <a:pt x="120" y="404"/>
                    </a:lnTo>
                    <a:lnTo>
                      <a:pt x="122" y="403"/>
                    </a:lnTo>
                    <a:lnTo>
                      <a:pt x="124" y="401"/>
                    </a:lnTo>
                    <a:lnTo>
                      <a:pt x="128" y="399"/>
                    </a:lnTo>
                    <a:lnTo>
                      <a:pt x="132" y="396"/>
                    </a:lnTo>
                    <a:lnTo>
                      <a:pt x="136" y="393"/>
                    </a:lnTo>
                    <a:lnTo>
                      <a:pt x="140" y="389"/>
                    </a:lnTo>
                    <a:lnTo>
                      <a:pt x="141" y="387"/>
                    </a:lnTo>
                    <a:lnTo>
                      <a:pt x="142" y="385"/>
                    </a:lnTo>
                    <a:lnTo>
                      <a:pt x="143" y="383"/>
                    </a:lnTo>
                    <a:lnTo>
                      <a:pt x="144" y="382"/>
                    </a:lnTo>
                    <a:lnTo>
                      <a:pt x="144" y="381"/>
                    </a:lnTo>
                    <a:lnTo>
                      <a:pt x="145" y="381"/>
                    </a:lnTo>
                    <a:lnTo>
                      <a:pt x="152" y="377"/>
                    </a:lnTo>
                    <a:lnTo>
                      <a:pt x="158" y="372"/>
                    </a:lnTo>
                    <a:lnTo>
                      <a:pt x="164" y="368"/>
                    </a:lnTo>
                    <a:lnTo>
                      <a:pt x="171" y="363"/>
                    </a:lnTo>
                    <a:lnTo>
                      <a:pt x="178" y="357"/>
                    </a:lnTo>
                    <a:lnTo>
                      <a:pt x="184" y="352"/>
                    </a:lnTo>
                    <a:lnTo>
                      <a:pt x="191" y="346"/>
                    </a:lnTo>
                    <a:lnTo>
                      <a:pt x="197" y="340"/>
                    </a:lnTo>
                    <a:lnTo>
                      <a:pt x="204" y="333"/>
                    </a:lnTo>
                    <a:lnTo>
                      <a:pt x="209" y="326"/>
                    </a:lnTo>
                    <a:lnTo>
                      <a:pt x="214" y="319"/>
                    </a:lnTo>
                    <a:lnTo>
                      <a:pt x="218" y="312"/>
                    </a:lnTo>
                    <a:lnTo>
                      <a:pt x="220" y="308"/>
                    </a:lnTo>
                    <a:lnTo>
                      <a:pt x="222" y="304"/>
                    </a:lnTo>
                    <a:lnTo>
                      <a:pt x="224" y="300"/>
                    </a:lnTo>
                    <a:lnTo>
                      <a:pt x="225" y="296"/>
                    </a:lnTo>
                    <a:lnTo>
                      <a:pt x="227" y="293"/>
                    </a:lnTo>
                    <a:lnTo>
                      <a:pt x="228" y="289"/>
                    </a:lnTo>
                    <a:lnTo>
                      <a:pt x="228" y="284"/>
                    </a:lnTo>
                    <a:lnTo>
                      <a:pt x="229" y="280"/>
                    </a:lnTo>
                    <a:lnTo>
                      <a:pt x="228" y="280"/>
                    </a:lnTo>
                    <a:lnTo>
                      <a:pt x="228" y="278"/>
                    </a:lnTo>
                    <a:lnTo>
                      <a:pt x="224" y="279"/>
                    </a:lnTo>
                    <a:lnTo>
                      <a:pt x="220" y="279"/>
                    </a:lnTo>
                    <a:lnTo>
                      <a:pt x="218" y="280"/>
                    </a:lnTo>
                    <a:lnTo>
                      <a:pt x="216" y="281"/>
                    </a:lnTo>
                    <a:lnTo>
                      <a:pt x="211" y="283"/>
                    </a:lnTo>
                    <a:lnTo>
                      <a:pt x="207" y="285"/>
                    </a:lnTo>
                    <a:lnTo>
                      <a:pt x="202" y="286"/>
                    </a:lnTo>
                    <a:lnTo>
                      <a:pt x="198" y="288"/>
                    </a:lnTo>
                    <a:lnTo>
                      <a:pt x="193" y="289"/>
                    </a:lnTo>
                    <a:lnTo>
                      <a:pt x="189" y="289"/>
                    </a:lnTo>
                    <a:lnTo>
                      <a:pt x="185" y="289"/>
                    </a:lnTo>
                    <a:lnTo>
                      <a:pt x="181" y="289"/>
                    </a:lnTo>
                    <a:lnTo>
                      <a:pt x="177" y="289"/>
                    </a:lnTo>
                    <a:lnTo>
                      <a:pt x="173" y="289"/>
                    </a:lnTo>
                    <a:lnTo>
                      <a:pt x="169" y="287"/>
                    </a:lnTo>
                    <a:lnTo>
                      <a:pt x="166" y="286"/>
                    </a:lnTo>
                    <a:lnTo>
                      <a:pt x="162" y="285"/>
                    </a:lnTo>
                    <a:lnTo>
                      <a:pt x="159" y="283"/>
                    </a:lnTo>
                    <a:lnTo>
                      <a:pt x="156" y="281"/>
                    </a:lnTo>
                    <a:lnTo>
                      <a:pt x="152" y="280"/>
                    </a:lnTo>
                    <a:lnTo>
                      <a:pt x="149" y="277"/>
                    </a:lnTo>
                    <a:lnTo>
                      <a:pt x="146" y="276"/>
                    </a:lnTo>
                    <a:lnTo>
                      <a:pt x="141" y="273"/>
                    </a:lnTo>
                    <a:lnTo>
                      <a:pt x="136" y="270"/>
                    </a:lnTo>
                    <a:lnTo>
                      <a:pt x="136" y="269"/>
                    </a:lnTo>
                    <a:lnTo>
                      <a:pt x="135" y="269"/>
                    </a:lnTo>
                    <a:lnTo>
                      <a:pt x="134" y="268"/>
                    </a:lnTo>
                    <a:lnTo>
                      <a:pt x="133" y="266"/>
                    </a:lnTo>
                    <a:lnTo>
                      <a:pt x="133" y="265"/>
                    </a:lnTo>
                    <a:lnTo>
                      <a:pt x="132" y="264"/>
                    </a:lnTo>
                    <a:lnTo>
                      <a:pt x="132" y="261"/>
                    </a:lnTo>
                    <a:lnTo>
                      <a:pt x="132" y="259"/>
                    </a:lnTo>
                    <a:lnTo>
                      <a:pt x="132" y="258"/>
                    </a:lnTo>
                    <a:lnTo>
                      <a:pt x="131" y="257"/>
                    </a:lnTo>
                    <a:lnTo>
                      <a:pt x="131" y="255"/>
                    </a:lnTo>
                    <a:lnTo>
                      <a:pt x="131" y="254"/>
                    </a:lnTo>
                    <a:lnTo>
                      <a:pt x="131" y="253"/>
                    </a:lnTo>
                    <a:lnTo>
                      <a:pt x="132" y="252"/>
                    </a:lnTo>
                    <a:lnTo>
                      <a:pt x="132" y="250"/>
                    </a:lnTo>
                    <a:lnTo>
                      <a:pt x="132" y="249"/>
                    </a:lnTo>
                    <a:lnTo>
                      <a:pt x="135" y="246"/>
                    </a:lnTo>
                    <a:lnTo>
                      <a:pt x="138" y="244"/>
                    </a:lnTo>
                    <a:lnTo>
                      <a:pt x="141" y="241"/>
                    </a:lnTo>
                    <a:lnTo>
                      <a:pt x="144" y="239"/>
                    </a:lnTo>
                    <a:lnTo>
                      <a:pt x="152" y="234"/>
                    </a:lnTo>
                    <a:lnTo>
                      <a:pt x="160" y="230"/>
                    </a:lnTo>
                    <a:lnTo>
                      <a:pt x="167" y="227"/>
                    </a:lnTo>
                    <a:lnTo>
                      <a:pt x="172" y="225"/>
                    </a:lnTo>
                    <a:lnTo>
                      <a:pt x="177" y="224"/>
                    </a:lnTo>
                    <a:lnTo>
                      <a:pt x="183" y="222"/>
                    </a:lnTo>
                    <a:lnTo>
                      <a:pt x="188" y="221"/>
                    </a:lnTo>
                    <a:lnTo>
                      <a:pt x="195" y="220"/>
                    </a:lnTo>
                    <a:lnTo>
                      <a:pt x="198" y="219"/>
                    </a:lnTo>
                    <a:lnTo>
                      <a:pt x="200" y="217"/>
                    </a:lnTo>
                    <a:lnTo>
                      <a:pt x="203" y="216"/>
                    </a:lnTo>
                    <a:lnTo>
                      <a:pt x="205" y="213"/>
                    </a:lnTo>
                    <a:lnTo>
                      <a:pt x="207" y="212"/>
                    </a:lnTo>
                    <a:lnTo>
                      <a:pt x="209" y="209"/>
                    </a:lnTo>
                    <a:lnTo>
                      <a:pt x="212" y="208"/>
                    </a:lnTo>
                    <a:lnTo>
                      <a:pt x="215" y="206"/>
                    </a:lnTo>
                    <a:lnTo>
                      <a:pt x="218" y="205"/>
                    </a:lnTo>
                    <a:lnTo>
                      <a:pt x="222" y="204"/>
                    </a:lnTo>
                    <a:lnTo>
                      <a:pt x="226" y="202"/>
                    </a:lnTo>
                    <a:lnTo>
                      <a:pt x="230" y="201"/>
                    </a:lnTo>
                    <a:lnTo>
                      <a:pt x="235" y="200"/>
                    </a:lnTo>
                    <a:lnTo>
                      <a:pt x="239" y="198"/>
                    </a:lnTo>
                    <a:lnTo>
                      <a:pt x="242" y="197"/>
                    </a:lnTo>
                    <a:lnTo>
                      <a:pt x="246" y="195"/>
                    </a:lnTo>
                    <a:lnTo>
                      <a:pt x="248" y="193"/>
                    </a:lnTo>
                    <a:lnTo>
                      <a:pt x="249" y="191"/>
                    </a:lnTo>
                    <a:lnTo>
                      <a:pt x="250" y="189"/>
                    </a:lnTo>
                    <a:lnTo>
                      <a:pt x="252" y="187"/>
                    </a:lnTo>
                    <a:lnTo>
                      <a:pt x="253" y="184"/>
                    </a:lnTo>
                    <a:lnTo>
                      <a:pt x="254" y="182"/>
                    </a:lnTo>
                    <a:lnTo>
                      <a:pt x="256" y="180"/>
                    </a:lnTo>
                    <a:lnTo>
                      <a:pt x="257" y="179"/>
                    </a:lnTo>
                    <a:lnTo>
                      <a:pt x="261" y="176"/>
                    </a:lnTo>
                    <a:lnTo>
                      <a:pt x="266" y="175"/>
                    </a:lnTo>
                    <a:lnTo>
                      <a:pt x="269" y="173"/>
                    </a:lnTo>
                    <a:lnTo>
                      <a:pt x="270" y="172"/>
                    </a:lnTo>
                    <a:lnTo>
                      <a:pt x="273" y="171"/>
                    </a:lnTo>
                    <a:lnTo>
                      <a:pt x="273" y="169"/>
                    </a:lnTo>
                    <a:lnTo>
                      <a:pt x="273" y="160"/>
                    </a:lnTo>
                    <a:lnTo>
                      <a:pt x="273" y="152"/>
                    </a:lnTo>
                    <a:lnTo>
                      <a:pt x="273" y="144"/>
                    </a:lnTo>
                    <a:lnTo>
                      <a:pt x="273" y="136"/>
                    </a:lnTo>
                    <a:lnTo>
                      <a:pt x="274" y="133"/>
                    </a:lnTo>
                    <a:lnTo>
                      <a:pt x="275" y="127"/>
                    </a:lnTo>
                    <a:lnTo>
                      <a:pt x="276" y="118"/>
                    </a:lnTo>
                    <a:lnTo>
                      <a:pt x="277" y="108"/>
                    </a:lnTo>
                    <a:lnTo>
                      <a:pt x="278" y="98"/>
                    </a:lnTo>
                    <a:lnTo>
                      <a:pt x="279" y="90"/>
                    </a:lnTo>
                    <a:lnTo>
                      <a:pt x="279" y="83"/>
                    </a:lnTo>
                    <a:lnTo>
                      <a:pt x="279" y="79"/>
                    </a:lnTo>
                    <a:lnTo>
                      <a:pt x="278" y="76"/>
                    </a:lnTo>
                    <a:lnTo>
                      <a:pt x="278" y="70"/>
                    </a:lnTo>
                    <a:lnTo>
                      <a:pt x="277" y="60"/>
                    </a:lnTo>
                    <a:lnTo>
                      <a:pt x="276" y="50"/>
                    </a:lnTo>
                    <a:lnTo>
                      <a:pt x="275" y="40"/>
                    </a:lnTo>
                    <a:lnTo>
                      <a:pt x="274" y="31"/>
                    </a:lnTo>
                    <a:lnTo>
                      <a:pt x="274" y="24"/>
                    </a:lnTo>
                    <a:lnTo>
                      <a:pt x="273" y="22"/>
                    </a:lnTo>
                    <a:lnTo>
                      <a:pt x="276" y="17"/>
                    </a:lnTo>
                    <a:lnTo>
                      <a:pt x="277" y="12"/>
                    </a:lnTo>
                    <a:lnTo>
                      <a:pt x="280" y="7"/>
                    </a:lnTo>
                    <a:lnTo>
                      <a:pt x="281" y="1"/>
                    </a:lnTo>
                    <a:lnTo>
                      <a:pt x="285" y="2"/>
                    </a:lnTo>
                    <a:lnTo>
                      <a:pt x="286" y="1"/>
                    </a:lnTo>
                    <a:lnTo>
                      <a:pt x="287" y="1"/>
                    </a:lnTo>
                    <a:lnTo>
                      <a:pt x="28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ṧliḓé"/>
              <p:cNvSpPr/>
              <p:nvPr/>
            </p:nvSpPr>
            <p:spPr bwMode="auto">
              <a:xfrm>
                <a:off x="8896351" y="3289301"/>
                <a:ext cx="249238" cy="231775"/>
              </a:xfrm>
              <a:custGeom>
                <a:avLst/>
                <a:gdLst>
                  <a:gd name="T0" fmla="*/ 5 w 157"/>
                  <a:gd name="T1" fmla="*/ 0 h 146"/>
                  <a:gd name="T2" fmla="*/ 9 w 157"/>
                  <a:gd name="T3" fmla="*/ 0 h 146"/>
                  <a:gd name="T4" fmla="*/ 11 w 157"/>
                  <a:gd name="T5" fmla="*/ 2 h 146"/>
                  <a:gd name="T6" fmla="*/ 14 w 157"/>
                  <a:gd name="T7" fmla="*/ 4 h 146"/>
                  <a:gd name="T8" fmla="*/ 17 w 157"/>
                  <a:gd name="T9" fmla="*/ 7 h 146"/>
                  <a:gd name="T10" fmla="*/ 19 w 157"/>
                  <a:gd name="T11" fmla="*/ 11 h 146"/>
                  <a:gd name="T12" fmla="*/ 27 w 157"/>
                  <a:gd name="T13" fmla="*/ 19 h 146"/>
                  <a:gd name="T14" fmla="*/ 37 w 157"/>
                  <a:gd name="T15" fmla="*/ 28 h 146"/>
                  <a:gd name="T16" fmla="*/ 45 w 157"/>
                  <a:gd name="T17" fmla="*/ 38 h 146"/>
                  <a:gd name="T18" fmla="*/ 49 w 157"/>
                  <a:gd name="T19" fmla="*/ 49 h 146"/>
                  <a:gd name="T20" fmla="*/ 54 w 157"/>
                  <a:gd name="T21" fmla="*/ 56 h 146"/>
                  <a:gd name="T22" fmla="*/ 61 w 157"/>
                  <a:gd name="T23" fmla="*/ 61 h 146"/>
                  <a:gd name="T24" fmla="*/ 64 w 157"/>
                  <a:gd name="T25" fmla="*/ 66 h 146"/>
                  <a:gd name="T26" fmla="*/ 72 w 157"/>
                  <a:gd name="T27" fmla="*/ 72 h 146"/>
                  <a:gd name="T28" fmla="*/ 85 w 157"/>
                  <a:gd name="T29" fmla="*/ 81 h 146"/>
                  <a:gd name="T30" fmla="*/ 99 w 157"/>
                  <a:gd name="T31" fmla="*/ 90 h 146"/>
                  <a:gd name="T32" fmla="*/ 113 w 157"/>
                  <a:gd name="T33" fmla="*/ 98 h 146"/>
                  <a:gd name="T34" fmla="*/ 121 w 157"/>
                  <a:gd name="T35" fmla="*/ 104 h 146"/>
                  <a:gd name="T36" fmla="*/ 124 w 157"/>
                  <a:gd name="T37" fmla="*/ 104 h 146"/>
                  <a:gd name="T38" fmla="*/ 127 w 157"/>
                  <a:gd name="T39" fmla="*/ 104 h 146"/>
                  <a:gd name="T40" fmla="*/ 131 w 157"/>
                  <a:gd name="T41" fmla="*/ 104 h 146"/>
                  <a:gd name="T42" fmla="*/ 138 w 157"/>
                  <a:gd name="T43" fmla="*/ 108 h 146"/>
                  <a:gd name="T44" fmla="*/ 148 w 157"/>
                  <a:gd name="T45" fmla="*/ 114 h 146"/>
                  <a:gd name="T46" fmla="*/ 154 w 157"/>
                  <a:gd name="T47" fmla="*/ 119 h 146"/>
                  <a:gd name="T48" fmla="*/ 157 w 157"/>
                  <a:gd name="T49" fmla="*/ 125 h 146"/>
                  <a:gd name="T50" fmla="*/ 156 w 157"/>
                  <a:gd name="T51" fmla="*/ 130 h 146"/>
                  <a:gd name="T52" fmla="*/ 155 w 157"/>
                  <a:gd name="T53" fmla="*/ 135 h 146"/>
                  <a:gd name="T54" fmla="*/ 153 w 157"/>
                  <a:gd name="T55" fmla="*/ 139 h 146"/>
                  <a:gd name="T56" fmla="*/ 149 w 157"/>
                  <a:gd name="T57" fmla="*/ 141 h 146"/>
                  <a:gd name="T58" fmla="*/ 145 w 157"/>
                  <a:gd name="T59" fmla="*/ 142 h 146"/>
                  <a:gd name="T60" fmla="*/ 136 w 157"/>
                  <a:gd name="T61" fmla="*/ 142 h 146"/>
                  <a:gd name="T62" fmla="*/ 122 w 157"/>
                  <a:gd name="T63" fmla="*/ 139 h 146"/>
                  <a:gd name="T64" fmla="*/ 112 w 157"/>
                  <a:gd name="T65" fmla="*/ 137 h 146"/>
                  <a:gd name="T66" fmla="*/ 107 w 157"/>
                  <a:gd name="T67" fmla="*/ 137 h 146"/>
                  <a:gd name="T68" fmla="*/ 104 w 157"/>
                  <a:gd name="T69" fmla="*/ 138 h 146"/>
                  <a:gd name="T70" fmla="*/ 100 w 157"/>
                  <a:gd name="T71" fmla="*/ 141 h 146"/>
                  <a:gd name="T72" fmla="*/ 94 w 157"/>
                  <a:gd name="T73" fmla="*/ 144 h 146"/>
                  <a:gd name="T74" fmla="*/ 85 w 157"/>
                  <a:gd name="T75" fmla="*/ 146 h 146"/>
                  <a:gd name="T76" fmla="*/ 76 w 157"/>
                  <a:gd name="T77" fmla="*/ 146 h 146"/>
                  <a:gd name="T78" fmla="*/ 67 w 157"/>
                  <a:gd name="T79" fmla="*/ 145 h 146"/>
                  <a:gd name="T80" fmla="*/ 61 w 157"/>
                  <a:gd name="T81" fmla="*/ 140 h 146"/>
                  <a:gd name="T82" fmla="*/ 57 w 157"/>
                  <a:gd name="T83" fmla="*/ 134 h 146"/>
                  <a:gd name="T84" fmla="*/ 51 w 157"/>
                  <a:gd name="T85" fmla="*/ 128 h 146"/>
                  <a:gd name="T86" fmla="*/ 46 w 157"/>
                  <a:gd name="T87" fmla="*/ 122 h 146"/>
                  <a:gd name="T88" fmla="*/ 41 w 157"/>
                  <a:gd name="T89" fmla="*/ 115 h 146"/>
                  <a:gd name="T90" fmla="*/ 38 w 157"/>
                  <a:gd name="T91" fmla="*/ 107 h 146"/>
                  <a:gd name="T92" fmla="*/ 33 w 157"/>
                  <a:gd name="T93" fmla="*/ 93 h 146"/>
                  <a:gd name="T94" fmla="*/ 29 w 157"/>
                  <a:gd name="T95" fmla="*/ 79 h 146"/>
                  <a:gd name="T96" fmla="*/ 25 w 157"/>
                  <a:gd name="T97" fmla="*/ 70 h 146"/>
                  <a:gd name="T98" fmla="*/ 16 w 157"/>
                  <a:gd name="T99" fmla="*/ 54 h 146"/>
                  <a:gd name="T100" fmla="*/ 7 w 157"/>
                  <a:gd name="T101" fmla="*/ 38 h 146"/>
                  <a:gd name="T102" fmla="*/ 3 w 157"/>
                  <a:gd name="T103" fmla="*/ 27 h 146"/>
                  <a:gd name="T104" fmla="*/ 0 w 157"/>
                  <a:gd name="T105" fmla="*/ 17 h 146"/>
                  <a:gd name="T106" fmla="*/ 0 w 157"/>
                  <a:gd name="T107" fmla="*/ 8 h 146"/>
                  <a:gd name="T108" fmla="*/ 0 w 157"/>
                  <a:gd name="T109"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 y="0"/>
                    </a:moveTo>
                    <a:lnTo>
                      <a:pt x="5" y="0"/>
                    </a:lnTo>
                    <a:lnTo>
                      <a:pt x="8" y="0"/>
                    </a:lnTo>
                    <a:lnTo>
                      <a:pt x="9" y="0"/>
                    </a:lnTo>
                    <a:lnTo>
                      <a:pt x="10" y="1"/>
                    </a:lnTo>
                    <a:lnTo>
                      <a:pt x="11" y="2"/>
                    </a:lnTo>
                    <a:lnTo>
                      <a:pt x="13" y="3"/>
                    </a:lnTo>
                    <a:lnTo>
                      <a:pt x="14" y="4"/>
                    </a:lnTo>
                    <a:lnTo>
                      <a:pt x="15" y="6"/>
                    </a:lnTo>
                    <a:lnTo>
                      <a:pt x="17" y="7"/>
                    </a:lnTo>
                    <a:lnTo>
                      <a:pt x="17" y="8"/>
                    </a:lnTo>
                    <a:lnTo>
                      <a:pt x="19" y="11"/>
                    </a:lnTo>
                    <a:lnTo>
                      <a:pt x="21" y="14"/>
                    </a:lnTo>
                    <a:lnTo>
                      <a:pt x="27" y="19"/>
                    </a:lnTo>
                    <a:lnTo>
                      <a:pt x="33" y="24"/>
                    </a:lnTo>
                    <a:lnTo>
                      <a:pt x="37" y="28"/>
                    </a:lnTo>
                    <a:lnTo>
                      <a:pt x="42" y="33"/>
                    </a:lnTo>
                    <a:lnTo>
                      <a:pt x="45" y="38"/>
                    </a:lnTo>
                    <a:lnTo>
                      <a:pt x="47" y="43"/>
                    </a:lnTo>
                    <a:lnTo>
                      <a:pt x="49" y="49"/>
                    </a:lnTo>
                    <a:lnTo>
                      <a:pt x="51" y="54"/>
                    </a:lnTo>
                    <a:lnTo>
                      <a:pt x="54" y="56"/>
                    </a:lnTo>
                    <a:lnTo>
                      <a:pt x="57" y="58"/>
                    </a:lnTo>
                    <a:lnTo>
                      <a:pt x="61" y="61"/>
                    </a:lnTo>
                    <a:lnTo>
                      <a:pt x="63" y="63"/>
                    </a:lnTo>
                    <a:lnTo>
                      <a:pt x="64" y="66"/>
                    </a:lnTo>
                    <a:lnTo>
                      <a:pt x="65" y="68"/>
                    </a:lnTo>
                    <a:lnTo>
                      <a:pt x="72" y="72"/>
                    </a:lnTo>
                    <a:lnTo>
                      <a:pt x="78" y="77"/>
                    </a:lnTo>
                    <a:lnTo>
                      <a:pt x="85" y="81"/>
                    </a:lnTo>
                    <a:lnTo>
                      <a:pt x="92" y="85"/>
                    </a:lnTo>
                    <a:lnTo>
                      <a:pt x="99" y="90"/>
                    </a:lnTo>
                    <a:lnTo>
                      <a:pt x="106" y="94"/>
                    </a:lnTo>
                    <a:lnTo>
                      <a:pt x="113" y="98"/>
                    </a:lnTo>
                    <a:lnTo>
                      <a:pt x="119" y="102"/>
                    </a:lnTo>
                    <a:lnTo>
                      <a:pt x="121" y="104"/>
                    </a:lnTo>
                    <a:lnTo>
                      <a:pt x="122" y="104"/>
                    </a:lnTo>
                    <a:lnTo>
                      <a:pt x="124" y="104"/>
                    </a:lnTo>
                    <a:lnTo>
                      <a:pt x="125" y="104"/>
                    </a:lnTo>
                    <a:lnTo>
                      <a:pt x="127" y="104"/>
                    </a:lnTo>
                    <a:lnTo>
                      <a:pt x="129" y="104"/>
                    </a:lnTo>
                    <a:lnTo>
                      <a:pt x="131" y="104"/>
                    </a:lnTo>
                    <a:lnTo>
                      <a:pt x="133" y="105"/>
                    </a:lnTo>
                    <a:lnTo>
                      <a:pt x="138" y="108"/>
                    </a:lnTo>
                    <a:lnTo>
                      <a:pt x="145" y="113"/>
                    </a:lnTo>
                    <a:lnTo>
                      <a:pt x="148" y="114"/>
                    </a:lnTo>
                    <a:lnTo>
                      <a:pt x="151" y="117"/>
                    </a:lnTo>
                    <a:lnTo>
                      <a:pt x="154" y="119"/>
                    </a:lnTo>
                    <a:lnTo>
                      <a:pt x="156" y="122"/>
                    </a:lnTo>
                    <a:lnTo>
                      <a:pt x="157" y="125"/>
                    </a:lnTo>
                    <a:lnTo>
                      <a:pt x="157" y="128"/>
                    </a:lnTo>
                    <a:lnTo>
                      <a:pt x="156" y="130"/>
                    </a:lnTo>
                    <a:lnTo>
                      <a:pt x="156" y="133"/>
                    </a:lnTo>
                    <a:lnTo>
                      <a:pt x="155" y="135"/>
                    </a:lnTo>
                    <a:lnTo>
                      <a:pt x="154" y="137"/>
                    </a:lnTo>
                    <a:lnTo>
                      <a:pt x="153" y="139"/>
                    </a:lnTo>
                    <a:lnTo>
                      <a:pt x="151" y="140"/>
                    </a:lnTo>
                    <a:lnTo>
                      <a:pt x="149" y="141"/>
                    </a:lnTo>
                    <a:lnTo>
                      <a:pt x="147" y="142"/>
                    </a:lnTo>
                    <a:lnTo>
                      <a:pt x="145" y="142"/>
                    </a:lnTo>
                    <a:lnTo>
                      <a:pt x="142" y="142"/>
                    </a:lnTo>
                    <a:lnTo>
                      <a:pt x="136" y="142"/>
                    </a:lnTo>
                    <a:lnTo>
                      <a:pt x="129" y="141"/>
                    </a:lnTo>
                    <a:lnTo>
                      <a:pt x="122" y="139"/>
                    </a:lnTo>
                    <a:lnTo>
                      <a:pt x="117" y="138"/>
                    </a:lnTo>
                    <a:lnTo>
                      <a:pt x="112" y="137"/>
                    </a:lnTo>
                    <a:lnTo>
                      <a:pt x="109" y="136"/>
                    </a:lnTo>
                    <a:lnTo>
                      <a:pt x="107" y="137"/>
                    </a:lnTo>
                    <a:lnTo>
                      <a:pt x="105" y="137"/>
                    </a:lnTo>
                    <a:lnTo>
                      <a:pt x="104" y="138"/>
                    </a:lnTo>
                    <a:lnTo>
                      <a:pt x="103" y="139"/>
                    </a:lnTo>
                    <a:lnTo>
                      <a:pt x="100" y="141"/>
                    </a:lnTo>
                    <a:lnTo>
                      <a:pt x="98" y="142"/>
                    </a:lnTo>
                    <a:lnTo>
                      <a:pt x="94" y="144"/>
                    </a:lnTo>
                    <a:lnTo>
                      <a:pt x="90" y="145"/>
                    </a:lnTo>
                    <a:lnTo>
                      <a:pt x="85" y="146"/>
                    </a:lnTo>
                    <a:lnTo>
                      <a:pt x="81" y="146"/>
                    </a:lnTo>
                    <a:lnTo>
                      <a:pt x="76" y="146"/>
                    </a:lnTo>
                    <a:lnTo>
                      <a:pt x="72" y="146"/>
                    </a:lnTo>
                    <a:lnTo>
                      <a:pt x="67" y="145"/>
                    </a:lnTo>
                    <a:lnTo>
                      <a:pt x="63" y="144"/>
                    </a:lnTo>
                    <a:lnTo>
                      <a:pt x="61" y="140"/>
                    </a:lnTo>
                    <a:lnTo>
                      <a:pt x="59" y="136"/>
                    </a:lnTo>
                    <a:lnTo>
                      <a:pt x="57" y="134"/>
                    </a:lnTo>
                    <a:lnTo>
                      <a:pt x="54" y="130"/>
                    </a:lnTo>
                    <a:lnTo>
                      <a:pt x="51" y="128"/>
                    </a:lnTo>
                    <a:lnTo>
                      <a:pt x="49" y="125"/>
                    </a:lnTo>
                    <a:lnTo>
                      <a:pt x="46" y="122"/>
                    </a:lnTo>
                    <a:lnTo>
                      <a:pt x="44" y="118"/>
                    </a:lnTo>
                    <a:lnTo>
                      <a:pt x="41" y="115"/>
                    </a:lnTo>
                    <a:lnTo>
                      <a:pt x="40" y="111"/>
                    </a:lnTo>
                    <a:lnTo>
                      <a:pt x="38" y="107"/>
                    </a:lnTo>
                    <a:lnTo>
                      <a:pt x="37" y="102"/>
                    </a:lnTo>
                    <a:lnTo>
                      <a:pt x="33" y="93"/>
                    </a:lnTo>
                    <a:lnTo>
                      <a:pt x="31" y="84"/>
                    </a:lnTo>
                    <a:lnTo>
                      <a:pt x="29" y="79"/>
                    </a:lnTo>
                    <a:lnTo>
                      <a:pt x="27" y="74"/>
                    </a:lnTo>
                    <a:lnTo>
                      <a:pt x="25" y="70"/>
                    </a:lnTo>
                    <a:lnTo>
                      <a:pt x="21" y="65"/>
                    </a:lnTo>
                    <a:lnTo>
                      <a:pt x="16" y="54"/>
                    </a:lnTo>
                    <a:lnTo>
                      <a:pt x="9" y="44"/>
                    </a:lnTo>
                    <a:lnTo>
                      <a:pt x="7" y="38"/>
                    </a:lnTo>
                    <a:lnTo>
                      <a:pt x="5" y="33"/>
                    </a:lnTo>
                    <a:lnTo>
                      <a:pt x="3" y="27"/>
                    </a:lnTo>
                    <a:lnTo>
                      <a:pt x="1" y="22"/>
                    </a:lnTo>
                    <a:lnTo>
                      <a:pt x="0" y="17"/>
                    </a:lnTo>
                    <a:lnTo>
                      <a:pt x="0" y="11"/>
                    </a:lnTo>
                    <a:lnTo>
                      <a:pt x="0" y="8"/>
                    </a:lnTo>
                    <a:lnTo>
                      <a:pt x="0" y="6"/>
                    </a:lnTo>
                    <a:lnTo>
                      <a:pt x="0" y="3"/>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ṣļíḍè"/>
              <p:cNvSpPr/>
              <p:nvPr/>
            </p:nvSpPr>
            <p:spPr bwMode="auto">
              <a:xfrm>
                <a:off x="5351463" y="2697163"/>
                <a:ext cx="750888" cy="952500"/>
              </a:xfrm>
              <a:custGeom>
                <a:avLst/>
                <a:gdLst>
                  <a:gd name="T0" fmla="*/ 18 w 473"/>
                  <a:gd name="T1" fmla="*/ 229 h 600"/>
                  <a:gd name="T2" fmla="*/ 1 w 473"/>
                  <a:gd name="T3" fmla="*/ 209 h 600"/>
                  <a:gd name="T4" fmla="*/ 18 w 473"/>
                  <a:gd name="T5" fmla="*/ 192 h 600"/>
                  <a:gd name="T6" fmla="*/ 62 w 473"/>
                  <a:gd name="T7" fmla="*/ 187 h 600"/>
                  <a:gd name="T8" fmla="*/ 120 w 473"/>
                  <a:gd name="T9" fmla="*/ 166 h 600"/>
                  <a:gd name="T10" fmla="*/ 197 w 473"/>
                  <a:gd name="T11" fmla="*/ 132 h 600"/>
                  <a:gd name="T12" fmla="*/ 233 w 473"/>
                  <a:gd name="T13" fmla="*/ 90 h 600"/>
                  <a:gd name="T14" fmla="*/ 246 w 473"/>
                  <a:gd name="T15" fmla="*/ 42 h 600"/>
                  <a:gd name="T16" fmla="*/ 256 w 473"/>
                  <a:gd name="T17" fmla="*/ 2 h 600"/>
                  <a:gd name="T18" fmla="*/ 289 w 473"/>
                  <a:gd name="T19" fmla="*/ 38 h 600"/>
                  <a:gd name="T20" fmla="*/ 345 w 473"/>
                  <a:gd name="T21" fmla="*/ 62 h 600"/>
                  <a:gd name="T22" fmla="*/ 350 w 473"/>
                  <a:gd name="T23" fmla="*/ 83 h 600"/>
                  <a:gd name="T24" fmla="*/ 329 w 473"/>
                  <a:gd name="T25" fmla="*/ 118 h 600"/>
                  <a:gd name="T26" fmla="*/ 276 w 473"/>
                  <a:gd name="T27" fmla="*/ 146 h 600"/>
                  <a:gd name="T28" fmla="*/ 247 w 473"/>
                  <a:gd name="T29" fmla="*/ 197 h 600"/>
                  <a:gd name="T30" fmla="*/ 195 w 473"/>
                  <a:gd name="T31" fmla="*/ 260 h 600"/>
                  <a:gd name="T32" fmla="*/ 200 w 473"/>
                  <a:gd name="T33" fmla="*/ 285 h 600"/>
                  <a:gd name="T34" fmla="*/ 242 w 473"/>
                  <a:gd name="T35" fmla="*/ 261 h 600"/>
                  <a:gd name="T36" fmla="*/ 300 w 473"/>
                  <a:gd name="T37" fmla="*/ 228 h 600"/>
                  <a:gd name="T38" fmla="*/ 388 w 473"/>
                  <a:gd name="T39" fmla="*/ 162 h 600"/>
                  <a:gd name="T40" fmla="*/ 432 w 473"/>
                  <a:gd name="T41" fmla="*/ 141 h 600"/>
                  <a:gd name="T42" fmla="*/ 473 w 473"/>
                  <a:gd name="T43" fmla="*/ 158 h 600"/>
                  <a:gd name="T44" fmla="*/ 455 w 473"/>
                  <a:gd name="T45" fmla="*/ 210 h 600"/>
                  <a:gd name="T46" fmla="*/ 440 w 473"/>
                  <a:gd name="T47" fmla="*/ 283 h 600"/>
                  <a:gd name="T48" fmla="*/ 416 w 473"/>
                  <a:gd name="T49" fmla="*/ 447 h 600"/>
                  <a:gd name="T50" fmla="*/ 408 w 473"/>
                  <a:gd name="T51" fmla="*/ 524 h 600"/>
                  <a:gd name="T52" fmla="*/ 404 w 473"/>
                  <a:gd name="T53" fmla="*/ 581 h 600"/>
                  <a:gd name="T54" fmla="*/ 382 w 473"/>
                  <a:gd name="T55" fmla="*/ 600 h 600"/>
                  <a:gd name="T56" fmla="*/ 336 w 473"/>
                  <a:gd name="T57" fmla="*/ 558 h 600"/>
                  <a:gd name="T58" fmla="*/ 307 w 473"/>
                  <a:gd name="T59" fmla="*/ 535 h 600"/>
                  <a:gd name="T60" fmla="*/ 292 w 473"/>
                  <a:gd name="T61" fmla="*/ 515 h 600"/>
                  <a:gd name="T62" fmla="*/ 302 w 473"/>
                  <a:gd name="T63" fmla="*/ 501 h 600"/>
                  <a:gd name="T64" fmla="*/ 341 w 473"/>
                  <a:gd name="T65" fmla="*/ 527 h 600"/>
                  <a:gd name="T66" fmla="*/ 371 w 473"/>
                  <a:gd name="T67" fmla="*/ 515 h 600"/>
                  <a:gd name="T68" fmla="*/ 385 w 473"/>
                  <a:gd name="T69" fmla="*/ 405 h 600"/>
                  <a:gd name="T70" fmla="*/ 389 w 473"/>
                  <a:gd name="T71" fmla="*/ 351 h 600"/>
                  <a:gd name="T72" fmla="*/ 402 w 473"/>
                  <a:gd name="T73" fmla="*/ 308 h 600"/>
                  <a:gd name="T74" fmla="*/ 415 w 473"/>
                  <a:gd name="T75" fmla="*/ 246 h 600"/>
                  <a:gd name="T76" fmla="*/ 429 w 473"/>
                  <a:gd name="T77" fmla="*/ 198 h 600"/>
                  <a:gd name="T78" fmla="*/ 430 w 473"/>
                  <a:gd name="T79" fmla="*/ 166 h 600"/>
                  <a:gd name="T80" fmla="*/ 394 w 473"/>
                  <a:gd name="T81" fmla="*/ 178 h 600"/>
                  <a:gd name="T82" fmla="*/ 356 w 473"/>
                  <a:gd name="T83" fmla="*/ 220 h 600"/>
                  <a:gd name="T84" fmla="*/ 364 w 473"/>
                  <a:gd name="T85" fmla="*/ 252 h 600"/>
                  <a:gd name="T86" fmla="*/ 334 w 473"/>
                  <a:gd name="T87" fmla="*/ 279 h 600"/>
                  <a:gd name="T88" fmla="*/ 289 w 473"/>
                  <a:gd name="T89" fmla="*/ 287 h 600"/>
                  <a:gd name="T90" fmla="*/ 256 w 473"/>
                  <a:gd name="T91" fmla="*/ 303 h 600"/>
                  <a:gd name="T92" fmla="*/ 192 w 473"/>
                  <a:gd name="T93" fmla="*/ 323 h 600"/>
                  <a:gd name="T94" fmla="*/ 157 w 473"/>
                  <a:gd name="T95" fmla="*/ 348 h 600"/>
                  <a:gd name="T96" fmla="*/ 132 w 473"/>
                  <a:gd name="T97" fmla="*/ 357 h 600"/>
                  <a:gd name="T98" fmla="*/ 107 w 473"/>
                  <a:gd name="T99" fmla="*/ 354 h 600"/>
                  <a:gd name="T100" fmla="*/ 101 w 473"/>
                  <a:gd name="T101" fmla="*/ 336 h 600"/>
                  <a:gd name="T102" fmla="*/ 148 w 473"/>
                  <a:gd name="T103" fmla="*/ 318 h 600"/>
                  <a:gd name="T104" fmla="*/ 167 w 473"/>
                  <a:gd name="T105" fmla="*/ 304 h 600"/>
                  <a:gd name="T106" fmla="*/ 168 w 473"/>
                  <a:gd name="T107" fmla="*/ 263 h 600"/>
                  <a:gd name="T108" fmla="*/ 184 w 473"/>
                  <a:gd name="T109" fmla="*/ 203 h 600"/>
                  <a:gd name="T110" fmla="*/ 159 w 473"/>
                  <a:gd name="T111" fmla="*/ 206 h 600"/>
                  <a:gd name="T112" fmla="*/ 133 w 473"/>
                  <a:gd name="T113" fmla="*/ 217 h 600"/>
                  <a:gd name="T114" fmla="*/ 83 w 473"/>
                  <a:gd name="T115" fmla="*/ 248 h 600"/>
                  <a:gd name="T116" fmla="*/ 74 w 473"/>
                  <a:gd name="T117" fmla="*/ 254 h 600"/>
                  <a:gd name="T118" fmla="*/ 46 w 473"/>
                  <a:gd name="T119" fmla="*/ 25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600">
                    <a:moveTo>
                      <a:pt x="40" y="250"/>
                    </a:moveTo>
                    <a:lnTo>
                      <a:pt x="39" y="249"/>
                    </a:lnTo>
                    <a:lnTo>
                      <a:pt x="35" y="244"/>
                    </a:lnTo>
                    <a:lnTo>
                      <a:pt x="32" y="241"/>
                    </a:lnTo>
                    <a:lnTo>
                      <a:pt x="28" y="238"/>
                    </a:lnTo>
                    <a:lnTo>
                      <a:pt x="26" y="235"/>
                    </a:lnTo>
                    <a:lnTo>
                      <a:pt x="24" y="234"/>
                    </a:lnTo>
                    <a:lnTo>
                      <a:pt x="21" y="233"/>
                    </a:lnTo>
                    <a:lnTo>
                      <a:pt x="20" y="232"/>
                    </a:lnTo>
                    <a:lnTo>
                      <a:pt x="19" y="230"/>
                    </a:lnTo>
                    <a:lnTo>
                      <a:pt x="18" y="229"/>
                    </a:lnTo>
                    <a:lnTo>
                      <a:pt x="16" y="226"/>
                    </a:lnTo>
                    <a:lnTo>
                      <a:pt x="15" y="222"/>
                    </a:lnTo>
                    <a:lnTo>
                      <a:pt x="12" y="220"/>
                    </a:lnTo>
                    <a:lnTo>
                      <a:pt x="10" y="218"/>
                    </a:lnTo>
                    <a:lnTo>
                      <a:pt x="8" y="216"/>
                    </a:lnTo>
                    <a:lnTo>
                      <a:pt x="5" y="215"/>
                    </a:lnTo>
                    <a:lnTo>
                      <a:pt x="4" y="214"/>
                    </a:lnTo>
                    <a:lnTo>
                      <a:pt x="4" y="213"/>
                    </a:lnTo>
                    <a:lnTo>
                      <a:pt x="3" y="211"/>
                    </a:lnTo>
                    <a:lnTo>
                      <a:pt x="2" y="210"/>
                    </a:lnTo>
                    <a:lnTo>
                      <a:pt x="1" y="209"/>
                    </a:lnTo>
                    <a:lnTo>
                      <a:pt x="1" y="206"/>
                    </a:lnTo>
                    <a:lnTo>
                      <a:pt x="0" y="204"/>
                    </a:lnTo>
                    <a:lnTo>
                      <a:pt x="0" y="202"/>
                    </a:lnTo>
                    <a:lnTo>
                      <a:pt x="4" y="199"/>
                    </a:lnTo>
                    <a:lnTo>
                      <a:pt x="6" y="197"/>
                    </a:lnTo>
                    <a:lnTo>
                      <a:pt x="7" y="196"/>
                    </a:lnTo>
                    <a:lnTo>
                      <a:pt x="8" y="194"/>
                    </a:lnTo>
                    <a:lnTo>
                      <a:pt x="10" y="194"/>
                    </a:lnTo>
                    <a:lnTo>
                      <a:pt x="12" y="193"/>
                    </a:lnTo>
                    <a:lnTo>
                      <a:pt x="15" y="193"/>
                    </a:lnTo>
                    <a:lnTo>
                      <a:pt x="18" y="192"/>
                    </a:lnTo>
                    <a:lnTo>
                      <a:pt x="21" y="191"/>
                    </a:lnTo>
                    <a:lnTo>
                      <a:pt x="24" y="191"/>
                    </a:lnTo>
                    <a:lnTo>
                      <a:pt x="30" y="191"/>
                    </a:lnTo>
                    <a:lnTo>
                      <a:pt x="36" y="191"/>
                    </a:lnTo>
                    <a:lnTo>
                      <a:pt x="42" y="191"/>
                    </a:lnTo>
                    <a:lnTo>
                      <a:pt x="48" y="191"/>
                    </a:lnTo>
                    <a:lnTo>
                      <a:pt x="50" y="190"/>
                    </a:lnTo>
                    <a:lnTo>
                      <a:pt x="53" y="190"/>
                    </a:lnTo>
                    <a:lnTo>
                      <a:pt x="56" y="189"/>
                    </a:lnTo>
                    <a:lnTo>
                      <a:pt x="58" y="187"/>
                    </a:lnTo>
                    <a:lnTo>
                      <a:pt x="62" y="187"/>
                    </a:lnTo>
                    <a:lnTo>
                      <a:pt x="65" y="187"/>
                    </a:lnTo>
                    <a:lnTo>
                      <a:pt x="71" y="185"/>
                    </a:lnTo>
                    <a:lnTo>
                      <a:pt x="76" y="182"/>
                    </a:lnTo>
                    <a:lnTo>
                      <a:pt x="84" y="179"/>
                    </a:lnTo>
                    <a:lnTo>
                      <a:pt x="89" y="176"/>
                    </a:lnTo>
                    <a:lnTo>
                      <a:pt x="92" y="176"/>
                    </a:lnTo>
                    <a:lnTo>
                      <a:pt x="95" y="176"/>
                    </a:lnTo>
                    <a:lnTo>
                      <a:pt x="98" y="176"/>
                    </a:lnTo>
                    <a:lnTo>
                      <a:pt x="100" y="176"/>
                    </a:lnTo>
                    <a:lnTo>
                      <a:pt x="110" y="171"/>
                    </a:lnTo>
                    <a:lnTo>
                      <a:pt x="120" y="166"/>
                    </a:lnTo>
                    <a:lnTo>
                      <a:pt x="130" y="162"/>
                    </a:lnTo>
                    <a:lnTo>
                      <a:pt x="141" y="157"/>
                    </a:lnTo>
                    <a:lnTo>
                      <a:pt x="151" y="152"/>
                    </a:lnTo>
                    <a:lnTo>
                      <a:pt x="161" y="147"/>
                    </a:lnTo>
                    <a:lnTo>
                      <a:pt x="166" y="145"/>
                    </a:lnTo>
                    <a:lnTo>
                      <a:pt x="171" y="142"/>
                    </a:lnTo>
                    <a:lnTo>
                      <a:pt x="175" y="139"/>
                    </a:lnTo>
                    <a:lnTo>
                      <a:pt x="179" y="137"/>
                    </a:lnTo>
                    <a:lnTo>
                      <a:pt x="184" y="137"/>
                    </a:lnTo>
                    <a:lnTo>
                      <a:pt x="188" y="137"/>
                    </a:lnTo>
                    <a:lnTo>
                      <a:pt x="197" y="132"/>
                    </a:lnTo>
                    <a:lnTo>
                      <a:pt x="209" y="124"/>
                    </a:lnTo>
                    <a:lnTo>
                      <a:pt x="216" y="121"/>
                    </a:lnTo>
                    <a:lnTo>
                      <a:pt x="220" y="117"/>
                    </a:lnTo>
                    <a:lnTo>
                      <a:pt x="225" y="114"/>
                    </a:lnTo>
                    <a:lnTo>
                      <a:pt x="228" y="111"/>
                    </a:lnTo>
                    <a:lnTo>
                      <a:pt x="229" y="108"/>
                    </a:lnTo>
                    <a:lnTo>
                      <a:pt x="231" y="105"/>
                    </a:lnTo>
                    <a:lnTo>
                      <a:pt x="232" y="101"/>
                    </a:lnTo>
                    <a:lnTo>
                      <a:pt x="232" y="97"/>
                    </a:lnTo>
                    <a:lnTo>
                      <a:pt x="232" y="94"/>
                    </a:lnTo>
                    <a:lnTo>
                      <a:pt x="233" y="90"/>
                    </a:lnTo>
                    <a:lnTo>
                      <a:pt x="233" y="86"/>
                    </a:lnTo>
                    <a:lnTo>
                      <a:pt x="235" y="82"/>
                    </a:lnTo>
                    <a:lnTo>
                      <a:pt x="237" y="79"/>
                    </a:lnTo>
                    <a:lnTo>
                      <a:pt x="238" y="74"/>
                    </a:lnTo>
                    <a:lnTo>
                      <a:pt x="240" y="70"/>
                    </a:lnTo>
                    <a:lnTo>
                      <a:pt x="241" y="66"/>
                    </a:lnTo>
                    <a:lnTo>
                      <a:pt x="243" y="62"/>
                    </a:lnTo>
                    <a:lnTo>
                      <a:pt x="244" y="58"/>
                    </a:lnTo>
                    <a:lnTo>
                      <a:pt x="244" y="52"/>
                    </a:lnTo>
                    <a:lnTo>
                      <a:pt x="245" y="48"/>
                    </a:lnTo>
                    <a:lnTo>
                      <a:pt x="246" y="42"/>
                    </a:lnTo>
                    <a:lnTo>
                      <a:pt x="246" y="38"/>
                    </a:lnTo>
                    <a:lnTo>
                      <a:pt x="247" y="33"/>
                    </a:lnTo>
                    <a:lnTo>
                      <a:pt x="247" y="28"/>
                    </a:lnTo>
                    <a:lnTo>
                      <a:pt x="246" y="23"/>
                    </a:lnTo>
                    <a:lnTo>
                      <a:pt x="246" y="18"/>
                    </a:lnTo>
                    <a:lnTo>
                      <a:pt x="245" y="14"/>
                    </a:lnTo>
                    <a:lnTo>
                      <a:pt x="244" y="10"/>
                    </a:lnTo>
                    <a:lnTo>
                      <a:pt x="248" y="4"/>
                    </a:lnTo>
                    <a:lnTo>
                      <a:pt x="253" y="0"/>
                    </a:lnTo>
                    <a:lnTo>
                      <a:pt x="254" y="1"/>
                    </a:lnTo>
                    <a:lnTo>
                      <a:pt x="256" y="2"/>
                    </a:lnTo>
                    <a:lnTo>
                      <a:pt x="256" y="4"/>
                    </a:lnTo>
                    <a:lnTo>
                      <a:pt x="259" y="6"/>
                    </a:lnTo>
                    <a:lnTo>
                      <a:pt x="264" y="9"/>
                    </a:lnTo>
                    <a:lnTo>
                      <a:pt x="268" y="13"/>
                    </a:lnTo>
                    <a:lnTo>
                      <a:pt x="273" y="16"/>
                    </a:lnTo>
                    <a:lnTo>
                      <a:pt x="279" y="19"/>
                    </a:lnTo>
                    <a:lnTo>
                      <a:pt x="283" y="22"/>
                    </a:lnTo>
                    <a:lnTo>
                      <a:pt x="286" y="25"/>
                    </a:lnTo>
                    <a:lnTo>
                      <a:pt x="287" y="30"/>
                    </a:lnTo>
                    <a:lnTo>
                      <a:pt x="288" y="34"/>
                    </a:lnTo>
                    <a:lnTo>
                      <a:pt x="289" y="38"/>
                    </a:lnTo>
                    <a:lnTo>
                      <a:pt x="290" y="42"/>
                    </a:lnTo>
                    <a:lnTo>
                      <a:pt x="294" y="47"/>
                    </a:lnTo>
                    <a:lnTo>
                      <a:pt x="300" y="56"/>
                    </a:lnTo>
                    <a:lnTo>
                      <a:pt x="305" y="64"/>
                    </a:lnTo>
                    <a:lnTo>
                      <a:pt x="309" y="70"/>
                    </a:lnTo>
                    <a:lnTo>
                      <a:pt x="315" y="70"/>
                    </a:lnTo>
                    <a:lnTo>
                      <a:pt x="320" y="69"/>
                    </a:lnTo>
                    <a:lnTo>
                      <a:pt x="325" y="68"/>
                    </a:lnTo>
                    <a:lnTo>
                      <a:pt x="329" y="67"/>
                    </a:lnTo>
                    <a:lnTo>
                      <a:pt x="337" y="64"/>
                    </a:lnTo>
                    <a:lnTo>
                      <a:pt x="345" y="62"/>
                    </a:lnTo>
                    <a:lnTo>
                      <a:pt x="346" y="63"/>
                    </a:lnTo>
                    <a:lnTo>
                      <a:pt x="347" y="65"/>
                    </a:lnTo>
                    <a:lnTo>
                      <a:pt x="348" y="66"/>
                    </a:lnTo>
                    <a:lnTo>
                      <a:pt x="349" y="67"/>
                    </a:lnTo>
                    <a:lnTo>
                      <a:pt x="351" y="69"/>
                    </a:lnTo>
                    <a:lnTo>
                      <a:pt x="353" y="71"/>
                    </a:lnTo>
                    <a:lnTo>
                      <a:pt x="353" y="74"/>
                    </a:lnTo>
                    <a:lnTo>
                      <a:pt x="353" y="76"/>
                    </a:lnTo>
                    <a:lnTo>
                      <a:pt x="353" y="78"/>
                    </a:lnTo>
                    <a:lnTo>
                      <a:pt x="353" y="82"/>
                    </a:lnTo>
                    <a:lnTo>
                      <a:pt x="350" y="83"/>
                    </a:lnTo>
                    <a:lnTo>
                      <a:pt x="347" y="85"/>
                    </a:lnTo>
                    <a:lnTo>
                      <a:pt x="345" y="87"/>
                    </a:lnTo>
                    <a:lnTo>
                      <a:pt x="343" y="90"/>
                    </a:lnTo>
                    <a:lnTo>
                      <a:pt x="341" y="93"/>
                    </a:lnTo>
                    <a:lnTo>
                      <a:pt x="340" y="95"/>
                    </a:lnTo>
                    <a:lnTo>
                      <a:pt x="339" y="98"/>
                    </a:lnTo>
                    <a:lnTo>
                      <a:pt x="337" y="102"/>
                    </a:lnTo>
                    <a:lnTo>
                      <a:pt x="336" y="107"/>
                    </a:lnTo>
                    <a:lnTo>
                      <a:pt x="333" y="113"/>
                    </a:lnTo>
                    <a:lnTo>
                      <a:pt x="331" y="116"/>
                    </a:lnTo>
                    <a:lnTo>
                      <a:pt x="329" y="118"/>
                    </a:lnTo>
                    <a:lnTo>
                      <a:pt x="328" y="121"/>
                    </a:lnTo>
                    <a:lnTo>
                      <a:pt x="325" y="122"/>
                    </a:lnTo>
                    <a:lnTo>
                      <a:pt x="319" y="126"/>
                    </a:lnTo>
                    <a:lnTo>
                      <a:pt x="309" y="132"/>
                    </a:lnTo>
                    <a:lnTo>
                      <a:pt x="300" y="138"/>
                    </a:lnTo>
                    <a:lnTo>
                      <a:pt x="293" y="141"/>
                    </a:lnTo>
                    <a:lnTo>
                      <a:pt x="288" y="142"/>
                    </a:lnTo>
                    <a:lnTo>
                      <a:pt x="284" y="144"/>
                    </a:lnTo>
                    <a:lnTo>
                      <a:pt x="281" y="145"/>
                    </a:lnTo>
                    <a:lnTo>
                      <a:pt x="279" y="145"/>
                    </a:lnTo>
                    <a:lnTo>
                      <a:pt x="276" y="146"/>
                    </a:lnTo>
                    <a:lnTo>
                      <a:pt x="274" y="148"/>
                    </a:lnTo>
                    <a:lnTo>
                      <a:pt x="272" y="151"/>
                    </a:lnTo>
                    <a:lnTo>
                      <a:pt x="268" y="155"/>
                    </a:lnTo>
                    <a:lnTo>
                      <a:pt x="265" y="160"/>
                    </a:lnTo>
                    <a:lnTo>
                      <a:pt x="261" y="166"/>
                    </a:lnTo>
                    <a:lnTo>
                      <a:pt x="255" y="178"/>
                    </a:lnTo>
                    <a:lnTo>
                      <a:pt x="250" y="186"/>
                    </a:lnTo>
                    <a:lnTo>
                      <a:pt x="248" y="189"/>
                    </a:lnTo>
                    <a:lnTo>
                      <a:pt x="248" y="191"/>
                    </a:lnTo>
                    <a:lnTo>
                      <a:pt x="248" y="194"/>
                    </a:lnTo>
                    <a:lnTo>
                      <a:pt x="247" y="197"/>
                    </a:lnTo>
                    <a:lnTo>
                      <a:pt x="244" y="201"/>
                    </a:lnTo>
                    <a:lnTo>
                      <a:pt x="240" y="206"/>
                    </a:lnTo>
                    <a:lnTo>
                      <a:pt x="236" y="210"/>
                    </a:lnTo>
                    <a:lnTo>
                      <a:pt x="231" y="214"/>
                    </a:lnTo>
                    <a:lnTo>
                      <a:pt x="221" y="224"/>
                    </a:lnTo>
                    <a:lnTo>
                      <a:pt x="212" y="234"/>
                    </a:lnTo>
                    <a:lnTo>
                      <a:pt x="208" y="240"/>
                    </a:lnTo>
                    <a:lnTo>
                      <a:pt x="203" y="246"/>
                    </a:lnTo>
                    <a:lnTo>
                      <a:pt x="200" y="251"/>
                    </a:lnTo>
                    <a:lnTo>
                      <a:pt x="196" y="257"/>
                    </a:lnTo>
                    <a:lnTo>
                      <a:pt x="195" y="260"/>
                    </a:lnTo>
                    <a:lnTo>
                      <a:pt x="193" y="263"/>
                    </a:lnTo>
                    <a:lnTo>
                      <a:pt x="192" y="266"/>
                    </a:lnTo>
                    <a:lnTo>
                      <a:pt x="191" y="269"/>
                    </a:lnTo>
                    <a:lnTo>
                      <a:pt x="190" y="273"/>
                    </a:lnTo>
                    <a:lnTo>
                      <a:pt x="189" y="275"/>
                    </a:lnTo>
                    <a:lnTo>
                      <a:pt x="189" y="279"/>
                    </a:lnTo>
                    <a:lnTo>
                      <a:pt x="189" y="282"/>
                    </a:lnTo>
                    <a:lnTo>
                      <a:pt x="191" y="283"/>
                    </a:lnTo>
                    <a:lnTo>
                      <a:pt x="192" y="285"/>
                    </a:lnTo>
                    <a:lnTo>
                      <a:pt x="196" y="285"/>
                    </a:lnTo>
                    <a:lnTo>
                      <a:pt x="200" y="285"/>
                    </a:lnTo>
                    <a:lnTo>
                      <a:pt x="203" y="284"/>
                    </a:lnTo>
                    <a:lnTo>
                      <a:pt x="206" y="284"/>
                    </a:lnTo>
                    <a:lnTo>
                      <a:pt x="212" y="282"/>
                    </a:lnTo>
                    <a:lnTo>
                      <a:pt x="217" y="280"/>
                    </a:lnTo>
                    <a:lnTo>
                      <a:pt x="222" y="278"/>
                    </a:lnTo>
                    <a:lnTo>
                      <a:pt x="227" y="275"/>
                    </a:lnTo>
                    <a:lnTo>
                      <a:pt x="231" y="272"/>
                    </a:lnTo>
                    <a:lnTo>
                      <a:pt x="235" y="269"/>
                    </a:lnTo>
                    <a:lnTo>
                      <a:pt x="237" y="265"/>
                    </a:lnTo>
                    <a:lnTo>
                      <a:pt x="240" y="262"/>
                    </a:lnTo>
                    <a:lnTo>
                      <a:pt x="242" y="261"/>
                    </a:lnTo>
                    <a:lnTo>
                      <a:pt x="244" y="261"/>
                    </a:lnTo>
                    <a:lnTo>
                      <a:pt x="245" y="261"/>
                    </a:lnTo>
                    <a:lnTo>
                      <a:pt x="247" y="261"/>
                    </a:lnTo>
                    <a:lnTo>
                      <a:pt x="248" y="261"/>
                    </a:lnTo>
                    <a:lnTo>
                      <a:pt x="250" y="261"/>
                    </a:lnTo>
                    <a:lnTo>
                      <a:pt x="252" y="260"/>
                    </a:lnTo>
                    <a:lnTo>
                      <a:pt x="253" y="259"/>
                    </a:lnTo>
                    <a:lnTo>
                      <a:pt x="265" y="252"/>
                    </a:lnTo>
                    <a:lnTo>
                      <a:pt x="276" y="244"/>
                    </a:lnTo>
                    <a:lnTo>
                      <a:pt x="288" y="236"/>
                    </a:lnTo>
                    <a:lnTo>
                      <a:pt x="300" y="228"/>
                    </a:lnTo>
                    <a:lnTo>
                      <a:pt x="312" y="221"/>
                    </a:lnTo>
                    <a:lnTo>
                      <a:pt x="323" y="213"/>
                    </a:lnTo>
                    <a:lnTo>
                      <a:pt x="336" y="206"/>
                    </a:lnTo>
                    <a:lnTo>
                      <a:pt x="348" y="198"/>
                    </a:lnTo>
                    <a:lnTo>
                      <a:pt x="353" y="195"/>
                    </a:lnTo>
                    <a:lnTo>
                      <a:pt x="357" y="192"/>
                    </a:lnTo>
                    <a:lnTo>
                      <a:pt x="362" y="188"/>
                    </a:lnTo>
                    <a:lnTo>
                      <a:pt x="367" y="183"/>
                    </a:lnTo>
                    <a:lnTo>
                      <a:pt x="377" y="174"/>
                    </a:lnTo>
                    <a:lnTo>
                      <a:pt x="385" y="166"/>
                    </a:lnTo>
                    <a:lnTo>
                      <a:pt x="388" y="162"/>
                    </a:lnTo>
                    <a:lnTo>
                      <a:pt x="390" y="158"/>
                    </a:lnTo>
                    <a:lnTo>
                      <a:pt x="393" y="155"/>
                    </a:lnTo>
                    <a:lnTo>
                      <a:pt x="397" y="153"/>
                    </a:lnTo>
                    <a:lnTo>
                      <a:pt x="401" y="151"/>
                    </a:lnTo>
                    <a:lnTo>
                      <a:pt x="405" y="150"/>
                    </a:lnTo>
                    <a:lnTo>
                      <a:pt x="409" y="147"/>
                    </a:lnTo>
                    <a:lnTo>
                      <a:pt x="413" y="146"/>
                    </a:lnTo>
                    <a:lnTo>
                      <a:pt x="418" y="145"/>
                    </a:lnTo>
                    <a:lnTo>
                      <a:pt x="423" y="143"/>
                    </a:lnTo>
                    <a:lnTo>
                      <a:pt x="427" y="142"/>
                    </a:lnTo>
                    <a:lnTo>
                      <a:pt x="432" y="141"/>
                    </a:lnTo>
                    <a:lnTo>
                      <a:pt x="437" y="141"/>
                    </a:lnTo>
                    <a:lnTo>
                      <a:pt x="442" y="140"/>
                    </a:lnTo>
                    <a:lnTo>
                      <a:pt x="448" y="139"/>
                    </a:lnTo>
                    <a:lnTo>
                      <a:pt x="453" y="139"/>
                    </a:lnTo>
                    <a:lnTo>
                      <a:pt x="458" y="139"/>
                    </a:lnTo>
                    <a:lnTo>
                      <a:pt x="464" y="139"/>
                    </a:lnTo>
                    <a:lnTo>
                      <a:pt x="467" y="145"/>
                    </a:lnTo>
                    <a:lnTo>
                      <a:pt x="471" y="150"/>
                    </a:lnTo>
                    <a:lnTo>
                      <a:pt x="472" y="152"/>
                    </a:lnTo>
                    <a:lnTo>
                      <a:pt x="473" y="155"/>
                    </a:lnTo>
                    <a:lnTo>
                      <a:pt x="473" y="158"/>
                    </a:lnTo>
                    <a:lnTo>
                      <a:pt x="473" y="162"/>
                    </a:lnTo>
                    <a:lnTo>
                      <a:pt x="470" y="166"/>
                    </a:lnTo>
                    <a:lnTo>
                      <a:pt x="468" y="169"/>
                    </a:lnTo>
                    <a:lnTo>
                      <a:pt x="466" y="172"/>
                    </a:lnTo>
                    <a:lnTo>
                      <a:pt x="464" y="176"/>
                    </a:lnTo>
                    <a:lnTo>
                      <a:pt x="463" y="180"/>
                    </a:lnTo>
                    <a:lnTo>
                      <a:pt x="461" y="184"/>
                    </a:lnTo>
                    <a:lnTo>
                      <a:pt x="460" y="188"/>
                    </a:lnTo>
                    <a:lnTo>
                      <a:pt x="459" y="192"/>
                    </a:lnTo>
                    <a:lnTo>
                      <a:pt x="457" y="201"/>
                    </a:lnTo>
                    <a:lnTo>
                      <a:pt x="455" y="210"/>
                    </a:lnTo>
                    <a:lnTo>
                      <a:pt x="454" y="214"/>
                    </a:lnTo>
                    <a:lnTo>
                      <a:pt x="453" y="217"/>
                    </a:lnTo>
                    <a:lnTo>
                      <a:pt x="452" y="221"/>
                    </a:lnTo>
                    <a:lnTo>
                      <a:pt x="450" y="224"/>
                    </a:lnTo>
                    <a:lnTo>
                      <a:pt x="450" y="229"/>
                    </a:lnTo>
                    <a:lnTo>
                      <a:pt x="450" y="233"/>
                    </a:lnTo>
                    <a:lnTo>
                      <a:pt x="450" y="237"/>
                    </a:lnTo>
                    <a:lnTo>
                      <a:pt x="450" y="241"/>
                    </a:lnTo>
                    <a:lnTo>
                      <a:pt x="446" y="254"/>
                    </a:lnTo>
                    <a:lnTo>
                      <a:pt x="443" y="268"/>
                    </a:lnTo>
                    <a:lnTo>
                      <a:pt x="440" y="283"/>
                    </a:lnTo>
                    <a:lnTo>
                      <a:pt x="437" y="297"/>
                    </a:lnTo>
                    <a:lnTo>
                      <a:pt x="434" y="311"/>
                    </a:lnTo>
                    <a:lnTo>
                      <a:pt x="432" y="327"/>
                    </a:lnTo>
                    <a:lnTo>
                      <a:pt x="429" y="341"/>
                    </a:lnTo>
                    <a:lnTo>
                      <a:pt x="428" y="356"/>
                    </a:lnTo>
                    <a:lnTo>
                      <a:pt x="425" y="371"/>
                    </a:lnTo>
                    <a:lnTo>
                      <a:pt x="424" y="387"/>
                    </a:lnTo>
                    <a:lnTo>
                      <a:pt x="421" y="402"/>
                    </a:lnTo>
                    <a:lnTo>
                      <a:pt x="420" y="417"/>
                    </a:lnTo>
                    <a:lnTo>
                      <a:pt x="417" y="432"/>
                    </a:lnTo>
                    <a:lnTo>
                      <a:pt x="416" y="447"/>
                    </a:lnTo>
                    <a:lnTo>
                      <a:pt x="413" y="462"/>
                    </a:lnTo>
                    <a:lnTo>
                      <a:pt x="410" y="477"/>
                    </a:lnTo>
                    <a:lnTo>
                      <a:pt x="411" y="480"/>
                    </a:lnTo>
                    <a:lnTo>
                      <a:pt x="411" y="483"/>
                    </a:lnTo>
                    <a:lnTo>
                      <a:pt x="411" y="487"/>
                    </a:lnTo>
                    <a:lnTo>
                      <a:pt x="412" y="491"/>
                    </a:lnTo>
                    <a:lnTo>
                      <a:pt x="410" y="498"/>
                    </a:lnTo>
                    <a:lnTo>
                      <a:pt x="409" y="504"/>
                    </a:lnTo>
                    <a:lnTo>
                      <a:pt x="409" y="511"/>
                    </a:lnTo>
                    <a:lnTo>
                      <a:pt x="409" y="518"/>
                    </a:lnTo>
                    <a:lnTo>
                      <a:pt x="408" y="524"/>
                    </a:lnTo>
                    <a:lnTo>
                      <a:pt x="408" y="531"/>
                    </a:lnTo>
                    <a:lnTo>
                      <a:pt x="406" y="536"/>
                    </a:lnTo>
                    <a:lnTo>
                      <a:pt x="405" y="542"/>
                    </a:lnTo>
                    <a:lnTo>
                      <a:pt x="405" y="545"/>
                    </a:lnTo>
                    <a:lnTo>
                      <a:pt x="405" y="548"/>
                    </a:lnTo>
                    <a:lnTo>
                      <a:pt x="405" y="551"/>
                    </a:lnTo>
                    <a:lnTo>
                      <a:pt x="404" y="555"/>
                    </a:lnTo>
                    <a:lnTo>
                      <a:pt x="404" y="562"/>
                    </a:lnTo>
                    <a:lnTo>
                      <a:pt x="405" y="568"/>
                    </a:lnTo>
                    <a:lnTo>
                      <a:pt x="405" y="575"/>
                    </a:lnTo>
                    <a:lnTo>
                      <a:pt x="404" y="581"/>
                    </a:lnTo>
                    <a:lnTo>
                      <a:pt x="403" y="584"/>
                    </a:lnTo>
                    <a:lnTo>
                      <a:pt x="402" y="587"/>
                    </a:lnTo>
                    <a:lnTo>
                      <a:pt x="401" y="590"/>
                    </a:lnTo>
                    <a:lnTo>
                      <a:pt x="400" y="592"/>
                    </a:lnTo>
                    <a:lnTo>
                      <a:pt x="398" y="594"/>
                    </a:lnTo>
                    <a:lnTo>
                      <a:pt x="397" y="595"/>
                    </a:lnTo>
                    <a:lnTo>
                      <a:pt x="394" y="596"/>
                    </a:lnTo>
                    <a:lnTo>
                      <a:pt x="391" y="598"/>
                    </a:lnTo>
                    <a:lnTo>
                      <a:pt x="389" y="599"/>
                    </a:lnTo>
                    <a:lnTo>
                      <a:pt x="385" y="599"/>
                    </a:lnTo>
                    <a:lnTo>
                      <a:pt x="382" y="600"/>
                    </a:lnTo>
                    <a:lnTo>
                      <a:pt x="380" y="600"/>
                    </a:lnTo>
                    <a:lnTo>
                      <a:pt x="376" y="594"/>
                    </a:lnTo>
                    <a:lnTo>
                      <a:pt x="372" y="588"/>
                    </a:lnTo>
                    <a:lnTo>
                      <a:pt x="367" y="583"/>
                    </a:lnTo>
                    <a:lnTo>
                      <a:pt x="362" y="579"/>
                    </a:lnTo>
                    <a:lnTo>
                      <a:pt x="357" y="575"/>
                    </a:lnTo>
                    <a:lnTo>
                      <a:pt x="352" y="570"/>
                    </a:lnTo>
                    <a:lnTo>
                      <a:pt x="346" y="566"/>
                    </a:lnTo>
                    <a:lnTo>
                      <a:pt x="340" y="562"/>
                    </a:lnTo>
                    <a:lnTo>
                      <a:pt x="337" y="560"/>
                    </a:lnTo>
                    <a:lnTo>
                      <a:pt x="336" y="558"/>
                    </a:lnTo>
                    <a:lnTo>
                      <a:pt x="334" y="555"/>
                    </a:lnTo>
                    <a:lnTo>
                      <a:pt x="333" y="553"/>
                    </a:lnTo>
                    <a:lnTo>
                      <a:pt x="331" y="551"/>
                    </a:lnTo>
                    <a:lnTo>
                      <a:pt x="329" y="549"/>
                    </a:lnTo>
                    <a:lnTo>
                      <a:pt x="327" y="547"/>
                    </a:lnTo>
                    <a:lnTo>
                      <a:pt x="325" y="545"/>
                    </a:lnTo>
                    <a:lnTo>
                      <a:pt x="323" y="543"/>
                    </a:lnTo>
                    <a:lnTo>
                      <a:pt x="319" y="541"/>
                    </a:lnTo>
                    <a:lnTo>
                      <a:pt x="315" y="539"/>
                    </a:lnTo>
                    <a:lnTo>
                      <a:pt x="311" y="537"/>
                    </a:lnTo>
                    <a:lnTo>
                      <a:pt x="307" y="535"/>
                    </a:lnTo>
                    <a:lnTo>
                      <a:pt x="303" y="533"/>
                    </a:lnTo>
                    <a:lnTo>
                      <a:pt x="300" y="531"/>
                    </a:lnTo>
                    <a:lnTo>
                      <a:pt x="297" y="529"/>
                    </a:lnTo>
                    <a:lnTo>
                      <a:pt x="296" y="527"/>
                    </a:lnTo>
                    <a:lnTo>
                      <a:pt x="296" y="526"/>
                    </a:lnTo>
                    <a:lnTo>
                      <a:pt x="296" y="524"/>
                    </a:lnTo>
                    <a:lnTo>
                      <a:pt x="295" y="522"/>
                    </a:lnTo>
                    <a:lnTo>
                      <a:pt x="295" y="520"/>
                    </a:lnTo>
                    <a:lnTo>
                      <a:pt x="294" y="519"/>
                    </a:lnTo>
                    <a:lnTo>
                      <a:pt x="293" y="516"/>
                    </a:lnTo>
                    <a:lnTo>
                      <a:pt x="292" y="515"/>
                    </a:lnTo>
                    <a:lnTo>
                      <a:pt x="288" y="511"/>
                    </a:lnTo>
                    <a:lnTo>
                      <a:pt x="283" y="507"/>
                    </a:lnTo>
                    <a:lnTo>
                      <a:pt x="283" y="503"/>
                    </a:lnTo>
                    <a:lnTo>
                      <a:pt x="283" y="501"/>
                    </a:lnTo>
                    <a:lnTo>
                      <a:pt x="286" y="499"/>
                    </a:lnTo>
                    <a:lnTo>
                      <a:pt x="289" y="496"/>
                    </a:lnTo>
                    <a:lnTo>
                      <a:pt x="293" y="496"/>
                    </a:lnTo>
                    <a:lnTo>
                      <a:pt x="297" y="496"/>
                    </a:lnTo>
                    <a:lnTo>
                      <a:pt x="299" y="498"/>
                    </a:lnTo>
                    <a:lnTo>
                      <a:pt x="300" y="499"/>
                    </a:lnTo>
                    <a:lnTo>
                      <a:pt x="302" y="501"/>
                    </a:lnTo>
                    <a:lnTo>
                      <a:pt x="304" y="503"/>
                    </a:lnTo>
                    <a:lnTo>
                      <a:pt x="308" y="504"/>
                    </a:lnTo>
                    <a:lnTo>
                      <a:pt x="312" y="507"/>
                    </a:lnTo>
                    <a:lnTo>
                      <a:pt x="315" y="508"/>
                    </a:lnTo>
                    <a:lnTo>
                      <a:pt x="319" y="511"/>
                    </a:lnTo>
                    <a:lnTo>
                      <a:pt x="324" y="512"/>
                    </a:lnTo>
                    <a:lnTo>
                      <a:pt x="328" y="515"/>
                    </a:lnTo>
                    <a:lnTo>
                      <a:pt x="332" y="519"/>
                    </a:lnTo>
                    <a:lnTo>
                      <a:pt x="336" y="523"/>
                    </a:lnTo>
                    <a:lnTo>
                      <a:pt x="338" y="526"/>
                    </a:lnTo>
                    <a:lnTo>
                      <a:pt x="341" y="527"/>
                    </a:lnTo>
                    <a:lnTo>
                      <a:pt x="343" y="530"/>
                    </a:lnTo>
                    <a:lnTo>
                      <a:pt x="345" y="531"/>
                    </a:lnTo>
                    <a:lnTo>
                      <a:pt x="349" y="531"/>
                    </a:lnTo>
                    <a:lnTo>
                      <a:pt x="353" y="531"/>
                    </a:lnTo>
                    <a:lnTo>
                      <a:pt x="357" y="531"/>
                    </a:lnTo>
                    <a:lnTo>
                      <a:pt x="361" y="531"/>
                    </a:lnTo>
                    <a:lnTo>
                      <a:pt x="364" y="528"/>
                    </a:lnTo>
                    <a:lnTo>
                      <a:pt x="365" y="525"/>
                    </a:lnTo>
                    <a:lnTo>
                      <a:pt x="367" y="522"/>
                    </a:lnTo>
                    <a:lnTo>
                      <a:pt x="369" y="518"/>
                    </a:lnTo>
                    <a:lnTo>
                      <a:pt x="371" y="515"/>
                    </a:lnTo>
                    <a:lnTo>
                      <a:pt x="372" y="511"/>
                    </a:lnTo>
                    <a:lnTo>
                      <a:pt x="373" y="507"/>
                    </a:lnTo>
                    <a:lnTo>
                      <a:pt x="374" y="503"/>
                    </a:lnTo>
                    <a:lnTo>
                      <a:pt x="377" y="493"/>
                    </a:lnTo>
                    <a:lnTo>
                      <a:pt x="378" y="484"/>
                    </a:lnTo>
                    <a:lnTo>
                      <a:pt x="379" y="475"/>
                    </a:lnTo>
                    <a:lnTo>
                      <a:pt x="380" y="465"/>
                    </a:lnTo>
                    <a:lnTo>
                      <a:pt x="382" y="444"/>
                    </a:lnTo>
                    <a:lnTo>
                      <a:pt x="383" y="424"/>
                    </a:lnTo>
                    <a:lnTo>
                      <a:pt x="384" y="415"/>
                    </a:lnTo>
                    <a:lnTo>
                      <a:pt x="385" y="405"/>
                    </a:lnTo>
                    <a:lnTo>
                      <a:pt x="385" y="396"/>
                    </a:lnTo>
                    <a:lnTo>
                      <a:pt x="386" y="387"/>
                    </a:lnTo>
                    <a:lnTo>
                      <a:pt x="386" y="381"/>
                    </a:lnTo>
                    <a:lnTo>
                      <a:pt x="386" y="375"/>
                    </a:lnTo>
                    <a:lnTo>
                      <a:pt x="386" y="369"/>
                    </a:lnTo>
                    <a:lnTo>
                      <a:pt x="385" y="362"/>
                    </a:lnTo>
                    <a:lnTo>
                      <a:pt x="387" y="359"/>
                    </a:lnTo>
                    <a:lnTo>
                      <a:pt x="388" y="356"/>
                    </a:lnTo>
                    <a:lnTo>
                      <a:pt x="389" y="355"/>
                    </a:lnTo>
                    <a:lnTo>
                      <a:pt x="389" y="353"/>
                    </a:lnTo>
                    <a:lnTo>
                      <a:pt x="389" y="351"/>
                    </a:lnTo>
                    <a:lnTo>
                      <a:pt x="389" y="348"/>
                    </a:lnTo>
                    <a:lnTo>
                      <a:pt x="389" y="345"/>
                    </a:lnTo>
                    <a:lnTo>
                      <a:pt x="389" y="341"/>
                    </a:lnTo>
                    <a:lnTo>
                      <a:pt x="388" y="338"/>
                    </a:lnTo>
                    <a:lnTo>
                      <a:pt x="388" y="334"/>
                    </a:lnTo>
                    <a:lnTo>
                      <a:pt x="389" y="331"/>
                    </a:lnTo>
                    <a:lnTo>
                      <a:pt x="391" y="327"/>
                    </a:lnTo>
                    <a:lnTo>
                      <a:pt x="393" y="324"/>
                    </a:lnTo>
                    <a:lnTo>
                      <a:pt x="395" y="321"/>
                    </a:lnTo>
                    <a:lnTo>
                      <a:pt x="398" y="315"/>
                    </a:lnTo>
                    <a:lnTo>
                      <a:pt x="402" y="308"/>
                    </a:lnTo>
                    <a:lnTo>
                      <a:pt x="402" y="303"/>
                    </a:lnTo>
                    <a:lnTo>
                      <a:pt x="402" y="299"/>
                    </a:lnTo>
                    <a:lnTo>
                      <a:pt x="404" y="293"/>
                    </a:lnTo>
                    <a:lnTo>
                      <a:pt x="405" y="287"/>
                    </a:lnTo>
                    <a:lnTo>
                      <a:pt x="406" y="280"/>
                    </a:lnTo>
                    <a:lnTo>
                      <a:pt x="408" y="275"/>
                    </a:lnTo>
                    <a:lnTo>
                      <a:pt x="409" y="268"/>
                    </a:lnTo>
                    <a:lnTo>
                      <a:pt x="409" y="262"/>
                    </a:lnTo>
                    <a:lnTo>
                      <a:pt x="412" y="255"/>
                    </a:lnTo>
                    <a:lnTo>
                      <a:pt x="413" y="249"/>
                    </a:lnTo>
                    <a:lnTo>
                      <a:pt x="415" y="246"/>
                    </a:lnTo>
                    <a:lnTo>
                      <a:pt x="416" y="244"/>
                    </a:lnTo>
                    <a:lnTo>
                      <a:pt x="417" y="242"/>
                    </a:lnTo>
                    <a:lnTo>
                      <a:pt x="419" y="239"/>
                    </a:lnTo>
                    <a:lnTo>
                      <a:pt x="421" y="237"/>
                    </a:lnTo>
                    <a:lnTo>
                      <a:pt x="423" y="234"/>
                    </a:lnTo>
                    <a:lnTo>
                      <a:pt x="424" y="232"/>
                    </a:lnTo>
                    <a:lnTo>
                      <a:pt x="425" y="230"/>
                    </a:lnTo>
                    <a:lnTo>
                      <a:pt x="426" y="222"/>
                    </a:lnTo>
                    <a:lnTo>
                      <a:pt x="427" y="214"/>
                    </a:lnTo>
                    <a:lnTo>
                      <a:pt x="429" y="206"/>
                    </a:lnTo>
                    <a:lnTo>
                      <a:pt x="429" y="198"/>
                    </a:lnTo>
                    <a:lnTo>
                      <a:pt x="432" y="190"/>
                    </a:lnTo>
                    <a:lnTo>
                      <a:pt x="434" y="183"/>
                    </a:lnTo>
                    <a:lnTo>
                      <a:pt x="436" y="180"/>
                    </a:lnTo>
                    <a:lnTo>
                      <a:pt x="437" y="176"/>
                    </a:lnTo>
                    <a:lnTo>
                      <a:pt x="437" y="172"/>
                    </a:lnTo>
                    <a:lnTo>
                      <a:pt x="437" y="167"/>
                    </a:lnTo>
                    <a:lnTo>
                      <a:pt x="435" y="167"/>
                    </a:lnTo>
                    <a:lnTo>
                      <a:pt x="434" y="167"/>
                    </a:lnTo>
                    <a:lnTo>
                      <a:pt x="433" y="166"/>
                    </a:lnTo>
                    <a:lnTo>
                      <a:pt x="432" y="166"/>
                    </a:lnTo>
                    <a:lnTo>
                      <a:pt x="430" y="166"/>
                    </a:lnTo>
                    <a:lnTo>
                      <a:pt x="429" y="166"/>
                    </a:lnTo>
                    <a:lnTo>
                      <a:pt x="425" y="166"/>
                    </a:lnTo>
                    <a:lnTo>
                      <a:pt x="421" y="166"/>
                    </a:lnTo>
                    <a:lnTo>
                      <a:pt x="417" y="167"/>
                    </a:lnTo>
                    <a:lnTo>
                      <a:pt x="413" y="167"/>
                    </a:lnTo>
                    <a:lnTo>
                      <a:pt x="410" y="169"/>
                    </a:lnTo>
                    <a:lnTo>
                      <a:pt x="409" y="169"/>
                    </a:lnTo>
                    <a:lnTo>
                      <a:pt x="405" y="171"/>
                    </a:lnTo>
                    <a:lnTo>
                      <a:pt x="401" y="173"/>
                    </a:lnTo>
                    <a:lnTo>
                      <a:pt x="397" y="176"/>
                    </a:lnTo>
                    <a:lnTo>
                      <a:pt x="394" y="178"/>
                    </a:lnTo>
                    <a:lnTo>
                      <a:pt x="388" y="185"/>
                    </a:lnTo>
                    <a:lnTo>
                      <a:pt x="381" y="191"/>
                    </a:lnTo>
                    <a:lnTo>
                      <a:pt x="374" y="198"/>
                    </a:lnTo>
                    <a:lnTo>
                      <a:pt x="369" y="203"/>
                    </a:lnTo>
                    <a:lnTo>
                      <a:pt x="365" y="206"/>
                    </a:lnTo>
                    <a:lnTo>
                      <a:pt x="362" y="208"/>
                    </a:lnTo>
                    <a:lnTo>
                      <a:pt x="359" y="210"/>
                    </a:lnTo>
                    <a:lnTo>
                      <a:pt x="356" y="211"/>
                    </a:lnTo>
                    <a:lnTo>
                      <a:pt x="356" y="214"/>
                    </a:lnTo>
                    <a:lnTo>
                      <a:pt x="356" y="217"/>
                    </a:lnTo>
                    <a:lnTo>
                      <a:pt x="356" y="220"/>
                    </a:lnTo>
                    <a:lnTo>
                      <a:pt x="357" y="222"/>
                    </a:lnTo>
                    <a:lnTo>
                      <a:pt x="358" y="226"/>
                    </a:lnTo>
                    <a:lnTo>
                      <a:pt x="361" y="230"/>
                    </a:lnTo>
                    <a:lnTo>
                      <a:pt x="363" y="235"/>
                    </a:lnTo>
                    <a:lnTo>
                      <a:pt x="365" y="239"/>
                    </a:lnTo>
                    <a:lnTo>
                      <a:pt x="365" y="242"/>
                    </a:lnTo>
                    <a:lnTo>
                      <a:pt x="366" y="244"/>
                    </a:lnTo>
                    <a:lnTo>
                      <a:pt x="367" y="247"/>
                    </a:lnTo>
                    <a:lnTo>
                      <a:pt x="367" y="250"/>
                    </a:lnTo>
                    <a:lnTo>
                      <a:pt x="365" y="251"/>
                    </a:lnTo>
                    <a:lnTo>
                      <a:pt x="364" y="252"/>
                    </a:lnTo>
                    <a:lnTo>
                      <a:pt x="361" y="254"/>
                    </a:lnTo>
                    <a:lnTo>
                      <a:pt x="360" y="255"/>
                    </a:lnTo>
                    <a:lnTo>
                      <a:pt x="357" y="258"/>
                    </a:lnTo>
                    <a:lnTo>
                      <a:pt x="354" y="262"/>
                    </a:lnTo>
                    <a:lnTo>
                      <a:pt x="352" y="266"/>
                    </a:lnTo>
                    <a:lnTo>
                      <a:pt x="349" y="270"/>
                    </a:lnTo>
                    <a:lnTo>
                      <a:pt x="345" y="273"/>
                    </a:lnTo>
                    <a:lnTo>
                      <a:pt x="342" y="275"/>
                    </a:lnTo>
                    <a:lnTo>
                      <a:pt x="340" y="277"/>
                    </a:lnTo>
                    <a:lnTo>
                      <a:pt x="337" y="278"/>
                    </a:lnTo>
                    <a:lnTo>
                      <a:pt x="334" y="279"/>
                    </a:lnTo>
                    <a:lnTo>
                      <a:pt x="332" y="279"/>
                    </a:lnTo>
                    <a:lnTo>
                      <a:pt x="325" y="279"/>
                    </a:lnTo>
                    <a:lnTo>
                      <a:pt x="320" y="279"/>
                    </a:lnTo>
                    <a:lnTo>
                      <a:pt x="313" y="279"/>
                    </a:lnTo>
                    <a:lnTo>
                      <a:pt x="307" y="279"/>
                    </a:lnTo>
                    <a:lnTo>
                      <a:pt x="304" y="279"/>
                    </a:lnTo>
                    <a:lnTo>
                      <a:pt x="301" y="280"/>
                    </a:lnTo>
                    <a:lnTo>
                      <a:pt x="298" y="280"/>
                    </a:lnTo>
                    <a:lnTo>
                      <a:pt x="296" y="282"/>
                    </a:lnTo>
                    <a:lnTo>
                      <a:pt x="292" y="284"/>
                    </a:lnTo>
                    <a:lnTo>
                      <a:pt x="289" y="287"/>
                    </a:lnTo>
                    <a:lnTo>
                      <a:pt x="284" y="290"/>
                    </a:lnTo>
                    <a:lnTo>
                      <a:pt x="278" y="291"/>
                    </a:lnTo>
                    <a:lnTo>
                      <a:pt x="275" y="293"/>
                    </a:lnTo>
                    <a:lnTo>
                      <a:pt x="272" y="294"/>
                    </a:lnTo>
                    <a:lnTo>
                      <a:pt x="269" y="295"/>
                    </a:lnTo>
                    <a:lnTo>
                      <a:pt x="267" y="297"/>
                    </a:lnTo>
                    <a:lnTo>
                      <a:pt x="266" y="299"/>
                    </a:lnTo>
                    <a:lnTo>
                      <a:pt x="265" y="302"/>
                    </a:lnTo>
                    <a:lnTo>
                      <a:pt x="262" y="303"/>
                    </a:lnTo>
                    <a:lnTo>
                      <a:pt x="259" y="303"/>
                    </a:lnTo>
                    <a:lnTo>
                      <a:pt x="256" y="303"/>
                    </a:lnTo>
                    <a:lnTo>
                      <a:pt x="253" y="304"/>
                    </a:lnTo>
                    <a:lnTo>
                      <a:pt x="243" y="311"/>
                    </a:lnTo>
                    <a:lnTo>
                      <a:pt x="233" y="319"/>
                    </a:lnTo>
                    <a:lnTo>
                      <a:pt x="228" y="323"/>
                    </a:lnTo>
                    <a:lnTo>
                      <a:pt x="224" y="327"/>
                    </a:lnTo>
                    <a:lnTo>
                      <a:pt x="219" y="331"/>
                    </a:lnTo>
                    <a:lnTo>
                      <a:pt x="215" y="336"/>
                    </a:lnTo>
                    <a:lnTo>
                      <a:pt x="208" y="331"/>
                    </a:lnTo>
                    <a:lnTo>
                      <a:pt x="200" y="327"/>
                    </a:lnTo>
                    <a:lnTo>
                      <a:pt x="196" y="325"/>
                    </a:lnTo>
                    <a:lnTo>
                      <a:pt x="192" y="323"/>
                    </a:lnTo>
                    <a:lnTo>
                      <a:pt x="189" y="323"/>
                    </a:lnTo>
                    <a:lnTo>
                      <a:pt x="187" y="323"/>
                    </a:lnTo>
                    <a:lnTo>
                      <a:pt x="184" y="323"/>
                    </a:lnTo>
                    <a:lnTo>
                      <a:pt x="181" y="323"/>
                    </a:lnTo>
                    <a:lnTo>
                      <a:pt x="180" y="324"/>
                    </a:lnTo>
                    <a:lnTo>
                      <a:pt x="179" y="327"/>
                    </a:lnTo>
                    <a:lnTo>
                      <a:pt x="176" y="329"/>
                    </a:lnTo>
                    <a:lnTo>
                      <a:pt x="174" y="332"/>
                    </a:lnTo>
                    <a:lnTo>
                      <a:pt x="169" y="338"/>
                    </a:lnTo>
                    <a:lnTo>
                      <a:pt x="164" y="343"/>
                    </a:lnTo>
                    <a:lnTo>
                      <a:pt x="157" y="348"/>
                    </a:lnTo>
                    <a:lnTo>
                      <a:pt x="151" y="353"/>
                    </a:lnTo>
                    <a:lnTo>
                      <a:pt x="148" y="355"/>
                    </a:lnTo>
                    <a:lnTo>
                      <a:pt x="146" y="357"/>
                    </a:lnTo>
                    <a:lnTo>
                      <a:pt x="143" y="358"/>
                    </a:lnTo>
                    <a:lnTo>
                      <a:pt x="141" y="359"/>
                    </a:lnTo>
                    <a:lnTo>
                      <a:pt x="140" y="360"/>
                    </a:lnTo>
                    <a:lnTo>
                      <a:pt x="138" y="360"/>
                    </a:lnTo>
                    <a:lnTo>
                      <a:pt x="137" y="359"/>
                    </a:lnTo>
                    <a:lnTo>
                      <a:pt x="136" y="359"/>
                    </a:lnTo>
                    <a:lnTo>
                      <a:pt x="134" y="358"/>
                    </a:lnTo>
                    <a:lnTo>
                      <a:pt x="132" y="357"/>
                    </a:lnTo>
                    <a:lnTo>
                      <a:pt x="129" y="356"/>
                    </a:lnTo>
                    <a:lnTo>
                      <a:pt x="126" y="356"/>
                    </a:lnTo>
                    <a:lnTo>
                      <a:pt x="124" y="356"/>
                    </a:lnTo>
                    <a:lnTo>
                      <a:pt x="121" y="356"/>
                    </a:lnTo>
                    <a:lnTo>
                      <a:pt x="117" y="356"/>
                    </a:lnTo>
                    <a:lnTo>
                      <a:pt x="114" y="356"/>
                    </a:lnTo>
                    <a:lnTo>
                      <a:pt x="113" y="356"/>
                    </a:lnTo>
                    <a:lnTo>
                      <a:pt x="112" y="356"/>
                    </a:lnTo>
                    <a:lnTo>
                      <a:pt x="110" y="356"/>
                    </a:lnTo>
                    <a:lnTo>
                      <a:pt x="108" y="355"/>
                    </a:lnTo>
                    <a:lnTo>
                      <a:pt x="107" y="354"/>
                    </a:lnTo>
                    <a:lnTo>
                      <a:pt x="105" y="352"/>
                    </a:lnTo>
                    <a:lnTo>
                      <a:pt x="103" y="351"/>
                    </a:lnTo>
                    <a:lnTo>
                      <a:pt x="100" y="347"/>
                    </a:lnTo>
                    <a:lnTo>
                      <a:pt x="98" y="346"/>
                    </a:lnTo>
                    <a:lnTo>
                      <a:pt x="97" y="345"/>
                    </a:lnTo>
                    <a:lnTo>
                      <a:pt x="96" y="345"/>
                    </a:lnTo>
                    <a:lnTo>
                      <a:pt x="96" y="343"/>
                    </a:lnTo>
                    <a:lnTo>
                      <a:pt x="96" y="343"/>
                    </a:lnTo>
                    <a:lnTo>
                      <a:pt x="96" y="340"/>
                    </a:lnTo>
                    <a:lnTo>
                      <a:pt x="98" y="339"/>
                    </a:lnTo>
                    <a:lnTo>
                      <a:pt x="101" y="336"/>
                    </a:lnTo>
                    <a:lnTo>
                      <a:pt x="104" y="334"/>
                    </a:lnTo>
                    <a:lnTo>
                      <a:pt x="107" y="331"/>
                    </a:lnTo>
                    <a:lnTo>
                      <a:pt x="111" y="330"/>
                    </a:lnTo>
                    <a:lnTo>
                      <a:pt x="115" y="328"/>
                    </a:lnTo>
                    <a:lnTo>
                      <a:pt x="119" y="327"/>
                    </a:lnTo>
                    <a:lnTo>
                      <a:pt x="122" y="325"/>
                    </a:lnTo>
                    <a:lnTo>
                      <a:pt x="131" y="323"/>
                    </a:lnTo>
                    <a:lnTo>
                      <a:pt x="138" y="320"/>
                    </a:lnTo>
                    <a:lnTo>
                      <a:pt x="141" y="319"/>
                    </a:lnTo>
                    <a:lnTo>
                      <a:pt x="144" y="319"/>
                    </a:lnTo>
                    <a:lnTo>
                      <a:pt x="148" y="318"/>
                    </a:lnTo>
                    <a:lnTo>
                      <a:pt x="152" y="318"/>
                    </a:lnTo>
                    <a:lnTo>
                      <a:pt x="155" y="317"/>
                    </a:lnTo>
                    <a:lnTo>
                      <a:pt x="158" y="316"/>
                    </a:lnTo>
                    <a:lnTo>
                      <a:pt x="160" y="315"/>
                    </a:lnTo>
                    <a:lnTo>
                      <a:pt x="160" y="315"/>
                    </a:lnTo>
                    <a:lnTo>
                      <a:pt x="162" y="315"/>
                    </a:lnTo>
                    <a:lnTo>
                      <a:pt x="163" y="314"/>
                    </a:lnTo>
                    <a:lnTo>
                      <a:pt x="165" y="311"/>
                    </a:lnTo>
                    <a:lnTo>
                      <a:pt x="166" y="309"/>
                    </a:lnTo>
                    <a:lnTo>
                      <a:pt x="167" y="307"/>
                    </a:lnTo>
                    <a:lnTo>
                      <a:pt x="167" y="304"/>
                    </a:lnTo>
                    <a:lnTo>
                      <a:pt x="167" y="303"/>
                    </a:lnTo>
                    <a:lnTo>
                      <a:pt x="167" y="299"/>
                    </a:lnTo>
                    <a:lnTo>
                      <a:pt x="167" y="297"/>
                    </a:lnTo>
                    <a:lnTo>
                      <a:pt x="166" y="295"/>
                    </a:lnTo>
                    <a:lnTo>
                      <a:pt x="165" y="288"/>
                    </a:lnTo>
                    <a:lnTo>
                      <a:pt x="164" y="283"/>
                    </a:lnTo>
                    <a:lnTo>
                      <a:pt x="164" y="279"/>
                    </a:lnTo>
                    <a:lnTo>
                      <a:pt x="164" y="276"/>
                    </a:lnTo>
                    <a:lnTo>
                      <a:pt x="164" y="274"/>
                    </a:lnTo>
                    <a:lnTo>
                      <a:pt x="165" y="270"/>
                    </a:lnTo>
                    <a:lnTo>
                      <a:pt x="168" y="263"/>
                    </a:lnTo>
                    <a:lnTo>
                      <a:pt x="172" y="254"/>
                    </a:lnTo>
                    <a:lnTo>
                      <a:pt x="176" y="246"/>
                    </a:lnTo>
                    <a:lnTo>
                      <a:pt x="180" y="238"/>
                    </a:lnTo>
                    <a:lnTo>
                      <a:pt x="184" y="230"/>
                    </a:lnTo>
                    <a:lnTo>
                      <a:pt x="188" y="221"/>
                    </a:lnTo>
                    <a:lnTo>
                      <a:pt x="189" y="217"/>
                    </a:lnTo>
                    <a:lnTo>
                      <a:pt x="190" y="214"/>
                    </a:lnTo>
                    <a:lnTo>
                      <a:pt x="191" y="210"/>
                    </a:lnTo>
                    <a:lnTo>
                      <a:pt x="191" y="206"/>
                    </a:lnTo>
                    <a:lnTo>
                      <a:pt x="188" y="205"/>
                    </a:lnTo>
                    <a:lnTo>
                      <a:pt x="184" y="203"/>
                    </a:lnTo>
                    <a:lnTo>
                      <a:pt x="182" y="201"/>
                    </a:lnTo>
                    <a:lnTo>
                      <a:pt x="179" y="200"/>
                    </a:lnTo>
                    <a:lnTo>
                      <a:pt x="178" y="199"/>
                    </a:lnTo>
                    <a:lnTo>
                      <a:pt x="176" y="199"/>
                    </a:lnTo>
                    <a:lnTo>
                      <a:pt x="175" y="199"/>
                    </a:lnTo>
                    <a:lnTo>
                      <a:pt x="174" y="199"/>
                    </a:lnTo>
                    <a:lnTo>
                      <a:pt x="172" y="200"/>
                    </a:lnTo>
                    <a:lnTo>
                      <a:pt x="169" y="201"/>
                    </a:lnTo>
                    <a:lnTo>
                      <a:pt x="166" y="204"/>
                    </a:lnTo>
                    <a:lnTo>
                      <a:pt x="163" y="206"/>
                    </a:lnTo>
                    <a:lnTo>
                      <a:pt x="159" y="206"/>
                    </a:lnTo>
                    <a:lnTo>
                      <a:pt x="155" y="207"/>
                    </a:lnTo>
                    <a:lnTo>
                      <a:pt x="151" y="208"/>
                    </a:lnTo>
                    <a:lnTo>
                      <a:pt x="147" y="209"/>
                    </a:lnTo>
                    <a:lnTo>
                      <a:pt x="144" y="212"/>
                    </a:lnTo>
                    <a:lnTo>
                      <a:pt x="142" y="216"/>
                    </a:lnTo>
                    <a:lnTo>
                      <a:pt x="140" y="217"/>
                    </a:lnTo>
                    <a:lnTo>
                      <a:pt x="139" y="217"/>
                    </a:lnTo>
                    <a:lnTo>
                      <a:pt x="138" y="217"/>
                    </a:lnTo>
                    <a:lnTo>
                      <a:pt x="136" y="217"/>
                    </a:lnTo>
                    <a:lnTo>
                      <a:pt x="135" y="217"/>
                    </a:lnTo>
                    <a:lnTo>
                      <a:pt x="133" y="217"/>
                    </a:lnTo>
                    <a:lnTo>
                      <a:pt x="132" y="217"/>
                    </a:lnTo>
                    <a:lnTo>
                      <a:pt x="130" y="218"/>
                    </a:lnTo>
                    <a:lnTo>
                      <a:pt x="115" y="229"/>
                    </a:lnTo>
                    <a:lnTo>
                      <a:pt x="106" y="235"/>
                    </a:lnTo>
                    <a:lnTo>
                      <a:pt x="101" y="238"/>
                    </a:lnTo>
                    <a:lnTo>
                      <a:pt x="100" y="239"/>
                    </a:lnTo>
                    <a:lnTo>
                      <a:pt x="96" y="241"/>
                    </a:lnTo>
                    <a:lnTo>
                      <a:pt x="92" y="243"/>
                    </a:lnTo>
                    <a:lnTo>
                      <a:pt x="90" y="243"/>
                    </a:lnTo>
                    <a:lnTo>
                      <a:pt x="87" y="246"/>
                    </a:lnTo>
                    <a:lnTo>
                      <a:pt x="83" y="248"/>
                    </a:lnTo>
                    <a:lnTo>
                      <a:pt x="79" y="250"/>
                    </a:lnTo>
                    <a:lnTo>
                      <a:pt x="80" y="250"/>
                    </a:lnTo>
                    <a:lnTo>
                      <a:pt x="80" y="250"/>
                    </a:lnTo>
                    <a:lnTo>
                      <a:pt x="80" y="251"/>
                    </a:lnTo>
                    <a:lnTo>
                      <a:pt x="79" y="251"/>
                    </a:lnTo>
                    <a:lnTo>
                      <a:pt x="78" y="252"/>
                    </a:lnTo>
                    <a:lnTo>
                      <a:pt x="77" y="253"/>
                    </a:lnTo>
                    <a:lnTo>
                      <a:pt x="76" y="254"/>
                    </a:lnTo>
                    <a:lnTo>
                      <a:pt x="75" y="254"/>
                    </a:lnTo>
                    <a:lnTo>
                      <a:pt x="74" y="254"/>
                    </a:lnTo>
                    <a:lnTo>
                      <a:pt x="74" y="254"/>
                    </a:lnTo>
                    <a:lnTo>
                      <a:pt x="74" y="254"/>
                    </a:lnTo>
                    <a:lnTo>
                      <a:pt x="74" y="254"/>
                    </a:lnTo>
                    <a:lnTo>
                      <a:pt x="69" y="255"/>
                    </a:lnTo>
                    <a:lnTo>
                      <a:pt x="64" y="257"/>
                    </a:lnTo>
                    <a:lnTo>
                      <a:pt x="63" y="257"/>
                    </a:lnTo>
                    <a:lnTo>
                      <a:pt x="58" y="257"/>
                    </a:lnTo>
                    <a:lnTo>
                      <a:pt x="53" y="258"/>
                    </a:lnTo>
                    <a:lnTo>
                      <a:pt x="52" y="257"/>
                    </a:lnTo>
                    <a:lnTo>
                      <a:pt x="50" y="257"/>
                    </a:lnTo>
                    <a:lnTo>
                      <a:pt x="48" y="256"/>
                    </a:lnTo>
                    <a:lnTo>
                      <a:pt x="46" y="255"/>
                    </a:lnTo>
                    <a:lnTo>
                      <a:pt x="44" y="254"/>
                    </a:lnTo>
                    <a:lnTo>
                      <a:pt x="42" y="252"/>
                    </a:lnTo>
                    <a:lnTo>
                      <a:pt x="40"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ṣḷïḍe"/>
              <p:cNvSpPr/>
              <p:nvPr/>
            </p:nvSpPr>
            <p:spPr bwMode="auto">
              <a:xfrm>
                <a:off x="5662613" y="3254376"/>
                <a:ext cx="147638" cy="69850"/>
              </a:xfrm>
              <a:custGeom>
                <a:avLst/>
                <a:gdLst>
                  <a:gd name="T0" fmla="*/ 68 w 93"/>
                  <a:gd name="T1" fmla="*/ 0 h 44"/>
                  <a:gd name="T2" fmla="*/ 70 w 93"/>
                  <a:gd name="T3" fmla="*/ 0 h 44"/>
                  <a:gd name="T4" fmla="*/ 72 w 93"/>
                  <a:gd name="T5" fmla="*/ 0 h 44"/>
                  <a:gd name="T6" fmla="*/ 75 w 93"/>
                  <a:gd name="T7" fmla="*/ 1 h 44"/>
                  <a:gd name="T8" fmla="*/ 76 w 93"/>
                  <a:gd name="T9" fmla="*/ 1 h 44"/>
                  <a:gd name="T10" fmla="*/ 79 w 93"/>
                  <a:gd name="T11" fmla="*/ 3 h 44"/>
                  <a:gd name="T12" fmla="*/ 81 w 93"/>
                  <a:gd name="T13" fmla="*/ 4 h 44"/>
                  <a:gd name="T14" fmla="*/ 83 w 93"/>
                  <a:gd name="T15" fmla="*/ 5 h 44"/>
                  <a:gd name="T16" fmla="*/ 85 w 93"/>
                  <a:gd name="T17" fmla="*/ 7 h 44"/>
                  <a:gd name="T18" fmla="*/ 87 w 93"/>
                  <a:gd name="T19" fmla="*/ 8 h 44"/>
                  <a:gd name="T20" fmla="*/ 88 w 93"/>
                  <a:gd name="T21" fmla="*/ 10 h 44"/>
                  <a:gd name="T22" fmla="*/ 89 w 93"/>
                  <a:gd name="T23" fmla="*/ 12 h 44"/>
                  <a:gd name="T24" fmla="*/ 91 w 93"/>
                  <a:gd name="T25" fmla="*/ 14 h 44"/>
                  <a:gd name="T26" fmla="*/ 92 w 93"/>
                  <a:gd name="T27" fmla="*/ 16 h 44"/>
                  <a:gd name="T28" fmla="*/ 93 w 93"/>
                  <a:gd name="T29" fmla="*/ 18 h 44"/>
                  <a:gd name="T30" fmla="*/ 93 w 93"/>
                  <a:gd name="T31" fmla="*/ 20 h 44"/>
                  <a:gd name="T32" fmla="*/ 93 w 93"/>
                  <a:gd name="T33" fmla="*/ 22 h 44"/>
                  <a:gd name="T34" fmla="*/ 91 w 93"/>
                  <a:gd name="T35" fmla="*/ 25 h 44"/>
                  <a:gd name="T36" fmla="*/ 88 w 93"/>
                  <a:gd name="T37" fmla="*/ 30 h 44"/>
                  <a:gd name="T38" fmla="*/ 86 w 93"/>
                  <a:gd name="T39" fmla="*/ 32 h 44"/>
                  <a:gd name="T40" fmla="*/ 84 w 93"/>
                  <a:gd name="T41" fmla="*/ 33 h 44"/>
                  <a:gd name="T42" fmla="*/ 83 w 93"/>
                  <a:gd name="T43" fmla="*/ 35 h 44"/>
                  <a:gd name="T44" fmla="*/ 81 w 93"/>
                  <a:gd name="T45" fmla="*/ 36 h 44"/>
                  <a:gd name="T46" fmla="*/ 78 w 93"/>
                  <a:gd name="T47" fmla="*/ 38 h 44"/>
                  <a:gd name="T48" fmla="*/ 72 w 93"/>
                  <a:gd name="T49" fmla="*/ 39 h 44"/>
                  <a:gd name="T50" fmla="*/ 65 w 93"/>
                  <a:gd name="T51" fmla="*/ 40 h 44"/>
                  <a:gd name="T52" fmla="*/ 57 w 93"/>
                  <a:gd name="T53" fmla="*/ 42 h 44"/>
                  <a:gd name="T54" fmla="*/ 49 w 93"/>
                  <a:gd name="T55" fmla="*/ 43 h 44"/>
                  <a:gd name="T56" fmla="*/ 42 w 93"/>
                  <a:gd name="T57" fmla="*/ 44 h 44"/>
                  <a:gd name="T58" fmla="*/ 37 w 93"/>
                  <a:gd name="T59" fmla="*/ 44 h 44"/>
                  <a:gd name="T60" fmla="*/ 35 w 93"/>
                  <a:gd name="T61" fmla="*/ 44 h 44"/>
                  <a:gd name="T62" fmla="*/ 31 w 93"/>
                  <a:gd name="T63" fmla="*/ 39 h 44"/>
                  <a:gd name="T64" fmla="*/ 28 w 93"/>
                  <a:gd name="T65" fmla="*/ 34 h 44"/>
                  <a:gd name="T66" fmla="*/ 23 w 93"/>
                  <a:gd name="T67" fmla="*/ 32 h 44"/>
                  <a:gd name="T68" fmla="*/ 18 w 93"/>
                  <a:gd name="T69" fmla="*/ 30 h 44"/>
                  <a:gd name="T70" fmla="*/ 14 w 93"/>
                  <a:gd name="T71" fmla="*/ 29 h 44"/>
                  <a:gd name="T72" fmla="*/ 10 w 93"/>
                  <a:gd name="T73" fmla="*/ 28 h 44"/>
                  <a:gd name="T74" fmla="*/ 8 w 93"/>
                  <a:gd name="T75" fmla="*/ 27 h 44"/>
                  <a:gd name="T76" fmla="*/ 6 w 93"/>
                  <a:gd name="T77" fmla="*/ 25 h 44"/>
                  <a:gd name="T78" fmla="*/ 5 w 93"/>
                  <a:gd name="T79" fmla="*/ 24 h 44"/>
                  <a:gd name="T80" fmla="*/ 4 w 93"/>
                  <a:gd name="T81" fmla="*/ 22 h 44"/>
                  <a:gd name="T82" fmla="*/ 2 w 93"/>
                  <a:gd name="T83" fmla="*/ 20 h 44"/>
                  <a:gd name="T84" fmla="*/ 1 w 93"/>
                  <a:gd name="T85" fmla="*/ 17 h 44"/>
                  <a:gd name="T86" fmla="*/ 0 w 93"/>
                  <a:gd name="T87" fmla="*/ 15 h 44"/>
                  <a:gd name="T88" fmla="*/ 0 w 93"/>
                  <a:gd name="T89" fmla="*/ 11 h 44"/>
                  <a:gd name="T90" fmla="*/ 4 w 93"/>
                  <a:gd name="T91" fmla="*/ 9 h 44"/>
                  <a:gd name="T92" fmla="*/ 8 w 93"/>
                  <a:gd name="T93" fmla="*/ 8 h 44"/>
                  <a:gd name="T94" fmla="*/ 12 w 93"/>
                  <a:gd name="T95" fmla="*/ 7 h 44"/>
                  <a:gd name="T96" fmla="*/ 17 w 93"/>
                  <a:gd name="T97" fmla="*/ 7 h 44"/>
                  <a:gd name="T98" fmla="*/ 28 w 93"/>
                  <a:gd name="T99" fmla="*/ 6 h 44"/>
                  <a:gd name="T100" fmla="*/ 39 w 93"/>
                  <a:gd name="T101" fmla="*/ 6 h 44"/>
                  <a:gd name="T102" fmla="*/ 40 w 93"/>
                  <a:gd name="T103" fmla="*/ 5 h 44"/>
                  <a:gd name="T104" fmla="*/ 41 w 93"/>
                  <a:gd name="T105" fmla="*/ 4 h 44"/>
                  <a:gd name="T106" fmla="*/ 43 w 93"/>
                  <a:gd name="T107" fmla="*/ 3 h 44"/>
                  <a:gd name="T108" fmla="*/ 45 w 93"/>
                  <a:gd name="T109" fmla="*/ 3 h 44"/>
                  <a:gd name="T110" fmla="*/ 48 w 93"/>
                  <a:gd name="T111" fmla="*/ 2 h 44"/>
                  <a:gd name="T112" fmla="*/ 53 w 93"/>
                  <a:gd name="T113" fmla="*/ 2 h 44"/>
                  <a:gd name="T114" fmla="*/ 58 w 93"/>
                  <a:gd name="T115" fmla="*/ 3 h 44"/>
                  <a:gd name="T116" fmla="*/ 62 w 93"/>
                  <a:gd name="T117" fmla="*/ 2 h 44"/>
                  <a:gd name="T118" fmla="*/ 64 w 93"/>
                  <a:gd name="T119" fmla="*/ 2 h 44"/>
                  <a:gd name="T120" fmla="*/ 65 w 93"/>
                  <a:gd name="T121" fmla="*/ 1 h 44"/>
                  <a:gd name="T122" fmla="*/ 67 w 93"/>
                  <a:gd name="T123" fmla="*/ 0 h 44"/>
                  <a:gd name="T124" fmla="*/ 68 w 93"/>
                  <a:gd name="T1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44">
                    <a:moveTo>
                      <a:pt x="68" y="0"/>
                    </a:moveTo>
                    <a:lnTo>
                      <a:pt x="70" y="0"/>
                    </a:lnTo>
                    <a:lnTo>
                      <a:pt x="72" y="0"/>
                    </a:lnTo>
                    <a:lnTo>
                      <a:pt x="75" y="1"/>
                    </a:lnTo>
                    <a:lnTo>
                      <a:pt x="76" y="1"/>
                    </a:lnTo>
                    <a:lnTo>
                      <a:pt x="79" y="3"/>
                    </a:lnTo>
                    <a:lnTo>
                      <a:pt x="81" y="4"/>
                    </a:lnTo>
                    <a:lnTo>
                      <a:pt x="83" y="5"/>
                    </a:lnTo>
                    <a:lnTo>
                      <a:pt x="85" y="7"/>
                    </a:lnTo>
                    <a:lnTo>
                      <a:pt x="87" y="8"/>
                    </a:lnTo>
                    <a:lnTo>
                      <a:pt x="88" y="10"/>
                    </a:lnTo>
                    <a:lnTo>
                      <a:pt x="89" y="12"/>
                    </a:lnTo>
                    <a:lnTo>
                      <a:pt x="91" y="14"/>
                    </a:lnTo>
                    <a:lnTo>
                      <a:pt x="92" y="16"/>
                    </a:lnTo>
                    <a:lnTo>
                      <a:pt x="93" y="18"/>
                    </a:lnTo>
                    <a:lnTo>
                      <a:pt x="93" y="20"/>
                    </a:lnTo>
                    <a:lnTo>
                      <a:pt x="93" y="22"/>
                    </a:lnTo>
                    <a:lnTo>
                      <a:pt x="91" y="25"/>
                    </a:lnTo>
                    <a:lnTo>
                      <a:pt x="88" y="30"/>
                    </a:lnTo>
                    <a:lnTo>
                      <a:pt x="86" y="32"/>
                    </a:lnTo>
                    <a:lnTo>
                      <a:pt x="84" y="33"/>
                    </a:lnTo>
                    <a:lnTo>
                      <a:pt x="83" y="35"/>
                    </a:lnTo>
                    <a:lnTo>
                      <a:pt x="81" y="36"/>
                    </a:lnTo>
                    <a:lnTo>
                      <a:pt x="78" y="38"/>
                    </a:lnTo>
                    <a:lnTo>
                      <a:pt x="72" y="39"/>
                    </a:lnTo>
                    <a:lnTo>
                      <a:pt x="65" y="40"/>
                    </a:lnTo>
                    <a:lnTo>
                      <a:pt x="57" y="42"/>
                    </a:lnTo>
                    <a:lnTo>
                      <a:pt x="49" y="43"/>
                    </a:lnTo>
                    <a:lnTo>
                      <a:pt x="42" y="44"/>
                    </a:lnTo>
                    <a:lnTo>
                      <a:pt x="37" y="44"/>
                    </a:lnTo>
                    <a:lnTo>
                      <a:pt x="35" y="44"/>
                    </a:lnTo>
                    <a:lnTo>
                      <a:pt x="31" y="39"/>
                    </a:lnTo>
                    <a:lnTo>
                      <a:pt x="28" y="34"/>
                    </a:lnTo>
                    <a:lnTo>
                      <a:pt x="23" y="32"/>
                    </a:lnTo>
                    <a:lnTo>
                      <a:pt x="18" y="30"/>
                    </a:lnTo>
                    <a:lnTo>
                      <a:pt x="14" y="29"/>
                    </a:lnTo>
                    <a:lnTo>
                      <a:pt x="10" y="28"/>
                    </a:lnTo>
                    <a:lnTo>
                      <a:pt x="8" y="27"/>
                    </a:lnTo>
                    <a:lnTo>
                      <a:pt x="6" y="25"/>
                    </a:lnTo>
                    <a:lnTo>
                      <a:pt x="5" y="24"/>
                    </a:lnTo>
                    <a:lnTo>
                      <a:pt x="4" y="22"/>
                    </a:lnTo>
                    <a:lnTo>
                      <a:pt x="2" y="20"/>
                    </a:lnTo>
                    <a:lnTo>
                      <a:pt x="1" y="17"/>
                    </a:lnTo>
                    <a:lnTo>
                      <a:pt x="0" y="15"/>
                    </a:lnTo>
                    <a:lnTo>
                      <a:pt x="0" y="11"/>
                    </a:lnTo>
                    <a:lnTo>
                      <a:pt x="4" y="9"/>
                    </a:lnTo>
                    <a:lnTo>
                      <a:pt x="8" y="8"/>
                    </a:lnTo>
                    <a:lnTo>
                      <a:pt x="12" y="7"/>
                    </a:lnTo>
                    <a:lnTo>
                      <a:pt x="17" y="7"/>
                    </a:lnTo>
                    <a:lnTo>
                      <a:pt x="28" y="6"/>
                    </a:lnTo>
                    <a:lnTo>
                      <a:pt x="39" y="6"/>
                    </a:lnTo>
                    <a:lnTo>
                      <a:pt x="40" y="5"/>
                    </a:lnTo>
                    <a:lnTo>
                      <a:pt x="41" y="4"/>
                    </a:lnTo>
                    <a:lnTo>
                      <a:pt x="43" y="3"/>
                    </a:lnTo>
                    <a:lnTo>
                      <a:pt x="45" y="3"/>
                    </a:lnTo>
                    <a:lnTo>
                      <a:pt x="48" y="2"/>
                    </a:lnTo>
                    <a:lnTo>
                      <a:pt x="53" y="2"/>
                    </a:lnTo>
                    <a:lnTo>
                      <a:pt x="58" y="3"/>
                    </a:lnTo>
                    <a:lnTo>
                      <a:pt x="62" y="2"/>
                    </a:lnTo>
                    <a:lnTo>
                      <a:pt x="64" y="2"/>
                    </a:lnTo>
                    <a:lnTo>
                      <a:pt x="65" y="1"/>
                    </a:lnTo>
                    <a:lnTo>
                      <a:pt x="67"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Sļiḍè"/>
              <p:cNvSpPr/>
              <p:nvPr/>
            </p:nvSpPr>
            <p:spPr bwMode="auto">
              <a:xfrm>
                <a:off x="5418138" y="3278188"/>
                <a:ext cx="92075" cy="284163"/>
              </a:xfrm>
              <a:custGeom>
                <a:avLst/>
                <a:gdLst>
                  <a:gd name="T0" fmla="*/ 28 w 58"/>
                  <a:gd name="T1" fmla="*/ 1 h 179"/>
                  <a:gd name="T2" fmla="*/ 31 w 58"/>
                  <a:gd name="T3" fmla="*/ 2 h 179"/>
                  <a:gd name="T4" fmla="*/ 33 w 58"/>
                  <a:gd name="T5" fmla="*/ 6 h 179"/>
                  <a:gd name="T6" fmla="*/ 38 w 58"/>
                  <a:gd name="T7" fmla="*/ 14 h 179"/>
                  <a:gd name="T8" fmla="*/ 43 w 58"/>
                  <a:gd name="T9" fmla="*/ 22 h 179"/>
                  <a:gd name="T10" fmla="*/ 46 w 58"/>
                  <a:gd name="T11" fmla="*/ 29 h 179"/>
                  <a:gd name="T12" fmla="*/ 47 w 58"/>
                  <a:gd name="T13" fmla="*/ 40 h 179"/>
                  <a:gd name="T14" fmla="*/ 49 w 58"/>
                  <a:gd name="T15" fmla="*/ 49 h 179"/>
                  <a:gd name="T16" fmla="*/ 49 w 58"/>
                  <a:gd name="T17" fmla="*/ 55 h 179"/>
                  <a:gd name="T18" fmla="*/ 51 w 58"/>
                  <a:gd name="T19" fmla="*/ 65 h 179"/>
                  <a:gd name="T20" fmla="*/ 55 w 58"/>
                  <a:gd name="T21" fmla="*/ 79 h 179"/>
                  <a:gd name="T22" fmla="*/ 58 w 58"/>
                  <a:gd name="T23" fmla="*/ 96 h 179"/>
                  <a:gd name="T24" fmla="*/ 58 w 58"/>
                  <a:gd name="T25" fmla="*/ 113 h 179"/>
                  <a:gd name="T26" fmla="*/ 57 w 58"/>
                  <a:gd name="T27" fmla="*/ 131 h 179"/>
                  <a:gd name="T28" fmla="*/ 54 w 58"/>
                  <a:gd name="T29" fmla="*/ 148 h 179"/>
                  <a:gd name="T30" fmla="*/ 50 w 58"/>
                  <a:gd name="T31" fmla="*/ 159 h 179"/>
                  <a:gd name="T32" fmla="*/ 46 w 58"/>
                  <a:gd name="T33" fmla="*/ 166 h 179"/>
                  <a:gd name="T34" fmla="*/ 42 w 58"/>
                  <a:gd name="T35" fmla="*/ 172 h 179"/>
                  <a:gd name="T36" fmla="*/ 38 w 58"/>
                  <a:gd name="T37" fmla="*/ 177 h 179"/>
                  <a:gd name="T38" fmla="*/ 33 w 58"/>
                  <a:gd name="T39" fmla="*/ 179 h 179"/>
                  <a:gd name="T40" fmla="*/ 27 w 58"/>
                  <a:gd name="T41" fmla="*/ 179 h 179"/>
                  <a:gd name="T42" fmla="*/ 22 w 58"/>
                  <a:gd name="T43" fmla="*/ 176 h 179"/>
                  <a:gd name="T44" fmla="*/ 16 w 58"/>
                  <a:gd name="T45" fmla="*/ 170 h 179"/>
                  <a:gd name="T46" fmla="*/ 10 w 58"/>
                  <a:gd name="T47" fmla="*/ 165 h 179"/>
                  <a:gd name="T48" fmla="*/ 5 w 58"/>
                  <a:gd name="T49" fmla="*/ 159 h 179"/>
                  <a:gd name="T50" fmla="*/ 2 w 58"/>
                  <a:gd name="T51" fmla="*/ 154 h 179"/>
                  <a:gd name="T52" fmla="*/ 1 w 58"/>
                  <a:gd name="T53" fmla="*/ 151 h 179"/>
                  <a:gd name="T54" fmla="*/ 0 w 58"/>
                  <a:gd name="T55" fmla="*/ 144 h 179"/>
                  <a:gd name="T56" fmla="*/ 2 w 58"/>
                  <a:gd name="T57" fmla="*/ 131 h 179"/>
                  <a:gd name="T58" fmla="*/ 4 w 58"/>
                  <a:gd name="T59" fmla="*/ 117 h 179"/>
                  <a:gd name="T60" fmla="*/ 10 w 58"/>
                  <a:gd name="T61" fmla="*/ 96 h 179"/>
                  <a:gd name="T62" fmla="*/ 17 w 58"/>
                  <a:gd name="T63" fmla="*/ 72 h 179"/>
                  <a:gd name="T64" fmla="*/ 20 w 58"/>
                  <a:gd name="T65" fmla="*/ 61 h 179"/>
                  <a:gd name="T66" fmla="*/ 21 w 58"/>
                  <a:gd name="T67" fmla="*/ 53 h 179"/>
                  <a:gd name="T68" fmla="*/ 19 w 58"/>
                  <a:gd name="T69" fmla="*/ 39 h 179"/>
                  <a:gd name="T70" fmla="*/ 18 w 58"/>
                  <a:gd name="T71" fmla="*/ 25 h 179"/>
                  <a:gd name="T72" fmla="*/ 17 w 58"/>
                  <a:gd name="T73" fmla="*/ 17 h 179"/>
                  <a:gd name="T74" fmla="*/ 18 w 58"/>
                  <a:gd name="T75" fmla="*/ 9 h 179"/>
                  <a:gd name="T76" fmla="*/ 18 w 58"/>
                  <a:gd name="T77" fmla="*/ 5 h 179"/>
                  <a:gd name="T78" fmla="*/ 20 w 58"/>
                  <a:gd name="T79" fmla="*/ 3 h 179"/>
                  <a:gd name="T80" fmla="*/ 22 w 58"/>
                  <a:gd name="T81" fmla="*/ 1 h 179"/>
                  <a:gd name="T82" fmla="*/ 24 w 58"/>
                  <a:gd name="T83"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179">
                    <a:moveTo>
                      <a:pt x="26" y="0"/>
                    </a:moveTo>
                    <a:lnTo>
                      <a:pt x="28" y="1"/>
                    </a:lnTo>
                    <a:lnTo>
                      <a:pt x="30" y="1"/>
                    </a:lnTo>
                    <a:lnTo>
                      <a:pt x="31" y="2"/>
                    </a:lnTo>
                    <a:lnTo>
                      <a:pt x="32" y="4"/>
                    </a:lnTo>
                    <a:lnTo>
                      <a:pt x="33" y="6"/>
                    </a:lnTo>
                    <a:lnTo>
                      <a:pt x="35" y="10"/>
                    </a:lnTo>
                    <a:lnTo>
                      <a:pt x="38" y="14"/>
                    </a:lnTo>
                    <a:lnTo>
                      <a:pt x="41" y="18"/>
                    </a:lnTo>
                    <a:lnTo>
                      <a:pt x="43" y="22"/>
                    </a:lnTo>
                    <a:lnTo>
                      <a:pt x="44" y="25"/>
                    </a:lnTo>
                    <a:lnTo>
                      <a:pt x="46" y="29"/>
                    </a:lnTo>
                    <a:lnTo>
                      <a:pt x="46" y="34"/>
                    </a:lnTo>
                    <a:lnTo>
                      <a:pt x="47" y="40"/>
                    </a:lnTo>
                    <a:lnTo>
                      <a:pt x="49" y="46"/>
                    </a:lnTo>
                    <a:lnTo>
                      <a:pt x="49" y="49"/>
                    </a:lnTo>
                    <a:lnTo>
                      <a:pt x="49" y="53"/>
                    </a:lnTo>
                    <a:lnTo>
                      <a:pt x="49" y="55"/>
                    </a:lnTo>
                    <a:lnTo>
                      <a:pt x="49" y="58"/>
                    </a:lnTo>
                    <a:lnTo>
                      <a:pt x="51" y="65"/>
                    </a:lnTo>
                    <a:lnTo>
                      <a:pt x="54" y="72"/>
                    </a:lnTo>
                    <a:lnTo>
                      <a:pt x="55" y="79"/>
                    </a:lnTo>
                    <a:lnTo>
                      <a:pt x="56" y="87"/>
                    </a:lnTo>
                    <a:lnTo>
                      <a:pt x="58" y="96"/>
                    </a:lnTo>
                    <a:lnTo>
                      <a:pt x="58" y="105"/>
                    </a:lnTo>
                    <a:lnTo>
                      <a:pt x="58" y="113"/>
                    </a:lnTo>
                    <a:lnTo>
                      <a:pt x="58" y="122"/>
                    </a:lnTo>
                    <a:lnTo>
                      <a:pt x="57" y="131"/>
                    </a:lnTo>
                    <a:lnTo>
                      <a:pt x="55" y="140"/>
                    </a:lnTo>
                    <a:lnTo>
                      <a:pt x="54" y="148"/>
                    </a:lnTo>
                    <a:lnTo>
                      <a:pt x="50" y="156"/>
                    </a:lnTo>
                    <a:lnTo>
                      <a:pt x="50" y="159"/>
                    </a:lnTo>
                    <a:lnTo>
                      <a:pt x="48" y="163"/>
                    </a:lnTo>
                    <a:lnTo>
                      <a:pt x="46" y="166"/>
                    </a:lnTo>
                    <a:lnTo>
                      <a:pt x="45" y="169"/>
                    </a:lnTo>
                    <a:lnTo>
                      <a:pt x="42" y="172"/>
                    </a:lnTo>
                    <a:lnTo>
                      <a:pt x="41" y="174"/>
                    </a:lnTo>
                    <a:lnTo>
                      <a:pt x="38" y="177"/>
                    </a:lnTo>
                    <a:lnTo>
                      <a:pt x="36" y="179"/>
                    </a:lnTo>
                    <a:lnTo>
                      <a:pt x="33" y="179"/>
                    </a:lnTo>
                    <a:lnTo>
                      <a:pt x="30" y="179"/>
                    </a:lnTo>
                    <a:lnTo>
                      <a:pt x="27" y="179"/>
                    </a:lnTo>
                    <a:lnTo>
                      <a:pt x="24" y="179"/>
                    </a:lnTo>
                    <a:lnTo>
                      <a:pt x="22" y="176"/>
                    </a:lnTo>
                    <a:lnTo>
                      <a:pt x="19" y="173"/>
                    </a:lnTo>
                    <a:lnTo>
                      <a:pt x="16" y="170"/>
                    </a:lnTo>
                    <a:lnTo>
                      <a:pt x="14" y="168"/>
                    </a:lnTo>
                    <a:lnTo>
                      <a:pt x="10" y="165"/>
                    </a:lnTo>
                    <a:lnTo>
                      <a:pt x="8" y="162"/>
                    </a:lnTo>
                    <a:lnTo>
                      <a:pt x="5" y="159"/>
                    </a:lnTo>
                    <a:lnTo>
                      <a:pt x="2" y="156"/>
                    </a:lnTo>
                    <a:lnTo>
                      <a:pt x="2" y="154"/>
                    </a:lnTo>
                    <a:lnTo>
                      <a:pt x="1" y="153"/>
                    </a:lnTo>
                    <a:lnTo>
                      <a:pt x="1" y="151"/>
                    </a:lnTo>
                    <a:lnTo>
                      <a:pt x="1" y="149"/>
                    </a:lnTo>
                    <a:lnTo>
                      <a:pt x="0" y="144"/>
                    </a:lnTo>
                    <a:lnTo>
                      <a:pt x="1" y="137"/>
                    </a:lnTo>
                    <a:lnTo>
                      <a:pt x="2" y="131"/>
                    </a:lnTo>
                    <a:lnTo>
                      <a:pt x="2" y="125"/>
                    </a:lnTo>
                    <a:lnTo>
                      <a:pt x="4" y="117"/>
                    </a:lnTo>
                    <a:lnTo>
                      <a:pt x="6" y="110"/>
                    </a:lnTo>
                    <a:lnTo>
                      <a:pt x="10" y="96"/>
                    </a:lnTo>
                    <a:lnTo>
                      <a:pt x="14" y="83"/>
                    </a:lnTo>
                    <a:lnTo>
                      <a:pt x="17" y="72"/>
                    </a:lnTo>
                    <a:lnTo>
                      <a:pt x="19" y="65"/>
                    </a:lnTo>
                    <a:lnTo>
                      <a:pt x="20" y="61"/>
                    </a:lnTo>
                    <a:lnTo>
                      <a:pt x="21" y="57"/>
                    </a:lnTo>
                    <a:lnTo>
                      <a:pt x="21" y="53"/>
                    </a:lnTo>
                    <a:lnTo>
                      <a:pt x="21" y="49"/>
                    </a:lnTo>
                    <a:lnTo>
                      <a:pt x="19" y="39"/>
                    </a:lnTo>
                    <a:lnTo>
                      <a:pt x="18" y="29"/>
                    </a:lnTo>
                    <a:lnTo>
                      <a:pt x="18" y="25"/>
                    </a:lnTo>
                    <a:lnTo>
                      <a:pt x="18" y="21"/>
                    </a:lnTo>
                    <a:lnTo>
                      <a:pt x="17" y="17"/>
                    </a:lnTo>
                    <a:lnTo>
                      <a:pt x="17" y="13"/>
                    </a:lnTo>
                    <a:lnTo>
                      <a:pt x="18" y="9"/>
                    </a:lnTo>
                    <a:lnTo>
                      <a:pt x="18" y="7"/>
                    </a:lnTo>
                    <a:lnTo>
                      <a:pt x="18" y="5"/>
                    </a:lnTo>
                    <a:lnTo>
                      <a:pt x="19" y="5"/>
                    </a:lnTo>
                    <a:lnTo>
                      <a:pt x="20" y="3"/>
                    </a:lnTo>
                    <a:lnTo>
                      <a:pt x="21" y="3"/>
                    </a:lnTo>
                    <a:lnTo>
                      <a:pt x="22" y="1"/>
                    </a:lnTo>
                    <a:lnTo>
                      <a:pt x="23" y="1"/>
                    </a:lnTo>
                    <a:lnTo>
                      <a:pt x="24" y="1"/>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ṩliḋé"/>
              <p:cNvSpPr/>
              <p:nvPr/>
            </p:nvSpPr>
            <p:spPr bwMode="auto">
              <a:xfrm>
                <a:off x="5619751" y="3341688"/>
                <a:ext cx="211138" cy="244475"/>
              </a:xfrm>
              <a:custGeom>
                <a:avLst/>
                <a:gdLst>
                  <a:gd name="T0" fmla="*/ 126 w 133"/>
                  <a:gd name="T1" fmla="*/ 1 h 154"/>
                  <a:gd name="T2" fmla="*/ 133 w 133"/>
                  <a:gd name="T3" fmla="*/ 5 h 154"/>
                  <a:gd name="T4" fmla="*/ 131 w 133"/>
                  <a:gd name="T5" fmla="*/ 11 h 154"/>
                  <a:gd name="T6" fmla="*/ 125 w 133"/>
                  <a:gd name="T7" fmla="*/ 23 h 154"/>
                  <a:gd name="T8" fmla="*/ 115 w 133"/>
                  <a:gd name="T9" fmla="*/ 33 h 154"/>
                  <a:gd name="T10" fmla="*/ 96 w 133"/>
                  <a:gd name="T11" fmla="*/ 49 h 154"/>
                  <a:gd name="T12" fmla="*/ 89 w 133"/>
                  <a:gd name="T13" fmla="*/ 58 h 154"/>
                  <a:gd name="T14" fmla="*/ 89 w 133"/>
                  <a:gd name="T15" fmla="*/ 67 h 154"/>
                  <a:gd name="T16" fmla="*/ 84 w 133"/>
                  <a:gd name="T17" fmla="*/ 74 h 154"/>
                  <a:gd name="T18" fmla="*/ 85 w 133"/>
                  <a:gd name="T19" fmla="*/ 85 h 154"/>
                  <a:gd name="T20" fmla="*/ 82 w 133"/>
                  <a:gd name="T21" fmla="*/ 95 h 154"/>
                  <a:gd name="T22" fmla="*/ 80 w 133"/>
                  <a:gd name="T23" fmla="*/ 108 h 154"/>
                  <a:gd name="T24" fmla="*/ 84 w 133"/>
                  <a:gd name="T25" fmla="*/ 128 h 154"/>
                  <a:gd name="T26" fmla="*/ 86 w 133"/>
                  <a:gd name="T27" fmla="*/ 139 h 154"/>
                  <a:gd name="T28" fmla="*/ 85 w 133"/>
                  <a:gd name="T29" fmla="*/ 145 h 154"/>
                  <a:gd name="T30" fmla="*/ 83 w 133"/>
                  <a:gd name="T31" fmla="*/ 149 h 154"/>
                  <a:gd name="T32" fmla="*/ 78 w 133"/>
                  <a:gd name="T33" fmla="*/ 153 h 154"/>
                  <a:gd name="T34" fmla="*/ 71 w 133"/>
                  <a:gd name="T35" fmla="*/ 154 h 154"/>
                  <a:gd name="T36" fmla="*/ 59 w 133"/>
                  <a:gd name="T37" fmla="*/ 152 h 154"/>
                  <a:gd name="T38" fmla="*/ 51 w 133"/>
                  <a:gd name="T39" fmla="*/ 149 h 154"/>
                  <a:gd name="T40" fmla="*/ 44 w 133"/>
                  <a:gd name="T41" fmla="*/ 146 h 154"/>
                  <a:gd name="T42" fmla="*/ 39 w 133"/>
                  <a:gd name="T43" fmla="*/ 141 h 154"/>
                  <a:gd name="T44" fmla="*/ 36 w 133"/>
                  <a:gd name="T45" fmla="*/ 137 h 154"/>
                  <a:gd name="T46" fmla="*/ 34 w 133"/>
                  <a:gd name="T47" fmla="*/ 123 h 154"/>
                  <a:gd name="T48" fmla="*/ 34 w 133"/>
                  <a:gd name="T49" fmla="*/ 107 h 154"/>
                  <a:gd name="T50" fmla="*/ 33 w 133"/>
                  <a:gd name="T51" fmla="*/ 83 h 154"/>
                  <a:gd name="T52" fmla="*/ 27 w 133"/>
                  <a:gd name="T53" fmla="*/ 81 h 154"/>
                  <a:gd name="T54" fmla="*/ 18 w 133"/>
                  <a:gd name="T55" fmla="*/ 85 h 154"/>
                  <a:gd name="T56" fmla="*/ 7 w 133"/>
                  <a:gd name="T57" fmla="*/ 77 h 154"/>
                  <a:gd name="T58" fmla="*/ 1 w 133"/>
                  <a:gd name="T59" fmla="*/ 69 h 154"/>
                  <a:gd name="T60" fmla="*/ 3 w 133"/>
                  <a:gd name="T61" fmla="*/ 65 h 154"/>
                  <a:gd name="T62" fmla="*/ 8 w 133"/>
                  <a:gd name="T63" fmla="*/ 61 h 154"/>
                  <a:gd name="T64" fmla="*/ 19 w 133"/>
                  <a:gd name="T65" fmla="*/ 61 h 154"/>
                  <a:gd name="T66" fmla="*/ 27 w 133"/>
                  <a:gd name="T67" fmla="*/ 60 h 154"/>
                  <a:gd name="T68" fmla="*/ 34 w 133"/>
                  <a:gd name="T69" fmla="*/ 55 h 154"/>
                  <a:gd name="T70" fmla="*/ 40 w 133"/>
                  <a:gd name="T71" fmla="*/ 46 h 154"/>
                  <a:gd name="T72" fmla="*/ 43 w 133"/>
                  <a:gd name="T73" fmla="*/ 41 h 154"/>
                  <a:gd name="T74" fmla="*/ 43 w 133"/>
                  <a:gd name="T75" fmla="*/ 28 h 154"/>
                  <a:gd name="T76" fmla="*/ 44 w 133"/>
                  <a:gd name="T77" fmla="*/ 21 h 154"/>
                  <a:gd name="T78" fmla="*/ 48 w 133"/>
                  <a:gd name="T79" fmla="*/ 17 h 154"/>
                  <a:gd name="T80" fmla="*/ 51 w 133"/>
                  <a:gd name="T81" fmla="*/ 14 h 154"/>
                  <a:gd name="T82" fmla="*/ 59 w 133"/>
                  <a:gd name="T83" fmla="*/ 15 h 154"/>
                  <a:gd name="T84" fmla="*/ 63 w 133"/>
                  <a:gd name="T85" fmla="*/ 19 h 154"/>
                  <a:gd name="T86" fmla="*/ 75 w 133"/>
                  <a:gd name="T87" fmla="*/ 25 h 154"/>
                  <a:gd name="T88" fmla="*/ 89 w 133"/>
                  <a:gd name="T89" fmla="*/ 28 h 154"/>
                  <a:gd name="T90" fmla="*/ 99 w 133"/>
                  <a:gd name="T91" fmla="*/ 17 h 154"/>
                  <a:gd name="T92" fmla="*/ 111 w 133"/>
                  <a:gd name="T93" fmla="*/ 8 h 154"/>
                  <a:gd name="T94" fmla="*/ 116 w 133"/>
                  <a:gd name="T9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54">
                    <a:moveTo>
                      <a:pt x="117" y="0"/>
                    </a:moveTo>
                    <a:lnTo>
                      <a:pt x="122" y="0"/>
                    </a:lnTo>
                    <a:lnTo>
                      <a:pt x="126" y="1"/>
                    </a:lnTo>
                    <a:lnTo>
                      <a:pt x="130" y="1"/>
                    </a:lnTo>
                    <a:lnTo>
                      <a:pt x="133" y="2"/>
                    </a:lnTo>
                    <a:lnTo>
                      <a:pt x="133" y="5"/>
                    </a:lnTo>
                    <a:lnTo>
                      <a:pt x="133" y="7"/>
                    </a:lnTo>
                    <a:lnTo>
                      <a:pt x="132" y="9"/>
                    </a:lnTo>
                    <a:lnTo>
                      <a:pt x="131" y="11"/>
                    </a:lnTo>
                    <a:lnTo>
                      <a:pt x="130" y="15"/>
                    </a:lnTo>
                    <a:lnTo>
                      <a:pt x="127" y="19"/>
                    </a:lnTo>
                    <a:lnTo>
                      <a:pt x="125" y="23"/>
                    </a:lnTo>
                    <a:lnTo>
                      <a:pt x="122" y="27"/>
                    </a:lnTo>
                    <a:lnTo>
                      <a:pt x="119" y="30"/>
                    </a:lnTo>
                    <a:lnTo>
                      <a:pt x="115" y="33"/>
                    </a:lnTo>
                    <a:lnTo>
                      <a:pt x="107" y="40"/>
                    </a:lnTo>
                    <a:lnTo>
                      <a:pt x="99" y="45"/>
                    </a:lnTo>
                    <a:lnTo>
                      <a:pt x="96" y="49"/>
                    </a:lnTo>
                    <a:lnTo>
                      <a:pt x="94" y="52"/>
                    </a:lnTo>
                    <a:lnTo>
                      <a:pt x="91" y="55"/>
                    </a:lnTo>
                    <a:lnTo>
                      <a:pt x="89" y="58"/>
                    </a:lnTo>
                    <a:lnTo>
                      <a:pt x="89" y="61"/>
                    </a:lnTo>
                    <a:lnTo>
                      <a:pt x="89" y="64"/>
                    </a:lnTo>
                    <a:lnTo>
                      <a:pt x="89" y="67"/>
                    </a:lnTo>
                    <a:lnTo>
                      <a:pt x="89" y="69"/>
                    </a:lnTo>
                    <a:lnTo>
                      <a:pt x="87" y="72"/>
                    </a:lnTo>
                    <a:lnTo>
                      <a:pt x="84" y="74"/>
                    </a:lnTo>
                    <a:lnTo>
                      <a:pt x="85" y="78"/>
                    </a:lnTo>
                    <a:lnTo>
                      <a:pt x="85" y="81"/>
                    </a:lnTo>
                    <a:lnTo>
                      <a:pt x="85" y="85"/>
                    </a:lnTo>
                    <a:lnTo>
                      <a:pt x="86" y="89"/>
                    </a:lnTo>
                    <a:lnTo>
                      <a:pt x="83" y="92"/>
                    </a:lnTo>
                    <a:lnTo>
                      <a:pt x="82" y="95"/>
                    </a:lnTo>
                    <a:lnTo>
                      <a:pt x="81" y="99"/>
                    </a:lnTo>
                    <a:lnTo>
                      <a:pt x="80" y="104"/>
                    </a:lnTo>
                    <a:lnTo>
                      <a:pt x="80" y="108"/>
                    </a:lnTo>
                    <a:lnTo>
                      <a:pt x="81" y="112"/>
                    </a:lnTo>
                    <a:lnTo>
                      <a:pt x="83" y="121"/>
                    </a:lnTo>
                    <a:lnTo>
                      <a:pt x="84" y="128"/>
                    </a:lnTo>
                    <a:lnTo>
                      <a:pt x="85" y="132"/>
                    </a:lnTo>
                    <a:lnTo>
                      <a:pt x="86" y="136"/>
                    </a:lnTo>
                    <a:lnTo>
                      <a:pt x="86" y="139"/>
                    </a:lnTo>
                    <a:lnTo>
                      <a:pt x="86" y="142"/>
                    </a:lnTo>
                    <a:lnTo>
                      <a:pt x="85" y="144"/>
                    </a:lnTo>
                    <a:lnTo>
                      <a:pt x="85" y="145"/>
                    </a:lnTo>
                    <a:lnTo>
                      <a:pt x="84" y="146"/>
                    </a:lnTo>
                    <a:lnTo>
                      <a:pt x="83" y="148"/>
                    </a:lnTo>
                    <a:lnTo>
                      <a:pt x="83" y="149"/>
                    </a:lnTo>
                    <a:lnTo>
                      <a:pt x="81" y="150"/>
                    </a:lnTo>
                    <a:lnTo>
                      <a:pt x="79" y="152"/>
                    </a:lnTo>
                    <a:lnTo>
                      <a:pt x="78" y="153"/>
                    </a:lnTo>
                    <a:lnTo>
                      <a:pt x="75" y="153"/>
                    </a:lnTo>
                    <a:lnTo>
                      <a:pt x="73" y="154"/>
                    </a:lnTo>
                    <a:lnTo>
                      <a:pt x="71" y="154"/>
                    </a:lnTo>
                    <a:lnTo>
                      <a:pt x="69" y="154"/>
                    </a:lnTo>
                    <a:lnTo>
                      <a:pt x="64" y="153"/>
                    </a:lnTo>
                    <a:lnTo>
                      <a:pt x="59" y="152"/>
                    </a:lnTo>
                    <a:lnTo>
                      <a:pt x="56" y="151"/>
                    </a:lnTo>
                    <a:lnTo>
                      <a:pt x="54" y="150"/>
                    </a:lnTo>
                    <a:lnTo>
                      <a:pt x="51" y="149"/>
                    </a:lnTo>
                    <a:lnTo>
                      <a:pt x="48" y="149"/>
                    </a:lnTo>
                    <a:lnTo>
                      <a:pt x="46" y="148"/>
                    </a:lnTo>
                    <a:lnTo>
                      <a:pt x="44" y="146"/>
                    </a:lnTo>
                    <a:lnTo>
                      <a:pt x="43" y="145"/>
                    </a:lnTo>
                    <a:lnTo>
                      <a:pt x="41" y="143"/>
                    </a:lnTo>
                    <a:lnTo>
                      <a:pt x="39" y="141"/>
                    </a:lnTo>
                    <a:lnTo>
                      <a:pt x="39" y="140"/>
                    </a:lnTo>
                    <a:lnTo>
                      <a:pt x="37" y="138"/>
                    </a:lnTo>
                    <a:lnTo>
                      <a:pt x="36" y="137"/>
                    </a:lnTo>
                    <a:lnTo>
                      <a:pt x="35" y="132"/>
                    </a:lnTo>
                    <a:lnTo>
                      <a:pt x="35" y="128"/>
                    </a:lnTo>
                    <a:lnTo>
                      <a:pt x="34" y="123"/>
                    </a:lnTo>
                    <a:lnTo>
                      <a:pt x="34" y="118"/>
                    </a:lnTo>
                    <a:lnTo>
                      <a:pt x="34" y="113"/>
                    </a:lnTo>
                    <a:lnTo>
                      <a:pt x="34" y="107"/>
                    </a:lnTo>
                    <a:lnTo>
                      <a:pt x="35" y="96"/>
                    </a:lnTo>
                    <a:lnTo>
                      <a:pt x="35" y="84"/>
                    </a:lnTo>
                    <a:lnTo>
                      <a:pt x="33" y="83"/>
                    </a:lnTo>
                    <a:lnTo>
                      <a:pt x="31" y="82"/>
                    </a:lnTo>
                    <a:lnTo>
                      <a:pt x="30" y="81"/>
                    </a:lnTo>
                    <a:lnTo>
                      <a:pt x="27" y="81"/>
                    </a:lnTo>
                    <a:lnTo>
                      <a:pt x="23" y="82"/>
                    </a:lnTo>
                    <a:lnTo>
                      <a:pt x="21" y="84"/>
                    </a:lnTo>
                    <a:lnTo>
                      <a:pt x="18" y="85"/>
                    </a:lnTo>
                    <a:lnTo>
                      <a:pt x="15" y="85"/>
                    </a:lnTo>
                    <a:lnTo>
                      <a:pt x="11" y="81"/>
                    </a:lnTo>
                    <a:lnTo>
                      <a:pt x="7" y="77"/>
                    </a:lnTo>
                    <a:lnTo>
                      <a:pt x="4" y="75"/>
                    </a:lnTo>
                    <a:lnTo>
                      <a:pt x="3" y="73"/>
                    </a:lnTo>
                    <a:lnTo>
                      <a:pt x="1" y="69"/>
                    </a:lnTo>
                    <a:lnTo>
                      <a:pt x="0" y="67"/>
                    </a:lnTo>
                    <a:lnTo>
                      <a:pt x="2" y="66"/>
                    </a:lnTo>
                    <a:lnTo>
                      <a:pt x="3" y="65"/>
                    </a:lnTo>
                    <a:lnTo>
                      <a:pt x="5" y="65"/>
                    </a:lnTo>
                    <a:lnTo>
                      <a:pt x="6" y="64"/>
                    </a:lnTo>
                    <a:lnTo>
                      <a:pt x="8" y="61"/>
                    </a:lnTo>
                    <a:lnTo>
                      <a:pt x="11" y="61"/>
                    </a:lnTo>
                    <a:lnTo>
                      <a:pt x="15" y="61"/>
                    </a:lnTo>
                    <a:lnTo>
                      <a:pt x="19" y="61"/>
                    </a:lnTo>
                    <a:lnTo>
                      <a:pt x="22" y="61"/>
                    </a:lnTo>
                    <a:lnTo>
                      <a:pt x="26" y="61"/>
                    </a:lnTo>
                    <a:lnTo>
                      <a:pt x="27" y="60"/>
                    </a:lnTo>
                    <a:lnTo>
                      <a:pt x="30" y="58"/>
                    </a:lnTo>
                    <a:lnTo>
                      <a:pt x="31" y="57"/>
                    </a:lnTo>
                    <a:lnTo>
                      <a:pt x="34" y="55"/>
                    </a:lnTo>
                    <a:lnTo>
                      <a:pt x="37" y="51"/>
                    </a:lnTo>
                    <a:lnTo>
                      <a:pt x="40" y="48"/>
                    </a:lnTo>
                    <a:lnTo>
                      <a:pt x="40" y="46"/>
                    </a:lnTo>
                    <a:lnTo>
                      <a:pt x="41" y="45"/>
                    </a:lnTo>
                    <a:lnTo>
                      <a:pt x="42" y="42"/>
                    </a:lnTo>
                    <a:lnTo>
                      <a:pt x="43" y="41"/>
                    </a:lnTo>
                    <a:lnTo>
                      <a:pt x="43" y="36"/>
                    </a:lnTo>
                    <a:lnTo>
                      <a:pt x="43" y="32"/>
                    </a:lnTo>
                    <a:lnTo>
                      <a:pt x="43" y="28"/>
                    </a:lnTo>
                    <a:lnTo>
                      <a:pt x="43" y="24"/>
                    </a:lnTo>
                    <a:lnTo>
                      <a:pt x="43" y="22"/>
                    </a:lnTo>
                    <a:lnTo>
                      <a:pt x="44" y="21"/>
                    </a:lnTo>
                    <a:lnTo>
                      <a:pt x="46" y="19"/>
                    </a:lnTo>
                    <a:lnTo>
                      <a:pt x="47" y="18"/>
                    </a:lnTo>
                    <a:lnTo>
                      <a:pt x="48" y="17"/>
                    </a:lnTo>
                    <a:lnTo>
                      <a:pt x="49" y="16"/>
                    </a:lnTo>
                    <a:lnTo>
                      <a:pt x="50" y="15"/>
                    </a:lnTo>
                    <a:lnTo>
                      <a:pt x="51" y="14"/>
                    </a:lnTo>
                    <a:lnTo>
                      <a:pt x="55" y="13"/>
                    </a:lnTo>
                    <a:lnTo>
                      <a:pt x="59" y="13"/>
                    </a:lnTo>
                    <a:lnTo>
                      <a:pt x="59" y="15"/>
                    </a:lnTo>
                    <a:lnTo>
                      <a:pt x="61" y="16"/>
                    </a:lnTo>
                    <a:lnTo>
                      <a:pt x="62" y="17"/>
                    </a:lnTo>
                    <a:lnTo>
                      <a:pt x="63" y="19"/>
                    </a:lnTo>
                    <a:lnTo>
                      <a:pt x="67" y="21"/>
                    </a:lnTo>
                    <a:lnTo>
                      <a:pt x="71" y="23"/>
                    </a:lnTo>
                    <a:lnTo>
                      <a:pt x="75" y="25"/>
                    </a:lnTo>
                    <a:lnTo>
                      <a:pt x="80" y="26"/>
                    </a:lnTo>
                    <a:lnTo>
                      <a:pt x="85" y="27"/>
                    </a:lnTo>
                    <a:lnTo>
                      <a:pt x="89" y="28"/>
                    </a:lnTo>
                    <a:lnTo>
                      <a:pt x="91" y="24"/>
                    </a:lnTo>
                    <a:lnTo>
                      <a:pt x="95" y="21"/>
                    </a:lnTo>
                    <a:lnTo>
                      <a:pt x="99" y="17"/>
                    </a:lnTo>
                    <a:lnTo>
                      <a:pt x="103" y="15"/>
                    </a:lnTo>
                    <a:lnTo>
                      <a:pt x="107" y="11"/>
                    </a:lnTo>
                    <a:lnTo>
                      <a:pt x="111" y="8"/>
                    </a:lnTo>
                    <a:lnTo>
                      <a:pt x="113" y="6"/>
                    </a:lnTo>
                    <a:lnTo>
                      <a:pt x="115" y="4"/>
                    </a:lnTo>
                    <a:lnTo>
                      <a:pt x="116" y="2"/>
                    </a:lnTo>
                    <a:lnTo>
                      <a:pt x="1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3" name="íṧľïďè"/>
            <p:cNvGrpSpPr/>
            <p:nvPr/>
          </p:nvGrpSpPr>
          <p:grpSpPr>
            <a:xfrm>
              <a:off x="4302126" y="4013201"/>
              <a:ext cx="5973762" cy="336550"/>
              <a:chOff x="4302126" y="4013201"/>
              <a:chExt cx="5973762" cy="336550"/>
            </a:xfrm>
            <a:grpFill/>
          </p:grpSpPr>
          <p:sp>
            <p:nvSpPr>
              <p:cNvPr id="14" name="iṩļíḓé"/>
              <p:cNvSpPr/>
              <p:nvPr/>
            </p:nvSpPr>
            <p:spPr bwMode="auto">
              <a:xfrm>
                <a:off x="4302126" y="4032251"/>
                <a:ext cx="141288" cy="234950"/>
              </a:xfrm>
              <a:custGeom>
                <a:avLst/>
                <a:gdLst>
                  <a:gd name="T0" fmla="*/ 87 w 89"/>
                  <a:gd name="T1" fmla="*/ 91 h 148"/>
                  <a:gd name="T2" fmla="*/ 82 w 89"/>
                  <a:gd name="T3" fmla="*/ 82 h 148"/>
                  <a:gd name="T4" fmla="*/ 74 w 89"/>
                  <a:gd name="T5" fmla="*/ 74 h 148"/>
                  <a:gd name="T6" fmla="*/ 63 w 89"/>
                  <a:gd name="T7" fmla="*/ 66 h 148"/>
                  <a:gd name="T8" fmla="*/ 51 w 89"/>
                  <a:gd name="T9" fmla="*/ 58 h 148"/>
                  <a:gd name="T10" fmla="*/ 35 w 89"/>
                  <a:gd name="T11" fmla="*/ 49 h 148"/>
                  <a:gd name="T12" fmla="*/ 27 w 89"/>
                  <a:gd name="T13" fmla="*/ 40 h 148"/>
                  <a:gd name="T14" fmla="*/ 26 w 89"/>
                  <a:gd name="T15" fmla="*/ 35 h 148"/>
                  <a:gd name="T16" fmla="*/ 26 w 89"/>
                  <a:gd name="T17" fmla="*/ 29 h 148"/>
                  <a:gd name="T18" fmla="*/ 27 w 89"/>
                  <a:gd name="T19" fmla="*/ 22 h 148"/>
                  <a:gd name="T20" fmla="*/ 31 w 89"/>
                  <a:gd name="T21" fmla="*/ 18 h 148"/>
                  <a:gd name="T22" fmla="*/ 36 w 89"/>
                  <a:gd name="T23" fmla="*/ 14 h 148"/>
                  <a:gd name="T24" fmla="*/ 43 w 89"/>
                  <a:gd name="T25" fmla="*/ 13 h 148"/>
                  <a:gd name="T26" fmla="*/ 52 w 89"/>
                  <a:gd name="T27" fmla="*/ 12 h 148"/>
                  <a:gd name="T28" fmla="*/ 63 w 89"/>
                  <a:gd name="T29" fmla="*/ 17 h 148"/>
                  <a:gd name="T30" fmla="*/ 71 w 89"/>
                  <a:gd name="T31" fmla="*/ 26 h 148"/>
                  <a:gd name="T32" fmla="*/ 75 w 89"/>
                  <a:gd name="T33" fmla="*/ 29 h 148"/>
                  <a:gd name="T34" fmla="*/ 79 w 89"/>
                  <a:gd name="T35" fmla="*/ 20 h 148"/>
                  <a:gd name="T36" fmla="*/ 82 w 89"/>
                  <a:gd name="T37" fmla="*/ 12 h 148"/>
                  <a:gd name="T38" fmla="*/ 75 w 89"/>
                  <a:gd name="T39" fmla="*/ 6 h 148"/>
                  <a:gd name="T40" fmla="*/ 63 w 89"/>
                  <a:gd name="T41" fmla="*/ 2 h 148"/>
                  <a:gd name="T42" fmla="*/ 49 w 89"/>
                  <a:gd name="T43" fmla="*/ 0 h 148"/>
                  <a:gd name="T44" fmla="*/ 33 w 89"/>
                  <a:gd name="T45" fmla="*/ 2 h 148"/>
                  <a:gd name="T46" fmla="*/ 21 w 89"/>
                  <a:gd name="T47" fmla="*/ 7 h 148"/>
                  <a:gd name="T48" fmla="*/ 11 w 89"/>
                  <a:gd name="T49" fmla="*/ 15 h 148"/>
                  <a:gd name="T50" fmla="*/ 5 w 89"/>
                  <a:gd name="T51" fmla="*/ 26 h 148"/>
                  <a:gd name="T52" fmla="*/ 1 w 89"/>
                  <a:gd name="T53" fmla="*/ 39 h 148"/>
                  <a:gd name="T54" fmla="*/ 2 w 89"/>
                  <a:gd name="T55" fmla="*/ 50 h 148"/>
                  <a:gd name="T56" fmla="*/ 5 w 89"/>
                  <a:gd name="T57" fmla="*/ 61 h 148"/>
                  <a:gd name="T58" fmla="*/ 10 w 89"/>
                  <a:gd name="T59" fmla="*/ 70 h 148"/>
                  <a:gd name="T60" fmla="*/ 18 w 89"/>
                  <a:gd name="T61" fmla="*/ 78 h 148"/>
                  <a:gd name="T62" fmla="*/ 28 w 89"/>
                  <a:gd name="T63" fmla="*/ 85 h 148"/>
                  <a:gd name="T64" fmla="*/ 43 w 89"/>
                  <a:gd name="T65" fmla="*/ 92 h 148"/>
                  <a:gd name="T66" fmla="*/ 56 w 89"/>
                  <a:gd name="T67" fmla="*/ 102 h 148"/>
                  <a:gd name="T68" fmla="*/ 60 w 89"/>
                  <a:gd name="T69" fmla="*/ 107 h 148"/>
                  <a:gd name="T70" fmla="*/ 63 w 89"/>
                  <a:gd name="T71" fmla="*/ 112 h 148"/>
                  <a:gd name="T72" fmla="*/ 63 w 89"/>
                  <a:gd name="T73" fmla="*/ 119 h 148"/>
                  <a:gd name="T74" fmla="*/ 61 w 89"/>
                  <a:gd name="T75" fmla="*/ 125 h 148"/>
                  <a:gd name="T76" fmla="*/ 58 w 89"/>
                  <a:gd name="T77" fmla="*/ 130 h 148"/>
                  <a:gd name="T78" fmla="*/ 53 w 89"/>
                  <a:gd name="T79" fmla="*/ 134 h 148"/>
                  <a:gd name="T80" fmla="*/ 47 w 89"/>
                  <a:gd name="T81" fmla="*/ 136 h 148"/>
                  <a:gd name="T82" fmla="*/ 39 w 89"/>
                  <a:gd name="T83" fmla="*/ 137 h 148"/>
                  <a:gd name="T84" fmla="*/ 31 w 89"/>
                  <a:gd name="T85" fmla="*/ 136 h 148"/>
                  <a:gd name="T86" fmla="*/ 23 w 89"/>
                  <a:gd name="T87" fmla="*/ 134 h 148"/>
                  <a:gd name="T88" fmla="*/ 18 w 89"/>
                  <a:gd name="T89" fmla="*/ 130 h 148"/>
                  <a:gd name="T90" fmla="*/ 14 w 89"/>
                  <a:gd name="T91" fmla="*/ 124 h 148"/>
                  <a:gd name="T92" fmla="*/ 11 w 89"/>
                  <a:gd name="T93" fmla="*/ 117 h 148"/>
                  <a:gd name="T94" fmla="*/ 5 w 89"/>
                  <a:gd name="T95" fmla="*/ 121 h 148"/>
                  <a:gd name="T96" fmla="*/ 0 w 89"/>
                  <a:gd name="T97" fmla="*/ 141 h 148"/>
                  <a:gd name="T98" fmla="*/ 12 w 89"/>
                  <a:gd name="T99" fmla="*/ 146 h 148"/>
                  <a:gd name="T100" fmla="*/ 25 w 89"/>
                  <a:gd name="T101" fmla="*/ 147 h 148"/>
                  <a:gd name="T102" fmla="*/ 40 w 89"/>
                  <a:gd name="T103" fmla="*/ 148 h 148"/>
                  <a:gd name="T104" fmla="*/ 57 w 89"/>
                  <a:gd name="T105" fmla="*/ 145 h 148"/>
                  <a:gd name="T106" fmla="*/ 70 w 89"/>
                  <a:gd name="T107" fmla="*/ 139 h 148"/>
                  <a:gd name="T108" fmla="*/ 80 w 89"/>
                  <a:gd name="T109" fmla="*/ 130 h 148"/>
                  <a:gd name="T110" fmla="*/ 86 w 89"/>
                  <a:gd name="T111" fmla="*/ 118 h 148"/>
                  <a:gd name="T112" fmla="*/ 89 w 89"/>
                  <a:gd name="T113" fmla="*/ 10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48">
                    <a:moveTo>
                      <a:pt x="88" y="97"/>
                    </a:moveTo>
                    <a:lnTo>
                      <a:pt x="87" y="94"/>
                    </a:lnTo>
                    <a:lnTo>
                      <a:pt x="87" y="91"/>
                    </a:lnTo>
                    <a:lnTo>
                      <a:pt x="85" y="88"/>
                    </a:lnTo>
                    <a:lnTo>
                      <a:pt x="83" y="85"/>
                    </a:lnTo>
                    <a:lnTo>
                      <a:pt x="82" y="82"/>
                    </a:lnTo>
                    <a:lnTo>
                      <a:pt x="79" y="79"/>
                    </a:lnTo>
                    <a:lnTo>
                      <a:pt x="77" y="77"/>
                    </a:lnTo>
                    <a:lnTo>
                      <a:pt x="74" y="74"/>
                    </a:lnTo>
                    <a:lnTo>
                      <a:pt x="71" y="71"/>
                    </a:lnTo>
                    <a:lnTo>
                      <a:pt x="67" y="69"/>
                    </a:lnTo>
                    <a:lnTo>
                      <a:pt x="63" y="66"/>
                    </a:lnTo>
                    <a:lnTo>
                      <a:pt x="59" y="63"/>
                    </a:lnTo>
                    <a:lnTo>
                      <a:pt x="55" y="61"/>
                    </a:lnTo>
                    <a:lnTo>
                      <a:pt x="51" y="58"/>
                    </a:lnTo>
                    <a:lnTo>
                      <a:pt x="45" y="55"/>
                    </a:lnTo>
                    <a:lnTo>
                      <a:pt x="40" y="52"/>
                    </a:lnTo>
                    <a:lnTo>
                      <a:pt x="35" y="49"/>
                    </a:lnTo>
                    <a:lnTo>
                      <a:pt x="32" y="46"/>
                    </a:lnTo>
                    <a:lnTo>
                      <a:pt x="29" y="42"/>
                    </a:lnTo>
                    <a:lnTo>
                      <a:pt x="27" y="40"/>
                    </a:lnTo>
                    <a:lnTo>
                      <a:pt x="27" y="38"/>
                    </a:lnTo>
                    <a:lnTo>
                      <a:pt x="26" y="36"/>
                    </a:lnTo>
                    <a:lnTo>
                      <a:pt x="26" y="35"/>
                    </a:lnTo>
                    <a:lnTo>
                      <a:pt x="26" y="34"/>
                    </a:lnTo>
                    <a:lnTo>
                      <a:pt x="26" y="30"/>
                    </a:lnTo>
                    <a:lnTo>
                      <a:pt x="26" y="29"/>
                    </a:lnTo>
                    <a:lnTo>
                      <a:pt x="27" y="26"/>
                    </a:lnTo>
                    <a:lnTo>
                      <a:pt x="27" y="25"/>
                    </a:lnTo>
                    <a:lnTo>
                      <a:pt x="27" y="22"/>
                    </a:lnTo>
                    <a:lnTo>
                      <a:pt x="29" y="21"/>
                    </a:lnTo>
                    <a:lnTo>
                      <a:pt x="30" y="19"/>
                    </a:lnTo>
                    <a:lnTo>
                      <a:pt x="31" y="18"/>
                    </a:lnTo>
                    <a:lnTo>
                      <a:pt x="33" y="17"/>
                    </a:lnTo>
                    <a:lnTo>
                      <a:pt x="35" y="15"/>
                    </a:lnTo>
                    <a:lnTo>
                      <a:pt x="36" y="14"/>
                    </a:lnTo>
                    <a:lnTo>
                      <a:pt x="39" y="14"/>
                    </a:lnTo>
                    <a:lnTo>
                      <a:pt x="40" y="13"/>
                    </a:lnTo>
                    <a:lnTo>
                      <a:pt x="43" y="13"/>
                    </a:lnTo>
                    <a:lnTo>
                      <a:pt x="46" y="12"/>
                    </a:lnTo>
                    <a:lnTo>
                      <a:pt x="48" y="12"/>
                    </a:lnTo>
                    <a:lnTo>
                      <a:pt x="52" y="12"/>
                    </a:lnTo>
                    <a:lnTo>
                      <a:pt x="56" y="14"/>
                    </a:lnTo>
                    <a:lnTo>
                      <a:pt x="59" y="14"/>
                    </a:lnTo>
                    <a:lnTo>
                      <a:pt x="63" y="17"/>
                    </a:lnTo>
                    <a:lnTo>
                      <a:pt x="66" y="19"/>
                    </a:lnTo>
                    <a:lnTo>
                      <a:pt x="68" y="22"/>
                    </a:lnTo>
                    <a:lnTo>
                      <a:pt x="71" y="26"/>
                    </a:lnTo>
                    <a:lnTo>
                      <a:pt x="73" y="30"/>
                    </a:lnTo>
                    <a:lnTo>
                      <a:pt x="75" y="30"/>
                    </a:lnTo>
                    <a:lnTo>
                      <a:pt x="75" y="29"/>
                    </a:lnTo>
                    <a:lnTo>
                      <a:pt x="77" y="26"/>
                    </a:lnTo>
                    <a:lnTo>
                      <a:pt x="77" y="24"/>
                    </a:lnTo>
                    <a:lnTo>
                      <a:pt x="79" y="20"/>
                    </a:lnTo>
                    <a:lnTo>
                      <a:pt x="79" y="18"/>
                    </a:lnTo>
                    <a:lnTo>
                      <a:pt x="81" y="14"/>
                    </a:lnTo>
                    <a:lnTo>
                      <a:pt x="82" y="12"/>
                    </a:lnTo>
                    <a:lnTo>
                      <a:pt x="83" y="10"/>
                    </a:lnTo>
                    <a:lnTo>
                      <a:pt x="79" y="8"/>
                    </a:lnTo>
                    <a:lnTo>
                      <a:pt x="75" y="6"/>
                    </a:lnTo>
                    <a:lnTo>
                      <a:pt x="71" y="4"/>
                    </a:lnTo>
                    <a:lnTo>
                      <a:pt x="67" y="2"/>
                    </a:lnTo>
                    <a:lnTo>
                      <a:pt x="63" y="2"/>
                    </a:lnTo>
                    <a:lnTo>
                      <a:pt x="59" y="1"/>
                    </a:lnTo>
                    <a:lnTo>
                      <a:pt x="54" y="0"/>
                    </a:lnTo>
                    <a:lnTo>
                      <a:pt x="49" y="0"/>
                    </a:lnTo>
                    <a:lnTo>
                      <a:pt x="43" y="1"/>
                    </a:lnTo>
                    <a:lnTo>
                      <a:pt x="38" y="1"/>
                    </a:lnTo>
                    <a:lnTo>
                      <a:pt x="33" y="2"/>
                    </a:lnTo>
                    <a:lnTo>
                      <a:pt x="29" y="3"/>
                    </a:lnTo>
                    <a:lnTo>
                      <a:pt x="25" y="6"/>
                    </a:lnTo>
                    <a:lnTo>
                      <a:pt x="21" y="7"/>
                    </a:lnTo>
                    <a:lnTo>
                      <a:pt x="17" y="10"/>
                    </a:lnTo>
                    <a:lnTo>
                      <a:pt x="14" y="12"/>
                    </a:lnTo>
                    <a:lnTo>
                      <a:pt x="11" y="15"/>
                    </a:lnTo>
                    <a:lnTo>
                      <a:pt x="8" y="18"/>
                    </a:lnTo>
                    <a:lnTo>
                      <a:pt x="7" y="22"/>
                    </a:lnTo>
                    <a:lnTo>
                      <a:pt x="5" y="26"/>
                    </a:lnTo>
                    <a:lnTo>
                      <a:pt x="3" y="30"/>
                    </a:lnTo>
                    <a:lnTo>
                      <a:pt x="3" y="34"/>
                    </a:lnTo>
                    <a:lnTo>
                      <a:pt x="1" y="39"/>
                    </a:lnTo>
                    <a:lnTo>
                      <a:pt x="1" y="44"/>
                    </a:lnTo>
                    <a:lnTo>
                      <a:pt x="1" y="47"/>
                    </a:lnTo>
                    <a:lnTo>
                      <a:pt x="2" y="50"/>
                    </a:lnTo>
                    <a:lnTo>
                      <a:pt x="3" y="54"/>
                    </a:lnTo>
                    <a:lnTo>
                      <a:pt x="3" y="58"/>
                    </a:lnTo>
                    <a:lnTo>
                      <a:pt x="5" y="61"/>
                    </a:lnTo>
                    <a:lnTo>
                      <a:pt x="6" y="64"/>
                    </a:lnTo>
                    <a:lnTo>
                      <a:pt x="8" y="66"/>
                    </a:lnTo>
                    <a:lnTo>
                      <a:pt x="10" y="70"/>
                    </a:lnTo>
                    <a:lnTo>
                      <a:pt x="12" y="72"/>
                    </a:lnTo>
                    <a:lnTo>
                      <a:pt x="15" y="75"/>
                    </a:lnTo>
                    <a:lnTo>
                      <a:pt x="18" y="78"/>
                    </a:lnTo>
                    <a:lnTo>
                      <a:pt x="21" y="80"/>
                    </a:lnTo>
                    <a:lnTo>
                      <a:pt x="24" y="82"/>
                    </a:lnTo>
                    <a:lnTo>
                      <a:pt x="28" y="85"/>
                    </a:lnTo>
                    <a:lnTo>
                      <a:pt x="32" y="86"/>
                    </a:lnTo>
                    <a:lnTo>
                      <a:pt x="36" y="89"/>
                    </a:lnTo>
                    <a:lnTo>
                      <a:pt x="43" y="92"/>
                    </a:lnTo>
                    <a:lnTo>
                      <a:pt x="48" y="95"/>
                    </a:lnTo>
                    <a:lnTo>
                      <a:pt x="53" y="99"/>
                    </a:lnTo>
                    <a:lnTo>
                      <a:pt x="56" y="102"/>
                    </a:lnTo>
                    <a:lnTo>
                      <a:pt x="58" y="103"/>
                    </a:lnTo>
                    <a:lnTo>
                      <a:pt x="59" y="105"/>
                    </a:lnTo>
                    <a:lnTo>
                      <a:pt x="60" y="107"/>
                    </a:lnTo>
                    <a:lnTo>
                      <a:pt x="62" y="109"/>
                    </a:lnTo>
                    <a:lnTo>
                      <a:pt x="62" y="111"/>
                    </a:lnTo>
                    <a:lnTo>
                      <a:pt x="63" y="112"/>
                    </a:lnTo>
                    <a:lnTo>
                      <a:pt x="63" y="114"/>
                    </a:lnTo>
                    <a:lnTo>
                      <a:pt x="63" y="115"/>
                    </a:lnTo>
                    <a:lnTo>
                      <a:pt x="63" y="119"/>
                    </a:lnTo>
                    <a:lnTo>
                      <a:pt x="63" y="121"/>
                    </a:lnTo>
                    <a:lnTo>
                      <a:pt x="62" y="123"/>
                    </a:lnTo>
                    <a:lnTo>
                      <a:pt x="61" y="125"/>
                    </a:lnTo>
                    <a:lnTo>
                      <a:pt x="60" y="127"/>
                    </a:lnTo>
                    <a:lnTo>
                      <a:pt x="59" y="128"/>
                    </a:lnTo>
                    <a:lnTo>
                      <a:pt x="58" y="130"/>
                    </a:lnTo>
                    <a:lnTo>
                      <a:pt x="56" y="131"/>
                    </a:lnTo>
                    <a:lnTo>
                      <a:pt x="55" y="132"/>
                    </a:lnTo>
                    <a:lnTo>
                      <a:pt x="53" y="134"/>
                    </a:lnTo>
                    <a:lnTo>
                      <a:pt x="51" y="135"/>
                    </a:lnTo>
                    <a:lnTo>
                      <a:pt x="49" y="135"/>
                    </a:lnTo>
                    <a:lnTo>
                      <a:pt x="47" y="136"/>
                    </a:lnTo>
                    <a:lnTo>
                      <a:pt x="44" y="136"/>
                    </a:lnTo>
                    <a:lnTo>
                      <a:pt x="42" y="137"/>
                    </a:lnTo>
                    <a:lnTo>
                      <a:pt x="39" y="137"/>
                    </a:lnTo>
                    <a:lnTo>
                      <a:pt x="36" y="137"/>
                    </a:lnTo>
                    <a:lnTo>
                      <a:pt x="33" y="136"/>
                    </a:lnTo>
                    <a:lnTo>
                      <a:pt x="31" y="136"/>
                    </a:lnTo>
                    <a:lnTo>
                      <a:pt x="28" y="135"/>
                    </a:lnTo>
                    <a:lnTo>
                      <a:pt x="26" y="135"/>
                    </a:lnTo>
                    <a:lnTo>
                      <a:pt x="23" y="134"/>
                    </a:lnTo>
                    <a:lnTo>
                      <a:pt x="21" y="132"/>
                    </a:lnTo>
                    <a:lnTo>
                      <a:pt x="19" y="131"/>
                    </a:lnTo>
                    <a:lnTo>
                      <a:pt x="18" y="130"/>
                    </a:lnTo>
                    <a:lnTo>
                      <a:pt x="16" y="128"/>
                    </a:lnTo>
                    <a:lnTo>
                      <a:pt x="15" y="126"/>
                    </a:lnTo>
                    <a:lnTo>
                      <a:pt x="14" y="124"/>
                    </a:lnTo>
                    <a:lnTo>
                      <a:pt x="12" y="122"/>
                    </a:lnTo>
                    <a:lnTo>
                      <a:pt x="11" y="119"/>
                    </a:lnTo>
                    <a:lnTo>
                      <a:pt x="11" y="117"/>
                    </a:lnTo>
                    <a:lnTo>
                      <a:pt x="10" y="114"/>
                    </a:lnTo>
                    <a:lnTo>
                      <a:pt x="6" y="114"/>
                    </a:lnTo>
                    <a:lnTo>
                      <a:pt x="5" y="121"/>
                    </a:lnTo>
                    <a:lnTo>
                      <a:pt x="3" y="128"/>
                    </a:lnTo>
                    <a:lnTo>
                      <a:pt x="3" y="135"/>
                    </a:lnTo>
                    <a:lnTo>
                      <a:pt x="0" y="141"/>
                    </a:lnTo>
                    <a:lnTo>
                      <a:pt x="4" y="143"/>
                    </a:lnTo>
                    <a:lnTo>
                      <a:pt x="8" y="144"/>
                    </a:lnTo>
                    <a:lnTo>
                      <a:pt x="12" y="146"/>
                    </a:lnTo>
                    <a:lnTo>
                      <a:pt x="17" y="147"/>
                    </a:lnTo>
                    <a:lnTo>
                      <a:pt x="21" y="147"/>
                    </a:lnTo>
                    <a:lnTo>
                      <a:pt x="25" y="147"/>
                    </a:lnTo>
                    <a:lnTo>
                      <a:pt x="29" y="148"/>
                    </a:lnTo>
                    <a:lnTo>
                      <a:pt x="34" y="148"/>
                    </a:lnTo>
                    <a:lnTo>
                      <a:pt x="40" y="148"/>
                    </a:lnTo>
                    <a:lnTo>
                      <a:pt x="46" y="147"/>
                    </a:lnTo>
                    <a:lnTo>
                      <a:pt x="51" y="146"/>
                    </a:lnTo>
                    <a:lnTo>
                      <a:pt x="57" y="145"/>
                    </a:lnTo>
                    <a:lnTo>
                      <a:pt x="62" y="143"/>
                    </a:lnTo>
                    <a:lnTo>
                      <a:pt x="66" y="141"/>
                    </a:lnTo>
                    <a:lnTo>
                      <a:pt x="70" y="139"/>
                    </a:lnTo>
                    <a:lnTo>
                      <a:pt x="74" y="136"/>
                    </a:lnTo>
                    <a:lnTo>
                      <a:pt x="77" y="133"/>
                    </a:lnTo>
                    <a:lnTo>
                      <a:pt x="80" y="130"/>
                    </a:lnTo>
                    <a:lnTo>
                      <a:pt x="83" y="127"/>
                    </a:lnTo>
                    <a:lnTo>
                      <a:pt x="84" y="123"/>
                    </a:lnTo>
                    <a:lnTo>
                      <a:pt x="86" y="118"/>
                    </a:lnTo>
                    <a:lnTo>
                      <a:pt x="87" y="114"/>
                    </a:lnTo>
                    <a:lnTo>
                      <a:pt x="88" y="109"/>
                    </a:lnTo>
                    <a:lnTo>
                      <a:pt x="89" y="103"/>
                    </a:lnTo>
                    <a:lnTo>
                      <a:pt x="89" y="100"/>
                    </a:lnTo>
                    <a:lnTo>
                      <a:pt x="88"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şľíḋè"/>
              <p:cNvSpPr/>
              <p:nvPr/>
            </p:nvSpPr>
            <p:spPr bwMode="auto">
              <a:xfrm>
                <a:off x="4483101" y="4102101"/>
                <a:ext cx="161925" cy="163513"/>
              </a:xfrm>
              <a:custGeom>
                <a:avLst/>
                <a:gdLst>
                  <a:gd name="T0" fmla="*/ 100 w 102"/>
                  <a:gd name="T1" fmla="*/ 34 h 103"/>
                  <a:gd name="T2" fmla="*/ 97 w 102"/>
                  <a:gd name="T3" fmla="*/ 25 h 103"/>
                  <a:gd name="T4" fmla="*/ 92 w 102"/>
                  <a:gd name="T5" fmla="*/ 17 h 103"/>
                  <a:gd name="T6" fmla="*/ 85 w 102"/>
                  <a:gd name="T7" fmla="*/ 10 h 103"/>
                  <a:gd name="T8" fmla="*/ 77 w 102"/>
                  <a:gd name="T9" fmla="*/ 6 h 103"/>
                  <a:gd name="T10" fmla="*/ 68 w 102"/>
                  <a:gd name="T11" fmla="*/ 2 h 103"/>
                  <a:gd name="T12" fmla="*/ 57 w 102"/>
                  <a:gd name="T13" fmla="*/ 1 h 103"/>
                  <a:gd name="T14" fmla="*/ 45 w 102"/>
                  <a:gd name="T15" fmla="*/ 1 h 103"/>
                  <a:gd name="T16" fmla="*/ 34 w 102"/>
                  <a:gd name="T17" fmla="*/ 2 h 103"/>
                  <a:gd name="T18" fmla="*/ 25 w 102"/>
                  <a:gd name="T19" fmla="*/ 6 h 103"/>
                  <a:gd name="T20" fmla="*/ 17 w 102"/>
                  <a:gd name="T21" fmla="*/ 12 h 103"/>
                  <a:gd name="T22" fmla="*/ 10 w 102"/>
                  <a:gd name="T23" fmla="*/ 18 h 103"/>
                  <a:gd name="T24" fmla="*/ 5 w 102"/>
                  <a:gd name="T25" fmla="*/ 27 h 103"/>
                  <a:gd name="T26" fmla="*/ 2 w 102"/>
                  <a:gd name="T27" fmla="*/ 37 h 103"/>
                  <a:gd name="T28" fmla="*/ 0 w 102"/>
                  <a:gd name="T29" fmla="*/ 48 h 103"/>
                  <a:gd name="T30" fmla="*/ 0 w 102"/>
                  <a:gd name="T31" fmla="*/ 61 h 103"/>
                  <a:gd name="T32" fmla="*/ 2 w 102"/>
                  <a:gd name="T33" fmla="*/ 71 h 103"/>
                  <a:gd name="T34" fmla="*/ 5 w 102"/>
                  <a:gd name="T35" fmla="*/ 80 h 103"/>
                  <a:gd name="T36" fmla="*/ 10 w 102"/>
                  <a:gd name="T37" fmla="*/ 87 h 103"/>
                  <a:gd name="T38" fmla="*/ 17 w 102"/>
                  <a:gd name="T39" fmla="*/ 94 h 103"/>
                  <a:gd name="T40" fmla="*/ 25 w 102"/>
                  <a:gd name="T41" fmla="*/ 98 h 103"/>
                  <a:gd name="T42" fmla="*/ 34 w 102"/>
                  <a:gd name="T43" fmla="*/ 102 h 103"/>
                  <a:gd name="T44" fmla="*/ 45 w 102"/>
                  <a:gd name="T45" fmla="*/ 103 h 103"/>
                  <a:gd name="T46" fmla="*/ 57 w 102"/>
                  <a:gd name="T47" fmla="*/ 103 h 103"/>
                  <a:gd name="T48" fmla="*/ 68 w 102"/>
                  <a:gd name="T49" fmla="*/ 102 h 103"/>
                  <a:gd name="T50" fmla="*/ 77 w 102"/>
                  <a:gd name="T51" fmla="*/ 98 h 103"/>
                  <a:gd name="T52" fmla="*/ 85 w 102"/>
                  <a:gd name="T53" fmla="*/ 92 h 103"/>
                  <a:gd name="T54" fmla="*/ 92 w 102"/>
                  <a:gd name="T55" fmla="*/ 86 h 103"/>
                  <a:gd name="T56" fmla="*/ 97 w 102"/>
                  <a:gd name="T57" fmla="*/ 78 h 103"/>
                  <a:gd name="T58" fmla="*/ 100 w 102"/>
                  <a:gd name="T59" fmla="*/ 68 h 103"/>
                  <a:gd name="T60" fmla="*/ 102 w 102"/>
                  <a:gd name="T61" fmla="*/ 56 h 103"/>
                  <a:gd name="T62" fmla="*/ 102 w 102"/>
                  <a:gd name="T63" fmla="*/ 44 h 103"/>
                  <a:gd name="T64" fmla="*/ 71 w 102"/>
                  <a:gd name="T65" fmla="*/ 58 h 103"/>
                  <a:gd name="T66" fmla="*/ 69 w 102"/>
                  <a:gd name="T67" fmla="*/ 72 h 103"/>
                  <a:gd name="T68" fmla="*/ 67 w 102"/>
                  <a:gd name="T69" fmla="*/ 79 h 103"/>
                  <a:gd name="T70" fmla="*/ 65 w 102"/>
                  <a:gd name="T71" fmla="*/ 86 h 103"/>
                  <a:gd name="T72" fmla="*/ 61 w 102"/>
                  <a:gd name="T73" fmla="*/ 91 h 103"/>
                  <a:gd name="T74" fmla="*/ 57 w 102"/>
                  <a:gd name="T75" fmla="*/ 94 h 103"/>
                  <a:gd name="T76" fmla="*/ 53 w 102"/>
                  <a:gd name="T77" fmla="*/ 95 h 103"/>
                  <a:gd name="T78" fmla="*/ 49 w 102"/>
                  <a:gd name="T79" fmla="*/ 95 h 103"/>
                  <a:gd name="T80" fmla="*/ 45 w 102"/>
                  <a:gd name="T81" fmla="*/ 94 h 103"/>
                  <a:gd name="T82" fmla="*/ 41 w 102"/>
                  <a:gd name="T83" fmla="*/ 91 h 103"/>
                  <a:gd name="T84" fmla="*/ 37 w 102"/>
                  <a:gd name="T85" fmla="*/ 87 h 103"/>
                  <a:gd name="T86" fmla="*/ 35 w 102"/>
                  <a:gd name="T87" fmla="*/ 83 h 103"/>
                  <a:gd name="T88" fmla="*/ 33 w 102"/>
                  <a:gd name="T89" fmla="*/ 75 h 103"/>
                  <a:gd name="T90" fmla="*/ 32 w 102"/>
                  <a:gd name="T91" fmla="*/ 68 h 103"/>
                  <a:gd name="T92" fmla="*/ 31 w 102"/>
                  <a:gd name="T93" fmla="*/ 59 h 103"/>
                  <a:gd name="T94" fmla="*/ 31 w 102"/>
                  <a:gd name="T95" fmla="*/ 49 h 103"/>
                  <a:gd name="T96" fmla="*/ 32 w 102"/>
                  <a:gd name="T97" fmla="*/ 38 h 103"/>
                  <a:gd name="T98" fmla="*/ 33 w 102"/>
                  <a:gd name="T99" fmla="*/ 30 h 103"/>
                  <a:gd name="T100" fmla="*/ 35 w 102"/>
                  <a:gd name="T101" fmla="*/ 23 h 103"/>
                  <a:gd name="T102" fmla="*/ 37 w 102"/>
                  <a:gd name="T103" fmla="*/ 18 h 103"/>
                  <a:gd name="T104" fmla="*/ 41 w 102"/>
                  <a:gd name="T105" fmla="*/ 14 h 103"/>
                  <a:gd name="T106" fmla="*/ 45 w 102"/>
                  <a:gd name="T107" fmla="*/ 10 h 103"/>
                  <a:gd name="T108" fmla="*/ 49 w 102"/>
                  <a:gd name="T109" fmla="*/ 9 h 103"/>
                  <a:gd name="T110" fmla="*/ 54 w 102"/>
                  <a:gd name="T111" fmla="*/ 9 h 103"/>
                  <a:gd name="T112" fmla="*/ 58 w 102"/>
                  <a:gd name="T113" fmla="*/ 10 h 103"/>
                  <a:gd name="T114" fmla="*/ 62 w 102"/>
                  <a:gd name="T115" fmla="*/ 13 h 103"/>
                  <a:gd name="T116" fmla="*/ 65 w 102"/>
                  <a:gd name="T117" fmla="*/ 16 h 103"/>
                  <a:gd name="T118" fmla="*/ 68 w 102"/>
                  <a:gd name="T119" fmla="*/ 22 h 103"/>
                  <a:gd name="T120" fmla="*/ 69 w 102"/>
                  <a:gd name="T121" fmla="*/ 27 h 103"/>
                  <a:gd name="T122" fmla="*/ 71 w 102"/>
                  <a:gd name="T123" fmla="*/ 38 h 103"/>
                  <a:gd name="T124" fmla="*/ 71 w 102"/>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3">
                    <a:moveTo>
                      <a:pt x="101" y="38"/>
                    </a:moveTo>
                    <a:lnTo>
                      <a:pt x="100" y="34"/>
                    </a:lnTo>
                    <a:lnTo>
                      <a:pt x="98" y="29"/>
                    </a:lnTo>
                    <a:lnTo>
                      <a:pt x="97" y="25"/>
                    </a:lnTo>
                    <a:lnTo>
                      <a:pt x="94" y="21"/>
                    </a:lnTo>
                    <a:lnTo>
                      <a:pt x="92" y="17"/>
                    </a:lnTo>
                    <a:lnTo>
                      <a:pt x="89" y="14"/>
                    </a:lnTo>
                    <a:lnTo>
                      <a:pt x="85" y="10"/>
                    </a:lnTo>
                    <a:lnTo>
                      <a:pt x="81" y="8"/>
                    </a:lnTo>
                    <a:lnTo>
                      <a:pt x="77" y="6"/>
                    </a:lnTo>
                    <a:lnTo>
                      <a:pt x="73" y="4"/>
                    </a:lnTo>
                    <a:lnTo>
                      <a:pt x="68" y="2"/>
                    </a:lnTo>
                    <a:lnTo>
                      <a:pt x="63" y="1"/>
                    </a:lnTo>
                    <a:lnTo>
                      <a:pt x="57" y="1"/>
                    </a:lnTo>
                    <a:lnTo>
                      <a:pt x="51" y="0"/>
                    </a:lnTo>
                    <a:lnTo>
                      <a:pt x="45" y="1"/>
                    </a:lnTo>
                    <a:lnTo>
                      <a:pt x="40" y="1"/>
                    </a:lnTo>
                    <a:lnTo>
                      <a:pt x="34" y="2"/>
                    </a:lnTo>
                    <a:lnTo>
                      <a:pt x="29" y="4"/>
                    </a:lnTo>
                    <a:lnTo>
                      <a:pt x="25" y="6"/>
                    </a:lnTo>
                    <a:lnTo>
                      <a:pt x="21" y="9"/>
                    </a:lnTo>
                    <a:lnTo>
                      <a:pt x="17" y="12"/>
                    </a:lnTo>
                    <a:lnTo>
                      <a:pt x="13" y="14"/>
                    </a:lnTo>
                    <a:lnTo>
                      <a:pt x="10" y="18"/>
                    </a:lnTo>
                    <a:lnTo>
                      <a:pt x="8" y="22"/>
                    </a:lnTo>
                    <a:lnTo>
                      <a:pt x="5" y="27"/>
                    </a:lnTo>
                    <a:lnTo>
                      <a:pt x="4" y="31"/>
                    </a:lnTo>
                    <a:lnTo>
                      <a:pt x="2" y="37"/>
                    </a:lnTo>
                    <a:lnTo>
                      <a:pt x="1" y="42"/>
                    </a:lnTo>
                    <a:lnTo>
                      <a:pt x="0" y="48"/>
                    </a:lnTo>
                    <a:lnTo>
                      <a:pt x="0" y="55"/>
                    </a:lnTo>
                    <a:lnTo>
                      <a:pt x="0" y="61"/>
                    </a:lnTo>
                    <a:lnTo>
                      <a:pt x="1" y="66"/>
                    </a:lnTo>
                    <a:lnTo>
                      <a:pt x="2" y="71"/>
                    </a:lnTo>
                    <a:lnTo>
                      <a:pt x="4" y="75"/>
                    </a:lnTo>
                    <a:lnTo>
                      <a:pt x="5" y="80"/>
                    </a:lnTo>
                    <a:lnTo>
                      <a:pt x="8" y="84"/>
                    </a:lnTo>
                    <a:lnTo>
                      <a:pt x="10" y="87"/>
                    </a:lnTo>
                    <a:lnTo>
                      <a:pt x="13" y="91"/>
                    </a:lnTo>
                    <a:lnTo>
                      <a:pt x="17" y="94"/>
                    </a:lnTo>
                    <a:lnTo>
                      <a:pt x="21" y="96"/>
                    </a:lnTo>
                    <a:lnTo>
                      <a:pt x="25" y="98"/>
                    </a:lnTo>
                    <a:lnTo>
                      <a:pt x="29" y="100"/>
                    </a:lnTo>
                    <a:lnTo>
                      <a:pt x="34" y="102"/>
                    </a:lnTo>
                    <a:lnTo>
                      <a:pt x="40" y="103"/>
                    </a:lnTo>
                    <a:lnTo>
                      <a:pt x="45" y="103"/>
                    </a:lnTo>
                    <a:lnTo>
                      <a:pt x="51" y="103"/>
                    </a:lnTo>
                    <a:lnTo>
                      <a:pt x="57" y="103"/>
                    </a:lnTo>
                    <a:lnTo>
                      <a:pt x="63" y="103"/>
                    </a:lnTo>
                    <a:lnTo>
                      <a:pt x="68" y="102"/>
                    </a:lnTo>
                    <a:lnTo>
                      <a:pt x="73" y="99"/>
                    </a:lnTo>
                    <a:lnTo>
                      <a:pt x="77" y="98"/>
                    </a:lnTo>
                    <a:lnTo>
                      <a:pt x="81" y="95"/>
                    </a:lnTo>
                    <a:lnTo>
                      <a:pt x="85" y="92"/>
                    </a:lnTo>
                    <a:lnTo>
                      <a:pt x="89" y="90"/>
                    </a:lnTo>
                    <a:lnTo>
                      <a:pt x="92" y="86"/>
                    </a:lnTo>
                    <a:lnTo>
                      <a:pt x="94" y="82"/>
                    </a:lnTo>
                    <a:lnTo>
                      <a:pt x="97" y="78"/>
                    </a:lnTo>
                    <a:lnTo>
                      <a:pt x="98" y="73"/>
                    </a:lnTo>
                    <a:lnTo>
                      <a:pt x="100" y="68"/>
                    </a:lnTo>
                    <a:lnTo>
                      <a:pt x="101" y="63"/>
                    </a:lnTo>
                    <a:lnTo>
                      <a:pt x="102" y="56"/>
                    </a:lnTo>
                    <a:lnTo>
                      <a:pt x="102" y="50"/>
                    </a:lnTo>
                    <a:lnTo>
                      <a:pt x="102" y="44"/>
                    </a:lnTo>
                    <a:lnTo>
                      <a:pt x="101" y="38"/>
                    </a:lnTo>
                    <a:close/>
                    <a:moveTo>
                      <a:pt x="71" y="58"/>
                    </a:moveTo>
                    <a:lnTo>
                      <a:pt x="69" y="68"/>
                    </a:lnTo>
                    <a:lnTo>
                      <a:pt x="69" y="72"/>
                    </a:lnTo>
                    <a:lnTo>
                      <a:pt x="68" y="76"/>
                    </a:lnTo>
                    <a:lnTo>
                      <a:pt x="67" y="79"/>
                    </a:lnTo>
                    <a:lnTo>
                      <a:pt x="65" y="83"/>
                    </a:lnTo>
                    <a:lnTo>
                      <a:pt x="65" y="86"/>
                    </a:lnTo>
                    <a:lnTo>
                      <a:pt x="63" y="88"/>
                    </a:lnTo>
                    <a:lnTo>
                      <a:pt x="61" y="91"/>
                    </a:lnTo>
                    <a:lnTo>
                      <a:pt x="59" y="92"/>
                    </a:lnTo>
                    <a:lnTo>
                      <a:pt x="57" y="94"/>
                    </a:lnTo>
                    <a:lnTo>
                      <a:pt x="56" y="95"/>
                    </a:lnTo>
                    <a:lnTo>
                      <a:pt x="53" y="95"/>
                    </a:lnTo>
                    <a:lnTo>
                      <a:pt x="51" y="95"/>
                    </a:lnTo>
                    <a:lnTo>
                      <a:pt x="49" y="95"/>
                    </a:lnTo>
                    <a:lnTo>
                      <a:pt x="46" y="95"/>
                    </a:lnTo>
                    <a:lnTo>
                      <a:pt x="45" y="94"/>
                    </a:lnTo>
                    <a:lnTo>
                      <a:pt x="42" y="93"/>
                    </a:lnTo>
                    <a:lnTo>
                      <a:pt x="41" y="91"/>
                    </a:lnTo>
                    <a:lnTo>
                      <a:pt x="39" y="90"/>
                    </a:lnTo>
                    <a:lnTo>
                      <a:pt x="37" y="87"/>
                    </a:lnTo>
                    <a:lnTo>
                      <a:pt x="36" y="85"/>
                    </a:lnTo>
                    <a:lnTo>
                      <a:pt x="35" y="83"/>
                    </a:lnTo>
                    <a:lnTo>
                      <a:pt x="33" y="79"/>
                    </a:lnTo>
                    <a:lnTo>
                      <a:pt x="33" y="75"/>
                    </a:lnTo>
                    <a:lnTo>
                      <a:pt x="32" y="72"/>
                    </a:lnTo>
                    <a:lnTo>
                      <a:pt x="32" y="68"/>
                    </a:lnTo>
                    <a:lnTo>
                      <a:pt x="31" y="63"/>
                    </a:lnTo>
                    <a:lnTo>
                      <a:pt x="31" y="59"/>
                    </a:lnTo>
                    <a:lnTo>
                      <a:pt x="31" y="54"/>
                    </a:lnTo>
                    <a:lnTo>
                      <a:pt x="31" y="49"/>
                    </a:lnTo>
                    <a:lnTo>
                      <a:pt x="31" y="43"/>
                    </a:lnTo>
                    <a:lnTo>
                      <a:pt x="32" y="38"/>
                    </a:lnTo>
                    <a:lnTo>
                      <a:pt x="32" y="34"/>
                    </a:lnTo>
                    <a:lnTo>
                      <a:pt x="33" y="30"/>
                    </a:lnTo>
                    <a:lnTo>
                      <a:pt x="33" y="27"/>
                    </a:lnTo>
                    <a:lnTo>
                      <a:pt x="35" y="23"/>
                    </a:lnTo>
                    <a:lnTo>
                      <a:pt x="36" y="21"/>
                    </a:lnTo>
                    <a:lnTo>
                      <a:pt x="37" y="18"/>
                    </a:lnTo>
                    <a:lnTo>
                      <a:pt x="39" y="16"/>
                    </a:lnTo>
                    <a:lnTo>
                      <a:pt x="41" y="14"/>
                    </a:lnTo>
                    <a:lnTo>
                      <a:pt x="43" y="12"/>
                    </a:lnTo>
                    <a:lnTo>
                      <a:pt x="45" y="10"/>
                    </a:lnTo>
                    <a:lnTo>
                      <a:pt x="47" y="10"/>
                    </a:lnTo>
                    <a:lnTo>
                      <a:pt x="49" y="9"/>
                    </a:lnTo>
                    <a:lnTo>
                      <a:pt x="52" y="9"/>
                    </a:lnTo>
                    <a:lnTo>
                      <a:pt x="54" y="9"/>
                    </a:lnTo>
                    <a:lnTo>
                      <a:pt x="57" y="10"/>
                    </a:lnTo>
                    <a:lnTo>
                      <a:pt x="58" y="10"/>
                    </a:lnTo>
                    <a:lnTo>
                      <a:pt x="61" y="11"/>
                    </a:lnTo>
                    <a:lnTo>
                      <a:pt x="62" y="13"/>
                    </a:lnTo>
                    <a:lnTo>
                      <a:pt x="64" y="14"/>
                    </a:lnTo>
                    <a:lnTo>
                      <a:pt x="65" y="16"/>
                    </a:lnTo>
                    <a:lnTo>
                      <a:pt x="66" y="18"/>
                    </a:lnTo>
                    <a:lnTo>
                      <a:pt x="68" y="22"/>
                    </a:lnTo>
                    <a:lnTo>
                      <a:pt x="69" y="24"/>
                    </a:lnTo>
                    <a:lnTo>
                      <a:pt x="69" y="27"/>
                    </a:lnTo>
                    <a:lnTo>
                      <a:pt x="70" y="30"/>
                    </a:lnTo>
                    <a:lnTo>
                      <a:pt x="71" y="38"/>
                    </a:lnTo>
                    <a:lnTo>
                      <a:pt x="72" y="47"/>
                    </a:lnTo>
                    <a:lnTo>
                      <a:pt x="71"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lïḑê"/>
              <p:cNvSpPr/>
              <p:nvPr/>
            </p:nvSpPr>
            <p:spPr bwMode="auto">
              <a:xfrm>
                <a:off x="4689476" y="4105276"/>
                <a:ext cx="150813" cy="160338"/>
              </a:xfrm>
              <a:custGeom>
                <a:avLst/>
                <a:gdLst>
                  <a:gd name="T0" fmla="*/ 84 w 95"/>
                  <a:gd name="T1" fmla="*/ 0 h 101"/>
                  <a:gd name="T2" fmla="*/ 76 w 95"/>
                  <a:gd name="T3" fmla="*/ 0 h 101"/>
                  <a:gd name="T4" fmla="*/ 69 w 95"/>
                  <a:gd name="T5" fmla="*/ 0 h 101"/>
                  <a:gd name="T6" fmla="*/ 66 w 95"/>
                  <a:gd name="T7" fmla="*/ 54 h 101"/>
                  <a:gd name="T8" fmla="*/ 66 w 95"/>
                  <a:gd name="T9" fmla="*/ 62 h 101"/>
                  <a:gd name="T10" fmla="*/ 65 w 95"/>
                  <a:gd name="T11" fmla="*/ 68 h 101"/>
                  <a:gd name="T12" fmla="*/ 64 w 95"/>
                  <a:gd name="T13" fmla="*/ 73 h 101"/>
                  <a:gd name="T14" fmla="*/ 61 w 95"/>
                  <a:gd name="T15" fmla="*/ 78 h 101"/>
                  <a:gd name="T16" fmla="*/ 59 w 95"/>
                  <a:gd name="T17" fmla="*/ 81 h 101"/>
                  <a:gd name="T18" fmla="*/ 56 w 95"/>
                  <a:gd name="T19" fmla="*/ 84 h 101"/>
                  <a:gd name="T20" fmla="*/ 52 w 95"/>
                  <a:gd name="T21" fmla="*/ 85 h 101"/>
                  <a:gd name="T22" fmla="*/ 47 w 95"/>
                  <a:gd name="T23" fmla="*/ 85 h 101"/>
                  <a:gd name="T24" fmla="*/ 43 w 95"/>
                  <a:gd name="T25" fmla="*/ 85 h 101"/>
                  <a:gd name="T26" fmla="*/ 39 w 95"/>
                  <a:gd name="T27" fmla="*/ 83 h 101"/>
                  <a:gd name="T28" fmla="*/ 35 w 95"/>
                  <a:gd name="T29" fmla="*/ 80 h 101"/>
                  <a:gd name="T30" fmla="*/ 32 w 95"/>
                  <a:gd name="T31" fmla="*/ 75 h 101"/>
                  <a:gd name="T32" fmla="*/ 31 w 95"/>
                  <a:gd name="T33" fmla="*/ 68 h 101"/>
                  <a:gd name="T34" fmla="*/ 30 w 95"/>
                  <a:gd name="T35" fmla="*/ 57 h 101"/>
                  <a:gd name="T36" fmla="*/ 26 w 95"/>
                  <a:gd name="T37" fmla="*/ 0 h 101"/>
                  <a:gd name="T38" fmla="*/ 20 w 95"/>
                  <a:gd name="T39" fmla="*/ 0 h 101"/>
                  <a:gd name="T40" fmla="*/ 12 w 95"/>
                  <a:gd name="T41" fmla="*/ 0 h 101"/>
                  <a:gd name="T42" fmla="*/ 5 w 95"/>
                  <a:gd name="T43" fmla="*/ 0 h 101"/>
                  <a:gd name="T44" fmla="*/ 2 w 95"/>
                  <a:gd name="T45" fmla="*/ 57 h 101"/>
                  <a:gd name="T46" fmla="*/ 0 w 95"/>
                  <a:gd name="T47" fmla="*/ 61 h 101"/>
                  <a:gd name="T48" fmla="*/ 1 w 95"/>
                  <a:gd name="T49" fmla="*/ 71 h 101"/>
                  <a:gd name="T50" fmla="*/ 2 w 95"/>
                  <a:gd name="T51" fmla="*/ 79 h 101"/>
                  <a:gd name="T52" fmla="*/ 4 w 95"/>
                  <a:gd name="T53" fmla="*/ 85 h 101"/>
                  <a:gd name="T54" fmla="*/ 8 w 95"/>
                  <a:gd name="T55" fmla="*/ 90 h 101"/>
                  <a:gd name="T56" fmla="*/ 12 w 95"/>
                  <a:gd name="T57" fmla="*/ 95 h 101"/>
                  <a:gd name="T58" fmla="*/ 18 w 95"/>
                  <a:gd name="T59" fmla="*/ 98 h 101"/>
                  <a:gd name="T60" fmla="*/ 26 w 95"/>
                  <a:gd name="T61" fmla="*/ 101 h 101"/>
                  <a:gd name="T62" fmla="*/ 35 w 95"/>
                  <a:gd name="T63" fmla="*/ 101 h 101"/>
                  <a:gd name="T64" fmla="*/ 43 w 95"/>
                  <a:gd name="T65" fmla="*/ 101 h 101"/>
                  <a:gd name="T66" fmla="*/ 51 w 95"/>
                  <a:gd name="T67" fmla="*/ 98 h 101"/>
                  <a:gd name="T68" fmla="*/ 59 w 95"/>
                  <a:gd name="T69" fmla="*/ 93 h 101"/>
                  <a:gd name="T70" fmla="*/ 67 w 95"/>
                  <a:gd name="T71" fmla="*/ 86 h 101"/>
                  <a:gd name="T72" fmla="*/ 70 w 95"/>
                  <a:gd name="T73" fmla="*/ 100 h 101"/>
                  <a:gd name="T74" fmla="*/ 77 w 95"/>
                  <a:gd name="T75" fmla="*/ 100 h 101"/>
                  <a:gd name="T76" fmla="*/ 84 w 95"/>
                  <a:gd name="T77" fmla="*/ 100 h 101"/>
                  <a:gd name="T78" fmla="*/ 91 w 95"/>
                  <a:gd name="T79" fmla="*/ 100 h 101"/>
                  <a:gd name="T80" fmla="*/ 95 w 95"/>
                  <a:gd name="T81" fmla="*/ 0 h 101"/>
                  <a:gd name="T82" fmla="*/ 87 w 95"/>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01">
                    <a:moveTo>
                      <a:pt x="87" y="0"/>
                    </a:moveTo>
                    <a:lnTo>
                      <a:pt x="84" y="0"/>
                    </a:lnTo>
                    <a:lnTo>
                      <a:pt x="80" y="0"/>
                    </a:lnTo>
                    <a:lnTo>
                      <a:pt x="76" y="0"/>
                    </a:lnTo>
                    <a:lnTo>
                      <a:pt x="72" y="0"/>
                    </a:lnTo>
                    <a:lnTo>
                      <a:pt x="69" y="0"/>
                    </a:lnTo>
                    <a:lnTo>
                      <a:pt x="66" y="0"/>
                    </a:lnTo>
                    <a:lnTo>
                      <a:pt x="66" y="54"/>
                    </a:lnTo>
                    <a:lnTo>
                      <a:pt x="66" y="58"/>
                    </a:lnTo>
                    <a:lnTo>
                      <a:pt x="66" y="62"/>
                    </a:lnTo>
                    <a:lnTo>
                      <a:pt x="65" y="65"/>
                    </a:lnTo>
                    <a:lnTo>
                      <a:pt x="65" y="68"/>
                    </a:lnTo>
                    <a:lnTo>
                      <a:pt x="64" y="71"/>
                    </a:lnTo>
                    <a:lnTo>
                      <a:pt x="64" y="73"/>
                    </a:lnTo>
                    <a:lnTo>
                      <a:pt x="63" y="76"/>
                    </a:lnTo>
                    <a:lnTo>
                      <a:pt x="61" y="78"/>
                    </a:lnTo>
                    <a:lnTo>
                      <a:pt x="60" y="80"/>
                    </a:lnTo>
                    <a:lnTo>
                      <a:pt x="59" y="81"/>
                    </a:lnTo>
                    <a:lnTo>
                      <a:pt x="57" y="83"/>
                    </a:lnTo>
                    <a:lnTo>
                      <a:pt x="56" y="84"/>
                    </a:lnTo>
                    <a:lnTo>
                      <a:pt x="54" y="85"/>
                    </a:lnTo>
                    <a:lnTo>
                      <a:pt x="52" y="85"/>
                    </a:lnTo>
                    <a:lnTo>
                      <a:pt x="50" y="85"/>
                    </a:lnTo>
                    <a:lnTo>
                      <a:pt x="47" y="85"/>
                    </a:lnTo>
                    <a:lnTo>
                      <a:pt x="44" y="85"/>
                    </a:lnTo>
                    <a:lnTo>
                      <a:pt x="43" y="85"/>
                    </a:lnTo>
                    <a:lnTo>
                      <a:pt x="40" y="85"/>
                    </a:lnTo>
                    <a:lnTo>
                      <a:pt x="39" y="83"/>
                    </a:lnTo>
                    <a:lnTo>
                      <a:pt x="37" y="81"/>
                    </a:lnTo>
                    <a:lnTo>
                      <a:pt x="35" y="80"/>
                    </a:lnTo>
                    <a:lnTo>
                      <a:pt x="34" y="77"/>
                    </a:lnTo>
                    <a:lnTo>
                      <a:pt x="32" y="75"/>
                    </a:lnTo>
                    <a:lnTo>
                      <a:pt x="32" y="72"/>
                    </a:lnTo>
                    <a:lnTo>
                      <a:pt x="31" y="68"/>
                    </a:lnTo>
                    <a:lnTo>
                      <a:pt x="30" y="63"/>
                    </a:lnTo>
                    <a:lnTo>
                      <a:pt x="30" y="57"/>
                    </a:lnTo>
                    <a:lnTo>
                      <a:pt x="30" y="0"/>
                    </a:lnTo>
                    <a:lnTo>
                      <a:pt x="26" y="0"/>
                    </a:lnTo>
                    <a:lnTo>
                      <a:pt x="23" y="0"/>
                    </a:lnTo>
                    <a:lnTo>
                      <a:pt x="20" y="0"/>
                    </a:lnTo>
                    <a:lnTo>
                      <a:pt x="16" y="0"/>
                    </a:lnTo>
                    <a:lnTo>
                      <a:pt x="12" y="0"/>
                    </a:lnTo>
                    <a:lnTo>
                      <a:pt x="9" y="0"/>
                    </a:lnTo>
                    <a:lnTo>
                      <a:pt x="5" y="0"/>
                    </a:lnTo>
                    <a:lnTo>
                      <a:pt x="2" y="0"/>
                    </a:lnTo>
                    <a:lnTo>
                      <a:pt x="2" y="57"/>
                    </a:lnTo>
                    <a:lnTo>
                      <a:pt x="1" y="59"/>
                    </a:lnTo>
                    <a:lnTo>
                      <a:pt x="0" y="61"/>
                    </a:lnTo>
                    <a:lnTo>
                      <a:pt x="0" y="66"/>
                    </a:lnTo>
                    <a:lnTo>
                      <a:pt x="1" y="71"/>
                    </a:lnTo>
                    <a:lnTo>
                      <a:pt x="2" y="75"/>
                    </a:lnTo>
                    <a:lnTo>
                      <a:pt x="2" y="79"/>
                    </a:lnTo>
                    <a:lnTo>
                      <a:pt x="4" y="83"/>
                    </a:lnTo>
                    <a:lnTo>
                      <a:pt x="4" y="85"/>
                    </a:lnTo>
                    <a:lnTo>
                      <a:pt x="5" y="89"/>
                    </a:lnTo>
                    <a:lnTo>
                      <a:pt x="8" y="90"/>
                    </a:lnTo>
                    <a:lnTo>
                      <a:pt x="9" y="93"/>
                    </a:lnTo>
                    <a:lnTo>
                      <a:pt x="12" y="95"/>
                    </a:lnTo>
                    <a:lnTo>
                      <a:pt x="15" y="97"/>
                    </a:lnTo>
                    <a:lnTo>
                      <a:pt x="18" y="98"/>
                    </a:lnTo>
                    <a:lnTo>
                      <a:pt x="21" y="100"/>
                    </a:lnTo>
                    <a:lnTo>
                      <a:pt x="26" y="101"/>
                    </a:lnTo>
                    <a:lnTo>
                      <a:pt x="30" y="101"/>
                    </a:lnTo>
                    <a:lnTo>
                      <a:pt x="35" y="101"/>
                    </a:lnTo>
                    <a:lnTo>
                      <a:pt x="39" y="101"/>
                    </a:lnTo>
                    <a:lnTo>
                      <a:pt x="43" y="101"/>
                    </a:lnTo>
                    <a:lnTo>
                      <a:pt x="47" y="100"/>
                    </a:lnTo>
                    <a:lnTo>
                      <a:pt x="51" y="98"/>
                    </a:lnTo>
                    <a:lnTo>
                      <a:pt x="55" y="96"/>
                    </a:lnTo>
                    <a:lnTo>
                      <a:pt x="59" y="93"/>
                    </a:lnTo>
                    <a:lnTo>
                      <a:pt x="63" y="90"/>
                    </a:lnTo>
                    <a:lnTo>
                      <a:pt x="67" y="86"/>
                    </a:lnTo>
                    <a:lnTo>
                      <a:pt x="67" y="100"/>
                    </a:lnTo>
                    <a:lnTo>
                      <a:pt x="70" y="100"/>
                    </a:lnTo>
                    <a:lnTo>
                      <a:pt x="73" y="100"/>
                    </a:lnTo>
                    <a:lnTo>
                      <a:pt x="77" y="100"/>
                    </a:lnTo>
                    <a:lnTo>
                      <a:pt x="80" y="100"/>
                    </a:lnTo>
                    <a:lnTo>
                      <a:pt x="84" y="100"/>
                    </a:lnTo>
                    <a:lnTo>
                      <a:pt x="88" y="100"/>
                    </a:lnTo>
                    <a:lnTo>
                      <a:pt x="91" y="100"/>
                    </a:lnTo>
                    <a:lnTo>
                      <a:pt x="95" y="100"/>
                    </a:lnTo>
                    <a:lnTo>
                      <a:pt x="95" y="0"/>
                    </a:lnTo>
                    <a:lnTo>
                      <a:pt x="91" y="0"/>
                    </a:ln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šļiḍê"/>
              <p:cNvSpPr/>
              <p:nvPr/>
            </p:nvSpPr>
            <p:spPr bwMode="auto">
              <a:xfrm>
                <a:off x="4883151" y="4046538"/>
                <a:ext cx="98425" cy="219075"/>
              </a:xfrm>
              <a:custGeom>
                <a:avLst/>
                <a:gdLst>
                  <a:gd name="T0" fmla="*/ 57 w 62"/>
                  <a:gd name="T1" fmla="*/ 129 h 138"/>
                  <a:gd name="T2" fmla="*/ 54 w 62"/>
                  <a:gd name="T3" fmla="*/ 129 h 138"/>
                  <a:gd name="T4" fmla="*/ 53 w 62"/>
                  <a:gd name="T5" fmla="*/ 129 h 138"/>
                  <a:gd name="T6" fmla="*/ 50 w 62"/>
                  <a:gd name="T7" fmla="*/ 129 h 138"/>
                  <a:gd name="T8" fmla="*/ 49 w 62"/>
                  <a:gd name="T9" fmla="*/ 129 h 138"/>
                  <a:gd name="T10" fmla="*/ 47 w 62"/>
                  <a:gd name="T11" fmla="*/ 128 h 138"/>
                  <a:gd name="T12" fmla="*/ 46 w 62"/>
                  <a:gd name="T13" fmla="*/ 127 h 138"/>
                  <a:gd name="T14" fmla="*/ 45 w 62"/>
                  <a:gd name="T15" fmla="*/ 126 h 138"/>
                  <a:gd name="T16" fmla="*/ 44 w 62"/>
                  <a:gd name="T17" fmla="*/ 124 h 138"/>
                  <a:gd name="T18" fmla="*/ 43 w 62"/>
                  <a:gd name="T19" fmla="*/ 122 h 138"/>
                  <a:gd name="T20" fmla="*/ 43 w 62"/>
                  <a:gd name="T21" fmla="*/ 120 h 138"/>
                  <a:gd name="T22" fmla="*/ 42 w 62"/>
                  <a:gd name="T23" fmla="*/ 118 h 138"/>
                  <a:gd name="T24" fmla="*/ 42 w 62"/>
                  <a:gd name="T25" fmla="*/ 115 h 138"/>
                  <a:gd name="T26" fmla="*/ 42 w 62"/>
                  <a:gd name="T27" fmla="*/ 112 h 138"/>
                  <a:gd name="T28" fmla="*/ 43 w 62"/>
                  <a:gd name="T29" fmla="*/ 110 h 138"/>
                  <a:gd name="T30" fmla="*/ 43 w 62"/>
                  <a:gd name="T31" fmla="*/ 50 h 138"/>
                  <a:gd name="T32" fmla="*/ 61 w 62"/>
                  <a:gd name="T33" fmla="*/ 50 h 138"/>
                  <a:gd name="T34" fmla="*/ 60 w 62"/>
                  <a:gd name="T35" fmla="*/ 47 h 138"/>
                  <a:gd name="T36" fmla="*/ 60 w 62"/>
                  <a:gd name="T37" fmla="*/ 44 h 138"/>
                  <a:gd name="T38" fmla="*/ 60 w 62"/>
                  <a:gd name="T39" fmla="*/ 40 h 138"/>
                  <a:gd name="T40" fmla="*/ 61 w 62"/>
                  <a:gd name="T41" fmla="*/ 37 h 138"/>
                  <a:gd name="T42" fmla="*/ 43 w 62"/>
                  <a:gd name="T43" fmla="*/ 37 h 138"/>
                  <a:gd name="T44" fmla="*/ 43 w 62"/>
                  <a:gd name="T45" fmla="*/ 0 h 138"/>
                  <a:gd name="T46" fmla="*/ 35 w 62"/>
                  <a:gd name="T47" fmla="*/ 4 h 138"/>
                  <a:gd name="T48" fmla="*/ 28 w 62"/>
                  <a:gd name="T49" fmla="*/ 7 h 138"/>
                  <a:gd name="T50" fmla="*/ 21 w 62"/>
                  <a:gd name="T51" fmla="*/ 10 h 138"/>
                  <a:gd name="T52" fmla="*/ 14 w 62"/>
                  <a:gd name="T53" fmla="*/ 13 h 138"/>
                  <a:gd name="T54" fmla="*/ 14 w 62"/>
                  <a:gd name="T55" fmla="*/ 37 h 138"/>
                  <a:gd name="T56" fmla="*/ 0 w 62"/>
                  <a:gd name="T57" fmla="*/ 37 h 138"/>
                  <a:gd name="T58" fmla="*/ 0 w 62"/>
                  <a:gd name="T59" fmla="*/ 40 h 138"/>
                  <a:gd name="T60" fmla="*/ 0 w 62"/>
                  <a:gd name="T61" fmla="*/ 44 h 138"/>
                  <a:gd name="T62" fmla="*/ 0 w 62"/>
                  <a:gd name="T63" fmla="*/ 47 h 138"/>
                  <a:gd name="T64" fmla="*/ 0 w 62"/>
                  <a:gd name="T65" fmla="*/ 50 h 138"/>
                  <a:gd name="T66" fmla="*/ 14 w 62"/>
                  <a:gd name="T67" fmla="*/ 50 h 138"/>
                  <a:gd name="T68" fmla="*/ 14 w 62"/>
                  <a:gd name="T69" fmla="*/ 106 h 138"/>
                  <a:gd name="T70" fmla="*/ 14 w 62"/>
                  <a:gd name="T71" fmla="*/ 110 h 138"/>
                  <a:gd name="T72" fmla="*/ 14 w 62"/>
                  <a:gd name="T73" fmla="*/ 114 h 138"/>
                  <a:gd name="T74" fmla="*/ 14 w 62"/>
                  <a:gd name="T75" fmla="*/ 118 h 138"/>
                  <a:gd name="T76" fmla="*/ 15 w 62"/>
                  <a:gd name="T77" fmla="*/ 121 h 138"/>
                  <a:gd name="T78" fmla="*/ 16 w 62"/>
                  <a:gd name="T79" fmla="*/ 123 h 138"/>
                  <a:gd name="T80" fmla="*/ 17 w 62"/>
                  <a:gd name="T81" fmla="*/ 126 h 138"/>
                  <a:gd name="T82" fmla="*/ 18 w 62"/>
                  <a:gd name="T83" fmla="*/ 129 h 138"/>
                  <a:gd name="T84" fmla="*/ 20 w 62"/>
                  <a:gd name="T85" fmla="*/ 131 h 138"/>
                  <a:gd name="T86" fmla="*/ 22 w 62"/>
                  <a:gd name="T87" fmla="*/ 133 h 138"/>
                  <a:gd name="T88" fmla="*/ 24 w 62"/>
                  <a:gd name="T89" fmla="*/ 134 h 138"/>
                  <a:gd name="T90" fmla="*/ 26 w 62"/>
                  <a:gd name="T91" fmla="*/ 136 h 138"/>
                  <a:gd name="T92" fmla="*/ 28 w 62"/>
                  <a:gd name="T93" fmla="*/ 137 h 138"/>
                  <a:gd name="T94" fmla="*/ 31 w 62"/>
                  <a:gd name="T95" fmla="*/ 138 h 138"/>
                  <a:gd name="T96" fmla="*/ 34 w 62"/>
                  <a:gd name="T97" fmla="*/ 138 h 138"/>
                  <a:gd name="T98" fmla="*/ 37 w 62"/>
                  <a:gd name="T99" fmla="*/ 138 h 138"/>
                  <a:gd name="T100" fmla="*/ 41 w 62"/>
                  <a:gd name="T101" fmla="*/ 138 h 138"/>
                  <a:gd name="T102" fmla="*/ 43 w 62"/>
                  <a:gd name="T103" fmla="*/ 138 h 138"/>
                  <a:gd name="T104" fmla="*/ 46 w 62"/>
                  <a:gd name="T105" fmla="*/ 138 h 138"/>
                  <a:gd name="T106" fmla="*/ 50 w 62"/>
                  <a:gd name="T107" fmla="*/ 138 h 138"/>
                  <a:gd name="T108" fmla="*/ 55 w 62"/>
                  <a:gd name="T109" fmla="*/ 137 h 138"/>
                  <a:gd name="T110" fmla="*/ 59 w 62"/>
                  <a:gd name="T111" fmla="*/ 137 h 138"/>
                  <a:gd name="T112" fmla="*/ 62 w 62"/>
                  <a:gd name="T113" fmla="*/ 135 h 138"/>
                  <a:gd name="T114" fmla="*/ 62 w 62"/>
                  <a:gd name="T115" fmla="*/ 127 h 138"/>
                  <a:gd name="T116" fmla="*/ 59 w 62"/>
                  <a:gd name="T117" fmla="*/ 128 h 138"/>
                  <a:gd name="T118" fmla="*/ 57 w 62"/>
                  <a:gd name="T119"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138">
                    <a:moveTo>
                      <a:pt x="57" y="129"/>
                    </a:moveTo>
                    <a:lnTo>
                      <a:pt x="54" y="129"/>
                    </a:lnTo>
                    <a:lnTo>
                      <a:pt x="53" y="129"/>
                    </a:lnTo>
                    <a:lnTo>
                      <a:pt x="50" y="129"/>
                    </a:lnTo>
                    <a:lnTo>
                      <a:pt x="49" y="129"/>
                    </a:lnTo>
                    <a:lnTo>
                      <a:pt x="47" y="128"/>
                    </a:lnTo>
                    <a:lnTo>
                      <a:pt x="46" y="127"/>
                    </a:lnTo>
                    <a:lnTo>
                      <a:pt x="45" y="126"/>
                    </a:lnTo>
                    <a:lnTo>
                      <a:pt x="44" y="124"/>
                    </a:lnTo>
                    <a:lnTo>
                      <a:pt x="43" y="122"/>
                    </a:lnTo>
                    <a:lnTo>
                      <a:pt x="43" y="120"/>
                    </a:lnTo>
                    <a:lnTo>
                      <a:pt x="42" y="118"/>
                    </a:lnTo>
                    <a:lnTo>
                      <a:pt x="42" y="115"/>
                    </a:lnTo>
                    <a:lnTo>
                      <a:pt x="42" y="112"/>
                    </a:lnTo>
                    <a:lnTo>
                      <a:pt x="43" y="110"/>
                    </a:lnTo>
                    <a:lnTo>
                      <a:pt x="43" y="50"/>
                    </a:lnTo>
                    <a:lnTo>
                      <a:pt x="61" y="50"/>
                    </a:lnTo>
                    <a:lnTo>
                      <a:pt x="60" y="47"/>
                    </a:lnTo>
                    <a:lnTo>
                      <a:pt x="60" y="44"/>
                    </a:lnTo>
                    <a:lnTo>
                      <a:pt x="60" y="40"/>
                    </a:lnTo>
                    <a:lnTo>
                      <a:pt x="61" y="37"/>
                    </a:lnTo>
                    <a:lnTo>
                      <a:pt x="43" y="37"/>
                    </a:lnTo>
                    <a:lnTo>
                      <a:pt x="43" y="0"/>
                    </a:lnTo>
                    <a:lnTo>
                      <a:pt x="35" y="4"/>
                    </a:lnTo>
                    <a:lnTo>
                      <a:pt x="28" y="7"/>
                    </a:lnTo>
                    <a:lnTo>
                      <a:pt x="21" y="10"/>
                    </a:lnTo>
                    <a:lnTo>
                      <a:pt x="14" y="13"/>
                    </a:lnTo>
                    <a:lnTo>
                      <a:pt x="14" y="37"/>
                    </a:lnTo>
                    <a:lnTo>
                      <a:pt x="0" y="37"/>
                    </a:lnTo>
                    <a:lnTo>
                      <a:pt x="0" y="40"/>
                    </a:lnTo>
                    <a:lnTo>
                      <a:pt x="0" y="44"/>
                    </a:lnTo>
                    <a:lnTo>
                      <a:pt x="0" y="47"/>
                    </a:lnTo>
                    <a:lnTo>
                      <a:pt x="0" y="50"/>
                    </a:lnTo>
                    <a:lnTo>
                      <a:pt x="14" y="50"/>
                    </a:lnTo>
                    <a:lnTo>
                      <a:pt x="14" y="106"/>
                    </a:lnTo>
                    <a:lnTo>
                      <a:pt x="14" y="110"/>
                    </a:lnTo>
                    <a:lnTo>
                      <a:pt x="14" y="114"/>
                    </a:lnTo>
                    <a:lnTo>
                      <a:pt x="14" y="118"/>
                    </a:lnTo>
                    <a:lnTo>
                      <a:pt x="15" y="121"/>
                    </a:lnTo>
                    <a:lnTo>
                      <a:pt x="16" y="123"/>
                    </a:lnTo>
                    <a:lnTo>
                      <a:pt x="17" y="126"/>
                    </a:lnTo>
                    <a:lnTo>
                      <a:pt x="18" y="129"/>
                    </a:lnTo>
                    <a:lnTo>
                      <a:pt x="20" y="131"/>
                    </a:lnTo>
                    <a:lnTo>
                      <a:pt x="22" y="133"/>
                    </a:lnTo>
                    <a:lnTo>
                      <a:pt x="24" y="134"/>
                    </a:lnTo>
                    <a:lnTo>
                      <a:pt x="26" y="136"/>
                    </a:lnTo>
                    <a:lnTo>
                      <a:pt x="28" y="137"/>
                    </a:lnTo>
                    <a:lnTo>
                      <a:pt x="31" y="138"/>
                    </a:lnTo>
                    <a:lnTo>
                      <a:pt x="34" y="138"/>
                    </a:lnTo>
                    <a:lnTo>
                      <a:pt x="37" y="138"/>
                    </a:lnTo>
                    <a:lnTo>
                      <a:pt x="41" y="138"/>
                    </a:lnTo>
                    <a:lnTo>
                      <a:pt x="43" y="138"/>
                    </a:lnTo>
                    <a:lnTo>
                      <a:pt x="46" y="138"/>
                    </a:lnTo>
                    <a:lnTo>
                      <a:pt x="50" y="138"/>
                    </a:lnTo>
                    <a:lnTo>
                      <a:pt x="55" y="137"/>
                    </a:lnTo>
                    <a:lnTo>
                      <a:pt x="59" y="137"/>
                    </a:lnTo>
                    <a:lnTo>
                      <a:pt x="62" y="135"/>
                    </a:lnTo>
                    <a:lnTo>
                      <a:pt x="62" y="127"/>
                    </a:lnTo>
                    <a:lnTo>
                      <a:pt x="59" y="128"/>
                    </a:lnTo>
                    <a:lnTo>
                      <a:pt x="57"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ṣľïḍè"/>
              <p:cNvSpPr/>
              <p:nvPr/>
            </p:nvSpPr>
            <p:spPr bwMode="auto">
              <a:xfrm>
                <a:off x="5024438" y="4014788"/>
                <a:ext cx="147638" cy="249238"/>
              </a:xfrm>
              <a:custGeom>
                <a:avLst/>
                <a:gdLst>
                  <a:gd name="T0" fmla="*/ 90 w 93"/>
                  <a:gd name="T1" fmla="*/ 75 h 157"/>
                  <a:gd name="T2" fmla="*/ 88 w 93"/>
                  <a:gd name="T3" fmla="*/ 69 h 157"/>
                  <a:gd name="T4" fmla="*/ 84 w 93"/>
                  <a:gd name="T5" fmla="*/ 65 h 157"/>
                  <a:gd name="T6" fmla="*/ 79 w 93"/>
                  <a:gd name="T7" fmla="*/ 61 h 157"/>
                  <a:gd name="T8" fmla="*/ 73 w 93"/>
                  <a:gd name="T9" fmla="*/ 57 h 157"/>
                  <a:gd name="T10" fmla="*/ 67 w 93"/>
                  <a:gd name="T11" fmla="*/ 56 h 157"/>
                  <a:gd name="T12" fmla="*/ 59 w 93"/>
                  <a:gd name="T13" fmla="*/ 55 h 157"/>
                  <a:gd name="T14" fmla="*/ 51 w 93"/>
                  <a:gd name="T15" fmla="*/ 56 h 157"/>
                  <a:gd name="T16" fmla="*/ 43 w 93"/>
                  <a:gd name="T17" fmla="*/ 60 h 157"/>
                  <a:gd name="T18" fmla="*/ 36 w 93"/>
                  <a:gd name="T19" fmla="*/ 65 h 157"/>
                  <a:gd name="T20" fmla="*/ 28 w 93"/>
                  <a:gd name="T21" fmla="*/ 71 h 157"/>
                  <a:gd name="T22" fmla="*/ 25 w 93"/>
                  <a:gd name="T23" fmla="*/ 0 h 157"/>
                  <a:gd name="T24" fmla="*/ 17 w 93"/>
                  <a:gd name="T25" fmla="*/ 1 h 157"/>
                  <a:gd name="T26" fmla="*/ 13 w 93"/>
                  <a:gd name="T27" fmla="*/ 1 h 157"/>
                  <a:gd name="T28" fmla="*/ 9 w 93"/>
                  <a:gd name="T29" fmla="*/ 1 h 157"/>
                  <a:gd name="T30" fmla="*/ 3 w 93"/>
                  <a:gd name="T31" fmla="*/ 0 h 157"/>
                  <a:gd name="T32" fmla="*/ 0 w 93"/>
                  <a:gd name="T33" fmla="*/ 157 h 157"/>
                  <a:gd name="T34" fmla="*/ 7 w 93"/>
                  <a:gd name="T35" fmla="*/ 157 h 157"/>
                  <a:gd name="T36" fmla="*/ 14 w 93"/>
                  <a:gd name="T37" fmla="*/ 157 h 157"/>
                  <a:gd name="T38" fmla="*/ 21 w 93"/>
                  <a:gd name="T39" fmla="*/ 157 h 157"/>
                  <a:gd name="T40" fmla="*/ 28 w 93"/>
                  <a:gd name="T41" fmla="*/ 157 h 157"/>
                  <a:gd name="T42" fmla="*/ 28 w 93"/>
                  <a:gd name="T43" fmla="*/ 106 h 157"/>
                  <a:gd name="T44" fmla="*/ 28 w 93"/>
                  <a:gd name="T45" fmla="*/ 97 h 157"/>
                  <a:gd name="T46" fmla="*/ 29 w 93"/>
                  <a:gd name="T47" fmla="*/ 89 h 157"/>
                  <a:gd name="T48" fmla="*/ 30 w 93"/>
                  <a:gd name="T49" fmla="*/ 84 h 157"/>
                  <a:gd name="T50" fmla="*/ 33 w 93"/>
                  <a:gd name="T51" fmla="*/ 79 h 157"/>
                  <a:gd name="T52" fmla="*/ 36 w 93"/>
                  <a:gd name="T53" fmla="*/ 76 h 157"/>
                  <a:gd name="T54" fmla="*/ 40 w 93"/>
                  <a:gd name="T55" fmla="*/ 73 h 157"/>
                  <a:gd name="T56" fmla="*/ 45 w 93"/>
                  <a:gd name="T57" fmla="*/ 73 h 157"/>
                  <a:gd name="T58" fmla="*/ 49 w 93"/>
                  <a:gd name="T59" fmla="*/ 72 h 157"/>
                  <a:gd name="T60" fmla="*/ 53 w 93"/>
                  <a:gd name="T61" fmla="*/ 73 h 157"/>
                  <a:gd name="T62" fmla="*/ 57 w 93"/>
                  <a:gd name="T63" fmla="*/ 75 h 157"/>
                  <a:gd name="T64" fmla="*/ 59 w 93"/>
                  <a:gd name="T65" fmla="*/ 78 h 157"/>
                  <a:gd name="T66" fmla="*/ 61 w 93"/>
                  <a:gd name="T67" fmla="*/ 82 h 157"/>
                  <a:gd name="T68" fmla="*/ 63 w 93"/>
                  <a:gd name="T69" fmla="*/ 88 h 157"/>
                  <a:gd name="T70" fmla="*/ 64 w 93"/>
                  <a:gd name="T71" fmla="*/ 98 h 157"/>
                  <a:gd name="T72" fmla="*/ 64 w 93"/>
                  <a:gd name="T73" fmla="*/ 157 h 157"/>
                  <a:gd name="T74" fmla="*/ 71 w 93"/>
                  <a:gd name="T75" fmla="*/ 157 h 157"/>
                  <a:gd name="T76" fmla="*/ 78 w 93"/>
                  <a:gd name="T77" fmla="*/ 157 h 157"/>
                  <a:gd name="T78" fmla="*/ 85 w 93"/>
                  <a:gd name="T79" fmla="*/ 157 h 157"/>
                  <a:gd name="T80" fmla="*/ 93 w 93"/>
                  <a:gd name="T81" fmla="*/ 157 h 157"/>
                  <a:gd name="T82" fmla="*/ 93 w 93"/>
                  <a:gd name="T83" fmla="*/ 86 h 157"/>
                  <a:gd name="T84" fmla="*/ 91 w 93"/>
                  <a:gd name="T8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1" y="79"/>
                    </a:moveTo>
                    <a:lnTo>
                      <a:pt x="90" y="75"/>
                    </a:lnTo>
                    <a:lnTo>
                      <a:pt x="89" y="73"/>
                    </a:lnTo>
                    <a:lnTo>
                      <a:pt x="88" y="69"/>
                    </a:lnTo>
                    <a:lnTo>
                      <a:pt x="85" y="67"/>
                    </a:lnTo>
                    <a:lnTo>
                      <a:pt x="84" y="65"/>
                    </a:lnTo>
                    <a:lnTo>
                      <a:pt x="81" y="62"/>
                    </a:lnTo>
                    <a:lnTo>
                      <a:pt x="79" y="61"/>
                    </a:lnTo>
                    <a:lnTo>
                      <a:pt x="76" y="59"/>
                    </a:lnTo>
                    <a:lnTo>
                      <a:pt x="73" y="57"/>
                    </a:lnTo>
                    <a:lnTo>
                      <a:pt x="70" y="56"/>
                    </a:lnTo>
                    <a:lnTo>
                      <a:pt x="67" y="56"/>
                    </a:lnTo>
                    <a:lnTo>
                      <a:pt x="63" y="55"/>
                    </a:lnTo>
                    <a:lnTo>
                      <a:pt x="59" y="55"/>
                    </a:lnTo>
                    <a:lnTo>
                      <a:pt x="55" y="55"/>
                    </a:lnTo>
                    <a:lnTo>
                      <a:pt x="51" y="56"/>
                    </a:lnTo>
                    <a:lnTo>
                      <a:pt x="47" y="57"/>
                    </a:lnTo>
                    <a:lnTo>
                      <a:pt x="43" y="60"/>
                    </a:lnTo>
                    <a:lnTo>
                      <a:pt x="39" y="61"/>
                    </a:lnTo>
                    <a:lnTo>
                      <a:pt x="36" y="65"/>
                    </a:lnTo>
                    <a:lnTo>
                      <a:pt x="32" y="68"/>
                    </a:lnTo>
                    <a:lnTo>
                      <a:pt x="28" y="71"/>
                    </a:lnTo>
                    <a:lnTo>
                      <a:pt x="28" y="0"/>
                    </a:lnTo>
                    <a:lnTo>
                      <a:pt x="25" y="0"/>
                    </a:lnTo>
                    <a:lnTo>
                      <a:pt x="21" y="1"/>
                    </a:lnTo>
                    <a:lnTo>
                      <a:pt x="17"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8" y="157"/>
                    </a:lnTo>
                    <a:lnTo>
                      <a:pt x="21" y="157"/>
                    </a:lnTo>
                    <a:lnTo>
                      <a:pt x="25" y="157"/>
                    </a:lnTo>
                    <a:lnTo>
                      <a:pt x="28" y="157"/>
                    </a:lnTo>
                    <a:lnTo>
                      <a:pt x="28" y="110"/>
                    </a:lnTo>
                    <a:lnTo>
                      <a:pt x="28" y="106"/>
                    </a:lnTo>
                    <a:lnTo>
                      <a:pt x="28" y="101"/>
                    </a:lnTo>
                    <a:lnTo>
                      <a:pt x="28" y="97"/>
                    </a:lnTo>
                    <a:lnTo>
                      <a:pt x="29" y="93"/>
                    </a:lnTo>
                    <a:lnTo>
                      <a:pt x="29" y="89"/>
                    </a:lnTo>
                    <a:lnTo>
                      <a:pt x="30" y="87"/>
                    </a:lnTo>
                    <a:lnTo>
                      <a:pt x="30" y="84"/>
                    </a:lnTo>
                    <a:lnTo>
                      <a:pt x="32" y="81"/>
                    </a:lnTo>
                    <a:lnTo>
                      <a:pt x="33" y="79"/>
                    </a:lnTo>
                    <a:lnTo>
                      <a:pt x="34" y="77"/>
                    </a:lnTo>
                    <a:lnTo>
                      <a:pt x="36" y="76"/>
                    </a:lnTo>
                    <a:lnTo>
                      <a:pt x="37" y="74"/>
                    </a:lnTo>
                    <a:lnTo>
                      <a:pt x="40" y="73"/>
                    </a:lnTo>
                    <a:lnTo>
                      <a:pt x="42" y="73"/>
                    </a:lnTo>
                    <a:lnTo>
                      <a:pt x="45" y="73"/>
                    </a:lnTo>
                    <a:lnTo>
                      <a:pt x="47" y="72"/>
                    </a:lnTo>
                    <a:lnTo>
                      <a:pt x="49" y="72"/>
                    </a:lnTo>
                    <a:lnTo>
                      <a:pt x="51" y="73"/>
                    </a:lnTo>
                    <a:lnTo>
                      <a:pt x="53" y="73"/>
                    </a:lnTo>
                    <a:lnTo>
                      <a:pt x="55" y="74"/>
                    </a:lnTo>
                    <a:lnTo>
                      <a:pt x="57" y="75"/>
                    </a:lnTo>
                    <a:lnTo>
                      <a:pt x="57" y="77"/>
                    </a:lnTo>
                    <a:lnTo>
                      <a:pt x="59" y="78"/>
                    </a:lnTo>
                    <a:lnTo>
                      <a:pt x="60" y="81"/>
                    </a:lnTo>
                    <a:lnTo>
                      <a:pt x="61" y="82"/>
                    </a:lnTo>
                    <a:lnTo>
                      <a:pt x="62" y="85"/>
                    </a:lnTo>
                    <a:lnTo>
                      <a:pt x="63" y="88"/>
                    </a:lnTo>
                    <a:lnTo>
                      <a:pt x="63" y="91"/>
                    </a:lnTo>
                    <a:lnTo>
                      <a:pt x="64" y="98"/>
                    </a:lnTo>
                    <a:lnTo>
                      <a:pt x="64" y="106"/>
                    </a:lnTo>
                    <a:lnTo>
                      <a:pt x="64" y="157"/>
                    </a:lnTo>
                    <a:lnTo>
                      <a:pt x="67" y="157"/>
                    </a:lnTo>
                    <a:lnTo>
                      <a:pt x="71" y="157"/>
                    </a:lnTo>
                    <a:lnTo>
                      <a:pt x="74" y="157"/>
                    </a:lnTo>
                    <a:lnTo>
                      <a:pt x="78" y="157"/>
                    </a:lnTo>
                    <a:lnTo>
                      <a:pt x="81" y="157"/>
                    </a:lnTo>
                    <a:lnTo>
                      <a:pt x="85" y="157"/>
                    </a:lnTo>
                    <a:lnTo>
                      <a:pt x="89" y="157"/>
                    </a:lnTo>
                    <a:lnTo>
                      <a:pt x="93" y="157"/>
                    </a:lnTo>
                    <a:lnTo>
                      <a:pt x="93" y="91"/>
                    </a:lnTo>
                    <a:lnTo>
                      <a:pt x="93" y="86"/>
                    </a:lnTo>
                    <a:lnTo>
                      <a:pt x="92" y="82"/>
                    </a:lnTo>
                    <a:lnTo>
                      <a:pt x="91"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ṧľïḋe"/>
              <p:cNvSpPr/>
              <p:nvPr/>
            </p:nvSpPr>
            <p:spPr bwMode="auto">
              <a:xfrm>
                <a:off x="5291138" y="4032251"/>
                <a:ext cx="200025" cy="234950"/>
              </a:xfrm>
              <a:custGeom>
                <a:avLst/>
                <a:gdLst>
                  <a:gd name="T0" fmla="*/ 106 w 126"/>
                  <a:gd name="T1" fmla="*/ 3 h 148"/>
                  <a:gd name="T2" fmla="*/ 89 w 126"/>
                  <a:gd name="T3" fmla="*/ 0 h 148"/>
                  <a:gd name="T4" fmla="*/ 64 w 126"/>
                  <a:gd name="T5" fmla="*/ 2 h 148"/>
                  <a:gd name="T6" fmla="*/ 51 w 126"/>
                  <a:gd name="T7" fmla="*/ 5 h 148"/>
                  <a:gd name="T8" fmla="*/ 40 w 126"/>
                  <a:gd name="T9" fmla="*/ 10 h 148"/>
                  <a:gd name="T10" fmla="*/ 30 w 126"/>
                  <a:gd name="T11" fmla="*/ 15 h 148"/>
                  <a:gd name="T12" fmla="*/ 22 w 126"/>
                  <a:gd name="T13" fmla="*/ 22 h 148"/>
                  <a:gd name="T14" fmla="*/ 14 w 126"/>
                  <a:gd name="T15" fmla="*/ 30 h 148"/>
                  <a:gd name="T16" fmla="*/ 9 w 126"/>
                  <a:gd name="T17" fmla="*/ 39 h 148"/>
                  <a:gd name="T18" fmla="*/ 5 w 126"/>
                  <a:gd name="T19" fmla="*/ 50 h 148"/>
                  <a:gd name="T20" fmla="*/ 2 w 126"/>
                  <a:gd name="T21" fmla="*/ 62 h 148"/>
                  <a:gd name="T22" fmla="*/ 0 w 126"/>
                  <a:gd name="T23" fmla="*/ 74 h 148"/>
                  <a:gd name="T24" fmla="*/ 2 w 126"/>
                  <a:gd name="T25" fmla="*/ 95 h 148"/>
                  <a:gd name="T26" fmla="*/ 5 w 126"/>
                  <a:gd name="T27" fmla="*/ 105 h 148"/>
                  <a:gd name="T28" fmla="*/ 9 w 126"/>
                  <a:gd name="T29" fmla="*/ 115 h 148"/>
                  <a:gd name="T30" fmla="*/ 14 w 126"/>
                  <a:gd name="T31" fmla="*/ 123 h 148"/>
                  <a:gd name="T32" fmla="*/ 22 w 126"/>
                  <a:gd name="T33" fmla="*/ 130 h 148"/>
                  <a:gd name="T34" fmla="*/ 29 w 126"/>
                  <a:gd name="T35" fmla="*/ 136 h 148"/>
                  <a:gd name="T36" fmla="*/ 38 w 126"/>
                  <a:gd name="T37" fmla="*/ 141 h 148"/>
                  <a:gd name="T38" fmla="*/ 53 w 126"/>
                  <a:gd name="T39" fmla="*/ 146 h 148"/>
                  <a:gd name="T40" fmla="*/ 78 w 126"/>
                  <a:gd name="T41" fmla="*/ 148 h 148"/>
                  <a:gd name="T42" fmla="*/ 94 w 126"/>
                  <a:gd name="T43" fmla="*/ 147 h 148"/>
                  <a:gd name="T44" fmla="*/ 110 w 126"/>
                  <a:gd name="T45" fmla="*/ 144 h 148"/>
                  <a:gd name="T46" fmla="*/ 124 w 126"/>
                  <a:gd name="T47" fmla="*/ 123 h 148"/>
                  <a:gd name="T48" fmla="*/ 112 w 126"/>
                  <a:gd name="T49" fmla="*/ 128 h 148"/>
                  <a:gd name="T50" fmla="*/ 98 w 126"/>
                  <a:gd name="T51" fmla="*/ 135 h 148"/>
                  <a:gd name="T52" fmla="*/ 84 w 126"/>
                  <a:gd name="T53" fmla="*/ 137 h 148"/>
                  <a:gd name="T54" fmla="*/ 68 w 126"/>
                  <a:gd name="T55" fmla="*/ 135 h 148"/>
                  <a:gd name="T56" fmla="*/ 54 w 126"/>
                  <a:gd name="T57" fmla="*/ 128 h 148"/>
                  <a:gd name="T58" fmla="*/ 45 w 126"/>
                  <a:gd name="T59" fmla="*/ 117 h 148"/>
                  <a:gd name="T60" fmla="*/ 38 w 126"/>
                  <a:gd name="T61" fmla="*/ 103 h 148"/>
                  <a:gd name="T62" fmla="*/ 34 w 126"/>
                  <a:gd name="T63" fmla="*/ 84 h 148"/>
                  <a:gd name="T64" fmla="*/ 35 w 126"/>
                  <a:gd name="T65" fmla="*/ 62 h 148"/>
                  <a:gd name="T66" fmla="*/ 40 w 126"/>
                  <a:gd name="T67" fmla="*/ 43 h 148"/>
                  <a:gd name="T68" fmla="*/ 47 w 126"/>
                  <a:gd name="T69" fmla="*/ 30 h 148"/>
                  <a:gd name="T70" fmla="*/ 58 w 126"/>
                  <a:gd name="T71" fmla="*/ 19 h 148"/>
                  <a:gd name="T72" fmla="*/ 72 w 126"/>
                  <a:gd name="T73" fmla="*/ 14 h 148"/>
                  <a:gd name="T74" fmla="*/ 88 w 126"/>
                  <a:gd name="T75" fmla="*/ 13 h 148"/>
                  <a:gd name="T76" fmla="*/ 102 w 126"/>
                  <a:gd name="T77" fmla="*/ 18 h 148"/>
                  <a:gd name="T78" fmla="*/ 114 w 126"/>
                  <a:gd name="T79" fmla="*/ 27 h 148"/>
                  <a:gd name="T80" fmla="*/ 121 w 126"/>
                  <a:gd name="T81" fmla="*/ 29 h 148"/>
                  <a:gd name="T82" fmla="*/ 123 w 126"/>
                  <a:gd name="T83" fmla="*/ 17 h 148"/>
                  <a:gd name="T84" fmla="*/ 121 w 126"/>
                  <a:gd name="T85"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48">
                    <a:moveTo>
                      <a:pt x="116" y="6"/>
                    </a:moveTo>
                    <a:lnTo>
                      <a:pt x="111" y="4"/>
                    </a:lnTo>
                    <a:lnTo>
                      <a:pt x="106" y="3"/>
                    </a:lnTo>
                    <a:lnTo>
                      <a:pt x="101" y="2"/>
                    </a:lnTo>
                    <a:lnTo>
                      <a:pt x="95" y="1"/>
                    </a:lnTo>
                    <a:lnTo>
                      <a:pt x="89" y="0"/>
                    </a:lnTo>
                    <a:lnTo>
                      <a:pt x="83" y="0"/>
                    </a:lnTo>
                    <a:lnTo>
                      <a:pt x="74" y="1"/>
                    </a:lnTo>
                    <a:lnTo>
                      <a:pt x="64" y="2"/>
                    </a:lnTo>
                    <a:lnTo>
                      <a:pt x="60" y="2"/>
                    </a:lnTo>
                    <a:lnTo>
                      <a:pt x="55" y="4"/>
                    </a:lnTo>
                    <a:lnTo>
                      <a:pt x="51" y="5"/>
                    </a:lnTo>
                    <a:lnTo>
                      <a:pt x="47" y="6"/>
                    </a:lnTo>
                    <a:lnTo>
                      <a:pt x="44" y="8"/>
                    </a:lnTo>
                    <a:lnTo>
                      <a:pt x="40" y="10"/>
                    </a:lnTo>
                    <a:lnTo>
                      <a:pt x="37" y="11"/>
                    </a:lnTo>
                    <a:lnTo>
                      <a:pt x="34" y="13"/>
                    </a:lnTo>
                    <a:lnTo>
                      <a:pt x="30" y="15"/>
                    </a:lnTo>
                    <a:lnTo>
                      <a:pt x="27" y="17"/>
                    </a:lnTo>
                    <a:lnTo>
                      <a:pt x="25" y="19"/>
                    </a:lnTo>
                    <a:lnTo>
                      <a:pt x="22" y="22"/>
                    </a:lnTo>
                    <a:lnTo>
                      <a:pt x="19" y="24"/>
                    </a:lnTo>
                    <a:lnTo>
                      <a:pt x="17" y="26"/>
                    </a:lnTo>
                    <a:lnTo>
                      <a:pt x="14" y="30"/>
                    </a:lnTo>
                    <a:lnTo>
                      <a:pt x="13" y="33"/>
                    </a:lnTo>
                    <a:lnTo>
                      <a:pt x="10" y="36"/>
                    </a:lnTo>
                    <a:lnTo>
                      <a:pt x="9" y="39"/>
                    </a:lnTo>
                    <a:lnTo>
                      <a:pt x="7" y="42"/>
                    </a:lnTo>
                    <a:lnTo>
                      <a:pt x="6" y="46"/>
                    </a:lnTo>
                    <a:lnTo>
                      <a:pt x="5" y="50"/>
                    </a:lnTo>
                    <a:lnTo>
                      <a:pt x="3" y="54"/>
                    </a:lnTo>
                    <a:lnTo>
                      <a:pt x="2" y="58"/>
                    </a:lnTo>
                    <a:lnTo>
                      <a:pt x="2" y="62"/>
                    </a:lnTo>
                    <a:lnTo>
                      <a:pt x="1" y="66"/>
                    </a:lnTo>
                    <a:lnTo>
                      <a:pt x="1" y="70"/>
                    </a:lnTo>
                    <a:lnTo>
                      <a:pt x="0" y="74"/>
                    </a:lnTo>
                    <a:lnTo>
                      <a:pt x="0" y="79"/>
                    </a:lnTo>
                    <a:lnTo>
                      <a:pt x="1" y="87"/>
                    </a:lnTo>
                    <a:lnTo>
                      <a:pt x="2" y="95"/>
                    </a:lnTo>
                    <a:lnTo>
                      <a:pt x="3" y="99"/>
                    </a:lnTo>
                    <a:lnTo>
                      <a:pt x="3" y="102"/>
                    </a:lnTo>
                    <a:lnTo>
                      <a:pt x="5" y="105"/>
                    </a:lnTo>
                    <a:lnTo>
                      <a:pt x="6" y="108"/>
                    </a:lnTo>
                    <a:lnTo>
                      <a:pt x="7" y="112"/>
                    </a:lnTo>
                    <a:lnTo>
                      <a:pt x="9" y="115"/>
                    </a:lnTo>
                    <a:lnTo>
                      <a:pt x="10" y="118"/>
                    </a:lnTo>
                    <a:lnTo>
                      <a:pt x="12" y="120"/>
                    </a:lnTo>
                    <a:lnTo>
                      <a:pt x="14" y="123"/>
                    </a:lnTo>
                    <a:lnTo>
                      <a:pt x="17" y="125"/>
                    </a:lnTo>
                    <a:lnTo>
                      <a:pt x="18" y="127"/>
                    </a:lnTo>
                    <a:lnTo>
                      <a:pt x="22" y="130"/>
                    </a:lnTo>
                    <a:lnTo>
                      <a:pt x="23" y="132"/>
                    </a:lnTo>
                    <a:lnTo>
                      <a:pt x="26" y="134"/>
                    </a:lnTo>
                    <a:lnTo>
                      <a:pt x="29" y="136"/>
                    </a:lnTo>
                    <a:lnTo>
                      <a:pt x="32" y="138"/>
                    </a:lnTo>
                    <a:lnTo>
                      <a:pt x="35" y="139"/>
                    </a:lnTo>
                    <a:lnTo>
                      <a:pt x="38" y="141"/>
                    </a:lnTo>
                    <a:lnTo>
                      <a:pt x="42" y="142"/>
                    </a:lnTo>
                    <a:lnTo>
                      <a:pt x="46" y="143"/>
                    </a:lnTo>
                    <a:lnTo>
                      <a:pt x="53" y="146"/>
                    </a:lnTo>
                    <a:lnTo>
                      <a:pt x="61" y="147"/>
                    </a:lnTo>
                    <a:lnTo>
                      <a:pt x="69" y="148"/>
                    </a:lnTo>
                    <a:lnTo>
                      <a:pt x="78" y="148"/>
                    </a:lnTo>
                    <a:lnTo>
                      <a:pt x="84" y="148"/>
                    </a:lnTo>
                    <a:lnTo>
                      <a:pt x="90" y="147"/>
                    </a:lnTo>
                    <a:lnTo>
                      <a:pt x="94" y="147"/>
                    </a:lnTo>
                    <a:lnTo>
                      <a:pt x="100" y="147"/>
                    </a:lnTo>
                    <a:lnTo>
                      <a:pt x="105" y="146"/>
                    </a:lnTo>
                    <a:lnTo>
                      <a:pt x="110" y="144"/>
                    </a:lnTo>
                    <a:lnTo>
                      <a:pt x="115" y="143"/>
                    </a:lnTo>
                    <a:lnTo>
                      <a:pt x="120" y="141"/>
                    </a:lnTo>
                    <a:lnTo>
                      <a:pt x="124" y="123"/>
                    </a:lnTo>
                    <a:lnTo>
                      <a:pt x="122" y="122"/>
                    </a:lnTo>
                    <a:lnTo>
                      <a:pt x="117" y="125"/>
                    </a:lnTo>
                    <a:lnTo>
                      <a:pt x="112" y="128"/>
                    </a:lnTo>
                    <a:lnTo>
                      <a:pt x="108" y="131"/>
                    </a:lnTo>
                    <a:lnTo>
                      <a:pt x="103" y="133"/>
                    </a:lnTo>
                    <a:lnTo>
                      <a:pt x="98" y="135"/>
                    </a:lnTo>
                    <a:lnTo>
                      <a:pt x="94" y="136"/>
                    </a:lnTo>
                    <a:lnTo>
                      <a:pt x="89" y="137"/>
                    </a:lnTo>
                    <a:lnTo>
                      <a:pt x="84" y="137"/>
                    </a:lnTo>
                    <a:lnTo>
                      <a:pt x="78" y="137"/>
                    </a:lnTo>
                    <a:lnTo>
                      <a:pt x="73" y="136"/>
                    </a:lnTo>
                    <a:lnTo>
                      <a:pt x="68" y="135"/>
                    </a:lnTo>
                    <a:lnTo>
                      <a:pt x="62" y="132"/>
                    </a:lnTo>
                    <a:lnTo>
                      <a:pt x="58" y="131"/>
                    </a:lnTo>
                    <a:lnTo>
                      <a:pt x="54" y="128"/>
                    </a:lnTo>
                    <a:lnTo>
                      <a:pt x="51" y="125"/>
                    </a:lnTo>
                    <a:lnTo>
                      <a:pt x="47" y="121"/>
                    </a:lnTo>
                    <a:lnTo>
                      <a:pt x="45" y="117"/>
                    </a:lnTo>
                    <a:lnTo>
                      <a:pt x="42" y="113"/>
                    </a:lnTo>
                    <a:lnTo>
                      <a:pt x="40" y="108"/>
                    </a:lnTo>
                    <a:lnTo>
                      <a:pt x="38" y="103"/>
                    </a:lnTo>
                    <a:lnTo>
                      <a:pt x="36" y="97"/>
                    </a:lnTo>
                    <a:lnTo>
                      <a:pt x="35" y="91"/>
                    </a:lnTo>
                    <a:lnTo>
                      <a:pt x="34" y="84"/>
                    </a:lnTo>
                    <a:lnTo>
                      <a:pt x="34" y="77"/>
                    </a:lnTo>
                    <a:lnTo>
                      <a:pt x="34" y="69"/>
                    </a:lnTo>
                    <a:lnTo>
                      <a:pt x="35" y="62"/>
                    </a:lnTo>
                    <a:lnTo>
                      <a:pt x="37" y="55"/>
                    </a:lnTo>
                    <a:lnTo>
                      <a:pt x="38" y="49"/>
                    </a:lnTo>
                    <a:lnTo>
                      <a:pt x="40" y="43"/>
                    </a:lnTo>
                    <a:lnTo>
                      <a:pt x="42" y="38"/>
                    </a:lnTo>
                    <a:lnTo>
                      <a:pt x="45" y="34"/>
                    </a:lnTo>
                    <a:lnTo>
                      <a:pt x="47" y="30"/>
                    </a:lnTo>
                    <a:lnTo>
                      <a:pt x="51" y="26"/>
                    </a:lnTo>
                    <a:lnTo>
                      <a:pt x="54" y="22"/>
                    </a:lnTo>
                    <a:lnTo>
                      <a:pt x="58" y="19"/>
                    </a:lnTo>
                    <a:lnTo>
                      <a:pt x="62" y="17"/>
                    </a:lnTo>
                    <a:lnTo>
                      <a:pt x="67" y="15"/>
                    </a:lnTo>
                    <a:lnTo>
                      <a:pt x="72" y="14"/>
                    </a:lnTo>
                    <a:lnTo>
                      <a:pt x="78" y="13"/>
                    </a:lnTo>
                    <a:lnTo>
                      <a:pt x="83" y="12"/>
                    </a:lnTo>
                    <a:lnTo>
                      <a:pt x="88" y="13"/>
                    </a:lnTo>
                    <a:lnTo>
                      <a:pt x="93" y="14"/>
                    </a:lnTo>
                    <a:lnTo>
                      <a:pt x="98" y="15"/>
                    </a:lnTo>
                    <a:lnTo>
                      <a:pt x="102" y="18"/>
                    </a:lnTo>
                    <a:lnTo>
                      <a:pt x="106" y="21"/>
                    </a:lnTo>
                    <a:lnTo>
                      <a:pt x="110" y="24"/>
                    </a:lnTo>
                    <a:lnTo>
                      <a:pt x="114" y="27"/>
                    </a:lnTo>
                    <a:lnTo>
                      <a:pt x="118" y="32"/>
                    </a:lnTo>
                    <a:lnTo>
                      <a:pt x="121" y="32"/>
                    </a:lnTo>
                    <a:lnTo>
                      <a:pt x="121" y="29"/>
                    </a:lnTo>
                    <a:lnTo>
                      <a:pt x="122" y="25"/>
                    </a:lnTo>
                    <a:lnTo>
                      <a:pt x="122" y="21"/>
                    </a:lnTo>
                    <a:lnTo>
                      <a:pt x="123" y="17"/>
                    </a:lnTo>
                    <a:lnTo>
                      <a:pt x="124" y="14"/>
                    </a:lnTo>
                    <a:lnTo>
                      <a:pt x="126" y="10"/>
                    </a:lnTo>
                    <a:lnTo>
                      <a:pt x="121" y="8"/>
                    </a:lnTo>
                    <a:lnTo>
                      <a:pt x="1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şḻiďè"/>
              <p:cNvSpPr/>
              <p:nvPr/>
            </p:nvSpPr>
            <p:spPr bwMode="auto">
              <a:xfrm>
                <a:off x="5538788" y="4014788"/>
                <a:ext cx="147638" cy="249238"/>
              </a:xfrm>
              <a:custGeom>
                <a:avLst/>
                <a:gdLst>
                  <a:gd name="T0" fmla="*/ 91 w 93"/>
                  <a:gd name="T1" fmla="*/ 79 h 157"/>
                  <a:gd name="T2" fmla="*/ 90 w 93"/>
                  <a:gd name="T3" fmla="*/ 73 h 157"/>
                  <a:gd name="T4" fmla="*/ 86 w 93"/>
                  <a:gd name="T5" fmla="*/ 67 h 157"/>
                  <a:gd name="T6" fmla="*/ 82 w 93"/>
                  <a:gd name="T7" fmla="*/ 62 h 157"/>
                  <a:gd name="T8" fmla="*/ 76 w 93"/>
                  <a:gd name="T9" fmla="*/ 59 h 157"/>
                  <a:gd name="T10" fmla="*/ 70 w 93"/>
                  <a:gd name="T11" fmla="*/ 56 h 157"/>
                  <a:gd name="T12" fmla="*/ 63 w 93"/>
                  <a:gd name="T13" fmla="*/ 55 h 157"/>
                  <a:gd name="T14" fmla="*/ 55 w 93"/>
                  <a:gd name="T15" fmla="*/ 55 h 157"/>
                  <a:gd name="T16" fmla="*/ 47 w 93"/>
                  <a:gd name="T17" fmla="*/ 57 h 157"/>
                  <a:gd name="T18" fmla="*/ 39 w 93"/>
                  <a:gd name="T19" fmla="*/ 61 h 157"/>
                  <a:gd name="T20" fmla="*/ 32 w 93"/>
                  <a:gd name="T21" fmla="*/ 68 h 157"/>
                  <a:gd name="T22" fmla="*/ 29 w 93"/>
                  <a:gd name="T23" fmla="*/ 0 h 157"/>
                  <a:gd name="T24" fmla="*/ 22 w 93"/>
                  <a:gd name="T25" fmla="*/ 1 h 157"/>
                  <a:gd name="T26" fmla="*/ 14 w 93"/>
                  <a:gd name="T27" fmla="*/ 1 h 157"/>
                  <a:gd name="T28" fmla="*/ 11 w 93"/>
                  <a:gd name="T29" fmla="*/ 1 h 157"/>
                  <a:gd name="T30" fmla="*/ 7 w 93"/>
                  <a:gd name="T31" fmla="*/ 1 h 157"/>
                  <a:gd name="T32" fmla="*/ 0 w 93"/>
                  <a:gd name="T33" fmla="*/ 0 h 157"/>
                  <a:gd name="T34" fmla="*/ 3 w 93"/>
                  <a:gd name="T35" fmla="*/ 157 h 157"/>
                  <a:gd name="T36" fmla="*/ 11 w 93"/>
                  <a:gd name="T37" fmla="*/ 157 h 157"/>
                  <a:gd name="T38" fmla="*/ 18 w 93"/>
                  <a:gd name="T39" fmla="*/ 157 h 157"/>
                  <a:gd name="T40" fmla="*/ 25 w 93"/>
                  <a:gd name="T41" fmla="*/ 157 h 157"/>
                  <a:gd name="T42" fmla="*/ 29 w 93"/>
                  <a:gd name="T43" fmla="*/ 110 h 157"/>
                  <a:gd name="T44" fmla="*/ 28 w 93"/>
                  <a:gd name="T45" fmla="*/ 101 h 157"/>
                  <a:gd name="T46" fmla="*/ 29 w 93"/>
                  <a:gd name="T47" fmla="*/ 93 h 157"/>
                  <a:gd name="T48" fmla="*/ 30 w 93"/>
                  <a:gd name="T49" fmla="*/ 87 h 157"/>
                  <a:gd name="T50" fmla="*/ 32 w 93"/>
                  <a:gd name="T51" fmla="*/ 81 h 157"/>
                  <a:gd name="T52" fmla="*/ 34 w 93"/>
                  <a:gd name="T53" fmla="*/ 77 h 157"/>
                  <a:gd name="T54" fmla="*/ 38 w 93"/>
                  <a:gd name="T55" fmla="*/ 74 h 157"/>
                  <a:gd name="T56" fmla="*/ 42 w 93"/>
                  <a:gd name="T57" fmla="*/ 73 h 157"/>
                  <a:gd name="T58" fmla="*/ 47 w 93"/>
                  <a:gd name="T59" fmla="*/ 72 h 157"/>
                  <a:gd name="T60" fmla="*/ 51 w 93"/>
                  <a:gd name="T61" fmla="*/ 73 h 157"/>
                  <a:gd name="T62" fmla="*/ 55 w 93"/>
                  <a:gd name="T63" fmla="*/ 74 h 157"/>
                  <a:gd name="T64" fmla="*/ 58 w 93"/>
                  <a:gd name="T65" fmla="*/ 77 h 157"/>
                  <a:gd name="T66" fmla="*/ 60 w 93"/>
                  <a:gd name="T67" fmla="*/ 81 h 157"/>
                  <a:gd name="T68" fmla="*/ 62 w 93"/>
                  <a:gd name="T69" fmla="*/ 85 h 157"/>
                  <a:gd name="T70" fmla="*/ 64 w 93"/>
                  <a:gd name="T71" fmla="*/ 91 h 157"/>
                  <a:gd name="T72" fmla="*/ 64 w 93"/>
                  <a:gd name="T73" fmla="*/ 106 h 157"/>
                  <a:gd name="T74" fmla="*/ 67 w 93"/>
                  <a:gd name="T75" fmla="*/ 157 h 157"/>
                  <a:gd name="T76" fmla="*/ 74 w 93"/>
                  <a:gd name="T77" fmla="*/ 157 h 157"/>
                  <a:gd name="T78" fmla="*/ 82 w 93"/>
                  <a:gd name="T79" fmla="*/ 157 h 157"/>
                  <a:gd name="T80" fmla="*/ 90 w 93"/>
                  <a:gd name="T81" fmla="*/ 157 h 157"/>
                  <a:gd name="T82" fmla="*/ 93 w 93"/>
                  <a:gd name="T83" fmla="*/ 91 h 157"/>
                  <a:gd name="T84" fmla="*/ 92 w 93"/>
                  <a:gd name="T85" fmla="*/ 8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2" y="82"/>
                    </a:moveTo>
                    <a:lnTo>
                      <a:pt x="91" y="79"/>
                    </a:lnTo>
                    <a:lnTo>
                      <a:pt x="90" y="75"/>
                    </a:lnTo>
                    <a:lnTo>
                      <a:pt x="90" y="73"/>
                    </a:lnTo>
                    <a:lnTo>
                      <a:pt x="88" y="69"/>
                    </a:lnTo>
                    <a:lnTo>
                      <a:pt x="86" y="67"/>
                    </a:lnTo>
                    <a:lnTo>
                      <a:pt x="84" y="65"/>
                    </a:lnTo>
                    <a:lnTo>
                      <a:pt x="82" y="62"/>
                    </a:lnTo>
                    <a:lnTo>
                      <a:pt x="79" y="61"/>
                    </a:lnTo>
                    <a:lnTo>
                      <a:pt x="76" y="59"/>
                    </a:lnTo>
                    <a:lnTo>
                      <a:pt x="73" y="57"/>
                    </a:lnTo>
                    <a:lnTo>
                      <a:pt x="70" y="56"/>
                    </a:lnTo>
                    <a:lnTo>
                      <a:pt x="66" y="56"/>
                    </a:lnTo>
                    <a:lnTo>
                      <a:pt x="63" y="55"/>
                    </a:lnTo>
                    <a:lnTo>
                      <a:pt x="59" y="55"/>
                    </a:lnTo>
                    <a:lnTo>
                      <a:pt x="55" y="55"/>
                    </a:lnTo>
                    <a:lnTo>
                      <a:pt x="51" y="56"/>
                    </a:lnTo>
                    <a:lnTo>
                      <a:pt x="47" y="57"/>
                    </a:lnTo>
                    <a:lnTo>
                      <a:pt x="43" y="60"/>
                    </a:lnTo>
                    <a:lnTo>
                      <a:pt x="39" y="61"/>
                    </a:lnTo>
                    <a:lnTo>
                      <a:pt x="36" y="65"/>
                    </a:lnTo>
                    <a:lnTo>
                      <a:pt x="32" y="68"/>
                    </a:lnTo>
                    <a:lnTo>
                      <a:pt x="29" y="71"/>
                    </a:lnTo>
                    <a:lnTo>
                      <a:pt x="29" y="0"/>
                    </a:lnTo>
                    <a:lnTo>
                      <a:pt x="26" y="0"/>
                    </a:lnTo>
                    <a:lnTo>
                      <a:pt x="22" y="1"/>
                    </a:lnTo>
                    <a:lnTo>
                      <a:pt x="18" y="1"/>
                    </a:lnTo>
                    <a:lnTo>
                      <a:pt x="14" y="1"/>
                    </a:lnTo>
                    <a:lnTo>
                      <a:pt x="13" y="1"/>
                    </a:lnTo>
                    <a:lnTo>
                      <a:pt x="11" y="1"/>
                    </a:lnTo>
                    <a:lnTo>
                      <a:pt x="9" y="1"/>
                    </a:lnTo>
                    <a:lnTo>
                      <a:pt x="7" y="1"/>
                    </a:lnTo>
                    <a:lnTo>
                      <a:pt x="2" y="0"/>
                    </a:lnTo>
                    <a:lnTo>
                      <a:pt x="0" y="0"/>
                    </a:lnTo>
                    <a:lnTo>
                      <a:pt x="0" y="157"/>
                    </a:lnTo>
                    <a:lnTo>
                      <a:pt x="3" y="157"/>
                    </a:lnTo>
                    <a:lnTo>
                      <a:pt x="7" y="157"/>
                    </a:lnTo>
                    <a:lnTo>
                      <a:pt x="11" y="157"/>
                    </a:lnTo>
                    <a:lnTo>
                      <a:pt x="14" y="157"/>
                    </a:lnTo>
                    <a:lnTo>
                      <a:pt x="18" y="157"/>
                    </a:lnTo>
                    <a:lnTo>
                      <a:pt x="22" y="157"/>
                    </a:lnTo>
                    <a:lnTo>
                      <a:pt x="25" y="157"/>
                    </a:lnTo>
                    <a:lnTo>
                      <a:pt x="29" y="157"/>
                    </a:lnTo>
                    <a:lnTo>
                      <a:pt x="29" y="110"/>
                    </a:lnTo>
                    <a:lnTo>
                      <a:pt x="28" y="106"/>
                    </a:lnTo>
                    <a:lnTo>
                      <a:pt x="28" y="101"/>
                    </a:lnTo>
                    <a:lnTo>
                      <a:pt x="29" y="97"/>
                    </a:lnTo>
                    <a:lnTo>
                      <a:pt x="29" y="93"/>
                    </a:lnTo>
                    <a:lnTo>
                      <a:pt x="29" y="89"/>
                    </a:lnTo>
                    <a:lnTo>
                      <a:pt x="30" y="87"/>
                    </a:lnTo>
                    <a:lnTo>
                      <a:pt x="30" y="84"/>
                    </a:lnTo>
                    <a:lnTo>
                      <a:pt x="32" y="81"/>
                    </a:lnTo>
                    <a:lnTo>
                      <a:pt x="33" y="79"/>
                    </a:lnTo>
                    <a:lnTo>
                      <a:pt x="34" y="77"/>
                    </a:lnTo>
                    <a:lnTo>
                      <a:pt x="36" y="76"/>
                    </a:lnTo>
                    <a:lnTo>
                      <a:pt x="38" y="74"/>
                    </a:lnTo>
                    <a:lnTo>
                      <a:pt x="40" y="73"/>
                    </a:lnTo>
                    <a:lnTo>
                      <a:pt x="42" y="73"/>
                    </a:lnTo>
                    <a:lnTo>
                      <a:pt x="45" y="73"/>
                    </a:lnTo>
                    <a:lnTo>
                      <a:pt x="47" y="72"/>
                    </a:lnTo>
                    <a:lnTo>
                      <a:pt x="50" y="72"/>
                    </a:lnTo>
                    <a:lnTo>
                      <a:pt x="51" y="73"/>
                    </a:lnTo>
                    <a:lnTo>
                      <a:pt x="53" y="73"/>
                    </a:lnTo>
                    <a:lnTo>
                      <a:pt x="55" y="74"/>
                    </a:lnTo>
                    <a:lnTo>
                      <a:pt x="56" y="75"/>
                    </a:lnTo>
                    <a:lnTo>
                      <a:pt x="58" y="77"/>
                    </a:lnTo>
                    <a:lnTo>
                      <a:pt x="59" y="78"/>
                    </a:lnTo>
                    <a:lnTo>
                      <a:pt x="60" y="81"/>
                    </a:lnTo>
                    <a:lnTo>
                      <a:pt x="62" y="82"/>
                    </a:lnTo>
                    <a:lnTo>
                      <a:pt x="62" y="85"/>
                    </a:lnTo>
                    <a:lnTo>
                      <a:pt x="63" y="88"/>
                    </a:lnTo>
                    <a:lnTo>
                      <a:pt x="64" y="91"/>
                    </a:lnTo>
                    <a:lnTo>
                      <a:pt x="64" y="98"/>
                    </a:lnTo>
                    <a:lnTo>
                      <a:pt x="64" y="106"/>
                    </a:lnTo>
                    <a:lnTo>
                      <a:pt x="64" y="157"/>
                    </a:lnTo>
                    <a:lnTo>
                      <a:pt x="67" y="157"/>
                    </a:lnTo>
                    <a:lnTo>
                      <a:pt x="71" y="157"/>
                    </a:lnTo>
                    <a:lnTo>
                      <a:pt x="74" y="157"/>
                    </a:lnTo>
                    <a:lnTo>
                      <a:pt x="78" y="157"/>
                    </a:lnTo>
                    <a:lnTo>
                      <a:pt x="82" y="157"/>
                    </a:lnTo>
                    <a:lnTo>
                      <a:pt x="86" y="157"/>
                    </a:lnTo>
                    <a:lnTo>
                      <a:pt x="90" y="157"/>
                    </a:lnTo>
                    <a:lnTo>
                      <a:pt x="93" y="157"/>
                    </a:lnTo>
                    <a:lnTo>
                      <a:pt x="93" y="91"/>
                    </a:lnTo>
                    <a:lnTo>
                      <a:pt x="93" y="86"/>
                    </a:lnTo>
                    <a:lnTo>
                      <a:pt x="9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ŝḷiḋe"/>
              <p:cNvSpPr/>
              <p:nvPr/>
            </p:nvSpPr>
            <p:spPr bwMode="auto">
              <a:xfrm>
                <a:off x="5745163" y="4105276"/>
                <a:ext cx="46038" cy="158750"/>
              </a:xfrm>
              <a:custGeom>
                <a:avLst/>
                <a:gdLst>
                  <a:gd name="T0" fmla="*/ 21 w 29"/>
                  <a:gd name="T1" fmla="*/ 0 h 100"/>
                  <a:gd name="T2" fmla="*/ 18 w 29"/>
                  <a:gd name="T3" fmla="*/ 0 h 100"/>
                  <a:gd name="T4" fmla="*/ 16 w 29"/>
                  <a:gd name="T5" fmla="*/ 0 h 100"/>
                  <a:gd name="T6" fmla="*/ 12 w 29"/>
                  <a:gd name="T7" fmla="*/ 0 h 100"/>
                  <a:gd name="T8" fmla="*/ 8 w 29"/>
                  <a:gd name="T9" fmla="*/ 0 h 100"/>
                  <a:gd name="T10" fmla="*/ 4 w 29"/>
                  <a:gd name="T11" fmla="*/ 0 h 100"/>
                  <a:gd name="T12" fmla="*/ 0 w 29"/>
                  <a:gd name="T13" fmla="*/ 0 h 100"/>
                  <a:gd name="T14" fmla="*/ 0 w 29"/>
                  <a:gd name="T15" fmla="*/ 100 h 100"/>
                  <a:gd name="T16" fmla="*/ 4 w 29"/>
                  <a:gd name="T17" fmla="*/ 100 h 100"/>
                  <a:gd name="T18" fmla="*/ 8 w 29"/>
                  <a:gd name="T19" fmla="*/ 100 h 100"/>
                  <a:gd name="T20" fmla="*/ 12 w 29"/>
                  <a:gd name="T21" fmla="*/ 100 h 100"/>
                  <a:gd name="T22" fmla="*/ 16 w 29"/>
                  <a:gd name="T23" fmla="*/ 100 h 100"/>
                  <a:gd name="T24" fmla="*/ 18 w 29"/>
                  <a:gd name="T25" fmla="*/ 100 h 100"/>
                  <a:gd name="T26" fmla="*/ 21 w 29"/>
                  <a:gd name="T27" fmla="*/ 100 h 100"/>
                  <a:gd name="T28" fmla="*/ 25 w 29"/>
                  <a:gd name="T29" fmla="*/ 100 h 100"/>
                  <a:gd name="T30" fmla="*/ 29 w 29"/>
                  <a:gd name="T31" fmla="*/ 100 h 100"/>
                  <a:gd name="T32" fmla="*/ 29 w 29"/>
                  <a:gd name="T33" fmla="*/ 0 h 100"/>
                  <a:gd name="T34" fmla="*/ 25 w 29"/>
                  <a:gd name="T35" fmla="*/ 0 h 100"/>
                  <a:gd name="T36" fmla="*/ 21 w 29"/>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00">
                    <a:moveTo>
                      <a:pt x="21" y="0"/>
                    </a:moveTo>
                    <a:lnTo>
                      <a:pt x="18" y="0"/>
                    </a:lnTo>
                    <a:lnTo>
                      <a:pt x="16" y="0"/>
                    </a:lnTo>
                    <a:lnTo>
                      <a:pt x="12" y="0"/>
                    </a:lnTo>
                    <a:lnTo>
                      <a:pt x="8" y="0"/>
                    </a:lnTo>
                    <a:lnTo>
                      <a:pt x="4" y="0"/>
                    </a:lnTo>
                    <a:lnTo>
                      <a:pt x="0" y="0"/>
                    </a:lnTo>
                    <a:lnTo>
                      <a:pt x="0" y="100"/>
                    </a:lnTo>
                    <a:lnTo>
                      <a:pt x="4" y="100"/>
                    </a:lnTo>
                    <a:lnTo>
                      <a:pt x="8" y="100"/>
                    </a:lnTo>
                    <a:lnTo>
                      <a:pt x="12" y="100"/>
                    </a:lnTo>
                    <a:lnTo>
                      <a:pt x="16" y="100"/>
                    </a:lnTo>
                    <a:lnTo>
                      <a:pt x="18" y="100"/>
                    </a:lnTo>
                    <a:lnTo>
                      <a:pt x="21" y="100"/>
                    </a:lnTo>
                    <a:lnTo>
                      <a:pt x="25" y="100"/>
                    </a:lnTo>
                    <a:lnTo>
                      <a:pt x="29" y="100"/>
                    </a:lnTo>
                    <a:lnTo>
                      <a:pt x="29" y="0"/>
                    </a:lnTo>
                    <a:lnTo>
                      <a:pt x="25"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išḷíďè"/>
              <p:cNvSpPr/>
              <p:nvPr/>
            </p:nvSpPr>
            <p:spPr bwMode="auto">
              <a:xfrm>
                <a:off x="5741988" y="4017963"/>
                <a:ext cx="53975" cy="50800"/>
              </a:xfrm>
              <a:custGeom>
                <a:avLst/>
                <a:gdLst>
                  <a:gd name="T0" fmla="*/ 32 w 34"/>
                  <a:gd name="T1" fmla="*/ 10 h 32"/>
                  <a:gd name="T2" fmla="*/ 30 w 34"/>
                  <a:gd name="T3" fmla="*/ 7 h 32"/>
                  <a:gd name="T4" fmla="*/ 28 w 34"/>
                  <a:gd name="T5" fmla="*/ 5 h 32"/>
                  <a:gd name="T6" fmla="*/ 26 w 34"/>
                  <a:gd name="T7" fmla="*/ 3 h 32"/>
                  <a:gd name="T8" fmla="*/ 23 w 34"/>
                  <a:gd name="T9" fmla="*/ 2 h 32"/>
                  <a:gd name="T10" fmla="*/ 20 w 34"/>
                  <a:gd name="T11" fmla="*/ 0 h 32"/>
                  <a:gd name="T12" fmla="*/ 16 w 34"/>
                  <a:gd name="T13" fmla="*/ 0 h 32"/>
                  <a:gd name="T14" fmla="*/ 13 w 34"/>
                  <a:gd name="T15" fmla="*/ 0 h 32"/>
                  <a:gd name="T16" fmla="*/ 10 w 34"/>
                  <a:gd name="T17" fmla="*/ 2 h 32"/>
                  <a:gd name="T18" fmla="*/ 7 w 34"/>
                  <a:gd name="T19" fmla="*/ 3 h 32"/>
                  <a:gd name="T20" fmla="*/ 5 w 34"/>
                  <a:gd name="T21" fmla="*/ 5 h 32"/>
                  <a:gd name="T22" fmla="*/ 3 w 34"/>
                  <a:gd name="T23" fmla="*/ 7 h 32"/>
                  <a:gd name="T24" fmla="*/ 2 w 34"/>
                  <a:gd name="T25" fmla="*/ 10 h 32"/>
                  <a:gd name="T26" fmla="*/ 1 w 34"/>
                  <a:gd name="T27" fmla="*/ 13 h 32"/>
                  <a:gd name="T28" fmla="*/ 0 w 34"/>
                  <a:gd name="T29" fmla="*/ 16 h 32"/>
                  <a:gd name="T30" fmla="*/ 1 w 34"/>
                  <a:gd name="T31" fmla="*/ 20 h 32"/>
                  <a:gd name="T32" fmla="*/ 2 w 34"/>
                  <a:gd name="T33" fmla="*/ 23 h 32"/>
                  <a:gd name="T34" fmla="*/ 2 w 34"/>
                  <a:gd name="T35" fmla="*/ 26 h 32"/>
                  <a:gd name="T36" fmla="*/ 5 w 34"/>
                  <a:gd name="T37" fmla="*/ 28 h 32"/>
                  <a:gd name="T38" fmla="*/ 6 w 34"/>
                  <a:gd name="T39" fmla="*/ 30 h 32"/>
                  <a:gd name="T40" fmla="*/ 10 w 34"/>
                  <a:gd name="T41" fmla="*/ 31 h 32"/>
                  <a:gd name="T42" fmla="*/ 13 w 34"/>
                  <a:gd name="T43" fmla="*/ 32 h 32"/>
                  <a:gd name="T44" fmla="*/ 16 w 34"/>
                  <a:gd name="T45" fmla="*/ 32 h 32"/>
                  <a:gd name="T46" fmla="*/ 20 w 34"/>
                  <a:gd name="T47" fmla="*/ 32 h 32"/>
                  <a:gd name="T48" fmla="*/ 23 w 34"/>
                  <a:gd name="T49" fmla="*/ 31 h 32"/>
                  <a:gd name="T50" fmla="*/ 26 w 34"/>
                  <a:gd name="T51" fmla="*/ 30 h 32"/>
                  <a:gd name="T52" fmla="*/ 28 w 34"/>
                  <a:gd name="T53" fmla="*/ 27 h 32"/>
                  <a:gd name="T54" fmla="*/ 30 w 34"/>
                  <a:gd name="T55" fmla="*/ 25 h 32"/>
                  <a:gd name="T56" fmla="*/ 32 w 34"/>
                  <a:gd name="T57" fmla="*/ 23 h 32"/>
                  <a:gd name="T58" fmla="*/ 33 w 34"/>
                  <a:gd name="T59" fmla="*/ 19 h 32"/>
                  <a:gd name="T60" fmla="*/ 34 w 34"/>
                  <a:gd name="T61" fmla="*/ 16 h 32"/>
                  <a:gd name="T62" fmla="*/ 33 w 34"/>
                  <a:gd name="T63" fmla="*/ 13 h 32"/>
                  <a:gd name="T64" fmla="*/ 32 w 34"/>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2">
                    <a:moveTo>
                      <a:pt x="32" y="10"/>
                    </a:moveTo>
                    <a:lnTo>
                      <a:pt x="30" y="7"/>
                    </a:lnTo>
                    <a:lnTo>
                      <a:pt x="28" y="5"/>
                    </a:lnTo>
                    <a:lnTo>
                      <a:pt x="26" y="3"/>
                    </a:lnTo>
                    <a:lnTo>
                      <a:pt x="23" y="2"/>
                    </a:lnTo>
                    <a:lnTo>
                      <a:pt x="20" y="0"/>
                    </a:lnTo>
                    <a:lnTo>
                      <a:pt x="16" y="0"/>
                    </a:lnTo>
                    <a:lnTo>
                      <a:pt x="13" y="0"/>
                    </a:lnTo>
                    <a:lnTo>
                      <a:pt x="10" y="2"/>
                    </a:lnTo>
                    <a:lnTo>
                      <a:pt x="7" y="3"/>
                    </a:lnTo>
                    <a:lnTo>
                      <a:pt x="5" y="5"/>
                    </a:lnTo>
                    <a:lnTo>
                      <a:pt x="3" y="7"/>
                    </a:lnTo>
                    <a:lnTo>
                      <a:pt x="2" y="10"/>
                    </a:lnTo>
                    <a:lnTo>
                      <a:pt x="1" y="13"/>
                    </a:lnTo>
                    <a:lnTo>
                      <a:pt x="0" y="16"/>
                    </a:lnTo>
                    <a:lnTo>
                      <a:pt x="1" y="20"/>
                    </a:lnTo>
                    <a:lnTo>
                      <a:pt x="2" y="23"/>
                    </a:lnTo>
                    <a:lnTo>
                      <a:pt x="2" y="26"/>
                    </a:lnTo>
                    <a:lnTo>
                      <a:pt x="5" y="28"/>
                    </a:lnTo>
                    <a:lnTo>
                      <a:pt x="6" y="30"/>
                    </a:lnTo>
                    <a:lnTo>
                      <a:pt x="10" y="31"/>
                    </a:lnTo>
                    <a:lnTo>
                      <a:pt x="13" y="32"/>
                    </a:lnTo>
                    <a:lnTo>
                      <a:pt x="16" y="32"/>
                    </a:lnTo>
                    <a:lnTo>
                      <a:pt x="20" y="32"/>
                    </a:lnTo>
                    <a:lnTo>
                      <a:pt x="23" y="31"/>
                    </a:lnTo>
                    <a:lnTo>
                      <a:pt x="26" y="30"/>
                    </a:lnTo>
                    <a:lnTo>
                      <a:pt x="28" y="27"/>
                    </a:lnTo>
                    <a:lnTo>
                      <a:pt x="30" y="25"/>
                    </a:lnTo>
                    <a:lnTo>
                      <a:pt x="32" y="23"/>
                    </a:lnTo>
                    <a:lnTo>
                      <a:pt x="33" y="19"/>
                    </a:lnTo>
                    <a:lnTo>
                      <a:pt x="34" y="16"/>
                    </a:lnTo>
                    <a:lnTo>
                      <a:pt x="33" y="13"/>
                    </a:lnTo>
                    <a:lnTo>
                      <a:pt x="3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šḻïḍe"/>
              <p:cNvSpPr/>
              <p:nvPr/>
            </p:nvSpPr>
            <p:spPr bwMode="auto">
              <a:xfrm>
                <a:off x="5851526" y="4102101"/>
                <a:ext cx="147638" cy="161925"/>
              </a:xfrm>
              <a:custGeom>
                <a:avLst/>
                <a:gdLst>
                  <a:gd name="T0" fmla="*/ 91 w 93"/>
                  <a:gd name="T1" fmla="*/ 23 h 102"/>
                  <a:gd name="T2" fmla="*/ 89 w 93"/>
                  <a:gd name="T3" fmla="*/ 16 h 102"/>
                  <a:gd name="T4" fmla="*/ 86 w 93"/>
                  <a:gd name="T5" fmla="*/ 10 h 102"/>
                  <a:gd name="T6" fmla="*/ 81 w 93"/>
                  <a:gd name="T7" fmla="*/ 6 h 102"/>
                  <a:gd name="T8" fmla="*/ 74 w 93"/>
                  <a:gd name="T9" fmla="*/ 2 h 102"/>
                  <a:gd name="T10" fmla="*/ 68 w 93"/>
                  <a:gd name="T11" fmla="*/ 1 h 102"/>
                  <a:gd name="T12" fmla="*/ 60 w 93"/>
                  <a:gd name="T13" fmla="*/ 0 h 102"/>
                  <a:gd name="T14" fmla="*/ 51 w 93"/>
                  <a:gd name="T15" fmla="*/ 1 h 102"/>
                  <a:gd name="T16" fmla="*/ 43 w 93"/>
                  <a:gd name="T17" fmla="*/ 5 h 102"/>
                  <a:gd name="T18" fmla="*/ 35 w 93"/>
                  <a:gd name="T19" fmla="*/ 10 h 102"/>
                  <a:gd name="T20" fmla="*/ 28 w 93"/>
                  <a:gd name="T21" fmla="*/ 17 h 102"/>
                  <a:gd name="T22" fmla="*/ 24 w 93"/>
                  <a:gd name="T23" fmla="*/ 2 h 102"/>
                  <a:gd name="T24" fmla="*/ 17 w 93"/>
                  <a:gd name="T25" fmla="*/ 2 h 102"/>
                  <a:gd name="T26" fmla="*/ 10 w 93"/>
                  <a:gd name="T27" fmla="*/ 2 h 102"/>
                  <a:gd name="T28" fmla="*/ 3 w 93"/>
                  <a:gd name="T29" fmla="*/ 2 h 102"/>
                  <a:gd name="T30" fmla="*/ 0 w 93"/>
                  <a:gd name="T31" fmla="*/ 102 h 102"/>
                  <a:gd name="T32" fmla="*/ 7 w 93"/>
                  <a:gd name="T33" fmla="*/ 102 h 102"/>
                  <a:gd name="T34" fmla="*/ 14 w 93"/>
                  <a:gd name="T35" fmla="*/ 102 h 102"/>
                  <a:gd name="T36" fmla="*/ 22 w 93"/>
                  <a:gd name="T37" fmla="*/ 102 h 102"/>
                  <a:gd name="T38" fmla="*/ 28 w 93"/>
                  <a:gd name="T39" fmla="*/ 102 h 102"/>
                  <a:gd name="T40" fmla="*/ 28 w 93"/>
                  <a:gd name="T41" fmla="*/ 51 h 102"/>
                  <a:gd name="T42" fmla="*/ 29 w 93"/>
                  <a:gd name="T43" fmla="*/ 42 h 102"/>
                  <a:gd name="T44" fmla="*/ 30 w 93"/>
                  <a:gd name="T45" fmla="*/ 34 h 102"/>
                  <a:gd name="T46" fmla="*/ 31 w 93"/>
                  <a:gd name="T47" fmla="*/ 29 h 102"/>
                  <a:gd name="T48" fmla="*/ 34 w 93"/>
                  <a:gd name="T49" fmla="*/ 24 h 102"/>
                  <a:gd name="T50" fmla="*/ 37 w 93"/>
                  <a:gd name="T51" fmla="*/ 21 h 102"/>
                  <a:gd name="T52" fmla="*/ 41 w 93"/>
                  <a:gd name="T53" fmla="*/ 18 h 102"/>
                  <a:gd name="T54" fmla="*/ 45 w 93"/>
                  <a:gd name="T55" fmla="*/ 18 h 102"/>
                  <a:gd name="T56" fmla="*/ 50 w 93"/>
                  <a:gd name="T57" fmla="*/ 17 h 102"/>
                  <a:gd name="T58" fmla="*/ 54 w 93"/>
                  <a:gd name="T59" fmla="*/ 18 h 102"/>
                  <a:gd name="T60" fmla="*/ 57 w 93"/>
                  <a:gd name="T61" fmla="*/ 20 h 102"/>
                  <a:gd name="T62" fmla="*/ 59 w 93"/>
                  <a:gd name="T63" fmla="*/ 23 h 102"/>
                  <a:gd name="T64" fmla="*/ 62 w 93"/>
                  <a:gd name="T65" fmla="*/ 27 h 102"/>
                  <a:gd name="T66" fmla="*/ 63 w 93"/>
                  <a:gd name="T67" fmla="*/ 33 h 102"/>
                  <a:gd name="T68" fmla="*/ 64 w 93"/>
                  <a:gd name="T69" fmla="*/ 43 h 102"/>
                  <a:gd name="T70" fmla="*/ 65 w 93"/>
                  <a:gd name="T71" fmla="*/ 102 h 102"/>
                  <a:gd name="T72" fmla="*/ 71 w 93"/>
                  <a:gd name="T73" fmla="*/ 102 h 102"/>
                  <a:gd name="T74" fmla="*/ 78 w 93"/>
                  <a:gd name="T75" fmla="*/ 102 h 102"/>
                  <a:gd name="T76" fmla="*/ 86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0" y="20"/>
                    </a:lnTo>
                    <a:lnTo>
                      <a:pt x="89" y="16"/>
                    </a:lnTo>
                    <a:lnTo>
                      <a:pt x="87" y="13"/>
                    </a:lnTo>
                    <a:lnTo>
                      <a:pt x="86" y="10"/>
                    </a:lnTo>
                    <a:lnTo>
                      <a:pt x="83" y="8"/>
                    </a:lnTo>
                    <a:lnTo>
                      <a:pt x="81" y="6"/>
                    </a:lnTo>
                    <a:lnTo>
                      <a:pt x="78" y="4"/>
                    </a:lnTo>
                    <a:lnTo>
                      <a:pt x="74" y="2"/>
                    </a:lnTo>
                    <a:lnTo>
                      <a:pt x="72" y="2"/>
                    </a:lnTo>
                    <a:lnTo>
                      <a:pt x="68" y="1"/>
                    </a:lnTo>
                    <a:lnTo>
                      <a:pt x="64" y="0"/>
                    </a:lnTo>
                    <a:lnTo>
                      <a:pt x="60" y="0"/>
                    </a:lnTo>
                    <a:lnTo>
                      <a:pt x="56" y="0"/>
                    </a:lnTo>
                    <a:lnTo>
                      <a:pt x="51" y="1"/>
                    </a:lnTo>
                    <a:lnTo>
                      <a:pt x="46" y="3"/>
                    </a:lnTo>
                    <a:lnTo>
                      <a:pt x="43" y="5"/>
                    </a:lnTo>
                    <a:lnTo>
                      <a:pt x="39" y="7"/>
                    </a:lnTo>
                    <a:lnTo>
                      <a:pt x="35" y="10"/>
                    </a:lnTo>
                    <a:lnTo>
                      <a:pt x="31" y="14"/>
                    </a:lnTo>
                    <a:lnTo>
                      <a:pt x="28" y="17"/>
                    </a:lnTo>
                    <a:lnTo>
                      <a:pt x="28" y="2"/>
                    </a:lnTo>
                    <a:lnTo>
                      <a:pt x="24" y="2"/>
                    </a:lnTo>
                    <a:lnTo>
                      <a:pt x="21" y="2"/>
                    </a:lnTo>
                    <a:lnTo>
                      <a:pt x="17" y="2"/>
                    </a:lnTo>
                    <a:lnTo>
                      <a:pt x="14" y="2"/>
                    </a:lnTo>
                    <a:lnTo>
                      <a:pt x="10" y="2"/>
                    </a:lnTo>
                    <a:lnTo>
                      <a:pt x="6" y="2"/>
                    </a:lnTo>
                    <a:lnTo>
                      <a:pt x="3" y="2"/>
                    </a:lnTo>
                    <a:lnTo>
                      <a:pt x="0" y="2"/>
                    </a:lnTo>
                    <a:lnTo>
                      <a:pt x="0" y="102"/>
                    </a:lnTo>
                    <a:lnTo>
                      <a:pt x="4" y="102"/>
                    </a:lnTo>
                    <a:lnTo>
                      <a:pt x="7" y="102"/>
                    </a:lnTo>
                    <a:lnTo>
                      <a:pt x="11" y="102"/>
                    </a:lnTo>
                    <a:lnTo>
                      <a:pt x="14" y="102"/>
                    </a:lnTo>
                    <a:lnTo>
                      <a:pt x="18" y="102"/>
                    </a:lnTo>
                    <a:lnTo>
                      <a:pt x="22" y="102"/>
                    </a:lnTo>
                    <a:lnTo>
                      <a:pt x="25" y="102"/>
                    </a:lnTo>
                    <a:lnTo>
                      <a:pt x="28" y="102"/>
                    </a:lnTo>
                    <a:lnTo>
                      <a:pt x="28" y="55"/>
                    </a:lnTo>
                    <a:lnTo>
                      <a:pt x="28" y="51"/>
                    </a:lnTo>
                    <a:lnTo>
                      <a:pt x="28" y="46"/>
                    </a:lnTo>
                    <a:lnTo>
                      <a:pt x="29" y="42"/>
                    </a:lnTo>
                    <a:lnTo>
                      <a:pt x="29" y="38"/>
                    </a:lnTo>
                    <a:lnTo>
                      <a:pt x="30" y="34"/>
                    </a:lnTo>
                    <a:lnTo>
                      <a:pt x="30" y="32"/>
                    </a:lnTo>
                    <a:lnTo>
                      <a:pt x="31" y="29"/>
                    </a:lnTo>
                    <a:lnTo>
                      <a:pt x="32" y="26"/>
                    </a:lnTo>
                    <a:lnTo>
                      <a:pt x="34" y="24"/>
                    </a:lnTo>
                    <a:lnTo>
                      <a:pt x="35" y="22"/>
                    </a:lnTo>
                    <a:lnTo>
                      <a:pt x="37" y="21"/>
                    </a:lnTo>
                    <a:lnTo>
                      <a:pt x="38" y="19"/>
                    </a:lnTo>
                    <a:lnTo>
                      <a:pt x="41" y="18"/>
                    </a:lnTo>
                    <a:lnTo>
                      <a:pt x="42" y="18"/>
                    </a:lnTo>
                    <a:lnTo>
                      <a:pt x="45" y="18"/>
                    </a:lnTo>
                    <a:lnTo>
                      <a:pt x="47" y="17"/>
                    </a:lnTo>
                    <a:lnTo>
                      <a:pt x="50" y="17"/>
                    </a:lnTo>
                    <a:lnTo>
                      <a:pt x="51" y="18"/>
                    </a:lnTo>
                    <a:lnTo>
                      <a:pt x="54" y="18"/>
                    </a:lnTo>
                    <a:lnTo>
                      <a:pt x="55" y="19"/>
                    </a:lnTo>
                    <a:lnTo>
                      <a:pt x="57" y="20"/>
                    </a:lnTo>
                    <a:lnTo>
                      <a:pt x="58" y="22"/>
                    </a:lnTo>
                    <a:lnTo>
                      <a:pt x="59" y="23"/>
                    </a:lnTo>
                    <a:lnTo>
                      <a:pt x="61" y="26"/>
                    </a:lnTo>
                    <a:lnTo>
                      <a:pt x="62" y="27"/>
                    </a:lnTo>
                    <a:lnTo>
                      <a:pt x="62" y="30"/>
                    </a:lnTo>
                    <a:lnTo>
                      <a:pt x="63" y="33"/>
                    </a:lnTo>
                    <a:lnTo>
                      <a:pt x="63" y="36"/>
                    </a:lnTo>
                    <a:lnTo>
                      <a:pt x="64" y="43"/>
                    </a:lnTo>
                    <a:lnTo>
                      <a:pt x="65" y="51"/>
                    </a:lnTo>
                    <a:lnTo>
                      <a:pt x="65" y="102"/>
                    </a:lnTo>
                    <a:lnTo>
                      <a:pt x="68" y="102"/>
                    </a:lnTo>
                    <a:lnTo>
                      <a:pt x="71" y="102"/>
                    </a:lnTo>
                    <a:lnTo>
                      <a:pt x="74" y="102"/>
                    </a:lnTo>
                    <a:lnTo>
                      <a:pt x="78" y="102"/>
                    </a:lnTo>
                    <a:lnTo>
                      <a:pt x="82" y="102"/>
                    </a:lnTo>
                    <a:lnTo>
                      <a:pt x="86" y="102"/>
                    </a:lnTo>
                    <a:lnTo>
                      <a:pt x="90" y="102"/>
                    </a:lnTo>
                    <a:lnTo>
                      <a:pt x="93" y="102"/>
                    </a:lnTo>
                    <a:lnTo>
                      <a:pt x="93" y="42"/>
                    </a:lnTo>
                    <a:lnTo>
                      <a:pt x="93" y="36"/>
                    </a:lnTo>
                    <a:lnTo>
                      <a:pt x="93" y="32"/>
                    </a:lnTo>
                    <a:lnTo>
                      <a:pt x="9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isļiďé"/>
              <p:cNvSpPr/>
              <p:nvPr/>
            </p:nvSpPr>
            <p:spPr bwMode="auto">
              <a:xfrm>
                <a:off x="6043613" y="4102101"/>
                <a:ext cx="152400" cy="163513"/>
              </a:xfrm>
              <a:custGeom>
                <a:avLst/>
                <a:gdLst>
                  <a:gd name="T0" fmla="*/ 88 w 96"/>
                  <a:gd name="T1" fmla="*/ 93 h 103"/>
                  <a:gd name="T2" fmla="*/ 85 w 96"/>
                  <a:gd name="T3" fmla="*/ 87 h 103"/>
                  <a:gd name="T4" fmla="*/ 85 w 96"/>
                  <a:gd name="T5" fmla="*/ 25 h 103"/>
                  <a:gd name="T6" fmla="*/ 82 w 96"/>
                  <a:gd name="T7" fmla="*/ 16 h 103"/>
                  <a:gd name="T8" fmla="*/ 77 w 96"/>
                  <a:gd name="T9" fmla="*/ 10 h 103"/>
                  <a:gd name="T10" fmla="*/ 69 w 96"/>
                  <a:gd name="T11" fmla="*/ 5 h 103"/>
                  <a:gd name="T12" fmla="*/ 59 w 96"/>
                  <a:gd name="T13" fmla="*/ 2 h 103"/>
                  <a:gd name="T14" fmla="*/ 45 w 96"/>
                  <a:gd name="T15" fmla="*/ 0 h 103"/>
                  <a:gd name="T16" fmla="*/ 29 w 96"/>
                  <a:gd name="T17" fmla="*/ 2 h 103"/>
                  <a:gd name="T18" fmla="*/ 15 w 96"/>
                  <a:gd name="T19" fmla="*/ 8 h 103"/>
                  <a:gd name="T20" fmla="*/ 9 w 96"/>
                  <a:gd name="T21" fmla="*/ 26 h 103"/>
                  <a:gd name="T22" fmla="*/ 17 w 96"/>
                  <a:gd name="T23" fmla="*/ 21 h 103"/>
                  <a:gd name="T24" fmla="*/ 25 w 96"/>
                  <a:gd name="T25" fmla="*/ 15 h 103"/>
                  <a:gd name="T26" fmla="*/ 37 w 96"/>
                  <a:gd name="T27" fmla="*/ 13 h 103"/>
                  <a:gd name="T28" fmla="*/ 48 w 96"/>
                  <a:gd name="T29" fmla="*/ 17 h 103"/>
                  <a:gd name="T30" fmla="*/ 55 w 96"/>
                  <a:gd name="T31" fmla="*/ 25 h 103"/>
                  <a:gd name="T32" fmla="*/ 57 w 96"/>
                  <a:gd name="T33" fmla="*/ 34 h 103"/>
                  <a:gd name="T34" fmla="*/ 53 w 96"/>
                  <a:gd name="T35" fmla="*/ 40 h 103"/>
                  <a:gd name="T36" fmla="*/ 46 w 96"/>
                  <a:gd name="T37" fmla="*/ 44 h 103"/>
                  <a:gd name="T38" fmla="*/ 38 w 96"/>
                  <a:gd name="T39" fmla="*/ 46 h 103"/>
                  <a:gd name="T40" fmla="*/ 24 w 96"/>
                  <a:gd name="T41" fmla="*/ 49 h 103"/>
                  <a:gd name="T42" fmla="*/ 13 w 96"/>
                  <a:gd name="T43" fmla="*/ 54 h 103"/>
                  <a:gd name="T44" fmla="*/ 5 w 96"/>
                  <a:gd name="T45" fmla="*/ 59 h 103"/>
                  <a:gd name="T46" fmla="*/ 1 w 96"/>
                  <a:gd name="T47" fmla="*/ 67 h 103"/>
                  <a:gd name="T48" fmla="*/ 0 w 96"/>
                  <a:gd name="T49" fmla="*/ 75 h 103"/>
                  <a:gd name="T50" fmla="*/ 1 w 96"/>
                  <a:gd name="T51" fmla="*/ 83 h 103"/>
                  <a:gd name="T52" fmla="*/ 3 w 96"/>
                  <a:gd name="T53" fmla="*/ 91 h 103"/>
                  <a:gd name="T54" fmla="*/ 8 w 96"/>
                  <a:gd name="T55" fmla="*/ 96 h 103"/>
                  <a:gd name="T56" fmla="*/ 14 w 96"/>
                  <a:gd name="T57" fmla="*/ 100 h 103"/>
                  <a:gd name="T58" fmla="*/ 23 w 96"/>
                  <a:gd name="T59" fmla="*/ 103 h 103"/>
                  <a:gd name="T60" fmla="*/ 34 w 96"/>
                  <a:gd name="T61" fmla="*/ 103 h 103"/>
                  <a:gd name="T62" fmla="*/ 46 w 96"/>
                  <a:gd name="T63" fmla="*/ 99 h 103"/>
                  <a:gd name="T64" fmla="*/ 54 w 96"/>
                  <a:gd name="T65" fmla="*/ 93 h 103"/>
                  <a:gd name="T66" fmla="*/ 60 w 96"/>
                  <a:gd name="T67" fmla="*/ 95 h 103"/>
                  <a:gd name="T68" fmla="*/ 67 w 96"/>
                  <a:gd name="T69" fmla="*/ 102 h 103"/>
                  <a:gd name="T70" fmla="*/ 77 w 96"/>
                  <a:gd name="T71" fmla="*/ 103 h 103"/>
                  <a:gd name="T72" fmla="*/ 88 w 96"/>
                  <a:gd name="T73" fmla="*/ 103 h 103"/>
                  <a:gd name="T74" fmla="*/ 96 w 96"/>
                  <a:gd name="T75" fmla="*/ 99 h 103"/>
                  <a:gd name="T76" fmla="*/ 91 w 96"/>
                  <a:gd name="T77" fmla="*/ 95 h 103"/>
                  <a:gd name="T78" fmla="*/ 55 w 96"/>
                  <a:gd name="T79" fmla="*/ 79 h 103"/>
                  <a:gd name="T80" fmla="*/ 53 w 96"/>
                  <a:gd name="T81" fmla="*/ 85 h 103"/>
                  <a:gd name="T82" fmla="*/ 50 w 96"/>
                  <a:gd name="T83" fmla="*/ 88 h 103"/>
                  <a:gd name="T84" fmla="*/ 45 w 96"/>
                  <a:gd name="T85" fmla="*/ 91 h 103"/>
                  <a:gd name="T86" fmla="*/ 41 w 96"/>
                  <a:gd name="T87" fmla="*/ 91 h 103"/>
                  <a:gd name="T88" fmla="*/ 33 w 96"/>
                  <a:gd name="T89" fmla="*/ 89 h 103"/>
                  <a:gd name="T90" fmla="*/ 30 w 96"/>
                  <a:gd name="T91" fmla="*/ 82 h 103"/>
                  <a:gd name="T92" fmla="*/ 29 w 96"/>
                  <a:gd name="T93" fmla="*/ 71 h 103"/>
                  <a:gd name="T94" fmla="*/ 30 w 96"/>
                  <a:gd name="T95" fmla="*/ 65 h 103"/>
                  <a:gd name="T96" fmla="*/ 34 w 96"/>
                  <a:gd name="T97" fmla="*/ 59 h 103"/>
                  <a:gd name="T98" fmla="*/ 41 w 96"/>
                  <a:gd name="T99" fmla="*/ 54 h 103"/>
                  <a:gd name="T100" fmla="*/ 54 w 96"/>
                  <a:gd name="T101" fmla="*/ 5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3">
                    <a:moveTo>
                      <a:pt x="91" y="95"/>
                    </a:moveTo>
                    <a:lnTo>
                      <a:pt x="89" y="94"/>
                    </a:lnTo>
                    <a:lnTo>
                      <a:pt x="88" y="93"/>
                    </a:lnTo>
                    <a:lnTo>
                      <a:pt x="87" y="91"/>
                    </a:lnTo>
                    <a:lnTo>
                      <a:pt x="86" y="90"/>
                    </a:lnTo>
                    <a:lnTo>
                      <a:pt x="85" y="87"/>
                    </a:lnTo>
                    <a:lnTo>
                      <a:pt x="85" y="85"/>
                    </a:lnTo>
                    <a:lnTo>
                      <a:pt x="85" y="27"/>
                    </a:lnTo>
                    <a:lnTo>
                      <a:pt x="85" y="25"/>
                    </a:lnTo>
                    <a:lnTo>
                      <a:pt x="85" y="22"/>
                    </a:lnTo>
                    <a:lnTo>
                      <a:pt x="84" y="19"/>
                    </a:lnTo>
                    <a:lnTo>
                      <a:pt x="82" y="16"/>
                    </a:lnTo>
                    <a:lnTo>
                      <a:pt x="81" y="14"/>
                    </a:lnTo>
                    <a:lnTo>
                      <a:pt x="79" y="12"/>
                    </a:lnTo>
                    <a:lnTo>
                      <a:pt x="77" y="10"/>
                    </a:lnTo>
                    <a:lnTo>
                      <a:pt x="75" y="8"/>
                    </a:lnTo>
                    <a:lnTo>
                      <a:pt x="72" y="6"/>
                    </a:lnTo>
                    <a:lnTo>
                      <a:pt x="69" y="5"/>
                    </a:lnTo>
                    <a:lnTo>
                      <a:pt x="66" y="4"/>
                    </a:lnTo>
                    <a:lnTo>
                      <a:pt x="62" y="2"/>
                    </a:lnTo>
                    <a:lnTo>
                      <a:pt x="59" y="2"/>
                    </a:lnTo>
                    <a:lnTo>
                      <a:pt x="54" y="1"/>
                    </a:lnTo>
                    <a:lnTo>
                      <a:pt x="50" y="0"/>
                    </a:lnTo>
                    <a:lnTo>
                      <a:pt x="45" y="0"/>
                    </a:lnTo>
                    <a:lnTo>
                      <a:pt x="40" y="0"/>
                    </a:lnTo>
                    <a:lnTo>
                      <a:pt x="34" y="1"/>
                    </a:lnTo>
                    <a:lnTo>
                      <a:pt x="29" y="2"/>
                    </a:lnTo>
                    <a:lnTo>
                      <a:pt x="24" y="4"/>
                    </a:lnTo>
                    <a:lnTo>
                      <a:pt x="20" y="6"/>
                    </a:lnTo>
                    <a:lnTo>
                      <a:pt x="15" y="8"/>
                    </a:lnTo>
                    <a:lnTo>
                      <a:pt x="11" y="10"/>
                    </a:lnTo>
                    <a:lnTo>
                      <a:pt x="7" y="14"/>
                    </a:lnTo>
                    <a:lnTo>
                      <a:pt x="9" y="26"/>
                    </a:lnTo>
                    <a:lnTo>
                      <a:pt x="11" y="26"/>
                    </a:lnTo>
                    <a:lnTo>
                      <a:pt x="14" y="23"/>
                    </a:lnTo>
                    <a:lnTo>
                      <a:pt x="17" y="21"/>
                    </a:lnTo>
                    <a:lnTo>
                      <a:pt x="20" y="18"/>
                    </a:lnTo>
                    <a:lnTo>
                      <a:pt x="22" y="17"/>
                    </a:lnTo>
                    <a:lnTo>
                      <a:pt x="25" y="15"/>
                    </a:lnTo>
                    <a:lnTo>
                      <a:pt x="29" y="14"/>
                    </a:lnTo>
                    <a:lnTo>
                      <a:pt x="33" y="14"/>
                    </a:lnTo>
                    <a:lnTo>
                      <a:pt x="37" y="13"/>
                    </a:lnTo>
                    <a:lnTo>
                      <a:pt x="41" y="14"/>
                    </a:lnTo>
                    <a:lnTo>
                      <a:pt x="45" y="15"/>
                    </a:lnTo>
                    <a:lnTo>
                      <a:pt x="48" y="17"/>
                    </a:lnTo>
                    <a:lnTo>
                      <a:pt x="50" y="19"/>
                    </a:lnTo>
                    <a:lnTo>
                      <a:pt x="53" y="22"/>
                    </a:lnTo>
                    <a:lnTo>
                      <a:pt x="55" y="25"/>
                    </a:lnTo>
                    <a:lnTo>
                      <a:pt x="56" y="28"/>
                    </a:lnTo>
                    <a:lnTo>
                      <a:pt x="57" y="32"/>
                    </a:lnTo>
                    <a:lnTo>
                      <a:pt x="57" y="34"/>
                    </a:lnTo>
                    <a:lnTo>
                      <a:pt x="56" y="36"/>
                    </a:lnTo>
                    <a:lnTo>
                      <a:pt x="55" y="38"/>
                    </a:lnTo>
                    <a:lnTo>
                      <a:pt x="53" y="40"/>
                    </a:lnTo>
                    <a:lnTo>
                      <a:pt x="52" y="42"/>
                    </a:lnTo>
                    <a:lnTo>
                      <a:pt x="49" y="42"/>
                    </a:lnTo>
                    <a:lnTo>
                      <a:pt x="46" y="44"/>
                    </a:lnTo>
                    <a:lnTo>
                      <a:pt x="42" y="45"/>
                    </a:lnTo>
                    <a:lnTo>
                      <a:pt x="40" y="46"/>
                    </a:lnTo>
                    <a:lnTo>
                      <a:pt x="38" y="46"/>
                    </a:lnTo>
                    <a:lnTo>
                      <a:pt x="33" y="47"/>
                    </a:lnTo>
                    <a:lnTo>
                      <a:pt x="29" y="47"/>
                    </a:lnTo>
                    <a:lnTo>
                      <a:pt x="24" y="49"/>
                    </a:lnTo>
                    <a:lnTo>
                      <a:pt x="20" y="51"/>
                    </a:lnTo>
                    <a:lnTo>
                      <a:pt x="17" y="52"/>
                    </a:lnTo>
                    <a:lnTo>
                      <a:pt x="13" y="54"/>
                    </a:lnTo>
                    <a:lnTo>
                      <a:pt x="10" y="55"/>
                    </a:lnTo>
                    <a:lnTo>
                      <a:pt x="8" y="57"/>
                    </a:lnTo>
                    <a:lnTo>
                      <a:pt x="5" y="59"/>
                    </a:lnTo>
                    <a:lnTo>
                      <a:pt x="4" y="62"/>
                    </a:lnTo>
                    <a:lnTo>
                      <a:pt x="2" y="64"/>
                    </a:lnTo>
                    <a:lnTo>
                      <a:pt x="1" y="67"/>
                    </a:lnTo>
                    <a:lnTo>
                      <a:pt x="0" y="69"/>
                    </a:lnTo>
                    <a:lnTo>
                      <a:pt x="0" y="71"/>
                    </a:lnTo>
                    <a:lnTo>
                      <a:pt x="0" y="75"/>
                    </a:lnTo>
                    <a:lnTo>
                      <a:pt x="0" y="78"/>
                    </a:lnTo>
                    <a:lnTo>
                      <a:pt x="0" y="81"/>
                    </a:lnTo>
                    <a:lnTo>
                      <a:pt x="1" y="83"/>
                    </a:lnTo>
                    <a:lnTo>
                      <a:pt x="1" y="86"/>
                    </a:lnTo>
                    <a:lnTo>
                      <a:pt x="2" y="88"/>
                    </a:lnTo>
                    <a:lnTo>
                      <a:pt x="3" y="91"/>
                    </a:lnTo>
                    <a:lnTo>
                      <a:pt x="5" y="93"/>
                    </a:lnTo>
                    <a:lnTo>
                      <a:pt x="6" y="95"/>
                    </a:lnTo>
                    <a:lnTo>
                      <a:pt x="8" y="96"/>
                    </a:lnTo>
                    <a:lnTo>
                      <a:pt x="9" y="98"/>
                    </a:lnTo>
                    <a:lnTo>
                      <a:pt x="12" y="99"/>
                    </a:lnTo>
                    <a:lnTo>
                      <a:pt x="14" y="100"/>
                    </a:lnTo>
                    <a:lnTo>
                      <a:pt x="17" y="102"/>
                    </a:lnTo>
                    <a:lnTo>
                      <a:pt x="20" y="103"/>
                    </a:lnTo>
                    <a:lnTo>
                      <a:pt x="23" y="103"/>
                    </a:lnTo>
                    <a:lnTo>
                      <a:pt x="26" y="103"/>
                    </a:lnTo>
                    <a:lnTo>
                      <a:pt x="30" y="103"/>
                    </a:lnTo>
                    <a:lnTo>
                      <a:pt x="34" y="103"/>
                    </a:lnTo>
                    <a:lnTo>
                      <a:pt x="38" y="103"/>
                    </a:lnTo>
                    <a:lnTo>
                      <a:pt x="42" y="102"/>
                    </a:lnTo>
                    <a:lnTo>
                      <a:pt x="46" y="99"/>
                    </a:lnTo>
                    <a:lnTo>
                      <a:pt x="49" y="98"/>
                    </a:lnTo>
                    <a:lnTo>
                      <a:pt x="52" y="95"/>
                    </a:lnTo>
                    <a:lnTo>
                      <a:pt x="54" y="93"/>
                    </a:lnTo>
                    <a:lnTo>
                      <a:pt x="57" y="90"/>
                    </a:lnTo>
                    <a:lnTo>
                      <a:pt x="58" y="93"/>
                    </a:lnTo>
                    <a:lnTo>
                      <a:pt x="60" y="95"/>
                    </a:lnTo>
                    <a:lnTo>
                      <a:pt x="62" y="98"/>
                    </a:lnTo>
                    <a:lnTo>
                      <a:pt x="65" y="99"/>
                    </a:lnTo>
                    <a:lnTo>
                      <a:pt x="67" y="102"/>
                    </a:lnTo>
                    <a:lnTo>
                      <a:pt x="70" y="103"/>
                    </a:lnTo>
                    <a:lnTo>
                      <a:pt x="73" y="103"/>
                    </a:lnTo>
                    <a:lnTo>
                      <a:pt x="77" y="103"/>
                    </a:lnTo>
                    <a:lnTo>
                      <a:pt x="80" y="103"/>
                    </a:lnTo>
                    <a:lnTo>
                      <a:pt x="84" y="103"/>
                    </a:lnTo>
                    <a:lnTo>
                      <a:pt x="88" y="103"/>
                    </a:lnTo>
                    <a:lnTo>
                      <a:pt x="93" y="102"/>
                    </a:lnTo>
                    <a:lnTo>
                      <a:pt x="94" y="100"/>
                    </a:lnTo>
                    <a:lnTo>
                      <a:pt x="96" y="99"/>
                    </a:lnTo>
                    <a:lnTo>
                      <a:pt x="96" y="95"/>
                    </a:lnTo>
                    <a:lnTo>
                      <a:pt x="93" y="95"/>
                    </a:lnTo>
                    <a:lnTo>
                      <a:pt x="91" y="95"/>
                    </a:lnTo>
                    <a:close/>
                    <a:moveTo>
                      <a:pt x="57" y="68"/>
                    </a:moveTo>
                    <a:lnTo>
                      <a:pt x="57" y="74"/>
                    </a:lnTo>
                    <a:lnTo>
                      <a:pt x="55" y="79"/>
                    </a:lnTo>
                    <a:lnTo>
                      <a:pt x="55" y="81"/>
                    </a:lnTo>
                    <a:lnTo>
                      <a:pt x="53" y="83"/>
                    </a:lnTo>
                    <a:lnTo>
                      <a:pt x="53" y="85"/>
                    </a:lnTo>
                    <a:lnTo>
                      <a:pt x="52" y="87"/>
                    </a:lnTo>
                    <a:lnTo>
                      <a:pt x="51" y="87"/>
                    </a:lnTo>
                    <a:lnTo>
                      <a:pt x="50" y="88"/>
                    </a:lnTo>
                    <a:lnTo>
                      <a:pt x="49" y="90"/>
                    </a:lnTo>
                    <a:lnTo>
                      <a:pt x="47" y="91"/>
                    </a:lnTo>
                    <a:lnTo>
                      <a:pt x="45" y="91"/>
                    </a:lnTo>
                    <a:lnTo>
                      <a:pt x="45" y="91"/>
                    </a:lnTo>
                    <a:lnTo>
                      <a:pt x="42" y="91"/>
                    </a:lnTo>
                    <a:lnTo>
                      <a:pt x="41" y="91"/>
                    </a:lnTo>
                    <a:lnTo>
                      <a:pt x="38" y="91"/>
                    </a:lnTo>
                    <a:lnTo>
                      <a:pt x="36" y="91"/>
                    </a:lnTo>
                    <a:lnTo>
                      <a:pt x="33" y="89"/>
                    </a:lnTo>
                    <a:lnTo>
                      <a:pt x="32" y="87"/>
                    </a:lnTo>
                    <a:lnTo>
                      <a:pt x="31" y="85"/>
                    </a:lnTo>
                    <a:lnTo>
                      <a:pt x="30" y="82"/>
                    </a:lnTo>
                    <a:lnTo>
                      <a:pt x="29" y="79"/>
                    </a:lnTo>
                    <a:lnTo>
                      <a:pt x="29" y="75"/>
                    </a:lnTo>
                    <a:lnTo>
                      <a:pt x="29" y="71"/>
                    </a:lnTo>
                    <a:lnTo>
                      <a:pt x="29" y="70"/>
                    </a:lnTo>
                    <a:lnTo>
                      <a:pt x="29" y="67"/>
                    </a:lnTo>
                    <a:lnTo>
                      <a:pt x="30" y="65"/>
                    </a:lnTo>
                    <a:lnTo>
                      <a:pt x="31" y="63"/>
                    </a:lnTo>
                    <a:lnTo>
                      <a:pt x="33" y="61"/>
                    </a:lnTo>
                    <a:lnTo>
                      <a:pt x="34" y="59"/>
                    </a:lnTo>
                    <a:lnTo>
                      <a:pt x="36" y="57"/>
                    </a:lnTo>
                    <a:lnTo>
                      <a:pt x="38" y="55"/>
                    </a:lnTo>
                    <a:lnTo>
                      <a:pt x="41" y="54"/>
                    </a:lnTo>
                    <a:lnTo>
                      <a:pt x="45" y="52"/>
                    </a:lnTo>
                    <a:lnTo>
                      <a:pt x="50" y="51"/>
                    </a:lnTo>
                    <a:lnTo>
                      <a:pt x="54" y="50"/>
                    </a:lnTo>
                    <a:lnTo>
                      <a:pt x="57" y="48"/>
                    </a:lnTo>
                    <a:lnTo>
                      <a:pt x="5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1iḋé"/>
              <p:cNvSpPr/>
              <p:nvPr/>
            </p:nvSpPr>
            <p:spPr bwMode="auto">
              <a:xfrm>
                <a:off x="6323013" y="4038601"/>
                <a:ext cx="200025" cy="228600"/>
              </a:xfrm>
              <a:custGeom>
                <a:avLst/>
                <a:gdLst>
                  <a:gd name="T0" fmla="*/ 121 w 126"/>
                  <a:gd name="T1" fmla="*/ 0 h 144"/>
                  <a:gd name="T2" fmla="*/ 113 w 126"/>
                  <a:gd name="T3" fmla="*/ 0 h 144"/>
                  <a:gd name="T4" fmla="*/ 109 w 126"/>
                  <a:gd name="T5" fmla="*/ 63 h 144"/>
                  <a:gd name="T6" fmla="*/ 107 w 126"/>
                  <a:gd name="T7" fmla="*/ 91 h 144"/>
                  <a:gd name="T8" fmla="*/ 106 w 126"/>
                  <a:gd name="T9" fmla="*/ 100 h 144"/>
                  <a:gd name="T10" fmla="*/ 105 w 126"/>
                  <a:gd name="T11" fmla="*/ 107 h 144"/>
                  <a:gd name="T12" fmla="*/ 102 w 126"/>
                  <a:gd name="T13" fmla="*/ 112 h 144"/>
                  <a:gd name="T14" fmla="*/ 98 w 126"/>
                  <a:gd name="T15" fmla="*/ 118 h 144"/>
                  <a:gd name="T16" fmla="*/ 94 w 126"/>
                  <a:gd name="T17" fmla="*/ 123 h 144"/>
                  <a:gd name="T18" fmla="*/ 90 w 126"/>
                  <a:gd name="T19" fmla="*/ 126 h 144"/>
                  <a:gd name="T20" fmla="*/ 86 w 126"/>
                  <a:gd name="T21" fmla="*/ 128 h 144"/>
                  <a:gd name="T22" fmla="*/ 80 w 126"/>
                  <a:gd name="T23" fmla="*/ 131 h 144"/>
                  <a:gd name="T24" fmla="*/ 74 w 126"/>
                  <a:gd name="T25" fmla="*/ 131 h 144"/>
                  <a:gd name="T26" fmla="*/ 68 w 126"/>
                  <a:gd name="T27" fmla="*/ 131 h 144"/>
                  <a:gd name="T28" fmla="*/ 61 w 126"/>
                  <a:gd name="T29" fmla="*/ 131 h 144"/>
                  <a:gd name="T30" fmla="*/ 54 w 126"/>
                  <a:gd name="T31" fmla="*/ 130 h 144"/>
                  <a:gd name="T32" fmla="*/ 49 w 126"/>
                  <a:gd name="T33" fmla="*/ 127 h 144"/>
                  <a:gd name="T34" fmla="*/ 45 w 126"/>
                  <a:gd name="T35" fmla="*/ 123 h 144"/>
                  <a:gd name="T36" fmla="*/ 40 w 126"/>
                  <a:gd name="T37" fmla="*/ 119 h 144"/>
                  <a:gd name="T38" fmla="*/ 37 w 126"/>
                  <a:gd name="T39" fmla="*/ 113 h 144"/>
                  <a:gd name="T40" fmla="*/ 34 w 126"/>
                  <a:gd name="T41" fmla="*/ 107 h 144"/>
                  <a:gd name="T42" fmla="*/ 33 w 126"/>
                  <a:gd name="T43" fmla="*/ 99 h 144"/>
                  <a:gd name="T44" fmla="*/ 31 w 126"/>
                  <a:gd name="T45" fmla="*/ 83 h 144"/>
                  <a:gd name="T46" fmla="*/ 31 w 126"/>
                  <a:gd name="T47" fmla="*/ 58 h 144"/>
                  <a:gd name="T48" fmla="*/ 28 w 126"/>
                  <a:gd name="T49" fmla="*/ 0 h 144"/>
                  <a:gd name="T50" fmla="*/ 21 w 126"/>
                  <a:gd name="T51" fmla="*/ 1 h 144"/>
                  <a:gd name="T52" fmla="*/ 17 w 126"/>
                  <a:gd name="T53" fmla="*/ 1 h 144"/>
                  <a:gd name="T54" fmla="*/ 13 w 126"/>
                  <a:gd name="T55" fmla="*/ 1 h 144"/>
                  <a:gd name="T56" fmla="*/ 9 w 126"/>
                  <a:gd name="T57" fmla="*/ 1 h 144"/>
                  <a:gd name="T58" fmla="*/ 3 w 126"/>
                  <a:gd name="T59" fmla="*/ 0 h 144"/>
                  <a:gd name="T60" fmla="*/ 0 w 126"/>
                  <a:gd name="T61" fmla="*/ 85 h 144"/>
                  <a:gd name="T62" fmla="*/ 1 w 126"/>
                  <a:gd name="T63" fmla="*/ 99 h 144"/>
                  <a:gd name="T64" fmla="*/ 4 w 126"/>
                  <a:gd name="T65" fmla="*/ 111 h 144"/>
                  <a:gd name="T66" fmla="*/ 6 w 126"/>
                  <a:gd name="T67" fmla="*/ 119 h 144"/>
                  <a:gd name="T68" fmla="*/ 10 w 126"/>
                  <a:gd name="T69" fmla="*/ 125 h 144"/>
                  <a:gd name="T70" fmla="*/ 16 w 126"/>
                  <a:gd name="T71" fmla="*/ 131 h 144"/>
                  <a:gd name="T72" fmla="*/ 23 w 126"/>
                  <a:gd name="T73" fmla="*/ 136 h 144"/>
                  <a:gd name="T74" fmla="*/ 31 w 126"/>
                  <a:gd name="T75" fmla="*/ 139 h 144"/>
                  <a:gd name="T76" fmla="*/ 41 w 126"/>
                  <a:gd name="T77" fmla="*/ 142 h 144"/>
                  <a:gd name="T78" fmla="*/ 52 w 126"/>
                  <a:gd name="T79" fmla="*/ 143 h 144"/>
                  <a:gd name="T80" fmla="*/ 64 w 126"/>
                  <a:gd name="T81" fmla="*/ 144 h 144"/>
                  <a:gd name="T82" fmla="*/ 74 w 126"/>
                  <a:gd name="T83" fmla="*/ 143 h 144"/>
                  <a:gd name="T84" fmla="*/ 85 w 126"/>
                  <a:gd name="T85" fmla="*/ 142 h 144"/>
                  <a:gd name="T86" fmla="*/ 94 w 126"/>
                  <a:gd name="T87" fmla="*/ 139 h 144"/>
                  <a:gd name="T88" fmla="*/ 103 w 126"/>
                  <a:gd name="T89" fmla="*/ 135 h 144"/>
                  <a:gd name="T90" fmla="*/ 109 w 126"/>
                  <a:gd name="T91" fmla="*/ 131 h 144"/>
                  <a:gd name="T92" fmla="*/ 114 w 126"/>
                  <a:gd name="T93" fmla="*/ 126 h 144"/>
                  <a:gd name="T94" fmla="*/ 118 w 126"/>
                  <a:gd name="T95" fmla="*/ 119 h 144"/>
                  <a:gd name="T96" fmla="*/ 121 w 126"/>
                  <a:gd name="T97" fmla="*/ 113 h 144"/>
                  <a:gd name="T98" fmla="*/ 123 w 126"/>
                  <a:gd name="T99" fmla="*/ 104 h 144"/>
                  <a:gd name="T100" fmla="*/ 125 w 126"/>
                  <a:gd name="T101" fmla="*/ 95 h 144"/>
                  <a:gd name="T102" fmla="*/ 126 w 126"/>
                  <a:gd name="T103" fmla="*/ 86 h 144"/>
                  <a:gd name="T104" fmla="*/ 125 w 126"/>
                  <a:gd name="T105"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44">
                    <a:moveTo>
                      <a:pt x="125" y="0"/>
                    </a:moveTo>
                    <a:lnTo>
                      <a:pt x="121" y="0"/>
                    </a:lnTo>
                    <a:lnTo>
                      <a:pt x="117" y="0"/>
                    </a:lnTo>
                    <a:lnTo>
                      <a:pt x="113" y="0"/>
                    </a:lnTo>
                    <a:lnTo>
                      <a:pt x="109" y="0"/>
                    </a:lnTo>
                    <a:lnTo>
                      <a:pt x="109" y="63"/>
                    </a:lnTo>
                    <a:lnTo>
                      <a:pt x="109" y="78"/>
                    </a:lnTo>
                    <a:lnTo>
                      <a:pt x="107" y="91"/>
                    </a:lnTo>
                    <a:lnTo>
                      <a:pt x="107" y="96"/>
                    </a:lnTo>
                    <a:lnTo>
                      <a:pt x="106" y="100"/>
                    </a:lnTo>
                    <a:lnTo>
                      <a:pt x="106" y="103"/>
                    </a:lnTo>
                    <a:lnTo>
                      <a:pt x="105" y="107"/>
                    </a:lnTo>
                    <a:lnTo>
                      <a:pt x="103" y="110"/>
                    </a:lnTo>
                    <a:lnTo>
                      <a:pt x="102" y="112"/>
                    </a:lnTo>
                    <a:lnTo>
                      <a:pt x="100" y="115"/>
                    </a:lnTo>
                    <a:lnTo>
                      <a:pt x="98" y="118"/>
                    </a:lnTo>
                    <a:lnTo>
                      <a:pt x="97" y="120"/>
                    </a:lnTo>
                    <a:lnTo>
                      <a:pt x="94" y="123"/>
                    </a:lnTo>
                    <a:lnTo>
                      <a:pt x="93" y="124"/>
                    </a:lnTo>
                    <a:lnTo>
                      <a:pt x="90" y="126"/>
                    </a:lnTo>
                    <a:lnTo>
                      <a:pt x="88" y="127"/>
                    </a:lnTo>
                    <a:lnTo>
                      <a:pt x="86" y="128"/>
                    </a:lnTo>
                    <a:lnTo>
                      <a:pt x="83" y="130"/>
                    </a:lnTo>
                    <a:lnTo>
                      <a:pt x="80" y="131"/>
                    </a:lnTo>
                    <a:lnTo>
                      <a:pt x="78" y="131"/>
                    </a:lnTo>
                    <a:lnTo>
                      <a:pt x="74" y="131"/>
                    </a:lnTo>
                    <a:lnTo>
                      <a:pt x="71" y="131"/>
                    </a:lnTo>
                    <a:lnTo>
                      <a:pt x="68" y="131"/>
                    </a:lnTo>
                    <a:lnTo>
                      <a:pt x="65" y="131"/>
                    </a:lnTo>
                    <a:lnTo>
                      <a:pt x="61" y="131"/>
                    </a:lnTo>
                    <a:lnTo>
                      <a:pt x="57" y="131"/>
                    </a:lnTo>
                    <a:lnTo>
                      <a:pt x="54" y="130"/>
                    </a:lnTo>
                    <a:lnTo>
                      <a:pt x="52" y="128"/>
                    </a:lnTo>
                    <a:lnTo>
                      <a:pt x="49" y="127"/>
                    </a:lnTo>
                    <a:lnTo>
                      <a:pt x="46" y="125"/>
                    </a:lnTo>
                    <a:lnTo>
                      <a:pt x="45" y="123"/>
                    </a:lnTo>
                    <a:lnTo>
                      <a:pt x="42" y="121"/>
                    </a:lnTo>
                    <a:lnTo>
                      <a:pt x="40" y="119"/>
                    </a:lnTo>
                    <a:lnTo>
                      <a:pt x="38" y="115"/>
                    </a:lnTo>
                    <a:lnTo>
                      <a:pt x="37" y="113"/>
                    </a:lnTo>
                    <a:lnTo>
                      <a:pt x="35" y="110"/>
                    </a:lnTo>
                    <a:lnTo>
                      <a:pt x="34" y="107"/>
                    </a:lnTo>
                    <a:lnTo>
                      <a:pt x="33" y="103"/>
                    </a:lnTo>
                    <a:lnTo>
                      <a:pt x="33" y="99"/>
                    </a:lnTo>
                    <a:lnTo>
                      <a:pt x="32" y="92"/>
                    </a:lnTo>
                    <a:lnTo>
                      <a:pt x="31" y="83"/>
                    </a:lnTo>
                    <a:lnTo>
                      <a:pt x="31" y="72"/>
                    </a:lnTo>
                    <a:lnTo>
                      <a:pt x="31" y="58"/>
                    </a:lnTo>
                    <a:lnTo>
                      <a:pt x="31" y="0"/>
                    </a:lnTo>
                    <a:lnTo>
                      <a:pt x="28" y="0"/>
                    </a:lnTo>
                    <a:lnTo>
                      <a:pt x="23" y="1"/>
                    </a:lnTo>
                    <a:lnTo>
                      <a:pt x="21" y="1"/>
                    </a:lnTo>
                    <a:lnTo>
                      <a:pt x="18" y="1"/>
                    </a:lnTo>
                    <a:lnTo>
                      <a:pt x="17" y="1"/>
                    </a:lnTo>
                    <a:lnTo>
                      <a:pt x="16" y="1"/>
                    </a:lnTo>
                    <a:lnTo>
                      <a:pt x="13" y="1"/>
                    </a:lnTo>
                    <a:lnTo>
                      <a:pt x="12" y="1"/>
                    </a:lnTo>
                    <a:lnTo>
                      <a:pt x="9" y="1"/>
                    </a:lnTo>
                    <a:lnTo>
                      <a:pt x="7" y="1"/>
                    </a:lnTo>
                    <a:lnTo>
                      <a:pt x="3" y="0"/>
                    </a:lnTo>
                    <a:lnTo>
                      <a:pt x="0" y="0"/>
                    </a:lnTo>
                    <a:lnTo>
                      <a:pt x="0" y="85"/>
                    </a:lnTo>
                    <a:lnTo>
                      <a:pt x="0" y="92"/>
                    </a:lnTo>
                    <a:lnTo>
                      <a:pt x="1" y="99"/>
                    </a:lnTo>
                    <a:lnTo>
                      <a:pt x="1" y="106"/>
                    </a:lnTo>
                    <a:lnTo>
                      <a:pt x="4" y="111"/>
                    </a:lnTo>
                    <a:lnTo>
                      <a:pt x="5" y="115"/>
                    </a:lnTo>
                    <a:lnTo>
                      <a:pt x="6" y="119"/>
                    </a:lnTo>
                    <a:lnTo>
                      <a:pt x="8" y="123"/>
                    </a:lnTo>
                    <a:lnTo>
                      <a:pt x="10" y="125"/>
                    </a:lnTo>
                    <a:lnTo>
                      <a:pt x="13" y="128"/>
                    </a:lnTo>
                    <a:lnTo>
                      <a:pt x="16" y="131"/>
                    </a:lnTo>
                    <a:lnTo>
                      <a:pt x="19" y="134"/>
                    </a:lnTo>
                    <a:lnTo>
                      <a:pt x="23" y="136"/>
                    </a:lnTo>
                    <a:lnTo>
                      <a:pt x="27" y="138"/>
                    </a:lnTo>
                    <a:lnTo>
                      <a:pt x="31" y="139"/>
                    </a:lnTo>
                    <a:lnTo>
                      <a:pt x="36" y="141"/>
                    </a:lnTo>
                    <a:lnTo>
                      <a:pt x="41" y="142"/>
                    </a:lnTo>
                    <a:lnTo>
                      <a:pt x="46" y="143"/>
                    </a:lnTo>
                    <a:lnTo>
                      <a:pt x="52" y="143"/>
                    </a:lnTo>
                    <a:lnTo>
                      <a:pt x="57" y="144"/>
                    </a:lnTo>
                    <a:lnTo>
                      <a:pt x="64" y="144"/>
                    </a:lnTo>
                    <a:lnTo>
                      <a:pt x="70" y="144"/>
                    </a:lnTo>
                    <a:lnTo>
                      <a:pt x="74" y="143"/>
                    </a:lnTo>
                    <a:lnTo>
                      <a:pt x="80" y="143"/>
                    </a:lnTo>
                    <a:lnTo>
                      <a:pt x="85" y="142"/>
                    </a:lnTo>
                    <a:lnTo>
                      <a:pt x="90" y="140"/>
                    </a:lnTo>
                    <a:lnTo>
                      <a:pt x="94" y="139"/>
                    </a:lnTo>
                    <a:lnTo>
                      <a:pt x="98" y="137"/>
                    </a:lnTo>
                    <a:lnTo>
                      <a:pt x="103" y="135"/>
                    </a:lnTo>
                    <a:lnTo>
                      <a:pt x="106" y="133"/>
                    </a:lnTo>
                    <a:lnTo>
                      <a:pt x="109" y="131"/>
                    </a:lnTo>
                    <a:lnTo>
                      <a:pt x="111" y="128"/>
                    </a:lnTo>
                    <a:lnTo>
                      <a:pt x="114" y="126"/>
                    </a:lnTo>
                    <a:lnTo>
                      <a:pt x="116" y="123"/>
                    </a:lnTo>
                    <a:lnTo>
                      <a:pt x="118" y="119"/>
                    </a:lnTo>
                    <a:lnTo>
                      <a:pt x="119" y="116"/>
                    </a:lnTo>
                    <a:lnTo>
                      <a:pt x="121" y="113"/>
                    </a:lnTo>
                    <a:lnTo>
                      <a:pt x="122" y="109"/>
                    </a:lnTo>
                    <a:lnTo>
                      <a:pt x="123" y="104"/>
                    </a:lnTo>
                    <a:lnTo>
                      <a:pt x="124" y="100"/>
                    </a:lnTo>
                    <a:lnTo>
                      <a:pt x="125" y="95"/>
                    </a:lnTo>
                    <a:lnTo>
                      <a:pt x="125" y="91"/>
                    </a:lnTo>
                    <a:lnTo>
                      <a:pt x="126" y="86"/>
                    </a:lnTo>
                    <a:lnTo>
                      <a:pt x="126" y="80"/>
                    </a:lnTo>
                    <a:lnTo>
                      <a:pt x="125" y="74"/>
                    </a:ln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1iḍê"/>
              <p:cNvSpPr/>
              <p:nvPr/>
            </p:nvSpPr>
            <p:spPr bwMode="auto">
              <a:xfrm>
                <a:off x="6588126" y="4102101"/>
                <a:ext cx="147638" cy="161925"/>
              </a:xfrm>
              <a:custGeom>
                <a:avLst/>
                <a:gdLst>
                  <a:gd name="T0" fmla="*/ 91 w 93"/>
                  <a:gd name="T1" fmla="*/ 23 h 102"/>
                  <a:gd name="T2" fmla="*/ 89 w 93"/>
                  <a:gd name="T3" fmla="*/ 16 h 102"/>
                  <a:gd name="T4" fmla="*/ 85 w 93"/>
                  <a:gd name="T5" fmla="*/ 10 h 102"/>
                  <a:gd name="T6" fmla="*/ 80 w 93"/>
                  <a:gd name="T7" fmla="*/ 6 h 102"/>
                  <a:gd name="T8" fmla="*/ 75 w 93"/>
                  <a:gd name="T9" fmla="*/ 2 h 102"/>
                  <a:gd name="T10" fmla="*/ 68 w 93"/>
                  <a:gd name="T11" fmla="*/ 1 h 102"/>
                  <a:gd name="T12" fmla="*/ 60 w 93"/>
                  <a:gd name="T13" fmla="*/ 0 h 102"/>
                  <a:gd name="T14" fmla="*/ 51 w 93"/>
                  <a:gd name="T15" fmla="*/ 1 h 102"/>
                  <a:gd name="T16" fmla="*/ 43 w 93"/>
                  <a:gd name="T17" fmla="*/ 5 h 102"/>
                  <a:gd name="T18" fmla="*/ 35 w 93"/>
                  <a:gd name="T19" fmla="*/ 10 h 102"/>
                  <a:gd name="T20" fmla="*/ 27 w 93"/>
                  <a:gd name="T21" fmla="*/ 17 h 102"/>
                  <a:gd name="T22" fmla="*/ 24 w 93"/>
                  <a:gd name="T23" fmla="*/ 2 h 102"/>
                  <a:gd name="T24" fmla="*/ 17 w 93"/>
                  <a:gd name="T25" fmla="*/ 2 h 102"/>
                  <a:gd name="T26" fmla="*/ 10 w 93"/>
                  <a:gd name="T27" fmla="*/ 2 h 102"/>
                  <a:gd name="T28" fmla="*/ 3 w 93"/>
                  <a:gd name="T29" fmla="*/ 2 h 102"/>
                  <a:gd name="T30" fmla="*/ 0 w 93"/>
                  <a:gd name="T31" fmla="*/ 102 h 102"/>
                  <a:gd name="T32" fmla="*/ 7 w 93"/>
                  <a:gd name="T33" fmla="*/ 102 h 102"/>
                  <a:gd name="T34" fmla="*/ 15 w 93"/>
                  <a:gd name="T35" fmla="*/ 102 h 102"/>
                  <a:gd name="T36" fmla="*/ 22 w 93"/>
                  <a:gd name="T37" fmla="*/ 102 h 102"/>
                  <a:gd name="T38" fmla="*/ 28 w 93"/>
                  <a:gd name="T39" fmla="*/ 102 h 102"/>
                  <a:gd name="T40" fmla="*/ 28 w 93"/>
                  <a:gd name="T41" fmla="*/ 51 h 102"/>
                  <a:gd name="T42" fmla="*/ 28 w 93"/>
                  <a:gd name="T43" fmla="*/ 42 h 102"/>
                  <a:gd name="T44" fmla="*/ 30 w 93"/>
                  <a:gd name="T45" fmla="*/ 34 h 102"/>
                  <a:gd name="T46" fmla="*/ 31 w 93"/>
                  <a:gd name="T47" fmla="*/ 29 h 102"/>
                  <a:gd name="T48" fmla="*/ 33 w 93"/>
                  <a:gd name="T49" fmla="*/ 24 h 102"/>
                  <a:gd name="T50" fmla="*/ 37 w 93"/>
                  <a:gd name="T51" fmla="*/ 21 h 102"/>
                  <a:gd name="T52" fmla="*/ 40 w 93"/>
                  <a:gd name="T53" fmla="*/ 18 h 102"/>
                  <a:gd name="T54" fmla="*/ 44 w 93"/>
                  <a:gd name="T55" fmla="*/ 18 h 102"/>
                  <a:gd name="T56" fmla="*/ 49 w 93"/>
                  <a:gd name="T57" fmla="*/ 17 h 102"/>
                  <a:gd name="T58" fmla="*/ 53 w 93"/>
                  <a:gd name="T59" fmla="*/ 18 h 102"/>
                  <a:gd name="T60" fmla="*/ 56 w 93"/>
                  <a:gd name="T61" fmla="*/ 20 h 102"/>
                  <a:gd name="T62" fmla="*/ 59 w 93"/>
                  <a:gd name="T63" fmla="*/ 23 h 102"/>
                  <a:gd name="T64" fmla="*/ 61 w 93"/>
                  <a:gd name="T65" fmla="*/ 27 h 102"/>
                  <a:gd name="T66" fmla="*/ 63 w 93"/>
                  <a:gd name="T67" fmla="*/ 33 h 102"/>
                  <a:gd name="T68" fmla="*/ 64 w 93"/>
                  <a:gd name="T69" fmla="*/ 43 h 102"/>
                  <a:gd name="T70" fmla="*/ 64 w 93"/>
                  <a:gd name="T71" fmla="*/ 102 h 102"/>
                  <a:gd name="T72" fmla="*/ 71 w 93"/>
                  <a:gd name="T73" fmla="*/ 102 h 102"/>
                  <a:gd name="T74" fmla="*/ 78 w 93"/>
                  <a:gd name="T75" fmla="*/ 102 h 102"/>
                  <a:gd name="T76" fmla="*/ 85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0" y="20"/>
                    </a:lnTo>
                    <a:lnTo>
                      <a:pt x="89" y="16"/>
                    </a:lnTo>
                    <a:lnTo>
                      <a:pt x="87" y="13"/>
                    </a:lnTo>
                    <a:lnTo>
                      <a:pt x="85" y="10"/>
                    </a:lnTo>
                    <a:lnTo>
                      <a:pt x="83" y="8"/>
                    </a:lnTo>
                    <a:lnTo>
                      <a:pt x="80" y="6"/>
                    </a:lnTo>
                    <a:lnTo>
                      <a:pt x="78" y="4"/>
                    </a:lnTo>
                    <a:lnTo>
                      <a:pt x="75" y="2"/>
                    </a:lnTo>
                    <a:lnTo>
                      <a:pt x="71" y="2"/>
                    </a:lnTo>
                    <a:lnTo>
                      <a:pt x="68" y="1"/>
                    </a:lnTo>
                    <a:lnTo>
                      <a:pt x="64" y="0"/>
                    </a:lnTo>
                    <a:lnTo>
                      <a:pt x="60" y="0"/>
                    </a:lnTo>
                    <a:lnTo>
                      <a:pt x="55" y="0"/>
                    </a:lnTo>
                    <a:lnTo>
                      <a:pt x="51" y="1"/>
                    </a:lnTo>
                    <a:lnTo>
                      <a:pt x="47" y="3"/>
                    </a:lnTo>
                    <a:lnTo>
                      <a:pt x="43" y="5"/>
                    </a:lnTo>
                    <a:lnTo>
                      <a:pt x="39" y="7"/>
                    </a:lnTo>
                    <a:lnTo>
                      <a:pt x="35" y="10"/>
                    </a:lnTo>
                    <a:lnTo>
                      <a:pt x="31" y="14"/>
                    </a:lnTo>
                    <a:lnTo>
                      <a:pt x="27" y="17"/>
                    </a:lnTo>
                    <a:lnTo>
                      <a:pt x="27" y="2"/>
                    </a:lnTo>
                    <a:lnTo>
                      <a:pt x="24" y="2"/>
                    </a:lnTo>
                    <a:lnTo>
                      <a:pt x="20" y="2"/>
                    </a:lnTo>
                    <a:lnTo>
                      <a:pt x="17" y="2"/>
                    </a:lnTo>
                    <a:lnTo>
                      <a:pt x="14" y="2"/>
                    </a:lnTo>
                    <a:lnTo>
                      <a:pt x="10" y="2"/>
                    </a:lnTo>
                    <a:lnTo>
                      <a:pt x="7" y="2"/>
                    </a:lnTo>
                    <a:lnTo>
                      <a:pt x="3" y="2"/>
                    </a:lnTo>
                    <a:lnTo>
                      <a:pt x="0" y="2"/>
                    </a:lnTo>
                    <a:lnTo>
                      <a:pt x="0" y="102"/>
                    </a:lnTo>
                    <a:lnTo>
                      <a:pt x="3" y="102"/>
                    </a:lnTo>
                    <a:lnTo>
                      <a:pt x="7" y="102"/>
                    </a:lnTo>
                    <a:lnTo>
                      <a:pt x="11" y="102"/>
                    </a:lnTo>
                    <a:lnTo>
                      <a:pt x="15" y="102"/>
                    </a:lnTo>
                    <a:lnTo>
                      <a:pt x="19" y="102"/>
                    </a:lnTo>
                    <a:lnTo>
                      <a:pt x="22" y="102"/>
                    </a:lnTo>
                    <a:lnTo>
                      <a:pt x="25" y="102"/>
                    </a:lnTo>
                    <a:lnTo>
                      <a:pt x="28" y="102"/>
                    </a:lnTo>
                    <a:lnTo>
                      <a:pt x="28" y="55"/>
                    </a:lnTo>
                    <a:lnTo>
                      <a:pt x="28" y="51"/>
                    </a:lnTo>
                    <a:lnTo>
                      <a:pt x="28" y="46"/>
                    </a:lnTo>
                    <a:lnTo>
                      <a:pt x="28" y="42"/>
                    </a:lnTo>
                    <a:lnTo>
                      <a:pt x="29" y="38"/>
                    </a:lnTo>
                    <a:lnTo>
                      <a:pt x="30" y="34"/>
                    </a:lnTo>
                    <a:lnTo>
                      <a:pt x="30" y="32"/>
                    </a:lnTo>
                    <a:lnTo>
                      <a:pt x="31" y="29"/>
                    </a:lnTo>
                    <a:lnTo>
                      <a:pt x="32" y="26"/>
                    </a:lnTo>
                    <a:lnTo>
                      <a:pt x="33" y="24"/>
                    </a:lnTo>
                    <a:lnTo>
                      <a:pt x="35" y="22"/>
                    </a:lnTo>
                    <a:lnTo>
                      <a:pt x="37" y="21"/>
                    </a:lnTo>
                    <a:lnTo>
                      <a:pt x="39" y="19"/>
                    </a:lnTo>
                    <a:lnTo>
                      <a:pt x="40" y="18"/>
                    </a:lnTo>
                    <a:lnTo>
                      <a:pt x="43" y="18"/>
                    </a:lnTo>
                    <a:lnTo>
                      <a:pt x="44" y="18"/>
                    </a:lnTo>
                    <a:lnTo>
                      <a:pt x="47" y="17"/>
                    </a:lnTo>
                    <a:lnTo>
                      <a:pt x="49" y="17"/>
                    </a:lnTo>
                    <a:lnTo>
                      <a:pt x="51" y="18"/>
                    </a:lnTo>
                    <a:lnTo>
                      <a:pt x="53" y="18"/>
                    </a:lnTo>
                    <a:lnTo>
                      <a:pt x="55" y="19"/>
                    </a:lnTo>
                    <a:lnTo>
                      <a:pt x="56" y="20"/>
                    </a:lnTo>
                    <a:lnTo>
                      <a:pt x="58" y="22"/>
                    </a:lnTo>
                    <a:lnTo>
                      <a:pt x="59" y="23"/>
                    </a:lnTo>
                    <a:lnTo>
                      <a:pt x="60" y="26"/>
                    </a:lnTo>
                    <a:lnTo>
                      <a:pt x="61" y="27"/>
                    </a:lnTo>
                    <a:lnTo>
                      <a:pt x="63" y="30"/>
                    </a:lnTo>
                    <a:lnTo>
                      <a:pt x="63" y="33"/>
                    </a:lnTo>
                    <a:lnTo>
                      <a:pt x="63" y="36"/>
                    </a:lnTo>
                    <a:lnTo>
                      <a:pt x="64" y="43"/>
                    </a:lnTo>
                    <a:lnTo>
                      <a:pt x="64" y="51"/>
                    </a:lnTo>
                    <a:lnTo>
                      <a:pt x="64" y="102"/>
                    </a:lnTo>
                    <a:lnTo>
                      <a:pt x="67" y="102"/>
                    </a:lnTo>
                    <a:lnTo>
                      <a:pt x="71" y="102"/>
                    </a:lnTo>
                    <a:lnTo>
                      <a:pt x="75" y="102"/>
                    </a:lnTo>
                    <a:lnTo>
                      <a:pt x="78" y="102"/>
                    </a:lnTo>
                    <a:lnTo>
                      <a:pt x="82" y="102"/>
                    </a:lnTo>
                    <a:lnTo>
                      <a:pt x="85" y="102"/>
                    </a:lnTo>
                    <a:lnTo>
                      <a:pt x="89" y="102"/>
                    </a:lnTo>
                    <a:lnTo>
                      <a:pt x="93" y="102"/>
                    </a:lnTo>
                    <a:lnTo>
                      <a:pt x="93" y="42"/>
                    </a:lnTo>
                    <a:lnTo>
                      <a:pt x="93" y="36"/>
                    </a:lnTo>
                    <a:lnTo>
                      <a:pt x="92" y="32"/>
                    </a:lnTo>
                    <a:lnTo>
                      <a:pt x="9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ṧľíḑè"/>
              <p:cNvSpPr/>
              <p:nvPr/>
            </p:nvSpPr>
            <p:spPr bwMode="auto">
              <a:xfrm>
                <a:off x="6796088" y="4105276"/>
                <a:ext cx="44450" cy="158750"/>
              </a:xfrm>
              <a:custGeom>
                <a:avLst/>
                <a:gdLst>
                  <a:gd name="T0" fmla="*/ 20 w 28"/>
                  <a:gd name="T1" fmla="*/ 0 h 100"/>
                  <a:gd name="T2" fmla="*/ 17 w 28"/>
                  <a:gd name="T3" fmla="*/ 0 h 100"/>
                  <a:gd name="T4" fmla="*/ 14 w 28"/>
                  <a:gd name="T5" fmla="*/ 0 h 100"/>
                  <a:gd name="T6" fmla="*/ 11 w 28"/>
                  <a:gd name="T7" fmla="*/ 0 h 100"/>
                  <a:gd name="T8" fmla="*/ 7 w 28"/>
                  <a:gd name="T9" fmla="*/ 0 h 100"/>
                  <a:gd name="T10" fmla="*/ 3 w 28"/>
                  <a:gd name="T11" fmla="*/ 0 h 100"/>
                  <a:gd name="T12" fmla="*/ 0 w 28"/>
                  <a:gd name="T13" fmla="*/ 0 h 100"/>
                  <a:gd name="T14" fmla="*/ 0 w 28"/>
                  <a:gd name="T15" fmla="*/ 100 h 100"/>
                  <a:gd name="T16" fmla="*/ 3 w 28"/>
                  <a:gd name="T17" fmla="*/ 100 h 100"/>
                  <a:gd name="T18" fmla="*/ 7 w 28"/>
                  <a:gd name="T19" fmla="*/ 100 h 100"/>
                  <a:gd name="T20" fmla="*/ 11 w 28"/>
                  <a:gd name="T21" fmla="*/ 100 h 100"/>
                  <a:gd name="T22" fmla="*/ 14 w 28"/>
                  <a:gd name="T23" fmla="*/ 100 h 100"/>
                  <a:gd name="T24" fmla="*/ 17 w 28"/>
                  <a:gd name="T25" fmla="*/ 100 h 100"/>
                  <a:gd name="T26" fmla="*/ 20 w 28"/>
                  <a:gd name="T27" fmla="*/ 100 h 100"/>
                  <a:gd name="T28" fmla="*/ 24 w 28"/>
                  <a:gd name="T29" fmla="*/ 100 h 100"/>
                  <a:gd name="T30" fmla="*/ 28 w 28"/>
                  <a:gd name="T31" fmla="*/ 100 h 100"/>
                  <a:gd name="T32" fmla="*/ 28 w 28"/>
                  <a:gd name="T33" fmla="*/ 0 h 100"/>
                  <a:gd name="T34" fmla="*/ 24 w 28"/>
                  <a:gd name="T35" fmla="*/ 0 h 100"/>
                  <a:gd name="T36" fmla="*/ 20 w 28"/>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0">
                    <a:moveTo>
                      <a:pt x="20" y="0"/>
                    </a:moveTo>
                    <a:lnTo>
                      <a:pt x="17" y="0"/>
                    </a:lnTo>
                    <a:lnTo>
                      <a:pt x="14" y="0"/>
                    </a:lnTo>
                    <a:lnTo>
                      <a:pt x="11" y="0"/>
                    </a:lnTo>
                    <a:lnTo>
                      <a:pt x="7" y="0"/>
                    </a:lnTo>
                    <a:lnTo>
                      <a:pt x="3" y="0"/>
                    </a:lnTo>
                    <a:lnTo>
                      <a:pt x="0" y="0"/>
                    </a:lnTo>
                    <a:lnTo>
                      <a:pt x="0" y="100"/>
                    </a:lnTo>
                    <a:lnTo>
                      <a:pt x="3" y="100"/>
                    </a:lnTo>
                    <a:lnTo>
                      <a:pt x="7" y="100"/>
                    </a:lnTo>
                    <a:lnTo>
                      <a:pt x="11" y="100"/>
                    </a:lnTo>
                    <a:lnTo>
                      <a:pt x="14" y="100"/>
                    </a:lnTo>
                    <a:lnTo>
                      <a:pt x="17" y="100"/>
                    </a:lnTo>
                    <a:lnTo>
                      <a:pt x="20" y="100"/>
                    </a:lnTo>
                    <a:lnTo>
                      <a:pt x="24" y="100"/>
                    </a:lnTo>
                    <a:lnTo>
                      <a:pt x="28" y="100"/>
                    </a:lnTo>
                    <a:lnTo>
                      <a:pt x="28" y="0"/>
                    </a:lnTo>
                    <a:lnTo>
                      <a:pt x="24" y="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Sḷiďè"/>
              <p:cNvSpPr/>
              <p:nvPr/>
            </p:nvSpPr>
            <p:spPr bwMode="auto">
              <a:xfrm>
                <a:off x="6791326" y="4017963"/>
                <a:ext cx="52388" cy="50800"/>
              </a:xfrm>
              <a:custGeom>
                <a:avLst/>
                <a:gdLst>
                  <a:gd name="T0" fmla="*/ 31 w 33"/>
                  <a:gd name="T1" fmla="*/ 10 h 32"/>
                  <a:gd name="T2" fmla="*/ 31 w 33"/>
                  <a:gd name="T3" fmla="*/ 7 h 32"/>
                  <a:gd name="T4" fmla="*/ 28 w 33"/>
                  <a:gd name="T5" fmla="*/ 5 h 32"/>
                  <a:gd name="T6" fmla="*/ 26 w 33"/>
                  <a:gd name="T7" fmla="*/ 3 h 32"/>
                  <a:gd name="T8" fmla="*/ 23 w 33"/>
                  <a:gd name="T9" fmla="*/ 2 h 32"/>
                  <a:gd name="T10" fmla="*/ 20 w 33"/>
                  <a:gd name="T11" fmla="*/ 0 h 32"/>
                  <a:gd name="T12" fmla="*/ 16 w 33"/>
                  <a:gd name="T13" fmla="*/ 0 h 32"/>
                  <a:gd name="T14" fmla="*/ 13 w 33"/>
                  <a:gd name="T15" fmla="*/ 0 h 32"/>
                  <a:gd name="T16" fmla="*/ 10 w 33"/>
                  <a:gd name="T17" fmla="*/ 2 h 32"/>
                  <a:gd name="T18" fmla="*/ 7 w 33"/>
                  <a:gd name="T19" fmla="*/ 3 h 32"/>
                  <a:gd name="T20" fmla="*/ 5 w 33"/>
                  <a:gd name="T21" fmla="*/ 5 h 32"/>
                  <a:gd name="T22" fmla="*/ 3 w 33"/>
                  <a:gd name="T23" fmla="*/ 7 h 32"/>
                  <a:gd name="T24" fmla="*/ 2 w 33"/>
                  <a:gd name="T25" fmla="*/ 10 h 32"/>
                  <a:gd name="T26" fmla="*/ 1 w 33"/>
                  <a:gd name="T27" fmla="*/ 13 h 32"/>
                  <a:gd name="T28" fmla="*/ 0 w 33"/>
                  <a:gd name="T29" fmla="*/ 16 h 32"/>
                  <a:gd name="T30" fmla="*/ 0 w 33"/>
                  <a:gd name="T31" fmla="*/ 20 h 32"/>
                  <a:gd name="T32" fmla="*/ 2 w 33"/>
                  <a:gd name="T33" fmla="*/ 23 h 32"/>
                  <a:gd name="T34" fmla="*/ 3 w 33"/>
                  <a:gd name="T35" fmla="*/ 26 h 32"/>
                  <a:gd name="T36" fmla="*/ 4 w 33"/>
                  <a:gd name="T37" fmla="*/ 28 h 32"/>
                  <a:gd name="T38" fmla="*/ 7 w 33"/>
                  <a:gd name="T39" fmla="*/ 30 h 32"/>
                  <a:gd name="T40" fmla="*/ 10 w 33"/>
                  <a:gd name="T41" fmla="*/ 31 h 32"/>
                  <a:gd name="T42" fmla="*/ 13 w 33"/>
                  <a:gd name="T43" fmla="*/ 32 h 32"/>
                  <a:gd name="T44" fmla="*/ 16 w 33"/>
                  <a:gd name="T45" fmla="*/ 32 h 32"/>
                  <a:gd name="T46" fmla="*/ 20 w 33"/>
                  <a:gd name="T47" fmla="*/ 32 h 32"/>
                  <a:gd name="T48" fmla="*/ 23 w 33"/>
                  <a:gd name="T49" fmla="*/ 31 h 32"/>
                  <a:gd name="T50" fmla="*/ 26 w 33"/>
                  <a:gd name="T51" fmla="*/ 30 h 32"/>
                  <a:gd name="T52" fmla="*/ 28 w 33"/>
                  <a:gd name="T53" fmla="*/ 27 h 32"/>
                  <a:gd name="T54" fmla="*/ 31 w 33"/>
                  <a:gd name="T55" fmla="*/ 25 h 32"/>
                  <a:gd name="T56" fmla="*/ 31 w 33"/>
                  <a:gd name="T57" fmla="*/ 23 h 32"/>
                  <a:gd name="T58" fmla="*/ 33 w 33"/>
                  <a:gd name="T59" fmla="*/ 19 h 32"/>
                  <a:gd name="T60" fmla="*/ 33 w 33"/>
                  <a:gd name="T61" fmla="*/ 16 h 32"/>
                  <a:gd name="T62" fmla="*/ 33 w 33"/>
                  <a:gd name="T63" fmla="*/ 13 h 32"/>
                  <a:gd name="T64" fmla="*/ 31 w 33"/>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1" y="10"/>
                    </a:moveTo>
                    <a:lnTo>
                      <a:pt x="31" y="7"/>
                    </a:lnTo>
                    <a:lnTo>
                      <a:pt x="28" y="5"/>
                    </a:lnTo>
                    <a:lnTo>
                      <a:pt x="26" y="3"/>
                    </a:lnTo>
                    <a:lnTo>
                      <a:pt x="23" y="2"/>
                    </a:lnTo>
                    <a:lnTo>
                      <a:pt x="20" y="0"/>
                    </a:lnTo>
                    <a:lnTo>
                      <a:pt x="16" y="0"/>
                    </a:lnTo>
                    <a:lnTo>
                      <a:pt x="13" y="0"/>
                    </a:lnTo>
                    <a:lnTo>
                      <a:pt x="10" y="2"/>
                    </a:lnTo>
                    <a:lnTo>
                      <a:pt x="7" y="3"/>
                    </a:lnTo>
                    <a:lnTo>
                      <a:pt x="5" y="5"/>
                    </a:lnTo>
                    <a:lnTo>
                      <a:pt x="3" y="7"/>
                    </a:lnTo>
                    <a:lnTo>
                      <a:pt x="2" y="10"/>
                    </a:lnTo>
                    <a:lnTo>
                      <a:pt x="1" y="13"/>
                    </a:lnTo>
                    <a:lnTo>
                      <a:pt x="0" y="16"/>
                    </a:lnTo>
                    <a:lnTo>
                      <a:pt x="0" y="20"/>
                    </a:lnTo>
                    <a:lnTo>
                      <a:pt x="2" y="23"/>
                    </a:lnTo>
                    <a:lnTo>
                      <a:pt x="3" y="26"/>
                    </a:lnTo>
                    <a:lnTo>
                      <a:pt x="4" y="28"/>
                    </a:lnTo>
                    <a:lnTo>
                      <a:pt x="7" y="30"/>
                    </a:lnTo>
                    <a:lnTo>
                      <a:pt x="10" y="31"/>
                    </a:lnTo>
                    <a:lnTo>
                      <a:pt x="13" y="32"/>
                    </a:lnTo>
                    <a:lnTo>
                      <a:pt x="16" y="32"/>
                    </a:lnTo>
                    <a:lnTo>
                      <a:pt x="20" y="32"/>
                    </a:lnTo>
                    <a:lnTo>
                      <a:pt x="23" y="31"/>
                    </a:lnTo>
                    <a:lnTo>
                      <a:pt x="26" y="30"/>
                    </a:lnTo>
                    <a:lnTo>
                      <a:pt x="28" y="27"/>
                    </a:lnTo>
                    <a:lnTo>
                      <a:pt x="31" y="25"/>
                    </a:lnTo>
                    <a:lnTo>
                      <a:pt x="31" y="23"/>
                    </a:lnTo>
                    <a:lnTo>
                      <a:pt x="33" y="19"/>
                    </a:lnTo>
                    <a:lnTo>
                      <a:pt x="33" y="16"/>
                    </a:lnTo>
                    <a:lnTo>
                      <a:pt x="33" y="13"/>
                    </a:lnTo>
                    <a:lnTo>
                      <a:pt x="3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išļïḓê"/>
              <p:cNvSpPr/>
              <p:nvPr/>
            </p:nvSpPr>
            <p:spPr bwMode="auto">
              <a:xfrm>
                <a:off x="6888163" y="4105276"/>
                <a:ext cx="155575" cy="158750"/>
              </a:xfrm>
              <a:custGeom>
                <a:avLst/>
                <a:gdLst>
                  <a:gd name="T0" fmla="*/ 91 w 98"/>
                  <a:gd name="T1" fmla="*/ 0 h 100"/>
                  <a:gd name="T2" fmla="*/ 87 w 98"/>
                  <a:gd name="T3" fmla="*/ 0 h 100"/>
                  <a:gd name="T4" fmla="*/ 82 w 98"/>
                  <a:gd name="T5" fmla="*/ 0 h 100"/>
                  <a:gd name="T6" fmla="*/ 78 w 98"/>
                  <a:gd name="T7" fmla="*/ 8 h 100"/>
                  <a:gd name="T8" fmla="*/ 71 w 98"/>
                  <a:gd name="T9" fmla="*/ 28 h 100"/>
                  <a:gd name="T10" fmla="*/ 65 w 98"/>
                  <a:gd name="T11" fmla="*/ 45 h 100"/>
                  <a:gd name="T12" fmla="*/ 58 w 98"/>
                  <a:gd name="T13" fmla="*/ 64 h 100"/>
                  <a:gd name="T14" fmla="*/ 32 w 98"/>
                  <a:gd name="T15" fmla="*/ 0 h 100"/>
                  <a:gd name="T16" fmla="*/ 24 w 98"/>
                  <a:gd name="T17" fmla="*/ 0 h 100"/>
                  <a:gd name="T18" fmla="*/ 16 w 98"/>
                  <a:gd name="T19" fmla="*/ 0 h 100"/>
                  <a:gd name="T20" fmla="*/ 8 w 98"/>
                  <a:gd name="T21" fmla="*/ 0 h 100"/>
                  <a:gd name="T22" fmla="*/ 0 w 98"/>
                  <a:gd name="T23" fmla="*/ 0 h 100"/>
                  <a:gd name="T24" fmla="*/ 6 w 98"/>
                  <a:gd name="T25" fmla="*/ 17 h 100"/>
                  <a:gd name="T26" fmla="*/ 14 w 98"/>
                  <a:gd name="T27" fmla="*/ 38 h 100"/>
                  <a:gd name="T28" fmla="*/ 22 w 98"/>
                  <a:gd name="T29" fmla="*/ 61 h 100"/>
                  <a:gd name="T30" fmla="*/ 32 w 98"/>
                  <a:gd name="T31" fmla="*/ 89 h 100"/>
                  <a:gd name="T32" fmla="*/ 34 w 98"/>
                  <a:gd name="T33" fmla="*/ 95 h 100"/>
                  <a:gd name="T34" fmla="*/ 36 w 98"/>
                  <a:gd name="T35" fmla="*/ 100 h 100"/>
                  <a:gd name="T36" fmla="*/ 42 w 98"/>
                  <a:gd name="T37" fmla="*/ 100 h 100"/>
                  <a:gd name="T38" fmla="*/ 47 w 98"/>
                  <a:gd name="T39" fmla="*/ 100 h 100"/>
                  <a:gd name="T40" fmla="*/ 52 w 98"/>
                  <a:gd name="T41" fmla="*/ 100 h 100"/>
                  <a:gd name="T42" fmla="*/ 58 w 98"/>
                  <a:gd name="T43" fmla="*/ 100 h 100"/>
                  <a:gd name="T44" fmla="*/ 62 w 98"/>
                  <a:gd name="T45" fmla="*/ 88 h 100"/>
                  <a:gd name="T46" fmla="*/ 66 w 98"/>
                  <a:gd name="T47" fmla="*/ 73 h 100"/>
                  <a:gd name="T48" fmla="*/ 74 w 98"/>
                  <a:gd name="T49" fmla="*/ 57 h 100"/>
                  <a:gd name="T50" fmla="*/ 82 w 98"/>
                  <a:gd name="T51" fmla="*/ 39 h 100"/>
                  <a:gd name="T52" fmla="*/ 85 w 98"/>
                  <a:gd name="T53" fmla="*/ 29 h 100"/>
                  <a:gd name="T54" fmla="*/ 90 w 98"/>
                  <a:gd name="T55" fmla="*/ 16 h 100"/>
                  <a:gd name="T56" fmla="*/ 96 w 98"/>
                  <a:gd name="T57" fmla="*/ 4 h 100"/>
                  <a:gd name="T58" fmla="*/ 96 w 98"/>
                  <a:gd name="T59" fmla="*/ 3 h 100"/>
                  <a:gd name="T60" fmla="*/ 98 w 98"/>
                  <a:gd name="T61" fmla="*/ 1 h 100"/>
                  <a:gd name="T62" fmla="*/ 95 w 9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00">
                    <a:moveTo>
                      <a:pt x="93" y="0"/>
                    </a:moveTo>
                    <a:lnTo>
                      <a:pt x="91" y="0"/>
                    </a:lnTo>
                    <a:lnTo>
                      <a:pt x="90" y="0"/>
                    </a:lnTo>
                    <a:lnTo>
                      <a:pt x="87" y="0"/>
                    </a:lnTo>
                    <a:lnTo>
                      <a:pt x="85" y="0"/>
                    </a:lnTo>
                    <a:lnTo>
                      <a:pt x="82" y="0"/>
                    </a:lnTo>
                    <a:lnTo>
                      <a:pt x="80" y="0"/>
                    </a:lnTo>
                    <a:lnTo>
                      <a:pt x="78" y="8"/>
                    </a:lnTo>
                    <a:lnTo>
                      <a:pt x="74" y="18"/>
                    </a:lnTo>
                    <a:lnTo>
                      <a:pt x="71" y="28"/>
                    </a:lnTo>
                    <a:lnTo>
                      <a:pt x="68" y="36"/>
                    </a:lnTo>
                    <a:lnTo>
                      <a:pt x="65" y="45"/>
                    </a:lnTo>
                    <a:lnTo>
                      <a:pt x="62" y="55"/>
                    </a:lnTo>
                    <a:lnTo>
                      <a:pt x="58" y="64"/>
                    </a:lnTo>
                    <a:lnTo>
                      <a:pt x="55" y="73"/>
                    </a:lnTo>
                    <a:lnTo>
                      <a:pt x="32" y="0"/>
                    </a:lnTo>
                    <a:lnTo>
                      <a:pt x="28" y="0"/>
                    </a:lnTo>
                    <a:lnTo>
                      <a:pt x="24" y="0"/>
                    </a:lnTo>
                    <a:lnTo>
                      <a:pt x="20" y="0"/>
                    </a:lnTo>
                    <a:lnTo>
                      <a:pt x="16" y="0"/>
                    </a:lnTo>
                    <a:lnTo>
                      <a:pt x="12" y="0"/>
                    </a:lnTo>
                    <a:lnTo>
                      <a:pt x="8" y="0"/>
                    </a:lnTo>
                    <a:lnTo>
                      <a:pt x="3" y="0"/>
                    </a:lnTo>
                    <a:lnTo>
                      <a:pt x="0" y="0"/>
                    </a:lnTo>
                    <a:lnTo>
                      <a:pt x="2" y="8"/>
                    </a:lnTo>
                    <a:lnTo>
                      <a:pt x="6" y="17"/>
                    </a:lnTo>
                    <a:lnTo>
                      <a:pt x="10" y="27"/>
                    </a:lnTo>
                    <a:lnTo>
                      <a:pt x="14" y="38"/>
                    </a:lnTo>
                    <a:lnTo>
                      <a:pt x="18" y="49"/>
                    </a:lnTo>
                    <a:lnTo>
                      <a:pt x="22" y="61"/>
                    </a:lnTo>
                    <a:lnTo>
                      <a:pt x="27" y="75"/>
                    </a:lnTo>
                    <a:lnTo>
                      <a:pt x="32" y="89"/>
                    </a:lnTo>
                    <a:lnTo>
                      <a:pt x="33" y="92"/>
                    </a:lnTo>
                    <a:lnTo>
                      <a:pt x="34" y="95"/>
                    </a:lnTo>
                    <a:lnTo>
                      <a:pt x="35" y="97"/>
                    </a:lnTo>
                    <a:lnTo>
                      <a:pt x="36" y="100"/>
                    </a:lnTo>
                    <a:lnTo>
                      <a:pt x="39" y="100"/>
                    </a:lnTo>
                    <a:lnTo>
                      <a:pt x="42" y="100"/>
                    </a:lnTo>
                    <a:lnTo>
                      <a:pt x="44" y="100"/>
                    </a:lnTo>
                    <a:lnTo>
                      <a:pt x="47" y="100"/>
                    </a:lnTo>
                    <a:lnTo>
                      <a:pt x="50" y="100"/>
                    </a:lnTo>
                    <a:lnTo>
                      <a:pt x="52" y="100"/>
                    </a:lnTo>
                    <a:lnTo>
                      <a:pt x="55" y="100"/>
                    </a:lnTo>
                    <a:lnTo>
                      <a:pt x="58" y="100"/>
                    </a:lnTo>
                    <a:lnTo>
                      <a:pt x="59" y="94"/>
                    </a:lnTo>
                    <a:lnTo>
                      <a:pt x="62" y="88"/>
                    </a:lnTo>
                    <a:lnTo>
                      <a:pt x="64" y="81"/>
                    </a:lnTo>
                    <a:lnTo>
                      <a:pt x="66" y="73"/>
                    </a:lnTo>
                    <a:lnTo>
                      <a:pt x="70" y="66"/>
                    </a:lnTo>
                    <a:lnTo>
                      <a:pt x="74" y="57"/>
                    </a:lnTo>
                    <a:lnTo>
                      <a:pt x="77" y="49"/>
                    </a:lnTo>
                    <a:lnTo>
                      <a:pt x="82" y="39"/>
                    </a:lnTo>
                    <a:lnTo>
                      <a:pt x="83" y="33"/>
                    </a:lnTo>
                    <a:lnTo>
                      <a:pt x="85" y="29"/>
                    </a:lnTo>
                    <a:lnTo>
                      <a:pt x="87" y="23"/>
                    </a:lnTo>
                    <a:lnTo>
                      <a:pt x="90" y="16"/>
                    </a:lnTo>
                    <a:lnTo>
                      <a:pt x="93" y="11"/>
                    </a:lnTo>
                    <a:lnTo>
                      <a:pt x="96" y="4"/>
                    </a:lnTo>
                    <a:lnTo>
                      <a:pt x="96" y="4"/>
                    </a:lnTo>
                    <a:lnTo>
                      <a:pt x="96" y="3"/>
                    </a:lnTo>
                    <a:lnTo>
                      <a:pt x="97" y="2"/>
                    </a:lnTo>
                    <a:lnTo>
                      <a:pt x="98" y="1"/>
                    </a:lnTo>
                    <a:lnTo>
                      <a:pt x="98" y="0"/>
                    </a:lnTo>
                    <a:lnTo>
                      <a:pt x="95"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ŝḷiḋe"/>
              <p:cNvSpPr/>
              <p:nvPr/>
            </p:nvSpPr>
            <p:spPr bwMode="auto">
              <a:xfrm>
                <a:off x="7078663" y="4102101"/>
                <a:ext cx="144463" cy="163513"/>
              </a:xfrm>
              <a:custGeom>
                <a:avLst/>
                <a:gdLst>
                  <a:gd name="T0" fmla="*/ 87 w 91"/>
                  <a:gd name="T1" fmla="*/ 26 h 103"/>
                  <a:gd name="T2" fmla="*/ 83 w 91"/>
                  <a:gd name="T3" fmla="*/ 18 h 103"/>
                  <a:gd name="T4" fmla="*/ 79 w 91"/>
                  <a:gd name="T5" fmla="*/ 10 h 103"/>
                  <a:gd name="T6" fmla="*/ 71 w 91"/>
                  <a:gd name="T7" fmla="*/ 6 h 103"/>
                  <a:gd name="T8" fmla="*/ 63 w 91"/>
                  <a:gd name="T9" fmla="*/ 2 h 103"/>
                  <a:gd name="T10" fmla="*/ 54 w 91"/>
                  <a:gd name="T11" fmla="*/ 0 h 103"/>
                  <a:gd name="T12" fmla="*/ 43 w 91"/>
                  <a:gd name="T13" fmla="*/ 1 h 103"/>
                  <a:gd name="T14" fmla="*/ 32 w 91"/>
                  <a:gd name="T15" fmla="*/ 2 h 103"/>
                  <a:gd name="T16" fmla="*/ 23 w 91"/>
                  <a:gd name="T17" fmla="*/ 6 h 103"/>
                  <a:gd name="T18" fmla="*/ 15 w 91"/>
                  <a:gd name="T19" fmla="*/ 10 h 103"/>
                  <a:gd name="T20" fmla="*/ 10 w 91"/>
                  <a:gd name="T21" fmla="*/ 17 h 103"/>
                  <a:gd name="T22" fmla="*/ 5 w 91"/>
                  <a:gd name="T23" fmla="*/ 25 h 103"/>
                  <a:gd name="T24" fmla="*/ 2 w 91"/>
                  <a:gd name="T25" fmla="*/ 34 h 103"/>
                  <a:gd name="T26" fmla="*/ 0 w 91"/>
                  <a:gd name="T27" fmla="*/ 44 h 103"/>
                  <a:gd name="T28" fmla="*/ 0 w 91"/>
                  <a:gd name="T29" fmla="*/ 56 h 103"/>
                  <a:gd name="T30" fmla="*/ 2 w 91"/>
                  <a:gd name="T31" fmla="*/ 68 h 103"/>
                  <a:gd name="T32" fmla="*/ 5 w 91"/>
                  <a:gd name="T33" fmla="*/ 78 h 103"/>
                  <a:gd name="T34" fmla="*/ 10 w 91"/>
                  <a:gd name="T35" fmla="*/ 86 h 103"/>
                  <a:gd name="T36" fmla="*/ 17 w 91"/>
                  <a:gd name="T37" fmla="*/ 92 h 103"/>
                  <a:gd name="T38" fmla="*/ 25 w 91"/>
                  <a:gd name="T39" fmla="*/ 98 h 103"/>
                  <a:gd name="T40" fmla="*/ 35 w 91"/>
                  <a:gd name="T41" fmla="*/ 102 h 103"/>
                  <a:gd name="T42" fmla="*/ 46 w 91"/>
                  <a:gd name="T43" fmla="*/ 103 h 103"/>
                  <a:gd name="T44" fmla="*/ 56 w 91"/>
                  <a:gd name="T45" fmla="*/ 103 h 103"/>
                  <a:gd name="T46" fmla="*/ 64 w 91"/>
                  <a:gd name="T47" fmla="*/ 102 h 103"/>
                  <a:gd name="T48" fmla="*/ 72 w 91"/>
                  <a:gd name="T49" fmla="*/ 100 h 103"/>
                  <a:gd name="T50" fmla="*/ 79 w 91"/>
                  <a:gd name="T51" fmla="*/ 97 h 103"/>
                  <a:gd name="T52" fmla="*/ 87 w 91"/>
                  <a:gd name="T53" fmla="*/ 84 h 103"/>
                  <a:gd name="T54" fmla="*/ 81 w 91"/>
                  <a:gd name="T55" fmla="*/ 84 h 103"/>
                  <a:gd name="T56" fmla="*/ 75 w 91"/>
                  <a:gd name="T57" fmla="*/ 87 h 103"/>
                  <a:gd name="T58" fmla="*/ 69 w 91"/>
                  <a:gd name="T59" fmla="*/ 91 h 103"/>
                  <a:gd name="T60" fmla="*/ 63 w 91"/>
                  <a:gd name="T61" fmla="*/ 91 h 103"/>
                  <a:gd name="T62" fmla="*/ 56 w 91"/>
                  <a:gd name="T63" fmla="*/ 91 h 103"/>
                  <a:gd name="T64" fmla="*/ 49 w 91"/>
                  <a:gd name="T65" fmla="*/ 91 h 103"/>
                  <a:gd name="T66" fmla="*/ 43 w 91"/>
                  <a:gd name="T67" fmla="*/ 87 h 103"/>
                  <a:gd name="T68" fmla="*/ 39 w 91"/>
                  <a:gd name="T69" fmla="*/ 84 h 103"/>
                  <a:gd name="T70" fmla="*/ 35 w 91"/>
                  <a:gd name="T71" fmla="*/ 79 h 103"/>
                  <a:gd name="T72" fmla="*/ 33 w 91"/>
                  <a:gd name="T73" fmla="*/ 73 h 103"/>
                  <a:gd name="T74" fmla="*/ 31 w 91"/>
                  <a:gd name="T75" fmla="*/ 66 h 103"/>
                  <a:gd name="T76" fmla="*/ 31 w 91"/>
                  <a:gd name="T77" fmla="*/ 57 h 103"/>
                  <a:gd name="T78" fmla="*/ 91 w 91"/>
                  <a:gd name="T79" fmla="*/ 52 h 103"/>
                  <a:gd name="T80" fmla="*/ 91 w 91"/>
                  <a:gd name="T81" fmla="*/ 40 h 103"/>
                  <a:gd name="T82" fmla="*/ 89 w 91"/>
                  <a:gd name="T83" fmla="*/ 30 h 103"/>
                  <a:gd name="T84" fmla="*/ 31 w 91"/>
                  <a:gd name="T85" fmla="*/ 34 h 103"/>
                  <a:gd name="T86" fmla="*/ 32 w 91"/>
                  <a:gd name="T87" fmla="*/ 26 h 103"/>
                  <a:gd name="T88" fmla="*/ 34 w 91"/>
                  <a:gd name="T89" fmla="*/ 20 h 103"/>
                  <a:gd name="T90" fmla="*/ 36 w 91"/>
                  <a:gd name="T91" fmla="*/ 16 h 103"/>
                  <a:gd name="T92" fmla="*/ 39 w 91"/>
                  <a:gd name="T93" fmla="*/ 12 h 103"/>
                  <a:gd name="T94" fmla="*/ 42 w 91"/>
                  <a:gd name="T95" fmla="*/ 10 h 103"/>
                  <a:gd name="T96" fmla="*/ 46 w 91"/>
                  <a:gd name="T97" fmla="*/ 9 h 103"/>
                  <a:gd name="T98" fmla="*/ 50 w 91"/>
                  <a:gd name="T99" fmla="*/ 9 h 103"/>
                  <a:gd name="T100" fmla="*/ 52 w 91"/>
                  <a:gd name="T101" fmla="*/ 10 h 103"/>
                  <a:gd name="T102" fmla="*/ 55 w 91"/>
                  <a:gd name="T103" fmla="*/ 12 h 103"/>
                  <a:gd name="T104" fmla="*/ 57 w 91"/>
                  <a:gd name="T105" fmla="*/ 16 h 103"/>
                  <a:gd name="T106" fmla="*/ 59 w 91"/>
                  <a:gd name="T107" fmla="*/ 22 h 103"/>
                  <a:gd name="T108" fmla="*/ 62 w 91"/>
                  <a:gd name="T109" fmla="*/ 34 h 103"/>
                  <a:gd name="T110" fmla="*/ 31 w 91"/>
                  <a:gd name="T111"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103">
                    <a:moveTo>
                      <a:pt x="89" y="30"/>
                    </a:moveTo>
                    <a:lnTo>
                      <a:pt x="87" y="26"/>
                    </a:lnTo>
                    <a:lnTo>
                      <a:pt x="86" y="21"/>
                    </a:lnTo>
                    <a:lnTo>
                      <a:pt x="83" y="18"/>
                    </a:lnTo>
                    <a:lnTo>
                      <a:pt x="81" y="14"/>
                    </a:lnTo>
                    <a:lnTo>
                      <a:pt x="79" y="10"/>
                    </a:lnTo>
                    <a:lnTo>
                      <a:pt x="75" y="8"/>
                    </a:lnTo>
                    <a:lnTo>
                      <a:pt x="71" y="6"/>
                    </a:lnTo>
                    <a:lnTo>
                      <a:pt x="67" y="4"/>
                    </a:lnTo>
                    <a:lnTo>
                      <a:pt x="63" y="2"/>
                    </a:lnTo>
                    <a:lnTo>
                      <a:pt x="59" y="1"/>
                    </a:lnTo>
                    <a:lnTo>
                      <a:pt x="54" y="0"/>
                    </a:lnTo>
                    <a:lnTo>
                      <a:pt x="48" y="0"/>
                    </a:lnTo>
                    <a:lnTo>
                      <a:pt x="43" y="1"/>
                    </a:lnTo>
                    <a:lnTo>
                      <a:pt x="37" y="1"/>
                    </a:lnTo>
                    <a:lnTo>
                      <a:pt x="32" y="2"/>
                    </a:lnTo>
                    <a:lnTo>
                      <a:pt x="27" y="4"/>
                    </a:lnTo>
                    <a:lnTo>
                      <a:pt x="23" y="6"/>
                    </a:lnTo>
                    <a:lnTo>
                      <a:pt x="19" y="8"/>
                    </a:lnTo>
                    <a:lnTo>
                      <a:pt x="15" y="10"/>
                    </a:lnTo>
                    <a:lnTo>
                      <a:pt x="13" y="14"/>
                    </a:lnTo>
                    <a:lnTo>
                      <a:pt x="10" y="17"/>
                    </a:lnTo>
                    <a:lnTo>
                      <a:pt x="7" y="21"/>
                    </a:lnTo>
                    <a:lnTo>
                      <a:pt x="5" y="25"/>
                    </a:lnTo>
                    <a:lnTo>
                      <a:pt x="3" y="29"/>
                    </a:lnTo>
                    <a:lnTo>
                      <a:pt x="2" y="34"/>
                    </a:lnTo>
                    <a:lnTo>
                      <a:pt x="1" y="38"/>
                    </a:lnTo>
                    <a:lnTo>
                      <a:pt x="0" y="44"/>
                    </a:lnTo>
                    <a:lnTo>
                      <a:pt x="0" y="50"/>
                    </a:lnTo>
                    <a:lnTo>
                      <a:pt x="0" y="56"/>
                    </a:lnTo>
                    <a:lnTo>
                      <a:pt x="1" y="63"/>
                    </a:lnTo>
                    <a:lnTo>
                      <a:pt x="2" y="68"/>
                    </a:lnTo>
                    <a:lnTo>
                      <a:pt x="3" y="73"/>
                    </a:lnTo>
                    <a:lnTo>
                      <a:pt x="5" y="78"/>
                    </a:lnTo>
                    <a:lnTo>
                      <a:pt x="7" y="82"/>
                    </a:lnTo>
                    <a:lnTo>
                      <a:pt x="10" y="86"/>
                    </a:lnTo>
                    <a:lnTo>
                      <a:pt x="14" y="90"/>
                    </a:lnTo>
                    <a:lnTo>
                      <a:pt x="17" y="92"/>
                    </a:lnTo>
                    <a:lnTo>
                      <a:pt x="21" y="95"/>
                    </a:lnTo>
                    <a:lnTo>
                      <a:pt x="25" y="98"/>
                    </a:lnTo>
                    <a:lnTo>
                      <a:pt x="30" y="99"/>
                    </a:lnTo>
                    <a:lnTo>
                      <a:pt x="35" y="102"/>
                    </a:lnTo>
                    <a:lnTo>
                      <a:pt x="40" y="103"/>
                    </a:lnTo>
                    <a:lnTo>
                      <a:pt x="46" y="103"/>
                    </a:lnTo>
                    <a:lnTo>
                      <a:pt x="52" y="103"/>
                    </a:lnTo>
                    <a:lnTo>
                      <a:pt x="56" y="103"/>
                    </a:lnTo>
                    <a:lnTo>
                      <a:pt x="60" y="103"/>
                    </a:lnTo>
                    <a:lnTo>
                      <a:pt x="64" y="102"/>
                    </a:lnTo>
                    <a:lnTo>
                      <a:pt x="68" y="102"/>
                    </a:lnTo>
                    <a:lnTo>
                      <a:pt x="72" y="100"/>
                    </a:lnTo>
                    <a:lnTo>
                      <a:pt x="75" y="99"/>
                    </a:lnTo>
                    <a:lnTo>
                      <a:pt x="79" y="97"/>
                    </a:lnTo>
                    <a:lnTo>
                      <a:pt x="82" y="95"/>
                    </a:lnTo>
                    <a:lnTo>
                      <a:pt x="87" y="84"/>
                    </a:lnTo>
                    <a:lnTo>
                      <a:pt x="84" y="82"/>
                    </a:lnTo>
                    <a:lnTo>
                      <a:pt x="81" y="84"/>
                    </a:lnTo>
                    <a:lnTo>
                      <a:pt x="78" y="86"/>
                    </a:lnTo>
                    <a:lnTo>
                      <a:pt x="75" y="87"/>
                    </a:lnTo>
                    <a:lnTo>
                      <a:pt x="72" y="89"/>
                    </a:lnTo>
                    <a:lnTo>
                      <a:pt x="69" y="91"/>
                    </a:lnTo>
                    <a:lnTo>
                      <a:pt x="66" y="91"/>
                    </a:lnTo>
                    <a:lnTo>
                      <a:pt x="63" y="91"/>
                    </a:lnTo>
                    <a:lnTo>
                      <a:pt x="59" y="91"/>
                    </a:lnTo>
                    <a:lnTo>
                      <a:pt x="56" y="91"/>
                    </a:lnTo>
                    <a:lnTo>
                      <a:pt x="52" y="91"/>
                    </a:lnTo>
                    <a:lnTo>
                      <a:pt x="49" y="91"/>
                    </a:lnTo>
                    <a:lnTo>
                      <a:pt x="47" y="89"/>
                    </a:lnTo>
                    <a:lnTo>
                      <a:pt x="43" y="87"/>
                    </a:lnTo>
                    <a:lnTo>
                      <a:pt x="41" y="86"/>
                    </a:lnTo>
                    <a:lnTo>
                      <a:pt x="39" y="84"/>
                    </a:lnTo>
                    <a:lnTo>
                      <a:pt x="37" y="82"/>
                    </a:lnTo>
                    <a:lnTo>
                      <a:pt x="35" y="79"/>
                    </a:lnTo>
                    <a:lnTo>
                      <a:pt x="34" y="76"/>
                    </a:lnTo>
                    <a:lnTo>
                      <a:pt x="33" y="73"/>
                    </a:lnTo>
                    <a:lnTo>
                      <a:pt x="32" y="70"/>
                    </a:lnTo>
                    <a:lnTo>
                      <a:pt x="31" y="66"/>
                    </a:lnTo>
                    <a:lnTo>
                      <a:pt x="31" y="62"/>
                    </a:lnTo>
                    <a:lnTo>
                      <a:pt x="31" y="57"/>
                    </a:lnTo>
                    <a:lnTo>
                      <a:pt x="31" y="52"/>
                    </a:lnTo>
                    <a:lnTo>
                      <a:pt x="91" y="52"/>
                    </a:lnTo>
                    <a:lnTo>
                      <a:pt x="91" y="46"/>
                    </a:lnTo>
                    <a:lnTo>
                      <a:pt x="91" y="40"/>
                    </a:lnTo>
                    <a:lnTo>
                      <a:pt x="90" y="34"/>
                    </a:lnTo>
                    <a:lnTo>
                      <a:pt x="89" y="30"/>
                    </a:lnTo>
                    <a:close/>
                    <a:moveTo>
                      <a:pt x="31" y="42"/>
                    </a:moveTo>
                    <a:lnTo>
                      <a:pt x="31" y="34"/>
                    </a:lnTo>
                    <a:lnTo>
                      <a:pt x="32" y="28"/>
                    </a:lnTo>
                    <a:lnTo>
                      <a:pt x="32" y="26"/>
                    </a:lnTo>
                    <a:lnTo>
                      <a:pt x="33" y="22"/>
                    </a:lnTo>
                    <a:lnTo>
                      <a:pt x="34" y="20"/>
                    </a:lnTo>
                    <a:lnTo>
                      <a:pt x="35" y="18"/>
                    </a:lnTo>
                    <a:lnTo>
                      <a:pt x="36" y="16"/>
                    </a:lnTo>
                    <a:lnTo>
                      <a:pt x="38" y="14"/>
                    </a:lnTo>
                    <a:lnTo>
                      <a:pt x="39" y="12"/>
                    </a:lnTo>
                    <a:lnTo>
                      <a:pt x="40" y="11"/>
                    </a:lnTo>
                    <a:lnTo>
                      <a:pt x="42" y="10"/>
                    </a:lnTo>
                    <a:lnTo>
                      <a:pt x="44" y="10"/>
                    </a:lnTo>
                    <a:lnTo>
                      <a:pt x="46" y="9"/>
                    </a:lnTo>
                    <a:lnTo>
                      <a:pt x="48" y="9"/>
                    </a:lnTo>
                    <a:lnTo>
                      <a:pt x="50" y="9"/>
                    </a:lnTo>
                    <a:lnTo>
                      <a:pt x="51" y="10"/>
                    </a:lnTo>
                    <a:lnTo>
                      <a:pt x="52" y="10"/>
                    </a:lnTo>
                    <a:lnTo>
                      <a:pt x="54" y="11"/>
                    </a:lnTo>
                    <a:lnTo>
                      <a:pt x="55" y="12"/>
                    </a:lnTo>
                    <a:lnTo>
                      <a:pt x="56" y="14"/>
                    </a:lnTo>
                    <a:lnTo>
                      <a:pt x="57" y="16"/>
                    </a:lnTo>
                    <a:lnTo>
                      <a:pt x="58" y="18"/>
                    </a:lnTo>
                    <a:lnTo>
                      <a:pt x="59" y="22"/>
                    </a:lnTo>
                    <a:lnTo>
                      <a:pt x="61" y="28"/>
                    </a:lnTo>
                    <a:lnTo>
                      <a:pt x="62" y="34"/>
                    </a:lnTo>
                    <a:lnTo>
                      <a:pt x="62" y="42"/>
                    </a:lnTo>
                    <a:lnTo>
                      <a:pt x="31"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işļiḍé"/>
              <p:cNvSpPr/>
              <p:nvPr/>
            </p:nvSpPr>
            <p:spPr bwMode="auto">
              <a:xfrm>
                <a:off x="7273926" y="4102101"/>
                <a:ext cx="98425" cy="161925"/>
              </a:xfrm>
              <a:custGeom>
                <a:avLst/>
                <a:gdLst>
                  <a:gd name="T0" fmla="*/ 56 w 62"/>
                  <a:gd name="T1" fmla="*/ 0 h 102"/>
                  <a:gd name="T2" fmla="*/ 53 w 62"/>
                  <a:gd name="T3" fmla="*/ 1 h 102"/>
                  <a:gd name="T4" fmla="*/ 50 w 62"/>
                  <a:gd name="T5" fmla="*/ 2 h 102"/>
                  <a:gd name="T6" fmla="*/ 48 w 62"/>
                  <a:gd name="T7" fmla="*/ 2 h 102"/>
                  <a:gd name="T8" fmla="*/ 45 w 62"/>
                  <a:gd name="T9" fmla="*/ 4 h 102"/>
                  <a:gd name="T10" fmla="*/ 43 w 62"/>
                  <a:gd name="T11" fmla="*/ 5 h 102"/>
                  <a:gd name="T12" fmla="*/ 40 w 62"/>
                  <a:gd name="T13" fmla="*/ 6 h 102"/>
                  <a:gd name="T14" fmla="*/ 39 w 62"/>
                  <a:gd name="T15" fmla="*/ 9 h 102"/>
                  <a:gd name="T16" fmla="*/ 36 w 62"/>
                  <a:gd name="T17" fmla="*/ 10 h 102"/>
                  <a:gd name="T18" fmla="*/ 35 w 62"/>
                  <a:gd name="T19" fmla="*/ 13 h 102"/>
                  <a:gd name="T20" fmla="*/ 33 w 62"/>
                  <a:gd name="T21" fmla="*/ 16 h 102"/>
                  <a:gd name="T22" fmla="*/ 32 w 62"/>
                  <a:gd name="T23" fmla="*/ 18 h 102"/>
                  <a:gd name="T24" fmla="*/ 30 w 62"/>
                  <a:gd name="T25" fmla="*/ 22 h 102"/>
                  <a:gd name="T26" fmla="*/ 29 w 62"/>
                  <a:gd name="T27" fmla="*/ 24 h 102"/>
                  <a:gd name="T28" fmla="*/ 28 w 62"/>
                  <a:gd name="T29" fmla="*/ 27 h 102"/>
                  <a:gd name="T30" fmla="*/ 28 w 62"/>
                  <a:gd name="T31" fmla="*/ 2 h 102"/>
                  <a:gd name="T32" fmla="*/ 24 w 62"/>
                  <a:gd name="T33" fmla="*/ 2 h 102"/>
                  <a:gd name="T34" fmla="*/ 21 w 62"/>
                  <a:gd name="T35" fmla="*/ 2 h 102"/>
                  <a:gd name="T36" fmla="*/ 18 w 62"/>
                  <a:gd name="T37" fmla="*/ 2 h 102"/>
                  <a:gd name="T38" fmla="*/ 14 w 62"/>
                  <a:gd name="T39" fmla="*/ 2 h 102"/>
                  <a:gd name="T40" fmla="*/ 11 w 62"/>
                  <a:gd name="T41" fmla="*/ 2 h 102"/>
                  <a:gd name="T42" fmla="*/ 7 w 62"/>
                  <a:gd name="T43" fmla="*/ 2 h 102"/>
                  <a:gd name="T44" fmla="*/ 3 w 62"/>
                  <a:gd name="T45" fmla="*/ 2 h 102"/>
                  <a:gd name="T46" fmla="*/ 0 w 62"/>
                  <a:gd name="T47" fmla="*/ 2 h 102"/>
                  <a:gd name="T48" fmla="*/ 0 w 62"/>
                  <a:gd name="T49" fmla="*/ 102 h 102"/>
                  <a:gd name="T50" fmla="*/ 3 w 62"/>
                  <a:gd name="T51" fmla="*/ 102 h 102"/>
                  <a:gd name="T52" fmla="*/ 7 w 62"/>
                  <a:gd name="T53" fmla="*/ 102 h 102"/>
                  <a:gd name="T54" fmla="*/ 11 w 62"/>
                  <a:gd name="T55" fmla="*/ 102 h 102"/>
                  <a:gd name="T56" fmla="*/ 14 w 62"/>
                  <a:gd name="T57" fmla="*/ 102 h 102"/>
                  <a:gd name="T58" fmla="*/ 18 w 62"/>
                  <a:gd name="T59" fmla="*/ 102 h 102"/>
                  <a:gd name="T60" fmla="*/ 21 w 62"/>
                  <a:gd name="T61" fmla="*/ 102 h 102"/>
                  <a:gd name="T62" fmla="*/ 24 w 62"/>
                  <a:gd name="T63" fmla="*/ 102 h 102"/>
                  <a:gd name="T64" fmla="*/ 28 w 62"/>
                  <a:gd name="T65" fmla="*/ 102 h 102"/>
                  <a:gd name="T66" fmla="*/ 28 w 62"/>
                  <a:gd name="T67" fmla="*/ 65 h 102"/>
                  <a:gd name="T68" fmla="*/ 28 w 62"/>
                  <a:gd name="T69" fmla="*/ 57 h 102"/>
                  <a:gd name="T70" fmla="*/ 28 w 62"/>
                  <a:gd name="T71" fmla="*/ 51 h 102"/>
                  <a:gd name="T72" fmla="*/ 28 w 62"/>
                  <a:gd name="T73" fmla="*/ 45 h 102"/>
                  <a:gd name="T74" fmla="*/ 29 w 62"/>
                  <a:gd name="T75" fmla="*/ 41 h 102"/>
                  <a:gd name="T76" fmla="*/ 31 w 62"/>
                  <a:gd name="T77" fmla="*/ 38 h 102"/>
                  <a:gd name="T78" fmla="*/ 32 w 62"/>
                  <a:gd name="T79" fmla="*/ 35 h 102"/>
                  <a:gd name="T80" fmla="*/ 34 w 62"/>
                  <a:gd name="T81" fmla="*/ 33 h 102"/>
                  <a:gd name="T82" fmla="*/ 36 w 62"/>
                  <a:gd name="T83" fmla="*/ 31 h 102"/>
                  <a:gd name="T84" fmla="*/ 39 w 62"/>
                  <a:gd name="T85" fmla="*/ 29 h 102"/>
                  <a:gd name="T86" fmla="*/ 42 w 62"/>
                  <a:gd name="T87" fmla="*/ 28 h 102"/>
                  <a:gd name="T88" fmla="*/ 45 w 62"/>
                  <a:gd name="T89" fmla="*/ 27 h 102"/>
                  <a:gd name="T90" fmla="*/ 49 w 62"/>
                  <a:gd name="T91" fmla="*/ 27 h 102"/>
                  <a:gd name="T92" fmla="*/ 52 w 62"/>
                  <a:gd name="T93" fmla="*/ 27 h 102"/>
                  <a:gd name="T94" fmla="*/ 54 w 62"/>
                  <a:gd name="T95" fmla="*/ 27 h 102"/>
                  <a:gd name="T96" fmla="*/ 57 w 62"/>
                  <a:gd name="T97" fmla="*/ 29 h 102"/>
                  <a:gd name="T98" fmla="*/ 60 w 62"/>
                  <a:gd name="T99" fmla="*/ 30 h 102"/>
                  <a:gd name="T100" fmla="*/ 61 w 62"/>
                  <a:gd name="T101" fmla="*/ 29 h 102"/>
                  <a:gd name="T102" fmla="*/ 61 w 62"/>
                  <a:gd name="T103" fmla="*/ 22 h 102"/>
                  <a:gd name="T104" fmla="*/ 61 w 62"/>
                  <a:gd name="T105" fmla="*/ 14 h 102"/>
                  <a:gd name="T106" fmla="*/ 61 w 62"/>
                  <a:gd name="T107" fmla="*/ 7 h 102"/>
                  <a:gd name="T108" fmla="*/ 62 w 62"/>
                  <a:gd name="T109" fmla="*/ 0 h 102"/>
                  <a:gd name="T110" fmla="*/ 59 w 62"/>
                  <a:gd name="T111" fmla="*/ 0 h 102"/>
                  <a:gd name="T112" fmla="*/ 56 w 6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02">
                    <a:moveTo>
                      <a:pt x="56" y="0"/>
                    </a:moveTo>
                    <a:lnTo>
                      <a:pt x="53" y="1"/>
                    </a:lnTo>
                    <a:lnTo>
                      <a:pt x="50" y="2"/>
                    </a:lnTo>
                    <a:lnTo>
                      <a:pt x="48" y="2"/>
                    </a:lnTo>
                    <a:lnTo>
                      <a:pt x="45" y="4"/>
                    </a:lnTo>
                    <a:lnTo>
                      <a:pt x="43" y="5"/>
                    </a:lnTo>
                    <a:lnTo>
                      <a:pt x="40" y="6"/>
                    </a:lnTo>
                    <a:lnTo>
                      <a:pt x="39" y="9"/>
                    </a:lnTo>
                    <a:lnTo>
                      <a:pt x="36" y="10"/>
                    </a:lnTo>
                    <a:lnTo>
                      <a:pt x="35" y="13"/>
                    </a:lnTo>
                    <a:lnTo>
                      <a:pt x="33" y="16"/>
                    </a:lnTo>
                    <a:lnTo>
                      <a:pt x="32" y="18"/>
                    </a:lnTo>
                    <a:lnTo>
                      <a:pt x="30" y="22"/>
                    </a:lnTo>
                    <a:lnTo>
                      <a:pt x="29" y="24"/>
                    </a:lnTo>
                    <a:lnTo>
                      <a:pt x="28" y="27"/>
                    </a:lnTo>
                    <a:lnTo>
                      <a:pt x="28" y="2"/>
                    </a:lnTo>
                    <a:lnTo>
                      <a:pt x="24" y="2"/>
                    </a:lnTo>
                    <a:lnTo>
                      <a:pt x="21" y="2"/>
                    </a:lnTo>
                    <a:lnTo>
                      <a:pt x="18" y="2"/>
                    </a:lnTo>
                    <a:lnTo>
                      <a:pt x="14" y="2"/>
                    </a:lnTo>
                    <a:lnTo>
                      <a:pt x="11" y="2"/>
                    </a:lnTo>
                    <a:lnTo>
                      <a:pt x="7" y="2"/>
                    </a:lnTo>
                    <a:lnTo>
                      <a:pt x="3" y="2"/>
                    </a:lnTo>
                    <a:lnTo>
                      <a:pt x="0" y="2"/>
                    </a:lnTo>
                    <a:lnTo>
                      <a:pt x="0" y="102"/>
                    </a:lnTo>
                    <a:lnTo>
                      <a:pt x="3" y="102"/>
                    </a:lnTo>
                    <a:lnTo>
                      <a:pt x="7" y="102"/>
                    </a:lnTo>
                    <a:lnTo>
                      <a:pt x="11" y="102"/>
                    </a:lnTo>
                    <a:lnTo>
                      <a:pt x="14" y="102"/>
                    </a:lnTo>
                    <a:lnTo>
                      <a:pt x="18" y="102"/>
                    </a:lnTo>
                    <a:lnTo>
                      <a:pt x="21" y="102"/>
                    </a:lnTo>
                    <a:lnTo>
                      <a:pt x="24" y="102"/>
                    </a:lnTo>
                    <a:lnTo>
                      <a:pt x="28" y="102"/>
                    </a:lnTo>
                    <a:lnTo>
                      <a:pt x="28" y="65"/>
                    </a:lnTo>
                    <a:lnTo>
                      <a:pt x="28" y="57"/>
                    </a:lnTo>
                    <a:lnTo>
                      <a:pt x="28" y="51"/>
                    </a:lnTo>
                    <a:lnTo>
                      <a:pt x="28" y="45"/>
                    </a:lnTo>
                    <a:lnTo>
                      <a:pt x="29" y="41"/>
                    </a:lnTo>
                    <a:lnTo>
                      <a:pt x="31" y="38"/>
                    </a:lnTo>
                    <a:lnTo>
                      <a:pt x="32" y="35"/>
                    </a:lnTo>
                    <a:lnTo>
                      <a:pt x="34" y="33"/>
                    </a:lnTo>
                    <a:lnTo>
                      <a:pt x="36" y="31"/>
                    </a:lnTo>
                    <a:lnTo>
                      <a:pt x="39" y="29"/>
                    </a:lnTo>
                    <a:lnTo>
                      <a:pt x="42" y="28"/>
                    </a:lnTo>
                    <a:lnTo>
                      <a:pt x="45" y="27"/>
                    </a:lnTo>
                    <a:lnTo>
                      <a:pt x="49" y="27"/>
                    </a:lnTo>
                    <a:lnTo>
                      <a:pt x="52" y="27"/>
                    </a:lnTo>
                    <a:lnTo>
                      <a:pt x="54" y="27"/>
                    </a:lnTo>
                    <a:lnTo>
                      <a:pt x="57" y="29"/>
                    </a:lnTo>
                    <a:lnTo>
                      <a:pt x="60" y="30"/>
                    </a:lnTo>
                    <a:lnTo>
                      <a:pt x="61" y="29"/>
                    </a:lnTo>
                    <a:lnTo>
                      <a:pt x="61" y="22"/>
                    </a:lnTo>
                    <a:lnTo>
                      <a:pt x="61" y="14"/>
                    </a:lnTo>
                    <a:lnTo>
                      <a:pt x="61" y="7"/>
                    </a:lnTo>
                    <a:lnTo>
                      <a:pt x="62" y="0"/>
                    </a:lnTo>
                    <a:lnTo>
                      <a:pt x="59" y="0"/>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šľiḑé"/>
              <p:cNvSpPr/>
              <p:nvPr/>
            </p:nvSpPr>
            <p:spPr bwMode="auto">
              <a:xfrm>
                <a:off x="7407276" y="4102101"/>
                <a:ext cx="109538" cy="163513"/>
              </a:xfrm>
              <a:custGeom>
                <a:avLst/>
                <a:gdLst>
                  <a:gd name="T0" fmla="*/ 67 w 69"/>
                  <a:gd name="T1" fmla="*/ 59 h 103"/>
                  <a:gd name="T2" fmla="*/ 62 w 69"/>
                  <a:gd name="T3" fmla="*/ 52 h 103"/>
                  <a:gd name="T4" fmla="*/ 55 w 69"/>
                  <a:gd name="T5" fmla="*/ 47 h 103"/>
                  <a:gd name="T6" fmla="*/ 46 w 69"/>
                  <a:gd name="T7" fmla="*/ 42 h 103"/>
                  <a:gd name="T8" fmla="*/ 34 w 69"/>
                  <a:gd name="T9" fmla="*/ 37 h 103"/>
                  <a:gd name="T10" fmla="*/ 25 w 69"/>
                  <a:gd name="T11" fmla="*/ 31 h 103"/>
                  <a:gd name="T12" fmla="*/ 21 w 69"/>
                  <a:gd name="T13" fmla="*/ 25 h 103"/>
                  <a:gd name="T14" fmla="*/ 21 w 69"/>
                  <a:gd name="T15" fmla="*/ 18 h 103"/>
                  <a:gd name="T16" fmla="*/ 27 w 69"/>
                  <a:gd name="T17" fmla="*/ 13 h 103"/>
                  <a:gd name="T18" fmla="*/ 36 w 69"/>
                  <a:gd name="T19" fmla="*/ 10 h 103"/>
                  <a:gd name="T20" fmla="*/ 45 w 69"/>
                  <a:gd name="T21" fmla="*/ 14 h 103"/>
                  <a:gd name="T22" fmla="*/ 53 w 69"/>
                  <a:gd name="T23" fmla="*/ 21 h 103"/>
                  <a:gd name="T24" fmla="*/ 61 w 69"/>
                  <a:gd name="T25" fmla="*/ 27 h 103"/>
                  <a:gd name="T26" fmla="*/ 65 w 69"/>
                  <a:gd name="T27" fmla="*/ 14 h 103"/>
                  <a:gd name="T28" fmla="*/ 60 w 69"/>
                  <a:gd name="T29" fmla="*/ 6 h 103"/>
                  <a:gd name="T30" fmla="*/ 48 w 69"/>
                  <a:gd name="T31" fmla="*/ 2 h 103"/>
                  <a:gd name="T32" fmla="*/ 36 w 69"/>
                  <a:gd name="T33" fmla="*/ 0 h 103"/>
                  <a:gd name="T34" fmla="*/ 24 w 69"/>
                  <a:gd name="T35" fmla="*/ 2 h 103"/>
                  <a:gd name="T36" fmla="*/ 15 w 69"/>
                  <a:gd name="T37" fmla="*/ 6 h 103"/>
                  <a:gd name="T38" fmla="*/ 8 w 69"/>
                  <a:gd name="T39" fmla="*/ 12 h 103"/>
                  <a:gd name="T40" fmla="*/ 3 w 69"/>
                  <a:gd name="T41" fmla="*/ 20 h 103"/>
                  <a:gd name="T42" fmla="*/ 1 w 69"/>
                  <a:gd name="T43" fmla="*/ 30 h 103"/>
                  <a:gd name="T44" fmla="*/ 1 w 69"/>
                  <a:gd name="T45" fmla="*/ 38 h 103"/>
                  <a:gd name="T46" fmla="*/ 3 w 69"/>
                  <a:gd name="T47" fmla="*/ 46 h 103"/>
                  <a:gd name="T48" fmla="*/ 8 w 69"/>
                  <a:gd name="T49" fmla="*/ 52 h 103"/>
                  <a:gd name="T50" fmla="*/ 14 w 69"/>
                  <a:gd name="T51" fmla="*/ 58 h 103"/>
                  <a:gd name="T52" fmla="*/ 23 w 69"/>
                  <a:gd name="T53" fmla="*/ 63 h 103"/>
                  <a:gd name="T54" fmla="*/ 34 w 69"/>
                  <a:gd name="T55" fmla="*/ 68 h 103"/>
                  <a:gd name="T56" fmla="*/ 44 w 69"/>
                  <a:gd name="T57" fmla="*/ 74 h 103"/>
                  <a:gd name="T58" fmla="*/ 48 w 69"/>
                  <a:gd name="T59" fmla="*/ 79 h 103"/>
                  <a:gd name="T60" fmla="*/ 47 w 69"/>
                  <a:gd name="T61" fmla="*/ 87 h 103"/>
                  <a:gd name="T62" fmla="*/ 41 w 69"/>
                  <a:gd name="T63" fmla="*/ 92 h 103"/>
                  <a:gd name="T64" fmla="*/ 32 w 69"/>
                  <a:gd name="T65" fmla="*/ 95 h 103"/>
                  <a:gd name="T66" fmla="*/ 21 w 69"/>
                  <a:gd name="T67" fmla="*/ 92 h 103"/>
                  <a:gd name="T68" fmla="*/ 12 w 69"/>
                  <a:gd name="T69" fmla="*/ 85 h 103"/>
                  <a:gd name="T70" fmla="*/ 4 w 69"/>
                  <a:gd name="T71" fmla="*/ 77 h 103"/>
                  <a:gd name="T72" fmla="*/ 1 w 69"/>
                  <a:gd name="T73" fmla="*/ 92 h 103"/>
                  <a:gd name="T74" fmla="*/ 7 w 69"/>
                  <a:gd name="T75" fmla="*/ 99 h 103"/>
                  <a:gd name="T76" fmla="*/ 17 w 69"/>
                  <a:gd name="T77" fmla="*/ 103 h 103"/>
                  <a:gd name="T78" fmla="*/ 29 w 69"/>
                  <a:gd name="T79" fmla="*/ 103 h 103"/>
                  <a:gd name="T80" fmla="*/ 42 w 69"/>
                  <a:gd name="T81" fmla="*/ 102 h 103"/>
                  <a:gd name="T82" fmla="*/ 52 w 69"/>
                  <a:gd name="T83" fmla="*/ 99 h 103"/>
                  <a:gd name="T84" fmla="*/ 60 w 69"/>
                  <a:gd name="T85" fmla="*/ 93 h 103"/>
                  <a:gd name="T86" fmla="*/ 66 w 69"/>
                  <a:gd name="T87" fmla="*/ 85 h 103"/>
                  <a:gd name="T88" fmla="*/ 69 w 69"/>
                  <a:gd name="T89" fmla="*/ 75 h 103"/>
                  <a:gd name="T90" fmla="*/ 69 w 69"/>
                  <a:gd name="T91"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 h="103">
                    <a:moveTo>
                      <a:pt x="68" y="64"/>
                    </a:moveTo>
                    <a:lnTo>
                      <a:pt x="68" y="62"/>
                    </a:lnTo>
                    <a:lnTo>
                      <a:pt x="67" y="59"/>
                    </a:lnTo>
                    <a:lnTo>
                      <a:pt x="65" y="57"/>
                    </a:lnTo>
                    <a:lnTo>
                      <a:pt x="64" y="55"/>
                    </a:lnTo>
                    <a:lnTo>
                      <a:pt x="62" y="52"/>
                    </a:lnTo>
                    <a:lnTo>
                      <a:pt x="60" y="51"/>
                    </a:lnTo>
                    <a:lnTo>
                      <a:pt x="57" y="48"/>
                    </a:lnTo>
                    <a:lnTo>
                      <a:pt x="55" y="47"/>
                    </a:lnTo>
                    <a:lnTo>
                      <a:pt x="52" y="45"/>
                    </a:lnTo>
                    <a:lnTo>
                      <a:pt x="49" y="43"/>
                    </a:lnTo>
                    <a:lnTo>
                      <a:pt x="46" y="42"/>
                    </a:lnTo>
                    <a:lnTo>
                      <a:pt x="42" y="40"/>
                    </a:lnTo>
                    <a:lnTo>
                      <a:pt x="39" y="38"/>
                    </a:lnTo>
                    <a:lnTo>
                      <a:pt x="34" y="37"/>
                    </a:lnTo>
                    <a:lnTo>
                      <a:pt x="31" y="34"/>
                    </a:lnTo>
                    <a:lnTo>
                      <a:pt x="28" y="33"/>
                    </a:lnTo>
                    <a:lnTo>
                      <a:pt x="25" y="31"/>
                    </a:lnTo>
                    <a:lnTo>
                      <a:pt x="24" y="29"/>
                    </a:lnTo>
                    <a:lnTo>
                      <a:pt x="22" y="27"/>
                    </a:lnTo>
                    <a:lnTo>
                      <a:pt x="21" y="25"/>
                    </a:lnTo>
                    <a:lnTo>
                      <a:pt x="20" y="23"/>
                    </a:lnTo>
                    <a:lnTo>
                      <a:pt x="21" y="20"/>
                    </a:lnTo>
                    <a:lnTo>
                      <a:pt x="21" y="18"/>
                    </a:lnTo>
                    <a:lnTo>
                      <a:pt x="23" y="16"/>
                    </a:lnTo>
                    <a:lnTo>
                      <a:pt x="24" y="14"/>
                    </a:lnTo>
                    <a:lnTo>
                      <a:pt x="27" y="13"/>
                    </a:lnTo>
                    <a:lnTo>
                      <a:pt x="29" y="12"/>
                    </a:lnTo>
                    <a:lnTo>
                      <a:pt x="32" y="11"/>
                    </a:lnTo>
                    <a:lnTo>
                      <a:pt x="36" y="10"/>
                    </a:lnTo>
                    <a:lnTo>
                      <a:pt x="39" y="11"/>
                    </a:lnTo>
                    <a:lnTo>
                      <a:pt x="43" y="12"/>
                    </a:lnTo>
                    <a:lnTo>
                      <a:pt x="45" y="14"/>
                    </a:lnTo>
                    <a:lnTo>
                      <a:pt x="48" y="16"/>
                    </a:lnTo>
                    <a:lnTo>
                      <a:pt x="51" y="18"/>
                    </a:lnTo>
                    <a:lnTo>
                      <a:pt x="53" y="21"/>
                    </a:lnTo>
                    <a:lnTo>
                      <a:pt x="55" y="24"/>
                    </a:lnTo>
                    <a:lnTo>
                      <a:pt x="56" y="27"/>
                    </a:lnTo>
                    <a:lnTo>
                      <a:pt x="61" y="27"/>
                    </a:lnTo>
                    <a:lnTo>
                      <a:pt x="63" y="23"/>
                    </a:lnTo>
                    <a:lnTo>
                      <a:pt x="64" y="19"/>
                    </a:lnTo>
                    <a:lnTo>
                      <a:pt x="65" y="14"/>
                    </a:lnTo>
                    <a:lnTo>
                      <a:pt x="66" y="10"/>
                    </a:lnTo>
                    <a:lnTo>
                      <a:pt x="63" y="8"/>
                    </a:lnTo>
                    <a:lnTo>
                      <a:pt x="60" y="6"/>
                    </a:lnTo>
                    <a:lnTo>
                      <a:pt x="56" y="4"/>
                    </a:lnTo>
                    <a:lnTo>
                      <a:pt x="52" y="3"/>
                    </a:lnTo>
                    <a:lnTo>
                      <a:pt x="48" y="2"/>
                    </a:lnTo>
                    <a:lnTo>
                      <a:pt x="44" y="1"/>
                    </a:lnTo>
                    <a:lnTo>
                      <a:pt x="40" y="0"/>
                    </a:lnTo>
                    <a:lnTo>
                      <a:pt x="36" y="0"/>
                    </a:lnTo>
                    <a:lnTo>
                      <a:pt x="32" y="0"/>
                    </a:lnTo>
                    <a:lnTo>
                      <a:pt x="28" y="1"/>
                    </a:lnTo>
                    <a:lnTo>
                      <a:pt x="24" y="2"/>
                    </a:lnTo>
                    <a:lnTo>
                      <a:pt x="21" y="3"/>
                    </a:lnTo>
                    <a:lnTo>
                      <a:pt x="18" y="4"/>
                    </a:lnTo>
                    <a:lnTo>
                      <a:pt x="15" y="6"/>
                    </a:lnTo>
                    <a:lnTo>
                      <a:pt x="12" y="7"/>
                    </a:lnTo>
                    <a:lnTo>
                      <a:pt x="10" y="10"/>
                    </a:lnTo>
                    <a:lnTo>
                      <a:pt x="8" y="12"/>
                    </a:lnTo>
                    <a:lnTo>
                      <a:pt x="6" y="14"/>
                    </a:lnTo>
                    <a:lnTo>
                      <a:pt x="4" y="17"/>
                    </a:lnTo>
                    <a:lnTo>
                      <a:pt x="3" y="20"/>
                    </a:lnTo>
                    <a:lnTo>
                      <a:pt x="2" y="22"/>
                    </a:lnTo>
                    <a:lnTo>
                      <a:pt x="1" y="26"/>
                    </a:lnTo>
                    <a:lnTo>
                      <a:pt x="1" y="30"/>
                    </a:lnTo>
                    <a:lnTo>
                      <a:pt x="0" y="34"/>
                    </a:lnTo>
                    <a:lnTo>
                      <a:pt x="0" y="36"/>
                    </a:lnTo>
                    <a:lnTo>
                      <a:pt x="1" y="38"/>
                    </a:lnTo>
                    <a:lnTo>
                      <a:pt x="1" y="41"/>
                    </a:lnTo>
                    <a:lnTo>
                      <a:pt x="2" y="43"/>
                    </a:lnTo>
                    <a:lnTo>
                      <a:pt x="3" y="46"/>
                    </a:lnTo>
                    <a:lnTo>
                      <a:pt x="4" y="48"/>
                    </a:lnTo>
                    <a:lnTo>
                      <a:pt x="6" y="51"/>
                    </a:lnTo>
                    <a:lnTo>
                      <a:pt x="8" y="52"/>
                    </a:lnTo>
                    <a:lnTo>
                      <a:pt x="10" y="55"/>
                    </a:lnTo>
                    <a:lnTo>
                      <a:pt x="12" y="56"/>
                    </a:lnTo>
                    <a:lnTo>
                      <a:pt x="14" y="58"/>
                    </a:lnTo>
                    <a:lnTo>
                      <a:pt x="17" y="60"/>
                    </a:lnTo>
                    <a:lnTo>
                      <a:pt x="20" y="62"/>
                    </a:lnTo>
                    <a:lnTo>
                      <a:pt x="23" y="63"/>
                    </a:lnTo>
                    <a:lnTo>
                      <a:pt x="26" y="65"/>
                    </a:lnTo>
                    <a:lnTo>
                      <a:pt x="30" y="67"/>
                    </a:lnTo>
                    <a:lnTo>
                      <a:pt x="34" y="68"/>
                    </a:lnTo>
                    <a:lnTo>
                      <a:pt x="38" y="70"/>
                    </a:lnTo>
                    <a:lnTo>
                      <a:pt x="41" y="71"/>
                    </a:lnTo>
                    <a:lnTo>
                      <a:pt x="44" y="74"/>
                    </a:lnTo>
                    <a:lnTo>
                      <a:pt x="46" y="75"/>
                    </a:lnTo>
                    <a:lnTo>
                      <a:pt x="48" y="78"/>
                    </a:lnTo>
                    <a:lnTo>
                      <a:pt x="48" y="79"/>
                    </a:lnTo>
                    <a:lnTo>
                      <a:pt x="48" y="82"/>
                    </a:lnTo>
                    <a:lnTo>
                      <a:pt x="48" y="84"/>
                    </a:lnTo>
                    <a:lnTo>
                      <a:pt x="47" y="87"/>
                    </a:lnTo>
                    <a:lnTo>
                      <a:pt x="45" y="89"/>
                    </a:lnTo>
                    <a:lnTo>
                      <a:pt x="44" y="91"/>
                    </a:lnTo>
                    <a:lnTo>
                      <a:pt x="41" y="92"/>
                    </a:lnTo>
                    <a:lnTo>
                      <a:pt x="39" y="93"/>
                    </a:lnTo>
                    <a:lnTo>
                      <a:pt x="36" y="94"/>
                    </a:lnTo>
                    <a:lnTo>
                      <a:pt x="32" y="95"/>
                    </a:lnTo>
                    <a:lnTo>
                      <a:pt x="28" y="95"/>
                    </a:lnTo>
                    <a:lnTo>
                      <a:pt x="24" y="94"/>
                    </a:lnTo>
                    <a:lnTo>
                      <a:pt x="21" y="92"/>
                    </a:lnTo>
                    <a:lnTo>
                      <a:pt x="18" y="91"/>
                    </a:lnTo>
                    <a:lnTo>
                      <a:pt x="16" y="87"/>
                    </a:lnTo>
                    <a:lnTo>
                      <a:pt x="12" y="85"/>
                    </a:lnTo>
                    <a:lnTo>
                      <a:pt x="10" y="81"/>
                    </a:lnTo>
                    <a:lnTo>
                      <a:pt x="8" y="77"/>
                    </a:lnTo>
                    <a:lnTo>
                      <a:pt x="4" y="77"/>
                    </a:lnTo>
                    <a:lnTo>
                      <a:pt x="3" y="81"/>
                    </a:lnTo>
                    <a:lnTo>
                      <a:pt x="2" y="87"/>
                    </a:lnTo>
                    <a:lnTo>
                      <a:pt x="1" y="92"/>
                    </a:lnTo>
                    <a:lnTo>
                      <a:pt x="0" y="96"/>
                    </a:lnTo>
                    <a:lnTo>
                      <a:pt x="3" y="98"/>
                    </a:lnTo>
                    <a:lnTo>
                      <a:pt x="7" y="99"/>
                    </a:lnTo>
                    <a:lnTo>
                      <a:pt x="10" y="100"/>
                    </a:lnTo>
                    <a:lnTo>
                      <a:pt x="13" y="102"/>
                    </a:lnTo>
                    <a:lnTo>
                      <a:pt x="17" y="103"/>
                    </a:lnTo>
                    <a:lnTo>
                      <a:pt x="20" y="103"/>
                    </a:lnTo>
                    <a:lnTo>
                      <a:pt x="25" y="103"/>
                    </a:lnTo>
                    <a:lnTo>
                      <a:pt x="29" y="103"/>
                    </a:lnTo>
                    <a:lnTo>
                      <a:pt x="33" y="103"/>
                    </a:lnTo>
                    <a:lnTo>
                      <a:pt x="38" y="103"/>
                    </a:lnTo>
                    <a:lnTo>
                      <a:pt x="42" y="102"/>
                    </a:lnTo>
                    <a:lnTo>
                      <a:pt x="46" y="101"/>
                    </a:lnTo>
                    <a:lnTo>
                      <a:pt x="49" y="100"/>
                    </a:lnTo>
                    <a:lnTo>
                      <a:pt x="52" y="99"/>
                    </a:lnTo>
                    <a:lnTo>
                      <a:pt x="56" y="97"/>
                    </a:lnTo>
                    <a:lnTo>
                      <a:pt x="59" y="95"/>
                    </a:lnTo>
                    <a:lnTo>
                      <a:pt x="60" y="93"/>
                    </a:lnTo>
                    <a:lnTo>
                      <a:pt x="63" y="91"/>
                    </a:lnTo>
                    <a:lnTo>
                      <a:pt x="64" y="88"/>
                    </a:lnTo>
                    <a:lnTo>
                      <a:pt x="66" y="85"/>
                    </a:lnTo>
                    <a:lnTo>
                      <a:pt x="68" y="83"/>
                    </a:lnTo>
                    <a:lnTo>
                      <a:pt x="68" y="79"/>
                    </a:lnTo>
                    <a:lnTo>
                      <a:pt x="69" y="75"/>
                    </a:lnTo>
                    <a:lnTo>
                      <a:pt x="69" y="71"/>
                    </a:lnTo>
                    <a:lnTo>
                      <a:pt x="69" y="69"/>
                    </a:lnTo>
                    <a:lnTo>
                      <a:pt x="69" y="67"/>
                    </a:lnTo>
                    <a:lnTo>
                      <a:pt x="68"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îşľiḑê"/>
              <p:cNvSpPr/>
              <p:nvPr/>
            </p:nvSpPr>
            <p:spPr bwMode="auto">
              <a:xfrm>
                <a:off x="7567613" y="4105276"/>
                <a:ext cx="44450" cy="158750"/>
              </a:xfrm>
              <a:custGeom>
                <a:avLst/>
                <a:gdLst>
                  <a:gd name="T0" fmla="*/ 21 w 28"/>
                  <a:gd name="T1" fmla="*/ 0 h 100"/>
                  <a:gd name="T2" fmla="*/ 18 w 28"/>
                  <a:gd name="T3" fmla="*/ 0 h 100"/>
                  <a:gd name="T4" fmla="*/ 15 w 28"/>
                  <a:gd name="T5" fmla="*/ 0 h 100"/>
                  <a:gd name="T6" fmla="*/ 11 w 28"/>
                  <a:gd name="T7" fmla="*/ 0 h 100"/>
                  <a:gd name="T8" fmla="*/ 7 w 28"/>
                  <a:gd name="T9" fmla="*/ 0 h 100"/>
                  <a:gd name="T10" fmla="*/ 3 w 28"/>
                  <a:gd name="T11" fmla="*/ 0 h 100"/>
                  <a:gd name="T12" fmla="*/ 0 w 28"/>
                  <a:gd name="T13" fmla="*/ 0 h 100"/>
                  <a:gd name="T14" fmla="*/ 0 w 28"/>
                  <a:gd name="T15" fmla="*/ 100 h 100"/>
                  <a:gd name="T16" fmla="*/ 3 w 28"/>
                  <a:gd name="T17" fmla="*/ 100 h 100"/>
                  <a:gd name="T18" fmla="*/ 7 w 28"/>
                  <a:gd name="T19" fmla="*/ 100 h 100"/>
                  <a:gd name="T20" fmla="*/ 11 w 28"/>
                  <a:gd name="T21" fmla="*/ 100 h 100"/>
                  <a:gd name="T22" fmla="*/ 15 w 28"/>
                  <a:gd name="T23" fmla="*/ 100 h 100"/>
                  <a:gd name="T24" fmla="*/ 18 w 28"/>
                  <a:gd name="T25" fmla="*/ 100 h 100"/>
                  <a:gd name="T26" fmla="*/ 21 w 28"/>
                  <a:gd name="T27" fmla="*/ 100 h 100"/>
                  <a:gd name="T28" fmla="*/ 24 w 28"/>
                  <a:gd name="T29" fmla="*/ 100 h 100"/>
                  <a:gd name="T30" fmla="*/ 28 w 28"/>
                  <a:gd name="T31" fmla="*/ 100 h 100"/>
                  <a:gd name="T32" fmla="*/ 28 w 28"/>
                  <a:gd name="T33" fmla="*/ 0 h 100"/>
                  <a:gd name="T34" fmla="*/ 24 w 28"/>
                  <a:gd name="T35" fmla="*/ 0 h 100"/>
                  <a:gd name="T36" fmla="*/ 21 w 28"/>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0">
                    <a:moveTo>
                      <a:pt x="21" y="0"/>
                    </a:moveTo>
                    <a:lnTo>
                      <a:pt x="18" y="0"/>
                    </a:lnTo>
                    <a:lnTo>
                      <a:pt x="15" y="0"/>
                    </a:lnTo>
                    <a:lnTo>
                      <a:pt x="11" y="0"/>
                    </a:lnTo>
                    <a:lnTo>
                      <a:pt x="7" y="0"/>
                    </a:lnTo>
                    <a:lnTo>
                      <a:pt x="3" y="0"/>
                    </a:lnTo>
                    <a:lnTo>
                      <a:pt x="0" y="0"/>
                    </a:lnTo>
                    <a:lnTo>
                      <a:pt x="0" y="100"/>
                    </a:lnTo>
                    <a:lnTo>
                      <a:pt x="3" y="100"/>
                    </a:lnTo>
                    <a:lnTo>
                      <a:pt x="7" y="100"/>
                    </a:lnTo>
                    <a:lnTo>
                      <a:pt x="11" y="100"/>
                    </a:lnTo>
                    <a:lnTo>
                      <a:pt x="15" y="100"/>
                    </a:lnTo>
                    <a:lnTo>
                      <a:pt x="18" y="100"/>
                    </a:lnTo>
                    <a:lnTo>
                      <a:pt x="21" y="100"/>
                    </a:lnTo>
                    <a:lnTo>
                      <a:pt x="24" y="100"/>
                    </a:lnTo>
                    <a:lnTo>
                      <a:pt x="28" y="100"/>
                    </a:lnTo>
                    <a:lnTo>
                      <a:pt x="28" y="0"/>
                    </a:lnTo>
                    <a:lnTo>
                      <a:pt x="24"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îšlîḋè"/>
              <p:cNvSpPr/>
              <p:nvPr/>
            </p:nvSpPr>
            <p:spPr bwMode="auto">
              <a:xfrm>
                <a:off x="7564438" y="4017963"/>
                <a:ext cx="52388" cy="50800"/>
              </a:xfrm>
              <a:custGeom>
                <a:avLst/>
                <a:gdLst>
                  <a:gd name="T0" fmla="*/ 31 w 33"/>
                  <a:gd name="T1" fmla="*/ 10 h 32"/>
                  <a:gd name="T2" fmla="*/ 29 w 33"/>
                  <a:gd name="T3" fmla="*/ 7 h 32"/>
                  <a:gd name="T4" fmla="*/ 28 w 33"/>
                  <a:gd name="T5" fmla="*/ 5 h 32"/>
                  <a:gd name="T6" fmla="*/ 25 w 33"/>
                  <a:gd name="T7" fmla="*/ 3 h 32"/>
                  <a:gd name="T8" fmla="*/ 22 w 33"/>
                  <a:gd name="T9" fmla="*/ 2 h 32"/>
                  <a:gd name="T10" fmla="*/ 19 w 33"/>
                  <a:gd name="T11" fmla="*/ 0 h 32"/>
                  <a:gd name="T12" fmla="*/ 16 w 33"/>
                  <a:gd name="T13" fmla="*/ 0 h 32"/>
                  <a:gd name="T14" fmla="*/ 13 w 33"/>
                  <a:gd name="T15" fmla="*/ 0 h 32"/>
                  <a:gd name="T16" fmla="*/ 9 w 33"/>
                  <a:gd name="T17" fmla="*/ 2 h 32"/>
                  <a:gd name="T18" fmla="*/ 6 w 33"/>
                  <a:gd name="T19" fmla="*/ 3 h 32"/>
                  <a:gd name="T20" fmla="*/ 4 w 33"/>
                  <a:gd name="T21" fmla="*/ 5 h 32"/>
                  <a:gd name="T22" fmla="*/ 2 w 33"/>
                  <a:gd name="T23" fmla="*/ 7 h 32"/>
                  <a:gd name="T24" fmla="*/ 1 w 33"/>
                  <a:gd name="T25" fmla="*/ 10 h 32"/>
                  <a:gd name="T26" fmla="*/ 0 w 33"/>
                  <a:gd name="T27" fmla="*/ 13 h 32"/>
                  <a:gd name="T28" fmla="*/ 0 w 33"/>
                  <a:gd name="T29" fmla="*/ 16 h 32"/>
                  <a:gd name="T30" fmla="*/ 0 w 33"/>
                  <a:gd name="T31" fmla="*/ 20 h 32"/>
                  <a:gd name="T32" fmla="*/ 1 w 33"/>
                  <a:gd name="T33" fmla="*/ 23 h 32"/>
                  <a:gd name="T34" fmla="*/ 2 w 33"/>
                  <a:gd name="T35" fmla="*/ 26 h 32"/>
                  <a:gd name="T36" fmla="*/ 4 w 33"/>
                  <a:gd name="T37" fmla="*/ 28 h 32"/>
                  <a:gd name="T38" fmla="*/ 6 w 33"/>
                  <a:gd name="T39" fmla="*/ 30 h 32"/>
                  <a:gd name="T40" fmla="*/ 9 w 33"/>
                  <a:gd name="T41" fmla="*/ 31 h 32"/>
                  <a:gd name="T42" fmla="*/ 12 w 33"/>
                  <a:gd name="T43" fmla="*/ 32 h 32"/>
                  <a:gd name="T44" fmla="*/ 16 w 33"/>
                  <a:gd name="T45" fmla="*/ 32 h 32"/>
                  <a:gd name="T46" fmla="*/ 19 w 33"/>
                  <a:gd name="T47" fmla="*/ 32 h 32"/>
                  <a:gd name="T48" fmla="*/ 22 w 33"/>
                  <a:gd name="T49" fmla="*/ 31 h 32"/>
                  <a:gd name="T50" fmla="*/ 25 w 33"/>
                  <a:gd name="T51" fmla="*/ 30 h 32"/>
                  <a:gd name="T52" fmla="*/ 28 w 33"/>
                  <a:gd name="T53" fmla="*/ 27 h 32"/>
                  <a:gd name="T54" fmla="*/ 29 w 33"/>
                  <a:gd name="T55" fmla="*/ 25 h 32"/>
                  <a:gd name="T56" fmla="*/ 31 w 33"/>
                  <a:gd name="T57" fmla="*/ 23 h 32"/>
                  <a:gd name="T58" fmla="*/ 32 w 33"/>
                  <a:gd name="T59" fmla="*/ 19 h 32"/>
                  <a:gd name="T60" fmla="*/ 33 w 33"/>
                  <a:gd name="T61" fmla="*/ 16 h 32"/>
                  <a:gd name="T62" fmla="*/ 32 w 33"/>
                  <a:gd name="T63" fmla="*/ 13 h 32"/>
                  <a:gd name="T64" fmla="*/ 31 w 33"/>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1" y="10"/>
                    </a:moveTo>
                    <a:lnTo>
                      <a:pt x="29" y="7"/>
                    </a:lnTo>
                    <a:lnTo>
                      <a:pt x="28" y="5"/>
                    </a:lnTo>
                    <a:lnTo>
                      <a:pt x="25" y="3"/>
                    </a:lnTo>
                    <a:lnTo>
                      <a:pt x="22" y="2"/>
                    </a:lnTo>
                    <a:lnTo>
                      <a:pt x="19" y="0"/>
                    </a:lnTo>
                    <a:lnTo>
                      <a:pt x="16" y="0"/>
                    </a:lnTo>
                    <a:lnTo>
                      <a:pt x="13" y="0"/>
                    </a:lnTo>
                    <a:lnTo>
                      <a:pt x="9" y="2"/>
                    </a:lnTo>
                    <a:lnTo>
                      <a:pt x="6" y="3"/>
                    </a:lnTo>
                    <a:lnTo>
                      <a:pt x="4" y="5"/>
                    </a:lnTo>
                    <a:lnTo>
                      <a:pt x="2" y="7"/>
                    </a:lnTo>
                    <a:lnTo>
                      <a:pt x="1" y="10"/>
                    </a:lnTo>
                    <a:lnTo>
                      <a:pt x="0" y="13"/>
                    </a:lnTo>
                    <a:lnTo>
                      <a:pt x="0" y="16"/>
                    </a:lnTo>
                    <a:lnTo>
                      <a:pt x="0" y="20"/>
                    </a:lnTo>
                    <a:lnTo>
                      <a:pt x="1" y="23"/>
                    </a:lnTo>
                    <a:lnTo>
                      <a:pt x="2" y="26"/>
                    </a:lnTo>
                    <a:lnTo>
                      <a:pt x="4" y="28"/>
                    </a:lnTo>
                    <a:lnTo>
                      <a:pt x="6" y="30"/>
                    </a:lnTo>
                    <a:lnTo>
                      <a:pt x="9" y="31"/>
                    </a:lnTo>
                    <a:lnTo>
                      <a:pt x="12" y="32"/>
                    </a:lnTo>
                    <a:lnTo>
                      <a:pt x="16" y="32"/>
                    </a:lnTo>
                    <a:lnTo>
                      <a:pt x="19" y="32"/>
                    </a:lnTo>
                    <a:lnTo>
                      <a:pt x="22" y="31"/>
                    </a:lnTo>
                    <a:lnTo>
                      <a:pt x="25" y="30"/>
                    </a:lnTo>
                    <a:lnTo>
                      <a:pt x="28" y="27"/>
                    </a:lnTo>
                    <a:lnTo>
                      <a:pt x="29" y="25"/>
                    </a:lnTo>
                    <a:lnTo>
                      <a:pt x="31" y="23"/>
                    </a:lnTo>
                    <a:lnTo>
                      <a:pt x="32" y="19"/>
                    </a:lnTo>
                    <a:lnTo>
                      <a:pt x="33" y="16"/>
                    </a:lnTo>
                    <a:lnTo>
                      <a:pt x="32" y="13"/>
                    </a:lnTo>
                    <a:lnTo>
                      <a:pt x="3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Sľiḋé"/>
              <p:cNvSpPr/>
              <p:nvPr/>
            </p:nvSpPr>
            <p:spPr bwMode="auto">
              <a:xfrm>
                <a:off x="7659688" y="4046538"/>
                <a:ext cx="98425" cy="219075"/>
              </a:xfrm>
              <a:custGeom>
                <a:avLst/>
                <a:gdLst>
                  <a:gd name="T0" fmla="*/ 58 w 62"/>
                  <a:gd name="T1" fmla="*/ 129 h 138"/>
                  <a:gd name="T2" fmla="*/ 55 w 62"/>
                  <a:gd name="T3" fmla="*/ 129 h 138"/>
                  <a:gd name="T4" fmla="*/ 54 w 62"/>
                  <a:gd name="T5" fmla="*/ 129 h 138"/>
                  <a:gd name="T6" fmla="*/ 51 w 62"/>
                  <a:gd name="T7" fmla="*/ 129 h 138"/>
                  <a:gd name="T8" fmla="*/ 50 w 62"/>
                  <a:gd name="T9" fmla="*/ 129 h 138"/>
                  <a:gd name="T10" fmla="*/ 48 w 62"/>
                  <a:gd name="T11" fmla="*/ 128 h 138"/>
                  <a:gd name="T12" fmla="*/ 46 w 62"/>
                  <a:gd name="T13" fmla="*/ 127 h 138"/>
                  <a:gd name="T14" fmla="*/ 46 w 62"/>
                  <a:gd name="T15" fmla="*/ 126 h 138"/>
                  <a:gd name="T16" fmla="*/ 45 w 62"/>
                  <a:gd name="T17" fmla="*/ 124 h 138"/>
                  <a:gd name="T18" fmla="*/ 44 w 62"/>
                  <a:gd name="T19" fmla="*/ 122 h 138"/>
                  <a:gd name="T20" fmla="*/ 43 w 62"/>
                  <a:gd name="T21" fmla="*/ 120 h 138"/>
                  <a:gd name="T22" fmla="*/ 43 w 62"/>
                  <a:gd name="T23" fmla="*/ 118 h 138"/>
                  <a:gd name="T24" fmla="*/ 43 w 62"/>
                  <a:gd name="T25" fmla="*/ 115 h 138"/>
                  <a:gd name="T26" fmla="*/ 43 w 62"/>
                  <a:gd name="T27" fmla="*/ 112 h 138"/>
                  <a:gd name="T28" fmla="*/ 43 w 62"/>
                  <a:gd name="T29" fmla="*/ 110 h 138"/>
                  <a:gd name="T30" fmla="*/ 43 w 62"/>
                  <a:gd name="T31" fmla="*/ 50 h 138"/>
                  <a:gd name="T32" fmla="*/ 61 w 62"/>
                  <a:gd name="T33" fmla="*/ 50 h 138"/>
                  <a:gd name="T34" fmla="*/ 61 w 62"/>
                  <a:gd name="T35" fmla="*/ 47 h 138"/>
                  <a:gd name="T36" fmla="*/ 61 w 62"/>
                  <a:gd name="T37" fmla="*/ 44 h 138"/>
                  <a:gd name="T38" fmla="*/ 61 w 62"/>
                  <a:gd name="T39" fmla="*/ 40 h 138"/>
                  <a:gd name="T40" fmla="*/ 61 w 62"/>
                  <a:gd name="T41" fmla="*/ 37 h 138"/>
                  <a:gd name="T42" fmla="*/ 43 w 62"/>
                  <a:gd name="T43" fmla="*/ 37 h 138"/>
                  <a:gd name="T44" fmla="*/ 43 w 62"/>
                  <a:gd name="T45" fmla="*/ 0 h 138"/>
                  <a:gd name="T46" fmla="*/ 36 w 62"/>
                  <a:gd name="T47" fmla="*/ 4 h 138"/>
                  <a:gd name="T48" fmla="*/ 29 w 62"/>
                  <a:gd name="T49" fmla="*/ 7 h 138"/>
                  <a:gd name="T50" fmla="*/ 22 w 62"/>
                  <a:gd name="T51" fmla="*/ 10 h 138"/>
                  <a:gd name="T52" fmla="*/ 14 w 62"/>
                  <a:gd name="T53" fmla="*/ 13 h 138"/>
                  <a:gd name="T54" fmla="*/ 14 w 62"/>
                  <a:gd name="T55" fmla="*/ 37 h 138"/>
                  <a:gd name="T56" fmla="*/ 0 w 62"/>
                  <a:gd name="T57" fmla="*/ 37 h 138"/>
                  <a:gd name="T58" fmla="*/ 0 w 62"/>
                  <a:gd name="T59" fmla="*/ 40 h 138"/>
                  <a:gd name="T60" fmla="*/ 1 w 62"/>
                  <a:gd name="T61" fmla="*/ 44 h 138"/>
                  <a:gd name="T62" fmla="*/ 0 w 62"/>
                  <a:gd name="T63" fmla="*/ 47 h 138"/>
                  <a:gd name="T64" fmla="*/ 0 w 62"/>
                  <a:gd name="T65" fmla="*/ 50 h 138"/>
                  <a:gd name="T66" fmla="*/ 14 w 62"/>
                  <a:gd name="T67" fmla="*/ 50 h 138"/>
                  <a:gd name="T68" fmla="*/ 14 w 62"/>
                  <a:gd name="T69" fmla="*/ 106 h 138"/>
                  <a:gd name="T70" fmla="*/ 14 w 62"/>
                  <a:gd name="T71" fmla="*/ 110 h 138"/>
                  <a:gd name="T72" fmla="*/ 14 w 62"/>
                  <a:gd name="T73" fmla="*/ 114 h 138"/>
                  <a:gd name="T74" fmla="*/ 15 w 62"/>
                  <a:gd name="T75" fmla="*/ 118 h 138"/>
                  <a:gd name="T76" fmla="*/ 16 w 62"/>
                  <a:gd name="T77" fmla="*/ 121 h 138"/>
                  <a:gd name="T78" fmla="*/ 17 w 62"/>
                  <a:gd name="T79" fmla="*/ 123 h 138"/>
                  <a:gd name="T80" fmla="*/ 18 w 62"/>
                  <a:gd name="T81" fmla="*/ 126 h 138"/>
                  <a:gd name="T82" fmla="*/ 19 w 62"/>
                  <a:gd name="T83" fmla="*/ 129 h 138"/>
                  <a:gd name="T84" fmla="*/ 20 w 62"/>
                  <a:gd name="T85" fmla="*/ 131 h 138"/>
                  <a:gd name="T86" fmla="*/ 22 w 62"/>
                  <a:gd name="T87" fmla="*/ 133 h 138"/>
                  <a:gd name="T88" fmla="*/ 24 w 62"/>
                  <a:gd name="T89" fmla="*/ 134 h 138"/>
                  <a:gd name="T90" fmla="*/ 26 w 62"/>
                  <a:gd name="T91" fmla="*/ 136 h 138"/>
                  <a:gd name="T92" fmla="*/ 29 w 62"/>
                  <a:gd name="T93" fmla="*/ 137 h 138"/>
                  <a:gd name="T94" fmla="*/ 31 w 62"/>
                  <a:gd name="T95" fmla="*/ 138 h 138"/>
                  <a:gd name="T96" fmla="*/ 34 w 62"/>
                  <a:gd name="T97" fmla="*/ 138 h 138"/>
                  <a:gd name="T98" fmla="*/ 38 w 62"/>
                  <a:gd name="T99" fmla="*/ 138 h 138"/>
                  <a:gd name="T100" fmla="*/ 41 w 62"/>
                  <a:gd name="T101" fmla="*/ 138 h 138"/>
                  <a:gd name="T102" fmla="*/ 43 w 62"/>
                  <a:gd name="T103" fmla="*/ 138 h 138"/>
                  <a:gd name="T104" fmla="*/ 46 w 62"/>
                  <a:gd name="T105" fmla="*/ 138 h 138"/>
                  <a:gd name="T106" fmla="*/ 50 w 62"/>
                  <a:gd name="T107" fmla="*/ 138 h 138"/>
                  <a:gd name="T108" fmla="*/ 55 w 62"/>
                  <a:gd name="T109" fmla="*/ 137 h 138"/>
                  <a:gd name="T110" fmla="*/ 59 w 62"/>
                  <a:gd name="T111" fmla="*/ 137 h 138"/>
                  <a:gd name="T112" fmla="*/ 62 w 62"/>
                  <a:gd name="T113" fmla="*/ 135 h 138"/>
                  <a:gd name="T114" fmla="*/ 62 w 62"/>
                  <a:gd name="T115" fmla="*/ 127 h 138"/>
                  <a:gd name="T116" fmla="*/ 60 w 62"/>
                  <a:gd name="T117" fmla="*/ 128 h 138"/>
                  <a:gd name="T118" fmla="*/ 58 w 62"/>
                  <a:gd name="T119"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138">
                    <a:moveTo>
                      <a:pt x="58" y="129"/>
                    </a:moveTo>
                    <a:lnTo>
                      <a:pt x="55" y="129"/>
                    </a:lnTo>
                    <a:lnTo>
                      <a:pt x="54" y="129"/>
                    </a:lnTo>
                    <a:lnTo>
                      <a:pt x="51" y="129"/>
                    </a:lnTo>
                    <a:lnTo>
                      <a:pt x="50" y="129"/>
                    </a:lnTo>
                    <a:lnTo>
                      <a:pt x="48" y="128"/>
                    </a:lnTo>
                    <a:lnTo>
                      <a:pt x="46" y="127"/>
                    </a:lnTo>
                    <a:lnTo>
                      <a:pt x="46" y="126"/>
                    </a:lnTo>
                    <a:lnTo>
                      <a:pt x="45" y="124"/>
                    </a:lnTo>
                    <a:lnTo>
                      <a:pt x="44" y="122"/>
                    </a:lnTo>
                    <a:lnTo>
                      <a:pt x="43" y="120"/>
                    </a:lnTo>
                    <a:lnTo>
                      <a:pt x="43" y="118"/>
                    </a:lnTo>
                    <a:lnTo>
                      <a:pt x="43" y="115"/>
                    </a:lnTo>
                    <a:lnTo>
                      <a:pt x="43" y="112"/>
                    </a:lnTo>
                    <a:lnTo>
                      <a:pt x="43" y="110"/>
                    </a:lnTo>
                    <a:lnTo>
                      <a:pt x="43" y="50"/>
                    </a:lnTo>
                    <a:lnTo>
                      <a:pt x="61" y="50"/>
                    </a:lnTo>
                    <a:lnTo>
                      <a:pt x="61" y="47"/>
                    </a:lnTo>
                    <a:lnTo>
                      <a:pt x="61" y="44"/>
                    </a:lnTo>
                    <a:lnTo>
                      <a:pt x="61" y="40"/>
                    </a:lnTo>
                    <a:lnTo>
                      <a:pt x="61" y="37"/>
                    </a:lnTo>
                    <a:lnTo>
                      <a:pt x="43" y="37"/>
                    </a:lnTo>
                    <a:lnTo>
                      <a:pt x="43" y="0"/>
                    </a:lnTo>
                    <a:lnTo>
                      <a:pt x="36" y="4"/>
                    </a:lnTo>
                    <a:lnTo>
                      <a:pt x="29" y="7"/>
                    </a:lnTo>
                    <a:lnTo>
                      <a:pt x="22" y="10"/>
                    </a:lnTo>
                    <a:lnTo>
                      <a:pt x="14" y="13"/>
                    </a:lnTo>
                    <a:lnTo>
                      <a:pt x="14" y="37"/>
                    </a:lnTo>
                    <a:lnTo>
                      <a:pt x="0" y="37"/>
                    </a:lnTo>
                    <a:lnTo>
                      <a:pt x="0" y="40"/>
                    </a:lnTo>
                    <a:lnTo>
                      <a:pt x="1" y="44"/>
                    </a:lnTo>
                    <a:lnTo>
                      <a:pt x="0" y="47"/>
                    </a:lnTo>
                    <a:lnTo>
                      <a:pt x="0" y="50"/>
                    </a:lnTo>
                    <a:lnTo>
                      <a:pt x="14" y="50"/>
                    </a:lnTo>
                    <a:lnTo>
                      <a:pt x="14" y="106"/>
                    </a:lnTo>
                    <a:lnTo>
                      <a:pt x="14" y="110"/>
                    </a:lnTo>
                    <a:lnTo>
                      <a:pt x="14" y="114"/>
                    </a:lnTo>
                    <a:lnTo>
                      <a:pt x="15" y="118"/>
                    </a:lnTo>
                    <a:lnTo>
                      <a:pt x="16" y="121"/>
                    </a:lnTo>
                    <a:lnTo>
                      <a:pt x="17" y="123"/>
                    </a:lnTo>
                    <a:lnTo>
                      <a:pt x="18" y="126"/>
                    </a:lnTo>
                    <a:lnTo>
                      <a:pt x="19" y="129"/>
                    </a:lnTo>
                    <a:lnTo>
                      <a:pt x="20" y="131"/>
                    </a:lnTo>
                    <a:lnTo>
                      <a:pt x="22" y="133"/>
                    </a:lnTo>
                    <a:lnTo>
                      <a:pt x="24" y="134"/>
                    </a:lnTo>
                    <a:lnTo>
                      <a:pt x="26" y="136"/>
                    </a:lnTo>
                    <a:lnTo>
                      <a:pt x="29" y="137"/>
                    </a:lnTo>
                    <a:lnTo>
                      <a:pt x="31" y="138"/>
                    </a:lnTo>
                    <a:lnTo>
                      <a:pt x="34" y="138"/>
                    </a:lnTo>
                    <a:lnTo>
                      <a:pt x="38" y="138"/>
                    </a:lnTo>
                    <a:lnTo>
                      <a:pt x="41" y="138"/>
                    </a:lnTo>
                    <a:lnTo>
                      <a:pt x="43" y="138"/>
                    </a:lnTo>
                    <a:lnTo>
                      <a:pt x="46" y="138"/>
                    </a:lnTo>
                    <a:lnTo>
                      <a:pt x="50" y="138"/>
                    </a:lnTo>
                    <a:lnTo>
                      <a:pt x="55" y="137"/>
                    </a:lnTo>
                    <a:lnTo>
                      <a:pt x="59" y="137"/>
                    </a:lnTo>
                    <a:lnTo>
                      <a:pt x="62" y="135"/>
                    </a:lnTo>
                    <a:lnTo>
                      <a:pt x="62" y="127"/>
                    </a:lnTo>
                    <a:lnTo>
                      <a:pt x="60" y="128"/>
                    </a:lnTo>
                    <a:lnTo>
                      <a:pt x="5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šļíḋé"/>
              <p:cNvSpPr/>
              <p:nvPr/>
            </p:nvSpPr>
            <p:spPr bwMode="auto">
              <a:xfrm>
                <a:off x="7789863" y="4105276"/>
                <a:ext cx="153988" cy="242888"/>
              </a:xfrm>
              <a:custGeom>
                <a:avLst/>
                <a:gdLst>
                  <a:gd name="T0" fmla="*/ 93 w 97"/>
                  <a:gd name="T1" fmla="*/ 0 h 153"/>
                  <a:gd name="T2" fmla="*/ 91 w 97"/>
                  <a:gd name="T3" fmla="*/ 0 h 153"/>
                  <a:gd name="T4" fmla="*/ 88 w 97"/>
                  <a:gd name="T5" fmla="*/ 0 h 153"/>
                  <a:gd name="T6" fmla="*/ 87 w 97"/>
                  <a:gd name="T7" fmla="*/ 0 h 153"/>
                  <a:gd name="T8" fmla="*/ 84 w 97"/>
                  <a:gd name="T9" fmla="*/ 0 h 153"/>
                  <a:gd name="T10" fmla="*/ 83 w 97"/>
                  <a:gd name="T11" fmla="*/ 0 h 153"/>
                  <a:gd name="T12" fmla="*/ 80 w 97"/>
                  <a:gd name="T13" fmla="*/ 0 h 153"/>
                  <a:gd name="T14" fmla="*/ 76 w 97"/>
                  <a:gd name="T15" fmla="*/ 11 h 153"/>
                  <a:gd name="T16" fmla="*/ 72 w 97"/>
                  <a:gd name="T17" fmla="*/ 21 h 153"/>
                  <a:gd name="T18" fmla="*/ 68 w 97"/>
                  <a:gd name="T19" fmla="*/ 32 h 153"/>
                  <a:gd name="T20" fmla="*/ 64 w 97"/>
                  <a:gd name="T21" fmla="*/ 44 h 153"/>
                  <a:gd name="T22" fmla="*/ 56 w 97"/>
                  <a:gd name="T23" fmla="*/ 65 h 153"/>
                  <a:gd name="T24" fmla="*/ 55 w 97"/>
                  <a:gd name="T25" fmla="*/ 62 h 153"/>
                  <a:gd name="T26" fmla="*/ 53 w 97"/>
                  <a:gd name="T27" fmla="*/ 59 h 153"/>
                  <a:gd name="T28" fmla="*/ 52 w 97"/>
                  <a:gd name="T29" fmla="*/ 55 h 153"/>
                  <a:gd name="T30" fmla="*/ 49 w 97"/>
                  <a:gd name="T31" fmla="*/ 50 h 153"/>
                  <a:gd name="T32" fmla="*/ 47 w 97"/>
                  <a:gd name="T33" fmla="*/ 42 h 153"/>
                  <a:gd name="T34" fmla="*/ 44 w 97"/>
                  <a:gd name="T35" fmla="*/ 35 h 153"/>
                  <a:gd name="T36" fmla="*/ 41 w 97"/>
                  <a:gd name="T37" fmla="*/ 28 h 153"/>
                  <a:gd name="T38" fmla="*/ 39 w 97"/>
                  <a:gd name="T39" fmla="*/ 21 h 153"/>
                  <a:gd name="T40" fmla="*/ 36 w 97"/>
                  <a:gd name="T41" fmla="*/ 15 h 153"/>
                  <a:gd name="T42" fmla="*/ 35 w 97"/>
                  <a:gd name="T43" fmla="*/ 9 h 153"/>
                  <a:gd name="T44" fmla="*/ 33 w 97"/>
                  <a:gd name="T45" fmla="*/ 4 h 153"/>
                  <a:gd name="T46" fmla="*/ 32 w 97"/>
                  <a:gd name="T47" fmla="*/ 0 h 153"/>
                  <a:gd name="T48" fmla="*/ 28 w 97"/>
                  <a:gd name="T49" fmla="*/ 0 h 153"/>
                  <a:gd name="T50" fmla="*/ 24 w 97"/>
                  <a:gd name="T51" fmla="*/ 0 h 153"/>
                  <a:gd name="T52" fmla="*/ 20 w 97"/>
                  <a:gd name="T53" fmla="*/ 0 h 153"/>
                  <a:gd name="T54" fmla="*/ 16 w 97"/>
                  <a:gd name="T55" fmla="*/ 0 h 153"/>
                  <a:gd name="T56" fmla="*/ 12 w 97"/>
                  <a:gd name="T57" fmla="*/ 0 h 153"/>
                  <a:gd name="T58" fmla="*/ 8 w 97"/>
                  <a:gd name="T59" fmla="*/ 0 h 153"/>
                  <a:gd name="T60" fmla="*/ 4 w 97"/>
                  <a:gd name="T61" fmla="*/ 0 h 153"/>
                  <a:gd name="T62" fmla="*/ 0 w 97"/>
                  <a:gd name="T63" fmla="*/ 0 h 153"/>
                  <a:gd name="T64" fmla="*/ 42 w 97"/>
                  <a:gd name="T65" fmla="*/ 100 h 153"/>
                  <a:gd name="T66" fmla="*/ 16 w 97"/>
                  <a:gd name="T67" fmla="*/ 153 h 153"/>
                  <a:gd name="T68" fmla="*/ 20 w 97"/>
                  <a:gd name="T69" fmla="*/ 153 h 153"/>
                  <a:gd name="T70" fmla="*/ 24 w 97"/>
                  <a:gd name="T71" fmla="*/ 153 h 153"/>
                  <a:gd name="T72" fmla="*/ 28 w 97"/>
                  <a:gd name="T73" fmla="*/ 153 h 153"/>
                  <a:gd name="T74" fmla="*/ 33 w 97"/>
                  <a:gd name="T75" fmla="*/ 153 h 153"/>
                  <a:gd name="T76" fmla="*/ 37 w 97"/>
                  <a:gd name="T77" fmla="*/ 141 h 153"/>
                  <a:gd name="T78" fmla="*/ 41 w 97"/>
                  <a:gd name="T79" fmla="*/ 130 h 153"/>
                  <a:gd name="T80" fmla="*/ 46 w 97"/>
                  <a:gd name="T81" fmla="*/ 118 h 153"/>
                  <a:gd name="T82" fmla="*/ 52 w 97"/>
                  <a:gd name="T83" fmla="*/ 105 h 153"/>
                  <a:gd name="T84" fmla="*/ 57 w 97"/>
                  <a:gd name="T85" fmla="*/ 92 h 153"/>
                  <a:gd name="T86" fmla="*/ 63 w 97"/>
                  <a:gd name="T87" fmla="*/ 77 h 153"/>
                  <a:gd name="T88" fmla="*/ 70 w 97"/>
                  <a:gd name="T89" fmla="*/ 63 h 153"/>
                  <a:gd name="T90" fmla="*/ 76 w 97"/>
                  <a:gd name="T91" fmla="*/ 48 h 153"/>
                  <a:gd name="T92" fmla="*/ 97 w 97"/>
                  <a:gd name="T93" fmla="*/ 0 h 153"/>
                  <a:gd name="T94" fmla="*/ 96 w 97"/>
                  <a:gd name="T95" fmla="*/ 0 h 153"/>
                  <a:gd name="T96" fmla="*/ 93 w 97"/>
                  <a:gd name="T9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153">
                    <a:moveTo>
                      <a:pt x="93" y="0"/>
                    </a:moveTo>
                    <a:lnTo>
                      <a:pt x="91" y="0"/>
                    </a:lnTo>
                    <a:lnTo>
                      <a:pt x="88" y="0"/>
                    </a:lnTo>
                    <a:lnTo>
                      <a:pt x="87" y="0"/>
                    </a:lnTo>
                    <a:lnTo>
                      <a:pt x="84" y="0"/>
                    </a:lnTo>
                    <a:lnTo>
                      <a:pt x="83" y="0"/>
                    </a:lnTo>
                    <a:lnTo>
                      <a:pt x="80" y="0"/>
                    </a:lnTo>
                    <a:lnTo>
                      <a:pt x="76" y="11"/>
                    </a:lnTo>
                    <a:lnTo>
                      <a:pt x="72" y="21"/>
                    </a:lnTo>
                    <a:lnTo>
                      <a:pt x="68" y="32"/>
                    </a:lnTo>
                    <a:lnTo>
                      <a:pt x="64" y="44"/>
                    </a:lnTo>
                    <a:lnTo>
                      <a:pt x="56" y="65"/>
                    </a:lnTo>
                    <a:lnTo>
                      <a:pt x="55" y="62"/>
                    </a:lnTo>
                    <a:lnTo>
                      <a:pt x="53" y="59"/>
                    </a:lnTo>
                    <a:lnTo>
                      <a:pt x="52" y="55"/>
                    </a:lnTo>
                    <a:lnTo>
                      <a:pt x="49" y="50"/>
                    </a:lnTo>
                    <a:lnTo>
                      <a:pt x="47" y="42"/>
                    </a:lnTo>
                    <a:lnTo>
                      <a:pt x="44" y="35"/>
                    </a:lnTo>
                    <a:lnTo>
                      <a:pt x="41" y="28"/>
                    </a:lnTo>
                    <a:lnTo>
                      <a:pt x="39" y="21"/>
                    </a:lnTo>
                    <a:lnTo>
                      <a:pt x="36" y="15"/>
                    </a:lnTo>
                    <a:lnTo>
                      <a:pt x="35" y="9"/>
                    </a:lnTo>
                    <a:lnTo>
                      <a:pt x="33" y="4"/>
                    </a:lnTo>
                    <a:lnTo>
                      <a:pt x="32" y="0"/>
                    </a:lnTo>
                    <a:lnTo>
                      <a:pt x="28" y="0"/>
                    </a:lnTo>
                    <a:lnTo>
                      <a:pt x="24" y="0"/>
                    </a:lnTo>
                    <a:lnTo>
                      <a:pt x="20" y="0"/>
                    </a:lnTo>
                    <a:lnTo>
                      <a:pt x="16" y="0"/>
                    </a:lnTo>
                    <a:lnTo>
                      <a:pt x="12" y="0"/>
                    </a:lnTo>
                    <a:lnTo>
                      <a:pt x="8" y="0"/>
                    </a:lnTo>
                    <a:lnTo>
                      <a:pt x="4" y="0"/>
                    </a:lnTo>
                    <a:lnTo>
                      <a:pt x="0" y="0"/>
                    </a:lnTo>
                    <a:lnTo>
                      <a:pt x="42" y="100"/>
                    </a:lnTo>
                    <a:lnTo>
                      <a:pt x="16" y="153"/>
                    </a:lnTo>
                    <a:lnTo>
                      <a:pt x="20" y="153"/>
                    </a:lnTo>
                    <a:lnTo>
                      <a:pt x="24" y="153"/>
                    </a:lnTo>
                    <a:lnTo>
                      <a:pt x="28" y="153"/>
                    </a:lnTo>
                    <a:lnTo>
                      <a:pt x="33" y="153"/>
                    </a:lnTo>
                    <a:lnTo>
                      <a:pt x="37" y="141"/>
                    </a:lnTo>
                    <a:lnTo>
                      <a:pt x="41" y="130"/>
                    </a:lnTo>
                    <a:lnTo>
                      <a:pt x="46" y="118"/>
                    </a:lnTo>
                    <a:lnTo>
                      <a:pt x="52" y="105"/>
                    </a:lnTo>
                    <a:lnTo>
                      <a:pt x="57" y="92"/>
                    </a:lnTo>
                    <a:lnTo>
                      <a:pt x="63" y="77"/>
                    </a:lnTo>
                    <a:lnTo>
                      <a:pt x="70" y="63"/>
                    </a:lnTo>
                    <a:lnTo>
                      <a:pt x="76" y="48"/>
                    </a:lnTo>
                    <a:lnTo>
                      <a:pt x="97" y="0"/>
                    </a:lnTo>
                    <a:lnTo>
                      <a:pt x="96"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ïṩļiḓe"/>
              <p:cNvSpPr/>
              <p:nvPr/>
            </p:nvSpPr>
            <p:spPr bwMode="auto">
              <a:xfrm>
                <a:off x="8050213" y="4102101"/>
                <a:ext cx="165100" cy="163513"/>
              </a:xfrm>
              <a:custGeom>
                <a:avLst/>
                <a:gdLst>
                  <a:gd name="T0" fmla="*/ 101 w 104"/>
                  <a:gd name="T1" fmla="*/ 34 h 103"/>
                  <a:gd name="T2" fmla="*/ 97 w 104"/>
                  <a:gd name="T3" fmla="*/ 25 h 103"/>
                  <a:gd name="T4" fmla="*/ 92 w 104"/>
                  <a:gd name="T5" fmla="*/ 17 h 103"/>
                  <a:gd name="T6" fmla="*/ 86 w 104"/>
                  <a:gd name="T7" fmla="*/ 10 h 103"/>
                  <a:gd name="T8" fmla="*/ 78 w 104"/>
                  <a:gd name="T9" fmla="*/ 6 h 103"/>
                  <a:gd name="T10" fmla="*/ 68 w 104"/>
                  <a:gd name="T11" fmla="*/ 2 h 103"/>
                  <a:gd name="T12" fmla="*/ 58 w 104"/>
                  <a:gd name="T13" fmla="*/ 1 h 103"/>
                  <a:gd name="T14" fmla="*/ 46 w 104"/>
                  <a:gd name="T15" fmla="*/ 1 h 103"/>
                  <a:gd name="T16" fmla="*/ 35 w 104"/>
                  <a:gd name="T17" fmla="*/ 2 h 103"/>
                  <a:gd name="T18" fmla="*/ 26 w 104"/>
                  <a:gd name="T19" fmla="*/ 6 h 103"/>
                  <a:gd name="T20" fmla="*/ 18 w 104"/>
                  <a:gd name="T21" fmla="*/ 12 h 103"/>
                  <a:gd name="T22" fmla="*/ 12 w 104"/>
                  <a:gd name="T23" fmla="*/ 18 h 103"/>
                  <a:gd name="T24" fmla="*/ 6 w 104"/>
                  <a:gd name="T25" fmla="*/ 27 h 103"/>
                  <a:gd name="T26" fmla="*/ 3 w 104"/>
                  <a:gd name="T27" fmla="*/ 37 h 103"/>
                  <a:gd name="T28" fmla="*/ 1 w 104"/>
                  <a:gd name="T29" fmla="*/ 48 h 103"/>
                  <a:gd name="T30" fmla="*/ 1 w 104"/>
                  <a:gd name="T31" fmla="*/ 61 h 103"/>
                  <a:gd name="T32" fmla="*/ 3 w 104"/>
                  <a:gd name="T33" fmla="*/ 71 h 103"/>
                  <a:gd name="T34" fmla="*/ 6 w 104"/>
                  <a:gd name="T35" fmla="*/ 80 h 103"/>
                  <a:gd name="T36" fmla="*/ 12 w 104"/>
                  <a:gd name="T37" fmla="*/ 87 h 103"/>
                  <a:gd name="T38" fmla="*/ 18 w 104"/>
                  <a:gd name="T39" fmla="*/ 94 h 103"/>
                  <a:gd name="T40" fmla="*/ 26 w 104"/>
                  <a:gd name="T41" fmla="*/ 98 h 103"/>
                  <a:gd name="T42" fmla="*/ 35 w 104"/>
                  <a:gd name="T43" fmla="*/ 102 h 103"/>
                  <a:gd name="T44" fmla="*/ 46 w 104"/>
                  <a:gd name="T45" fmla="*/ 103 h 103"/>
                  <a:gd name="T46" fmla="*/ 58 w 104"/>
                  <a:gd name="T47" fmla="*/ 103 h 103"/>
                  <a:gd name="T48" fmla="*/ 68 w 104"/>
                  <a:gd name="T49" fmla="*/ 102 h 103"/>
                  <a:gd name="T50" fmla="*/ 78 w 104"/>
                  <a:gd name="T51" fmla="*/ 98 h 103"/>
                  <a:gd name="T52" fmla="*/ 86 w 104"/>
                  <a:gd name="T53" fmla="*/ 92 h 103"/>
                  <a:gd name="T54" fmla="*/ 92 w 104"/>
                  <a:gd name="T55" fmla="*/ 86 h 103"/>
                  <a:gd name="T56" fmla="*/ 97 w 104"/>
                  <a:gd name="T57" fmla="*/ 78 h 103"/>
                  <a:gd name="T58" fmla="*/ 101 w 104"/>
                  <a:gd name="T59" fmla="*/ 68 h 103"/>
                  <a:gd name="T60" fmla="*/ 103 w 104"/>
                  <a:gd name="T61" fmla="*/ 56 h 103"/>
                  <a:gd name="T62" fmla="*/ 103 w 104"/>
                  <a:gd name="T63" fmla="*/ 44 h 103"/>
                  <a:gd name="T64" fmla="*/ 72 w 104"/>
                  <a:gd name="T65" fmla="*/ 58 h 103"/>
                  <a:gd name="T66" fmla="*/ 70 w 104"/>
                  <a:gd name="T67" fmla="*/ 72 h 103"/>
                  <a:gd name="T68" fmla="*/ 68 w 104"/>
                  <a:gd name="T69" fmla="*/ 79 h 103"/>
                  <a:gd name="T70" fmla="*/ 65 w 104"/>
                  <a:gd name="T71" fmla="*/ 86 h 103"/>
                  <a:gd name="T72" fmla="*/ 62 w 104"/>
                  <a:gd name="T73" fmla="*/ 91 h 103"/>
                  <a:gd name="T74" fmla="*/ 58 w 104"/>
                  <a:gd name="T75" fmla="*/ 94 h 103"/>
                  <a:gd name="T76" fmla="*/ 54 w 104"/>
                  <a:gd name="T77" fmla="*/ 95 h 103"/>
                  <a:gd name="T78" fmla="*/ 49 w 104"/>
                  <a:gd name="T79" fmla="*/ 95 h 103"/>
                  <a:gd name="T80" fmla="*/ 45 w 104"/>
                  <a:gd name="T81" fmla="*/ 94 h 103"/>
                  <a:gd name="T82" fmla="*/ 41 w 104"/>
                  <a:gd name="T83" fmla="*/ 91 h 103"/>
                  <a:gd name="T84" fmla="*/ 38 w 104"/>
                  <a:gd name="T85" fmla="*/ 87 h 103"/>
                  <a:gd name="T86" fmla="*/ 36 w 104"/>
                  <a:gd name="T87" fmla="*/ 83 h 103"/>
                  <a:gd name="T88" fmla="*/ 33 w 104"/>
                  <a:gd name="T89" fmla="*/ 75 h 103"/>
                  <a:gd name="T90" fmla="*/ 32 w 104"/>
                  <a:gd name="T91" fmla="*/ 68 h 103"/>
                  <a:gd name="T92" fmla="*/ 32 w 104"/>
                  <a:gd name="T93" fmla="*/ 59 h 103"/>
                  <a:gd name="T94" fmla="*/ 32 w 104"/>
                  <a:gd name="T95" fmla="*/ 49 h 103"/>
                  <a:gd name="T96" fmla="*/ 32 w 104"/>
                  <a:gd name="T97" fmla="*/ 38 h 103"/>
                  <a:gd name="T98" fmla="*/ 33 w 104"/>
                  <a:gd name="T99" fmla="*/ 30 h 103"/>
                  <a:gd name="T100" fmla="*/ 36 w 104"/>
                  <a:gd name="T101" fmla="*/ 23 h 103"/>
                  <a:gd name="T102" fmla="*/ 38 w 104"/>
                  <a:gd name="T103" fmla="*/ 18 h 103"/>
                  <a:gd name="T104" fmla="*/ 41 w 104"/>
                  <a:gd name="T105" fmla="*/ 14 h 103"/>
                  <a:gd name="T106" fmla="*/ 46 w 104"/>
                  <a:gd name="T107" fmla="*/ 10 h 103"/>
                  <a:gd name="T108" fmla="*/ 50 w 104"/>
                  <a:gd name="T109" fmla="*/ 9 h 103"/>
                  <a:gd name="T110" fmla="*/ 55 w 104"/>
                  <a:gd name="T111" fmla="*/ 9 h 103"/>
                  <a:gd name="T112" fmla="*/ 60 w 104"/>
                  <a:gd name="T113" fmla="*/ 10 h 103"/>
                  <a:gd name="T114" fmla="*/ 63 w 104"/>
                  <a:gd name="T115" fmla="*/ 13 h 103"/>
                  <a:gd name="T116" fmla="*/ 66 w 104"/>
                  <a:gd name="T117" fmla="*/ 16 h 103"/>
                  <a:gd name="T118" fmla="*/ 68 w 104"/>
                  <a:gd name="T119" fmla="*/ 22 h 103"/>
                  <a:gd name="T120" fmla="*/ 70 w 104"/>
                  <a:gd name="T121" fmla="*/ 27 h 103"/>
                  <a:gd name="T122" fmla="*/ 72 w 104"/>
                  <a:gd name="T123" fmla="*/ 38 h 103"/>
                  <a:gd name="T124" fmla="*/ 72 w 104"/>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03">
                    <a:moveTo>
                      <a:pt x="102" y="38"/>
                    </a:moveTo>
                    <a:lnTo>
                      <a:pt x="101" y="34"/>
                    </a:lnTo>
                    <a:lnTo>
                      <a:pt x="100" y="29"/>
                    </a:lnTo>
                    <a:lnTo>
                      <a:pt x="97" y="25"/>
                    </a:lnTo>
                    <a:lnTo>
                      <a:pt x="95" y="21"/>
                    </a:lnTo>
                    <a:lnTo>
                      <a:pt x="92" y="17"/>
                    </a:lnTo>
                    <a:lnTo>
                      <a:pt x="89" y="14"/>
                    </a:lnTo>
                    <a:lnTo>
                      <a:pt x="86" y="10"/>
                    </a:lnTo>
                    <a:lnTo>
                      <a:pt x="82" y="8"/>
                    </a:lnTo>
                    <a:lnTo>
                      <a:pt x="78" y="6"/>
                    </a:lnTo>
                    <a:lnTo>
                      <a:pt x="74" y="4"/>
                    </a:lnTo>
                    <a:lnTo>
                      <a:pt x="68" y="2"/>
                    </a:lnTo>
                    <a:lnTo>
                      <a:pt x="64" y="1"/>
                    </a:lnTo>
                    <a:lnTo>
                      <a:pt x="58" y="1"/>
                    </a:lnTo>
                    <a:lnTo>
                      <a:pt x="52" y="0"/>
                    </a:lnTo>
                    <a:lnTo>
                      <a:pt x="46" y="1"/>
                    </a:lnTo>
                    <a:lnTo>
                      <a:pt x="40" y="1"/>
                    </a:lnTo>
                    <a:lnTo>
                      <a:pt x="35" y="2"/>
                    </a:lnTo>
                    <a:lnTo>
                      <a:pt x="30" y="4"/>
                    </a:lnTo>
                    <a:lnTo>
                      <a:pt x="26" y="6"/>
                    </a:lnTo>
                    <a:lnTo>
                      <a:pt x="21" y="9"/>
                    </a:lnTo>
                    <a:lnTo>
                      <a:pt x="18" y="12"/>
                    </a:lnTo>
                    <a:lnTo>
                      <a:pt x="14" y="14"/>
                    </a:lnTo>
                    <a:lnTo>
                      <a:pt x="12" y="18"/>
                    </a:lnTo>
                    <a:lnTo>
                      <a:pt x="8" y="22"/>
                    </a:lnTo>
                    <a:lnTo>
                      <a:pt x="6" y="27"/>
                    </a:lnTo>
                    <a:lnTo>
                      <a:pt x="4" y="31"/>
                    </a:lnTo>
                    <a:lnTo>
                      <a:pt x="3" y="37"/>
                    </a:lnTo>
                    <a:lnTo>
                      <a:pt x="2" y="42"/>
                    </a:lnTo>
                    <a:lnTo>
                      <a:pt x="1" y="48"/>
                    </a:lnTo>
                    <a:lnTo>
                      <a:pt x="0" y="55"/>
                    </a:lnTo>
                    <a:lnTo>
                      <a:pt x="1" y="61"/>
                    </a:lnTo>
                    <a:lnTo>
                      <a:pt x="2" y="66"/>
                    </a:lnTo>
                    <a:lnTo>
                      <a:pt x="3" y="71"/>
                    </a:lnTo>
                    <a:lnTo>
                      <a:pt x="4" y="75"/>
                    </a:lnTo>
                    <a:lnTo>
                      <a:pt x="6" y="80"/>
                    </a:lnTo>
                    <a:lnTo>
                      <a:pt x="8" y="84"/>
                    </a:lnTo>
                    <a:lnTo>
                      <a:pt x="12" y="87"/>
                    </a:lnTo>
                    <a:lnTo>
                      <a:pt x="14" y="91"/>
                    </a:lnTo>
                    <a:lnTo>
                      <a:pt x="18" y="94"/>
                    </a:lnTo>
                    <a:lnTo>
                      <a:pt x="21" y="96"/>
                    </a:lnTo>
                    <a:lnTo>
                      <a:pt x="26" y="98"/>
                    </a:lnTo>
                    <a:lnTo>
                      <a:pt x="30" y="100"/>
                    </a:lnTo>
                    <a:lnTo>
                      <a:pt x="35" y="102"/>
                    </a:lnTo>
                    <a:lnTo>
                      <a:pt x="40" y="103"/>
                    </a:lnTo>
                    <a:lnTo>
                      <a:pt x="46" y="103"/>
                    </a:lnTo>
                    <a:lnTo>
                      <a:pt x="52" y="103"/>
                    </a:lnTo>
                    <a:lnTo>
                      <a:pt x="58" y="103"/>
                    </a:lnTo>
                    <a:lnTo>
                      <a:pt x="64" y="103"/>
                    </a:lnTo>
                    <a:lnTo>
                      <a:pt x="68" y="102"/>
                    </a:lnTo>
                    <a:lnTo>
                      <a:pt x="74" y="99"/>
                    </a:lnTo>
                    <a:lnTo>
                      <a:pt x="78" y="98"/>
                    </a:lnTo>
                    <a:lnTo>
                      <a:pt x="82" y="95"/>
                    </a:lnTo>
                    <a:lnTo>
                      <a:pt x="86" y="92"/>
                    </a:lnTo>
                    <a:lnTo>
                      <a:pt x="89" y="90"/>
                    </a:lnTo>
                    <a:lnTo>
                      <a:pt x="92" y="86"/>
                    </a:lnTo>
                    <a:lnTo>
                      <a:pt x="95" y="82"/>
                    </a:lnTo>
                    <a:lnTo>
                      <a:pt x="97" y="78"/>
                    </a:lnTo>
                    <a:lnTo>
                      <a:pt x="100" y="73"/>
                    </a:lnTo>
                    <a:lnTo>
                      <a:pt x="101" y="68"/>
                    </a:lnTo>
                    <a:lnTo>
                      <a:pt x="102" y="63"/>
                    </a:lnTo>
                    <a:lnTo>
                      <a:pt x="103" y="56"/>
                    </a:lnTo>
                    <a:lnTo>
                      <a:pt x="104" y="50"/>
                    </a:lnTo>
                    <a:lnTo>
                      <a:pt x="103" y="44"/>
                    </a:lnTo>
                    <a:lnTo>
                      <a:pt x="102" y="38"/>
                    </a:lnTo>
                    <a:close/>
                    <a:moveTo>
                      <a:pt x="72" y="58"/>
                    </a:moveTo>
                    <a:lnTo>
                      <a:pt x="71" y="68"/>
                    </a:lnTo>
                    <a:lnTo>
                      <a:pt x="70" y="72"/>
                    </a:lnTo>
                    <a:lnTo>
                      <a:pt x="68" y="76"/>
                    </a:lnTo>
                    <a:lnTo>
                      <a:pt x="68" y="79"/>
                    </a:lnTo>
                    <a:lnTo>
                      <a:pt x="67" y="83"/>
                    </a:lnTo>
                    <a:lnTo>
                      <a:pt x="65" y="86"/>
                    </a:lnTo>
                    <a:lnTo>
                      <a:pt x="64" y="88"/>
                    </a:lnTo>
                    <a:lnTo>
                      <a:pt x="62" y="91"/>
                    </a:lnTo>
                    <a:lnTo>
                      <a:pt x="60" y="92"/>
                    </a:lnTo>
                    <a:lnTo>
                      <a:pt x="58" y="94"/>
                    </a:lnTo>
                    <a:lnTo>
                      <a:pt x="56" y="95"/>
                    </a:lnTo>
                    <a:lnTo>
                      <a:pt x="54" y="95"/>
                    </a:lnTo>
                    <a:lnTo>
                      <a:pt x="52" y="95"/>
                    </a:lnTo>
                    <a:lnTo>
                      <a:pt x="49" y="95"/>
                    </a:lnTo>
                    <a:lnTo>
                      <a:pt x="47" y="95"/>
                    </a:lnTo>
                    <a:lnTo>
                      <a:pt x="45" y="94"/>
                    </a:lnTo>
                    <a:lnTo>
                      <a:pt x="43" y="93"/>
                    </a:lnTo>
                    <a:lnTo>
                      <a:pt x="41" y="91"/>
                    </a:lnTo>
                    <a:lnTo>
                      <a:pt x="40" y="90"/>
                    </a:lnTo>
                    <a:lnTo>
                      <a:pt x="38" y="87"/>
                    </a:lnTo>
                    <a:lnTo>
                      <a:pt x="36" y="85"/>
                    </a:lnTo>
                    <a:lnTo>
                      <a:pt x="36" y="83"/>
                    </a:lnTo>
                    <a:lnTo>
                      <a:pt x="35" y="79"/>
                    </a:lnTo>
                    <a:lnTo>
                      <a:pt x="33" y="75"/>
                    </a:lnTo>
                    <a:lnTo>
                      <a:pt x="33" y="72"/>
                    </a:lnTo>
                    <a:lnTo>
                      <a:pt x="32" y="68"/>
                    </a:lnTo>
                    <a:lnTo>
                      <a:pt x="32" y="63"/>
                    </a:lnTo>
                    <a:lnTo>
                      <a:pt x="32" y="59"/>
                    </a:lnTo>
                    <a:lnTo>
                      <a:pt x="32" y="54"/>
                    </a:lnTo>
                    <a:lnTo>
                      <a:pt x="32" y="49"/>
                    </a:lnTo>
                    <a:lnTo>
                      <a:pt x="32" y="43"/>
                    </a:lnTo>
                    <a:lnTo>
                      <a:pt x="32" y="38"/>
                    </a:lnTo>
                    <a:lnTo>
                      <a:pt x="33" y="34"/>
                    </a:lnTo>
                    <a:lnTo>
                      <a:pt x="33" y="30"/>
                    </a:lnTo>
                    <a:lnTo>
                      <a:pt x="35" y="27"/>
                    </a:lnTo>
                    <a:lnTo>
                      <a:pt x="36" y="23"/>
                    </a:lnTo>
                    <a:lnTo>
                      <a:pt x="37" y="21"/>
                    </a:lnTo>
                    <a:lnTo>
                      <a:pt x="38" y="18"/>
                    </a:lnTo>
                    <a:lnTo>
                      <a:pt x="40" y="16"/>
                    </a:lnTo>
                    <a:lnTo>
                      <a:pt x="41" y="14"/>
                    </a:lnTo>
                    <a:lnTo>
                      <a:pt x="44" y="12"/>
                    </a:lnTo>
                    <a:lnTo>
                      <a:pt x="46" y="10"/>
                    </a:lnTo>
                    <a:lnTo>
                      <a:pt x="48" y="10"/>
                    </a:lnTo>
                    <a:lnTo>
                      <a:pt x="50" y="9"/>
                    </a:lnTo>
                    <a:lnTo>
                      <a:pt x="52" y="9"/>
                    </a:lnTo>
                    <a:lnTo>
                      <a:pt x="55" y="9"/>
                    </a:lnTo>
                    <a:lnTo>
                      <a:pt x="57" y="10"/>
                    </a:lnTo>
                    <a:lnTo>
                      <a:pt x="60" y="10"/>
                    </a:lnTo>
                    <a:lnTo>
                      <a:pt x="61" y="11"/>
                    </a:lnTo>
                    <a:lnTo>
                      <a:pt x="63" y="13"/>
                    </a:lnTo>
                    <a:lnTo>
                      <a:pt x="64" y="14"/>
                    </a:lnTo>
                    <a:lnTo>
                      <a:pt x="66" y="16"/>
                    </a:lnTo>
                    <a:lnTo>
                      <a:pt x="67" y="18"/>
                    </a:lnTo>
                    <a:lnTo>
                      <a:pt x="68" y="22"/>
                    </a:lnTo>
                    <a:lnTo>
                      <a:pt x="69" y="24"/>
                    </a:lnTo>
                    <a:lnTo>
                      <a:pt x="70" y="27"/>
                    </a:lnTo>
                    <a:lnTo>
                      <a:pt x="71" y="30"/>
                    </a:lnTo>
                    <a:lnTo>
                      <a:pt x="72" y="38"/>
                    </a:lnTo>
                    <a:lnTo>
                      <a:pt x="72" y="47"/>
                    </a:lnTo>
                    <a:lnTo>
                      <a:pt x="7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ïšliḋê"/>
              <p:cNvSpPr/>
              <p:nvPr/>
            </p:nvSpPr>
            <p:spPr bwMode="auto">
              <a:xfrm>
                <a:off x="8245476" y="4013201"/>
                <a:ext cx="111125" cy="250825"/>
              </a:xfrm>
              <a:custGeom>
                <a:avLst/>
                <a:gdLst>
                  <a:gd name="T0" fmla="*/ 70 w 70"/>
                  <a:gd name="T1" fmla="*/ 2 h 158"/>
                  <a:gd name="T2" fmla="*/ 63 w 70"/>
                  <a:gd name="T3" fmla="*/ 0 h 158"/>
                  <a:gd name="T4" fmla="*/ 56 w 70"/>
                  <a:gd name="T5" fmla="*/ 1 h 158"/>
                  <a:gd name="T6" fmla="*/ 50 w 70"/>
                  <a:gd name="T7" fmla="*/ 2 h 158"/>
                  <a:gd name="T8" fmla="*/ 44 w 70"/>
                  <a:gd name="T9" fmla="*/ 4 h 158"/>
                  <a:gd name="T10" fmla="*/ 39 w 70"/>
                  <a:gd name="T11" fmla="*/ 7 h 158"/>
                  <a:gd name="T12" fmla="*/ 34 w 70"/>
                  <a:gd name="T13" fmla="*/ 11 h 158"/>
                  <a:gd name="T14" fmla="*/ 30 w 70"/>
                  <a:gd name="T15" fmla="*/ 17 h 158"/>
                  <a:gd name="T16" fmla="*/ 27 w 70"/>
                  <a:gd name="T17" fmla="*/ 23 h 158"/>
                  <a:gd name="T18" fmla="*/ 23 w 70"/>
                  <a:gd name="T19" fmla="*/ 30 h 158"/>
                  <a:gd name="T20" fmla="*/ 20 w 70"/>
                  <a:gd name="T21" fmla="*/ 38 h 158"/>
                  <a:gd name="T22" fmla="*/ 18 w 70"/>
                  <a:gd name="T23" fmla="*/ 48 h 158"/>
                  <a:gd name="T24" fmla="*/ 16 w 70"/>
                  <a:gd name="T25" fmla="*/ 58 h 158"/>
                  <a:gd name="T26" fmla="*/ 1 w 70"/>
                  <a:gd name="T27" fmla="*/ 61 h 158"/>
                  <a:gd name="T28" fmla="*/ 1 w 70"/>
                  <a:gd name="T29" fmla="*/ 68 h 158"/>
                  <a:gd name="T30" fmla="*/ 16 w 70"/>
                  <a:gd name="T31" fmla="*/ 71 h 158"/>
                  <a:gd name="T32" fmla="*/ 19 w 70"/>
                  <a:gd name="T33" fmla="*/ 158 h 158"/>
                  <a:gd name="T34" fmla="*/ 27 w 70"/>
                  <a:gd name="T35" fmla="*/ 158 h 158"/>
                  <a:gd name="T36" fmla="*/ 34 w 70"/>
                  <a:gd name="T37" fmla="*/ 158 h 158"/>
                  <a:gd name="T38" fmla="*/ 42 w 70"/>
                  <a:gd name="T39" fmla="*/ 158 h 158"/>
                  <a:gd name="T40" fmla="*/ 46 w 70"/>
                  <a:gd name="T41" fmla="*/ 71 h 158"/>
                  <a:gd name="T42" fmla="*/ 64 w 70"/>
                  <a:gd name="T43" fmla="*/ 68 h 158"/>
                  <a:gd name="T44" fmla="*/ 64 w 70"/>
                  <a:gd name="T45" fmla="*/ 61 h 158"/>
                  <a:gd name="T46" fmla="*/ 44 w 70"/>
                  <a:gd name="T47" fmla="*/ 58 h 158"/>
                  <a:gd name="T48" fmla="*/ 40 w 70"/>
                  <a:gd name="T49" fmla="*/ 50 h 158"/>
                  <a:gd name="T50" fmla="*/ 37 w 70"/>
                  <a:gd name="T51" fmla="*/ 42 h 158"/>
                  <a:gd name="T52" fmla="*/ 35 w 70"/>
                  <a:gd name="T53" fmla="*/ 36 h 158"/>
                  <a:gd name="T54" fmla="*/ 34 w 70"/>
                  <a:gd name="T55" fmla="*/ 30 h 158"/>
                  <a:gd name="T56" fmla="*/ 35 w 70"/>
                  <a:gd name="T57" fmla="*/ 27 h 158"/>
                  <a:gd name="T58" fmla="*/ 37 w 70"/>
                  <a:gd name="T59" fmla="*/ 26 h 158"/>
                  <a:gd name="T60" fmla="*/ 38 w 70"/>
                  <a:gd name="T61" fmla="*/ 25 h 158"/>
                  <a:gd name="T62" fmla="*/ 41 w 70"/>
                  <a:gd name="T63" fmla="*/ 24 h 158"/>
                  <a:gd name="T64" fmla="*/ 48 w 70"/>
                  <a:gd name="T65" fmla="*/ 23 h 158"/>
                  <a:gd name="T66" fmla="*/ 58 w 70"/>
                  <a:gd name="T67" fmla="*/ 25 h 158"/>
                  <a:gd name="T68" fmla="*/ 66 w 70"/>
                  <a:gd name="T69" fmla="*/ 29 h 158"/>
                  <a:gd name="T70" fmla="*/ 69 w 70"/>
                  <a:gd name="T71" fmla="*/ 22 h 158"/>
                  <a:gd name="T72" fmla="*/ 70 w 70"/>
                  <a:gd name="T73"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158">
                    <a:moveTo>
                      <a:pt x="70" y="8"/>
                    </a:moveTo>
                    <a:lnTo>
                      <a:pt x="70" y="2"/>
                    </a:lnTo>
                    <a:lnTo>
                      <a:pt x="66" y="1"/>
                    </a:lnTo>
                    <a:lnTo>
                      <a:pt x="63" y="0"/>
                    </a:lnTo>
                    <a:lnTo>
                      <a:pt x="59" y="0"/>
                    </a:lnTo>
                    <a:lnTo>
                      <a:pt x="56" y="1"/>
                    </a:lnTo>
                    <a:lnTo>
                      <a:pt x="53" y="1"/>
                    </a:lnTo>
                    <a:lnTo>
                      <a:pt x="50" y="2"/>
                    </a:lnTo>
                    <a:lnTo>
                      <a:pt x="47" y="2"/>
                    </a:lnTo>
                    <a:lnTo>
                      <a:pt x="44" y="4"/>
                    </a:lnTo>
                    <a:lnTo>
                      <a:pt x="42" y="6"/>
                    </a:lnTo>
                    <a:lnTo>
                      <a:pt x="39" y="7"/>
                    </a:lnTo>
                    <a:lnTo>
                      <a:pt x="37" y="9"/>
                    </a:lnTo>
                    <a:lnTo>
                      <a:pt x="34" y="11"/>
                    </a:lnTo>
                    <a:lnTo>
                      <a:pt x="33" y="14"/>
                    </a:lnTo>
                    <a:lnTo>
                      <a:pt x="30" y="17"/>
                    </a:lnTo>
                    <a:lnTo>
                      <a:pt x="29" y="20"/>
                    </a:lnTo>
                    <a:lnTo>
                      <a:pt x="27" y="23"/>
                    </a:lnTo>
                    <a:lnTo>
                      <a:pt x="25" y="27"/>
                    </a:lnTo>
                    <a:lnTo>
                      <a:pt x="23" y="30"/>
                    </a:lnTo>
                    <a:lnTo>
                      <a:pt x="22" y="34"/>
                    </a:lnTo>
                    <a:lnTo>
                      <a:pt x="20" y="38"/>
                    </a:lnTo>
                    <a:lnTo>
                      <a:pt x="18" y="43"/>
                    </a:lnTo>
                    <a:lnTo>
                      <a:pt x="18" y="48"/>
                    </a:lnTo>
                    <a:lnTo>
                      <a:pt x="17" y="53"/>
                    </a:lnTo>
                    <a:lnTo>
                      <a:pt x="16" y="58"/>
                    </a:lnTo>
                    <a:lnTo>
                      <a:pt x="0" y="58"/>
                    </a:lnTo>
                    <a:lnTo>
                      <a:pt x="1" y="61"/>
                    </a:lnTo>
                    <a:lnTo>
                      <a:pt x="1" y="65"/>
                    </a:lnTo>
                    <a:lnTo>
                      <a:pt x="1" y="68"/>
                    </a:lnTo>
                    <a:lnTo>
                      <a:pt x="0" y="71"/>
                    </a:lnTo>
                    <a:lnTo>
                      <a:pt x="16" y="71"/>
                    </a:lnTo>
                    <a:lnTo>
                      <a:pt x="16" y="158"/>
                    </a:lnTo>
                    <a:lnTo>
                      <a:pt x="19" y="158"/>
                    </a:lnTo>
                    <a:lnTo>
                      <a:pt x="23" y="158"/>
                    </a:lnTo>
                    <a:lnTo>
                      <a:pt x="27" y="158"/>
                    </a:lnTo>
                    <a:lnTo>
                      <a:pt x="30" y="158"/>
                    </a:lnTo>
                    <a:lnTo>
                      <a:pt x="34" y="158"/>
                    </a:lnTo>
                    <a:lnTo>
                      <a:pt x="38" y="158"/>
                    </a:lnTo>
                    <a:lnTo>
                      <a:pt x="42" y="158"/>
                    </a:lnTo>
                    <a:lnTo>
                      <a:pt x="46" y="158"/>
                    </a:lnTo>
                    <a:lnTo>
                      <a:pt x="46" y="71"/>
                    </a:lnTo>
                    <a:lnTo>
                      <a:pt x="65" y="71"/>
                    </a:lnTo>
                    <a:lnTo>
                      <a:pt x="64" y="68"/>
                    </a:lnTo>
                    <a:lnTo>
                      <a:pt x="64" y="65"/>
                    </a:lnTo>
                    <a:lnTo>
                      <a:pt x="64" y="61"/>
                    </a:lnTo>
                    <a:lnTo>
                      <a:pt x="65" y="58"/>
                    </a:lnTo>
                    <a:lnTo>
                      <a:pt x="44" y="58"/>
                    </a:lnTo>
                    <a:lnTo>
                      <a:pt x="42" y="54"/>
                    </a:lnTo>
                    <a:lnTo>
                      <a:pt x="40" y="50"/>
                    </a:lnTo>
                    <a:lnTo>
                      <a:pt x="38" y="46"/>
                    </a:lnTo>
                    <a:lnTo>
                      <a:pt x="37" y="42"/>
                    </a:lnTo>
                    <a:lnTo>
                      <a:pt x="36" y="39"/>
                    </a:lnTo>
                    <a:lnTo>
                      <a:pt x="35" y="36"/>
                    </a:lnTo>
                    <a:lnTo>
                      <a:pt x="35" y="33"/>
                    </a:lnTo>
                    <a:lnTo>
                      <a:pt x="34" y="30"/>
                    </a:lnTo>
                    <a:lnTo>
                      <a:pt x="35" y="29"/>
                    </a:lnTo>
                    <a:lnTo>
                      <a:pt x="35" y="27"/>
                    </a:lnTo>
                    <a:lnTo>
                      <a:pt x="36" y="26"/>
                    </a:lnTo>
                    <a:lnTo>
                      <a:pt x="37" y="26"/>
                    </a:lnTo>
                    <a:lnTo>
                      <a:pt x="38" y="26"/>
                    </a:lnTo>
                    <a:lnTo>
                      <a:pt x="38" y="25"/>
                    </a:lnTo>
                    <a:lnTo>
                      <a:pt x="39" y="24"/>
                    </a:lnTo>
                    <a:lnTo>
                      <a:pt x="41" y="24"/>
                    </a:lnTo>
                    <a:lnTo>
                      <a:pt x="44" y="23"/>
                    </a:lnTo>
                    <a:lnTo>
                      <a:pt x="48" y="23"/>
                    </a:lnTo>
                    <a:lnTo>
                      <a:pt x="53" y="24"/>
                    </a:lnTo>
                    <a:lnTo>
                      <a:pt x="58" y="25"/>
                    </a:lnTo>
                    <a:lnTo>
                      <a:pt x="62" y="27"/>
                    </a:lnTo>
                    <a:lnTo>
                      <a:pt x="66" y="29"/>
                    </a:lnTo>
                    <a:lnTo>
                      <a:pt x="70" y="28"/>
                    </a:lnTo>
                    <a:lnTo>
                      <a:pt x="69" y="22"/>
                    </a:lnTo>
                    <a:lnTo>
                      <a:pt x="69" y="14"/>
                    </a:lnTo>
                    <a:lnTo>
                      <a:pt x="7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ŝlîḑè"/>
              <p:cNvSpPr/>
              <p:nvPr/>
            </p:nvSpPr>
            <p:spPr bwMode="auto">
              <a:xfrm>
                <a:off x="8445501" y="4038601"/>
                <a:ext cx="171450" cy="225425"/>
              </a:xfrm>
              <a:custGeom>
                <a:avLst/>
                <a:gdLst>
                  <a:gd name="T0" fmla="*/ 107 w 108"/>
                  <a:gd name="T1" fmla="*/ 2 h 142"/>
                  <a:gd name="T2" fmla="*/ 108 w 108"/>
                  <a:gd name="T3" fmla="*/ 0 h 142"/>
                  <a:gd name="T4" fmla="*/ 0 w 108"/>
                  <a:gd name="T5" fmla="*/ 0 h 142"/>
                  <a:gd name="T6" fmla="*/ 0 w 108"/>
                  <a:gd name="T7" fmla="*/ 4 h 142"/>
                  <a:gd name="T8" fmla="*/ 1 w 108"/>
                  <a:gd name="T9" fmla="*/ 8 h 142"/>
                  <a:gd name="T10" fmla="*/ 0 w 108"/>
                  <a:gd name="T11" fmla="*/ 14 h 142"/>
                  <a:gd name="T12" fmla="*/ 0 w 108"/>
                  <a:gd name="T13" fmla="*/ 17 h 142"/>
                  <a:gd name="T14" fmla="*/ 3 w 108"/>
                  <a:gd name="T15" fmla="*/ 17 h 142"/>
                  <a:gd name="T16" fmla="*/ 7 w 108"/>
                  <a:gd name="T17" fmla="*/ 17 h 142"/>
                  <a:gd name="T18" fmla="*/ 16 w 108"/>
                  <a:gd name="T19" fmla="*/ 16 h 142"/>
                  <a:gd name="T20" fmla="*/ 25 w 108"/>
                  <a:gd name="T21" fmla="*/ 15 h 142"/>
                  <a:gd name="T22" fmla="*/ 32 w 108"/>
                  <a:gd name="T23" fmla="*/ 15 h 142"/>
                  <a:gd name="T24" fmla="*/ 39 w 108"/>
                  <a:gd name="T25" fmla="*/ 14 h 142"/>
                  <a:gd name="T26" fmla="*/ 39 w 108"/>
                  <a:gd name="T27" fmla="*/ 142 h 142"/>
                  <a:gd name="T28" fmla="*/ 43 w 108"/>
                  <a:gd name="T29" fmla="*/ 142 h 142"/>
                  <a:gd name="T30" fmla="*/ 47 w 108"/>
                  <a:gd name="T31" fmla="*/ 142 h 142"/>
                  <a:gd name="T32" fmla="*/ 51 w 108"/>
                  <a:gd name="T33" fmla="*/ 142 h 142"/>
                  <a:gd name="T34" fmla="*/ 55 w 108"/>
                  <a:gd name="T35" fmla="*/ 142 h 142"/>
                  <a:gd name="T36" fmla="*/ 58 w 108"/>
                  <a:gd name="T37" fmla="*/ 142 h 142"/>
                  <a:gd name="T38" fmla="*/ 62 w 108"/>
                  <a:gd name="T39" fmla="*/ 142 h 142"/>
                  <a:gd name="T40" fmla="*/ 66 w 108"/>
                  <a:gd name="T41" fmla="*/ 142 h 142"/>
                  <a:gd name="T42" fmla="*/ 70 w 108"/>
                  <a:gd name="T43" fmla="*/ 142 h 142"/>
                  <a:gd name="T44" fmla="*/ 70 w 108"/>
                  <a:gd name="T45" fmla="*/ 14 h 142"/>
                  <a:gd name="T46" fmla="*/ 75 w 108"/>
                  <a:gd name="T47" fmla="*/ 15 h 142"/>
                  <a:gd name="T48" fmla="*/ 81 w 108"/>
                  <a:gd name="T49" fmla="*/ 15 h 142"/>
                  <a:gd name="T50" fmla="*/ 88 w 108"/>
                  <a:gd name="T51" fmla="*/ 15 h 142"/>
                  <a:gd name="T52" fmla="*/ 96 w 108"/>
                  <a:gd name="T53" fmla="*/ 16 h 142"/>
                  <a:gd name="T54" fmla="*/ 98 w 108"/>
                  <a:gd name="T55" fmla="*/ 17 h 142"/>
                  <a:gd name="T56" fmla="*/ 101 w 108"/>
                  <a:gd name="T57" fmla="*/ 17 h 142"/>
                  <a:gd name="T58" fmla="*/ 104 w 108"/>
                  <a:gd name="T59" fmla="*/ 17 h 142"/>
                  <a:gd name="T60" fmla="*/ 108 w 108"/>
                  <a:gd name="T61" fmla="*/ 17 h 142"/>
                  <a:gd name="T62" fmla="*/ 107 w 108"/>
                  <a:gd name="T63" fmla="*/ 15 h 142"/>
                  <a:gd name="T64" fmla="*/ 107 w 108"/>
                  <a:gd name="T65" fmla="*/ 14 h 142"/>
                  <a:gd name="T66" fmla="*/ 107 w 108"/>
                  <a:gd name="T67" fmla="*/ 11 h 142"/>
                  <a:gd name="T68" fmla="*/ 107 w 108"/>
                  <a:gd name="T69" fmla="*/ 8 h 142"/>
                  <a:gd name="T70" fmla="*/ 107 w 108"/>
                  <a:gd name="T71" fmla="*/ 6 h 142"/>
                  <a:gd name="T72" fmla="*/ 107 w 108"/>
                  <a:gd name="T73" fmla="*/ 4 h 142"/>
                  <a:gd name="T74" fmla="*/ 107 w 108"/>
                  <a:gd name="T75"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42">
                    <a:moveTo>
                      <a:pt x="107" y="2"/>
                    </a:moveTo>
                    <a:lnTo>
                      <a:pt x="108" y="0"/>
                    </a:lnTo>
                    <a:lnTo>
                      <a:pt x="0" y="0"/>
                    </a:lnTo>
                    <a:lnTo>
                      <a:pt x="0" y="4"/>
                    </a:lnTo>
                    <a:lnTo>
                      <a:pt x="1" y="8"/>
                    </a:lnTo>
                    <a:lnTo>
                      <a:pt x="0" y="14"/>
                    </a:lnTo>
                    <a:lnTo>
                      <a:pt x="0" y="17"/>
                    </a:lnTo>
                    <a:lnTo>
                      <a:pt x="3" y="17"/>
                    </a:lnTo>
                    <a:lnTo>
                      <a:pt x="7" y="17"/>
                    </a:lnTo>
                    <a:lnTo>
                      <a:pt x="16" y="16"/>
                    </a:lnTo>
                    <a:lnTo>
                      <a:pt x="25" y="15"/>
                    </a:lnTo>
                    <a:lnTo>
                      <a:pt x="32" y="15"/>
                    </a:lnTo>
                    <a:lnTo>
                      <a:pt x="39" y="14"/>
                    </a:lnTo>
                    <a:lnTo>
                      <a:pt x="39" y="142"/>
                    </a:lnTo>
                    <a:lnTo>
                      <a:pt x="43" y="142"/>
                    </a:lnTo>
                    <a:lnTo>
                      <a:pt x="47" y="142"/>
                    </a:lnTo>
                    <a:lnTo>
                      <a:pt x="51" y="142"/>
                    </a:lnTo>
                    <a:lnTo>
                      <a:pt x="55" y="142"/>
                    </a:lnTo>
                    <a:lnTo>
                      <a:pt x="58" y="142"/>
                    </a:lnTo>
                    <a:lnTo>
                      <a:pt x="62" y="142"/>
                    </a:lnTo>
                    <a:lnTo>
                      <a:pt x="66" y="142"/>
                    </a:lnTo>
                    <a:lnTo>
                      <a:pt x="70" y="142"/>
                    </a:lnTo>
                    <a:lnTo>
                      <a:pt x="70" y="14"/>
                    </a:lnTo>
                    <a:lnTo>
                      <a:pt x="75" y="15"/>
                    </a:lnTo>
                    <a:lnTo>
                      <a:pt x="81" y="15"/>
                    </a:lnTo>
                    <a:lnTo>
                      <a:pt x="88" y="15"/>
                    </a:lnTo>
                    <a:lnTo>
                      <a:pt x="96" y="16"/>
                    </a:lnTo>
                    <a:lnTo>
                      <a:pt x="98" y="17"/>
                    </a:lnTo>
                    <a:lnTo>
                      <a:pt x="101" y="17"/>
                    </a:lnTo>
                    <a:lnTo>
                      <a:pt x="104" y="17"/>
                    </a:lnTo>
                    <a:lnTo>
                      <a:pt x="108" y="17"/>
                    </a:lnTo>
                    <a:lnTo>
                      <a:pt x="107" y="15"/>
                    </a:lnTo>
                    <a:lnTo>
                      <a:pt x="107" y="14"/>
                    </a:lnTo>
                    <a:lnTo>
                      <a:pt x="107" y="11"/>
                    </a:lnTo>
                    <a:lnTo>
                      <a:pt x="107" y="8"/>
                    </a:lnTo>
                    <a:lnTo>
                      <a:pt x="107" y="6"/>
                    </a:lnTo>
                    <a:lnTo>
                      <a:pt x="107" y="4"/>
                    </a:ln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ṡḷiďè"/>
              <p:cNvSpPr/>
              <p:nvPr/>
            </p:nvSpPr>
            <p:spPr bwMode="auto">
              <a:xfrm>
                <a:off x="8653463" y="4102101"/>
                <a:ext cx="142875" cy="163513"/>
              </a:xfrm>
              <a:custGeom>
                <a:avLst/>
                <a:gdLst>
                  <a:gd name="T0" fmla="*/ 89 w 90"/>
                  <a:gd name="T1" fmla="*/ 30 h 103"/>
                  <a:gd name="T2" fmla="*/ 85 w 90"/>
                  <a:gd name="T3" fmla="*/ 21 h 103"/>
                  <a:gd name="T4" fmla="*/ 81 w 90"/>
                  <a:gd name="T5" fmla="*/ 14 h 103"/>
                  <a:gd name="T6" fmla="*/ 75 w 90"/>
                  <a:gd name="T7" fmla="*/ 8 h 103"/>
                  <a:gd name="T8" fmla="*/ 67 w 90"/>
                  <a:gd name="T9" fmla="*/ 4 h 103"/>
                  <a:gd name="T10" fmla="*/ 58 w 90"/>
                  <a:gd name="T11" fmla="*/ 1 h 103"/>
                  <a:gd name="T12" fmla="*/ 48 w 90"/>
                  <a:gd name="T13" fmla="*/ 0 h 103"/>
                  <a:gd name="T14" fmla="*/ 37 w 90"/>
                  <a:gd name="T15" fmla="*/ 1 h 103"/>
                  <a:gd name="T16" fmla="*/ 27 w 90"/>
                  <a:gd name="T17" fmla="*/ 4 h 103"/>
                  <a:gd name="T18" fmla="*/ 19 w 90"/>
                  <a:gd name="T19" fmla="*/ 8 h 103"/>
                  <a:gd name="T20" fmla="*/ 13 w 90"/>
                  <a:gd name="T21" fmla="*/ 14 h 103"/>
                  <a:gd name="T22" fmla="*/ 7 w 90"/>
                  <a:gd name="T23" fmla="*/ 21 h 103"/>
                  <a:gd name="T24" fmla="*/ 3 w 90"/>
                  <a:gd name="T25" fmla="*/ 29 h 103"/>
                  <a:gd name="T26" fmla="*/ 1 w 90"/>
                  <a:gd name="T27" fmla="*/ 38 h 103"/>
                  <a:gd name="T28" fmla="*/ 0 w 90"/>
                  <a:gd name="T29" fmla="*/ 50 h 103"/>
                  <a:gd name="T30" fmla="*/ 1 w 90"/>
                  <a:gd name="T31" fmla="*/ 63 h 103"/>
                  <a:gd name="T32" fmla="*/ 3 w 90"/>
                  <a:gd name="T33" fmla="*/ 73 h 103"/>
                  <a:gd name="T34" fmla="*/ 8 w 90"/>
                  <a:gd name="T35" fmla="*/ 82 h 103"/>
                  <a:gd name="T36" fmla="*/ 13 w 90"/>
                  <a:gd name="T37" fmla="*/ 90 h 103"/>
                  <a:gd name="T38" fmla="*/ 21 w 90"/>
                  <a:gd name="T39" fmla="*/ 95 h 103"/>
                  <a:gd name="T40" fmla="*/ 29 w 90"/>
                  <a:gd name="T41" fmla="*/ 99 h 103"/>
                  <a:gd name="T42" fmla="*/ 40 w 90"/>
                  <a:gd name="T43" fmla="*/ 103 h 103"/>
                  <a:gd name="T44" fmla="*/ 52 w 90"/>
                  <a:gd name="T45" fmla="*/ 103 h 103"/>
                  <a:gd name="T46" fmla="*/ 60 w 90"/>
                  <a:gd name="T47" fmla="*/ 103 h 103"/>
                  <a:gd name="T48" fmla="*/ 68 w 90"/>
                  <a:gd name="T49" fmla="*/ 102 h 103"/>
                  <a:gd name="T50" fmla="*/ 75 w 90"/>
                  <a:gd name="T51" fmla="*/ 99 h 103"/>
                  <a:gd name="T52" fmla="*/ 82 w 90"/>
                  <a:gd name="T53" fmla="*/ 95 h 103"/>
                  <a:gd name="T54" fmla="*/ 84 w 90"/>
                  <a:gd name="T55" fmla="*/ 82 h 103"/>
                  <a:gd name="T56" fmla="*/ 78 w 90"/>
                  <a:gd name="T57" fmla="*/ 86 h 103"/>
                  <a:gd name="T58" fmla="*/ 72 w 90"/>
                  <a:gd name="T59" fmla="*/ 89 h 103"/>
                  <a:gd name="T60" fmla="*/ 65 w 90"/>
                  <a:gd name="T61" fmla="*/ 91 h 103"/>
                  <a:gd name="T62" fmla="*/ 59 w 90"/>
                  <a:gd name="T63" fmla="*/ 91 h 103"/>
                  <a:gd name="T64" fmla="*/ 52 w 90"/>
                  <a:gd name="T65" fmla="*/ 91 h 103"/>
                  <a:gd name="T66" fmla="*/ 46 w 90"/>
                  <a:gd name="T67" fmla="*/ 89 h 103"/>
                  <a:gd name="T68" fmla="*/ 41 w 90"/>
                  <a:gd name="T69" fmla="*/ 86 h 103"/>
                  <a:gd name="T70" fmla="*/ 37 w 90"/>
                  <a:gd name="T71" fmla="*/ 82 h 103"/>
                  <a:gd name="T72" fmla="*/ 33 w 90"/>
                  <a:gd name="T73" fmla="*/ 76 h 103"/>
                  <a:gd name="T74" fmla="*/ 32 w 90"/>
                  <a:gd name="T75" fmla="*/ 70 h 103"/>
                  <a:gd name="T76" fmla="*/ 31 w 90"/>
                  <a:gd name="T77" fmla="*/ 62 h 103"/>
                  <a:gd name="T78" fmla="*/ 30 w 90"/>
                  <a:gd name="T79" fmla="*/ 52 h 103"/>
                  <a:gd name="T80" fmla="*/ 90 w 90"/>
                  <a:gd name="T81" fmla="*/ 46 h 103"/>
                  <a:gd name="T82" fmla="*/ 89 w 90"/>
                  <a:gd name="T83" fmla="*/ 34 h 103"/>
                  <a:gd name="T84" fmla="*/ 31 w 90"/>
                  <a:gd name="T85" fmla="*/ 34 h 103"/>
                  <a:gd name="T86" fmla="*/ 33 w 90"/>
                  <a:gd name="T87" fmla="*/ 26 h 103"/>
                  <a:gd name="T88" fmla="*/ 33 w 90"/>
                  <a:gd name="T89" fmla="*/ 20 h 103"/>
                  <a:gd name="T90" fmla="*/ 36 w 90"/>
                  <a:gd name="T91" fmla="*/ 16 h 103"/>
                  <a:gd name="T92" fmla="*/ 39 w 90"/>
                  <a:gd name="T93" fmla="*/ 12 h 103"/>
                  <a:gd name="T94" fmla="*/ 42 w 90"/>
                  <a:gd name="T95" fmla="*/ 10 h 103"/>
                  <a:gd name="T96" fmla="*/ 45 w 90"/>
                  <a:gd name="T97" fmla="*/ 9 h 103"/>
                  <a:gd name="T98" fmla="*/ 49 w 90"/>
                  <a:gd name="T99" fmla="*/ 9 h 103"/>
                  <a:gd name="T100" fmla="*/ 52 w 90"/>
                  <a:gd name="T101" fmla="*/ 10 h 103"/>
                  <a:gd name="T102" fmla="*/ 55 w 90"/>
                  <a:gd name="T103" fmla="*/ 12 h 103"/>
                  <a:gd name="T104" fmla="*/ 57 w 90"/>
                  <a:gd name="T105" fmla="*/ 16 h 103"/>
                  <a:gd name="T106" fmla="*/ 60 w 90"/>
                  <a:gd name="T107" fmla="*/ 22 h 103"/>
                  <a:gd name="T108" fmla="*/ 61 w 90"/>
                  <a:gd name="T109" fmla="*/ 34 h 103"/>
                  <a:gd name="T110" fmla="*/ 30 w 90"/>
                  <a:gd name="T111"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03">
                    <a:moveTo>
                      <a:pt x="89" y="34"/>
                    </a:moveTo>
                    <a:lnTo>
                      <a:pt x="89" y="30"/>
                    </a:lnTo>
                    <a:lnTo>
                      <a:pt x="87" y="26"/>
                    </a:lnTo>
                    <a:lnTo>
                      <a:pt x="85" y="21"/>
                    </a:lnTo>
                    <a:lnTo>
                      <a:pt x="83" y="18"/>
                    </a:lnTo>
                    <a:lnTo>
                      <a:pt x="81" y="14"/>
                    </a:lnTo>
                    <a:lnTo>
                      <a:pt x="78" y="10"/>
                    </a:lnTo>
                    <a:lnTo>
                      <a:pt x="75" y="8"/>
                    </a:lnTo>
                    <a:lnTo>
                      <a:pt x="71" y="6"/>
                    </a:lnTo>
                    <a:lnTo>
                      <a:pt x="67" y="4"/>
                    </a:lnTo>
                    <a:lnTo>
                      <a:pt x="63" y="2"/>
                    </a:lnTo>
                    <a:lnTo>
                      <a:pt x="58" y="1"/>
                    </a:lnTo>
                    <a:lnTo>
                      <a:pt x="53" y="0"/>
                    </a:lnTo>
                    <a:lnTo>
                      <a:pt x="48" y="0"/>
                    </a:lnTo>
                    <a:lnTo>
                      <a:pt x="42" y="1"/>
                    </a:lnTo>
                    <a:lnTo>
                      <a:pt x="37" y="1"/>
                    </a:lnTo>
                    <a:lnTo>
                      <a:pt x="32" y="2"/>
                    </a:lnTo>
                    <a:lnTo>
                      <a:pt x="27" y="4"/>
                    </a:lnTo>
                    <a:lnTo>
                      <a:pt x="23" y="6"/>
                    </a:lnTo>
                    <a:lnTo>
                      <a:pt x="19" y="8"/>
                    </a:lnTo>
                    <a:lnTo>
                      <a:pt x="16" y="10"/>
                    </a:lnTo>
                    <a:lnTo>
                      <a:pt x="13" y="14"/>
                    </a:lnTo>
                    <a:lnTo>
                      <a:pt x="9" y="17"/>
                    </a:lnTo>
                    <a:lnTo>
                      <a:pt x="7" y="21"/>
                    </a:lnTo>
                    <a:lnTo>
                      <a:pt x="5" y="25"/>
                    </a:lnTo>
                    <a:lnTo>
                      <a:pt x="3" y="29"/>
                    </a:lnTo>
                    <a:lnTo>
                      <a:pt x="2" y="34"/>
                    </a:lnTo>
                    <a:lnTo>
                      <a:pt x="1" y="38"/>
                    </a:lnTo>
                    <a:lnTo>
                      <a:pt x="0" y="44"/>
                    </a:lnTo>
                    <a:lnTo>
                      <a:pt x="0" y="50"/>
                    </a:lnTo>
                    <a:lnTo>
                      <a:pt x="0" y="56"/>
                    </a:lnTo>
                    <a:lnTo>
                      <a:pt x="1" y="63"/>
                    </a:lnTo>
                    <a:lnTo>
                      <a:pt x="2" y="68"/>
                    </a:lnTo>
                    <a:lnTo>
                      <a:pt x="3" y="73"/>
                    </a:lnTo>
                    <a:lnTo>
                      <a:pt x="5" y="78"/>
                    </a:lnTo>
                    <a:lnTo>
                      <a:pt x="8" y="82"/>
                    </a:lnTo>
                    <a:lnTo>
                      <a:pt x="10" y="86"/>
                    </a:lnTo>
                    <a:lnTo>
                      <a:pt x="13" y="90"/>
                    </a:lnTo>
                    <a:lnTo>
                      <a:pt x="17" y="92"/>
                    </a:lnTo>
                    <a:lnTo>
                      <a:pt x="21" y="95"/>
                    </a:lnTo>
                    <a:lnTo>
                      <a:pt x="25" y="98"/>
                    </a:lnTo>
                    <a:lnTo>
                      <a:pt x="29" y="99"/>
                    </a:lnTo>
                    <a:lnTo>
                      <a:pt x="34" y="102"/>
                    </a:lnTo>
                    <a:lnTo>
                      <a:pt x="40" y="103"/>
                    </a:lnTo>
                    <a:lnTo>
                      <a:pt x="45" y="103"/>
                    </a:lnTo>
                    <a:lnTo>
                      <a:pt x="52" y="103"/>
                    </a:lnTo>
                    <a:lnTo>
                      <a:pt x="56" y="103"/>
                    </a:lnTo>
                    <a:lnTo>
                      <a:pt x="60" y="103"/>
                    </a:lnTo>
                    <a:lnTo>
                      <a:pt x="64" y="102"/>
                    </a:lnTo>
                    <a:lnTo>
                      <a:pt x="68" y="102"/>
                    </a:lnTo>
                    <a:lnTo>
                      <a:pt x="72" y="100"/>
                    </a:lnTo>
                    <a:lnTo>
                      <a:pt x="75" y="99"/>
                    </a:lnTo>
                    <a:lnTo>
                      <a:pt x="78" y="97"/>
                    </a:lnTo>
                    <a:lnTo>
                      <a:pt x="82" y="95"/>
                    </a:lnTo>
                    <a:lnTo>
                      <a:pt x="86" y="84"/>
                    </a:lnTo>
                    <a:lnTo>
                      <a:pt x="84" y="82"/>
                    </a:lnTo>
                    <a:lnTo>
                      <a:pt x="81" y="84"/>
                    </a:lnTo>
                    <a:lnTo>
                      <a:pt x="78" y="86"/>
                    </a:lnTo>
                    <a:lnTo>
                      <a:pt x="75" y="87"/>
                    </a:lnTo>
                    <a:lnTo>
                      <a:pt x="72" y="89"/>
                    </a:lnTo>
                    <a:lnTo>
                      <a:pt x="69" y="91"/>
                    </a:lnTo>
                    <a:lnTo>
                      <a:pt x="65" y="91"/>
                    </a:lnTo>
                    <a:lnTo>
                      <a:pt x="62" y="91"/>
                    </a:lnTo>
                    <a:lnTo>
                      <a:pt x="59" y="91"/>
                    </a:lnTo>
                    <a:lnTo>
                      <a:pt x="56" y="91"/>
                    </a:lnTo>
                    <a:lnTo>
                      <a:pt x="52" y="91"/>
                    </a:lnTo>
                    <a:lnTo>
                      <a:pt x="49" y="91"/>
                    </a:lnTo>
                    <a:lnTo>
                      <a:pt x="46" y="89"/>
                    </a:lnTo>
                    <a:lnTo>
                      <a:pt x="43" y="87"/>
                    </a:lnTo>
                    <a:lnTo>
                      <a:pt x="41" y="86"/>
                    </a:lnTo>
                    <a:lnTo>
                      <a:pt x="39" y="84"/>
                    </a:lnTo>
                    <a:lnTo>
                      <a:pt x="37" y="82"/>
                    </a:lnTo>
                    <a:lnTo>
                      <a:pt x="36" y="79"/>
                    </a:lnTo>
                    <a:lnTo>
                      <a:pt x="33" y="76"/>
                    </a:lnTo>
                    <a:lnTo>
                      <a:pt x="33" y="73"/>
                    </a:lnTo>
                    <a:lnTo>
                      <a:pt x="32" y="70"/>
                    </a:lnTo>
                    <a:lnTo>
                      <a:pt x="31" y="66"/>
                    </a:lnTo>
                    <a:lnTo>
                      <a:pt x="31" y="62"/>
                    </a:lnTo>
                    <a:lnTo>
                      <a:pt x="30" y="57"/>
                    </a:lnTo>
                    <a:lnTo>
                      <a:pt x="30" y="52"/>
                    </a:lnTo>
                    <a:lnTo>
                      <a:pt x="90" y="52"/>
                    </a:lnTo>
                    <a:lnTo>
                      <a:pt x="90" y="46"/>
                    </a:lnTo>
                    <a:lnTo>
                      <a:pt x="90" y="40"/>
                    </a:lnTo>
                    <a:lnTo>
                      <a:pt x="89" y="34"/>
                    </a:lnTo>
                    <a:close/>
                    <a:moveTo>
                      <a:pt x="30" y="42"/>
                    </a:moveTo>
                    <a:lnTo>
                      <a:pt x="31" y="34"/>
                    </a:lnTo>
                    <a:lnTo>
                      <a:pt x="32" y="28"/>
                    </a:lnTo>
                    <a:lnTo>
                      <a:pt x="33" y="26"/>
                    </a:lnTo>
                    <a:lnTo>
                      <a:pt x="33" y="22"/>
                    </a:lnTo>
                    <a:lnTo>
                      <a:pt x="33" y="20"/>
                    </a:lnTo>
                    <a:lnTo>
                      <a:pt x="35" y="18"/>
                    </a:lnTo>
                    <a:lnTo>
                      <a:pt x="36" y="16"/>
                    </a:lnTo>
                    <a:lnTo>
                      <a:pt x="37" y="14"/>
                    </a:lnTo>
                    <a:lnTo>
                      <a:pt x="39" y="12"/>
                    </a:lnTo>
                    <a:lnTo>
                      <a:pt x="41" y="11"/>
                    </a:lnTo>
                    <a:lnTo>
                      <a:pt x="42" y="10"/>
                    </a:lnTo>
                    <a:lnTo>
                      <a:pt x="44" y="10"/>
                    </a:lnTo>
                    <a:lnTo>
                      <a:pt x="45" y="9"/>
                    </a:lnTo>
                    <a:lnTo>
                      <a:pt x="48" y="9"/>
                    </a:lnTo>
                    <a:lnTo>
                      <a:pt x="49" y="9"/>
                    </a:lnTo>
                    <a:lnTo>
                      <a:pt x="51" y="10"/>
                    </a:lnTo>
                    <a:lnTo>
                      <a:pt x="52" y="10"/>
                    </a:lnTo>
                    <a:lnTo>
                      <a:pt x="53" y="11"/>
                    </a:lnTo>
                    <a:lnTo>
                      <a:pt x="55" y="12"/>
                    </a:lnTo>
                    <a:lnTo>
                      <a:pt x="56" y="14"/>
                    </a:lnTo>
                    <a:lnTo>
                      <a:pt x="57" y="16"/>
                    </a:lnTo>
                    <a:lnTo>
                      <a:pt x="57" y="18"/>
                    </a:lnTo>
                    <a:lnTo>
                      <a:pt x="60" y="22"/>
                    </a:lnTo>
                    <a:lnTo>
                      <a:pt x="61" y="28"/>
                    </a:lnTo>
                    <a:lnTo>
                      <a:pt x="61" y="34"/>
                    </a:lnTo>
                    <a:lnTo>
                      <a:pt x="61" y="42"/>
                    </a:lnTo>
                    <a:lnTo>
                      <a:pt x="3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sļîdé"/>
              <p:cNvSpPr/>
              <p:nvPr/>
            </p:nvSpPr>
            <p:spPr bwMode="auto">
              <a:xfrm>
                <a:off x="8840788" y="4102101"/>
                <a:ext cx="144463" cy="163513"/>
              </a:xfrm>
              <a:custGeom>
                <a:avLst/>
                <a:gdLst>
                  <a:gd name="T0" fmla="*/ 32 w 91"/>
                  <a:gd name="T1" fmla="*/ 41 h 103"/>
                  <a:gd name="T2" fmla="*/ 33 w 91"/>
                  <a:gd name="T3" fmla="*/ 33 h 103"/>
                  <a:gd name="T4" fmla="*/ 36 w 91"/>
                  <a:gd name="T5" fmla="*/ 26 h 103"/>
                  <a:gd name="T6" fmla="*/ 38 w 91"/>
                  <a:gd name="T7" fmla="*/ 20 h 103"/>
                  <a:gd name="T8" fmla="*/ 42 w 91"/>
                  <a:gd name="T9" fmla="*/ 16 h 103"/>
                  <a:gd name="T10" fmla="*/ 46 w 91"/>
                  <a:gd name="T11" fmla="*/ 12 h 103"/>
                  <a:gd name="T12" fmla="*/ 51 w 91"/>
                  <a:gd name="T13" fmla="*/ 10 h 103"/>
                  <a:gd name="T14" fmla="*/ 56 w 91"/>
                  <a:gd name="T15" fmla="*/ 9 h 103"/>
                  <a:gd name="T16" fmla="*/ 64 w 91"/>
                  <a:gd name="T17" fmla="*/ 10 h 103"/>
                  <a:gd name="T18" fmla="*/ 68 w 91"/>
                  <a:gd name="T19" fmla="*/ 13 h 103"/>
                  <a:gd name="T20" fmla="*/ 70 w 91"/>
                  <a:gd name="T21" fmla="*/ 15 h 103"/>
                  <a:gd name="T22" fmla="*/ 75 w 91"/>
                  <a:gd name="T23" fmla="*/ 22 h 103"/>
                  <a:gd name="T24" fmla="*/ 78 w 91"/>
                  <a:gd name="T25" fmla="*/ 31 h 103"/>
                  <a:gd name="T26" fmla="*/ 91 w 91"/>
                  <a:gd name="T27" fmla="*/ 9 h 103"/>
                  <a:gd name="T28" fmla="*/ 84 w 91"/>
                  <a:gd name="T29" fmla="*/ 5 h 103"/>
                  <a:gd name="T30" fmla="*/ 75 w 91"/>
                  <a:gd name="T31" fmla="*/ 2 h 103"/>
                  <a:gd name="T32" fmla="*/ 65 w 91"/>
                  <a:gd name="T33" fmla="*/ 1 h 103"/>
                  <a:gd name="T34" fmla="*/ 55 w 91"/>
                  <a:gd name="T35" fmla="*/ 0 h 103"/>
                  <a:gd name="T36" fmla="*/ 43 w 91"/>
                  <a:gd name="T37" fmla="*/ 2 h 103"/>
                  <a:gd name="T38" fmla="*/ 32 w 91"/>
                  <a:gd name="T39" fmla="*/ 5 h 103"/>
                  <a:gd name="T40" fmla="*/ 23 w 91"/>
                  <a:gd name="T41" fmla="*/ 9 h 103"/>
                  <a:gd name="T42" fmla="*/ 15 w 91"/>
                  <a:gd name="T43" fmla="*/ 15 h 103"/>
                  <a:gd name="T44" fmla="*/ 9 w 91"/>
                  <a:gd name="T45" fmla="*/ 22 h 103"/>
                  <a:gd name="T46" fmla="*/ 4 w 91"/>
                  <a:gd name="T47" fmla="*/ 31 h 103"/>
                  <a:gd name="T48" fmla="*/ 1 w 91"/>
                  <a:gd name="T49" fmla="*/ 42 h 103"/>
                  <a:gd name="T50" fmla="*/ 0 w 91"/>
                  <a:gd name="T51" fmla="*/ 54 h 103"/>
                  <a:gd name="T52" fmla="*/ 1 w 91"/>
                  <a:gd name="T53" fmla="*/ 65 h 103"/>
                  <a:gd name="T54" fmla="*/ 4 w 91"/>
                  <a:gd name="T55" fmla="*/ 75 h 103"/>
                  <a:gd name="T56" fmla="*/ 8 w 91"/>
                  <a:gd name="T57" fmla="*/ 83 h 103"/>
                  <a:gd name="T58" fmla="*/ 14 w 91"/>
                  <a:gd name="T59" fmla="*/ 91 h 103"/>
                  <a:gd name="T60" fmla="*/ 22 w 91"/>
                  <a:gd name="T61" fmla="*/ 96 h 103"/>
                  <a:gd name="T62" fmla="*/ 32 w 91"/>
                  <a:gd name="T63" fmla="*/ 100 h 103"/>
                  <a:gd name="T64" fmla="*/ 42 w 91"/>
                  <a:gd name="T65" fmla="*/ 103 h 103"/>
                  <a:gd name="T66" fmla="*/ 55 w 91"/>
                  <a:gd name="T67" fmla="*/ 103 h 103"/>
                  <a:gd name="T68" fmla="*/ 72 w 91"/>
                  <a:gd name="T69" fmla="*/ 102 h 103"/>
                  <a:gd name="T70" fmla="*/ 77 w 91"/>
                  <a:gd name="T71" fmla="*/ 99 h 103"/>
                  <a:gd name="T72" fmla="*/ 83 w 91"/>
                  <a:gd name="T73" fmla="*/ 97 h 103"/>
                  <a:gd name="T74" fmla="*/ 84 w 91"/>
                  <a:gd name="T75" fmla="*/ 82 h 103"/>
                  <a:gd name="T76" fmla="*/ 80 w 91"/>
                  <a:gd name="T77" fmla="*/ 86 h 103"/>
                  <a:gd name="T78" fmla="*/ 74 w 91"/>
                  <a:gd name="T79" fmla="*/ 89 h 103"/>
                  <a:gd name="T80" fmla="*/ 68 w 91"/>
                  <a:gd name="T81" fmla="*/ 91 h 103"/>
                  <a:gd name="T82" fmla="*/ 62 w 91"/>
                  <a:gd name="T83" fmla="*/ 91 h 103"/>
                  <a:gd name="T84" fmla="*/ 55 w 91"/>
                  <a:gd name="T85" fmla="*/ 91 h 103"/>
                  <a:gd name="T86" fmla="*/ 48 w 91"/>
                  <a:gd name="T87" fmla="*/ 89 h 103"/>
                  <a:gd name="T88" fmla="*/ 43 w 91"/>
                  <a:gd name="T89" fmla="*/ 86 h 103"/>
                  <a:gd name="T90" fmla="*/ 38 w 91"/>
                  <a:gd name="T91" fmla="*/ 81 h 103"/>
                  <a:gd name="T92" fmla="*/ 35 w 91"/>
                  <a:gd name="T93" fmla="*/ 75 h 103"/>
                  <a:gd name="T94" fmla="*/ 32 w 91"/>
                  <a:gd name="T95" fmla="*/ 68 h 103"/>
                  <a:gd name="T96" fmla="*/ 31 w 91"/>
                  <a:gd name="T97" fmla="*/ 60 h 103"/>
                  <a:gd name="T98" fmla="*/ 31 w 91"/>
                  <a:gd name="T99"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03">
                    <a:moveTo>
                      <a:pt x="31" y="46"/>
                    </a:moveTo>
                    <a:lnTo>
                      <a:pt x="32" y="41"/>
                    </a:lnTo>
                    <a:lnTo>
                      <a:pt x="32" y="37"/>
                    </a:lnTo>
                    <a:lnTo>
                      <a:pt x="33" y="33"/>
                    </a:lnTo>
                    <a:lnTo>
                      <a:pt x="34" y="29"/>
                    </a:lnTo>
                    <a:lnTo>
                      <a:pt x="36" y="26"/>
                    </a:lnTo>
                    <a:lnTo>
                      <a:pt x="36" y="23"/>
                    </a:lnTo>
                    <a:lnTo>
                      <a:pt x="38" y="20"/>
                    </a:lnTo>
                    <a:lnTo>
                      <a:pt x="40" y="18"/>
                    </a:lnTo>
                    <a:lnTo>
                      <a:pt x="42" y="16"/>
                    </a:lnTo>
                    <a:lnTo>
                      <a:pt x="44" y="14"/>
                    </a:lnTo>
                    <a:lnTo>
                      <a:pt x="46" y="12"/>
                    </a:lnTo>
                    <a:lnTo>
                      <a:pt x="48" y="10"/>
                    </a:lnTo>
                    <a:lnTo>
                      <a:pt x="51" y="10"/>
                    </a:lnTo>
                    <a:lnTo>
                      <a:pt x="53" y="9"/>
                    </a:lnTo>
                    <a:lnTo>
                      <a:pt x="56" y="9"/>
                    </a:lnTo>
                    <a:lnTo>
                      <a:pt x="60" y="10"/>
                    </a:lnTo>
                    <a:lnTo>
                      <a:pt x="64" y="10"/>
                    </a:lnTo>
                    <a:lnTo>
                      <a:pt x="66" y="12"/>
                    </a:lnTo>
                    <a:lnTo>
                      <a:pt x="68" y="13"/>
                    </a:lnTo>
                    <a:lnTo>
                      <a:pt x="68" y="14"/>
                    </a:lnTo>
                    <a:lnTo>
                      <a:pt x="70" y="15"/>
                    </a:lnTo>
                    <a:lnTo>
                      <a:pt x="72" y="18"/>
                    </a:lnTo>
                    <a:lnTo>
                      <a:pt x="75" y="22"/>
                    </a:lnTo>
                    <a:lnTo>
                      <a:pt x="76" y="26"/>
                    </a:lnTo>
                    <a:lnTo>
                      <a:pt x="78" y="31"/>
                    </a:lnTo>
                    <a:lnTo>
                      <a:pt x="83" y="31"/>
                    </a:lnTo>
                    <a:lnTo>
                      <a:pt x="91" y="9"/>
                    </a:lnTo>
                    <a:lnTo>
                      <a:pt x="88" y="7"/>
                    </a:lnTo>
                    <a:lnTo>
                      <a:pt x="84" y="5"/>
                    </a:lnTo>
                    <a:lnTo>
                      <a:pt x="79" y="4"/>
                    </a:lnTo>
                    <a:lnTo>
                      <a:pt x="75" y="2"/>
                    </a:lnTo>
                    <a:lnTo>
                      <a:pt x="70" y="2"/>
                    </a:lnTo>
                    <a:lnTo>
                      <a:pt x="65" y="1"/>
                    </a:lnTo>
                    <a:lnTo>
                      <a:pt x="60" y="0"/>
                    </a:lnTo>
                    <a:lnTo>
                      <a:pt x="55" y="0"/>
                    </a:lnTo>
                    <a:lnTo>
                      <a:pt x="48" y="1"/>
                    </a:lnTo>
                    <a:lnTo>
                      <a:pt x="43" y="2"/>
                    </a:lnTo>
                    <a:lnTo>
                      <a:pt x="37" y="3"/>
                    </a:lnTo>
                    <a:lnTo>
                      <a:pt x="32" y="5"/>
                    </a:lnTo>
                    <a:lnTo>
                      <a:pt x="27" y="6"/>
                    </a:lnTo>
                    <a:lnTo>
                      <a:pt x="23" y="9"/>
                    </a:lnTo>
                    <a:lnTo>
                      <a:pt x="19" y="12"/>
                    </a:lnTo>
                    <a:lnTo>
                      <a:pt x="15" y="15"/>
                    </a:lnTo>
                    <a:lnTo>
                      <a:pt x="12" y="18"/>
                    </a:lnTo>
                    <a:lnTo>
                      <a:pt x="9" y="22"/>
                    </a:lnTo>
                    <a:lnTo>
                      <a:pt x="7" y="27"/>
                    </a:lnTo>
                    <a:lnTo>
                      <a:pt x="4" y="31"/>
                    </a:lnTo>
                    <a:lnTo>
                      <a:pt x="3" y="36"/>
                    </a:lnTo>
                    <a:lnTo>
                      <a:pt x="1" y="42"/>
                    </a:lnTo>
                    <a:lnTo>
                      <a:pt x="1" y="47"/>
                    </a:lnTo>
                    <a:lnTo>
                      <a:pt x="0" y="54"/>
                    </a:lnTo>
                    <a:lnTo>
                      <a:pt x="0" y="60"/>
                    </a:lnTo>
                    <a:lnTo>
                      <a:pt x="1" y="65"/>
                    </a:lnTo>
                    <a:lnTo>
                      <a:pt x="3" y="71"/>
                    </a:lnTo>
                    <a:lnTo>
                      <a:pt x="4" y="75"/>
                    </a:lnTo>
                    <a:lnTo>
                      <a:pt x="6" y="79"/>
                    </a:lnTo>
                    <a:lnTo>
                      <a:pt x="8" y="83"/>
                    </a:lnTo>
                    <a:lnTo>
                      <a:pt x="11" y="87"/>
                    </a:lnTo>
                    <a:lnTo>
                      <a:pt x="14" y="91"/>
                    </a:lnTo>
                    <a:lnTo>
                      <a:pt x="18" y="94"/>
                    </a:lnTo>
                    <a:lnTo>
                      <a:pt x="22" y="96"/>
                    </a:lnTo>
                    <a:lnTo>
                      <a:pt x="27" y="98"/>
                    </a:lnTo>
                    <a:lnTo>
                      <a:pt x="32" y="100"/>
                    </a:lnTo>
                    <a:lnTo>
                      <a:pt x="36" y="102"/>
                    </a:lnTo>
                    <a:lnTo>
                      <a:pt x="42" y="103"/>
                    </a:lnTo>
                    <a:lnTo>
                      <a:pt x="48" y="103"/>
                    </a:lnTo>
                    <a:lnTo>
                      <a:pt x="55" y="103"/>
                    </a:lnTo>
                    <a:lnTo>
                      <a:pt x="64" y="103"/>
                    </a:lnTo>
                    <a:lnTo>
                      <a:pt x="72" y="102"/>
                    </a:lnTo>
                    <a:lnTo>
                      <a:pt x="75" y="100"/>
                    </a:lnTo>
                    <a:lnTo>
                      <a:pt x="77" y="99"/>
                    </a:lnTo>
                    <a:lnTo>
                      <a:pt x="80" y="99"/>
                    </a:lnTo>
                    <a:lnTo>
                      <a:pt x="83" y="97"/>
                    </a:lnTo>
                    <a:lnTo>
                      <a:pt x="88" y="84"/>
                    </a:lnTo>
                    <a:lnTo>
                      <a:pt x="84" y="82"/>
                    </a:lnTo>
                    <a:lnTo>
                      <a:pt x="82" y="84"/>
                    </a:lnTo>
                    <a:lnTo>
                      <a:pt x="80" y="86"/>
                    </a:lnTo>
                    <a:lnTo>
                      <a:pt x="77" y="87"/>
                    </a:lnTo>
                    <a:lnTo>
                      <a:pt x="74" y="89"/>
                    </a:lnTo>
                    <a:lnTo>
                      <a:pt x="72" y="91"/>
                    </a:lnTo>
                    <a:lnTo>
                      <a:pt x="68" y="91"/>
                    </a:lnTo>
                    <a:lnTo>
                      <a:pt x="65" y="91"/>
                    </a:lnTo>
                    <a:lnTo>
                      <a:pt x="62" y="91"/>
                    </a:lnTo>
                    <a:lnTo>
                      <a:pt x="59" y="91"/>
                    </a:lnTo>
                    <a:lnTo>
                      <a:pt x="55" y="91"/>
                    </a:lnTo>
                    <a:lnTo>
                      <a:pt x="52" y="90"/>
                    </a:lnTo>
                    <a:lnTo>
                      <a:pt x="48" y="89"/>
                    </a:lnTo>
                    <a:lnTo>
                      <a:pt x="46" y="87"/>
                    </a:lnTo>
                    <a:lnTo>
                      <a:pt x="43" y="86"/>
                    </a:lnTo>
                    <a:lnTo>
                      <a:pt x="40" y="83"/>
                    </a:lnTo>
                    <a:lnTo>
                      <a:pt x="38" y="81"/>
                    </a:lnTo>
                    <a:lnTo>
                      <a:pt x="36" y="79"/>
                    </a:lnTo>
                    <a:lnTo>
                      <a:pt x="35" y="75"/>
                    </a:lnTo>
                    <a:lnTo>
                      <a:pt x="33" y="72"/>
                    </a:lnTo>
                    <a:lnTo>
                      <a:pt x="32" y="68"/>
                    </a:lnTo>
                    <a:lnTo>
                      <a:pt x="32" y="64"/>
                    </a:lnTo>
                    <a:lnTo>
                      <a:pt x="31" y="60"/>
                    </a:lnTo>
                    <a:lnTo>
                      <a:pt x="31" y="55"/>
                    </a:lnTo>
                    <a:lnTo>
                      <a:pt x="31" y="51"/>
                    </a:lnTo>
                    <a:lnTo>
                      <a:pt x="3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sḷïde"/>
              <p:cNvSpPr/>
              <p:nvPr/>
            </p:nvSpPr>
            <p:spPr bwMode="auto">
              <a:xfrm>
                <a:off x="9028113" y="4014788"/>
                <a:ext cx="147638" cy="249238"/>
              </a:xfrm>
              <a:custGeom>
                <a:avLst/>
                <a:gdLst>
                  <a:gd name="T0" fmla="*/ 90 w 93"/>
                  <a:gd name="T1" fmla="*/ 75 h 157"/>
                  <a:gd name="T2" fmla="*/ 88 w 93"/>
                  <a:gd name="T3" fmla="*/ 69 h 157"/>
                  <a:gd name="T4" fmla="*/ 84 w 93"/>
                  <a:gd name="T5" fmla="*/ 65 h 157"/>
                  <a:gd name="T6" fmla="*/ 79 w 93"/>
                  <a:gd name="T7" fmla="*/ 61 h 157"/>
                  <a:gd name="T8" fmla="*/ 74 w 93"/>
                  <a:gd name="T9" fmla="*/ 57 h 157"/>
                  <a:gd name="T10" fmla="*/ 66 w 93"/>
                  <a:gd name="T11" fmla="*/ 56 h 157"/>
                  <a:gd name="T12" fmla="*/ 59 w 93"/>
                  <a:gd name="T13" fmla="*/ 55 h 157"/>
                  <a:gd name="T14" fmla="*/ 51 w 93"/>
                  <a:gd name="T15" fmla="*/ 56 h 157"/>
                  <a:gd name="T16" fmla="*/ 43 w 93"/>
                  <a:gd name="T17" fmla="*/ 60 h 157"/>
                  <a:gd name="T18" fmla="*/ 36 w 93"/>
                  <a:gd name="T19" fmla="*/ 65 h 157"/>
                  <a:gd name="T20" fmla="*/ 29 w 93"/>
                  <a:gd name="T21" fmla="*/ 71 h 157"/>
                  <a:gd name="T22" fmla="*/ 26 w 93"/>
                  <a:gd name="T23" fmla="*/ 0 h 157"/>
                  <a:gd name="T24" fmla="*/ 18 w 93"/>
                  <a:gd name="T25" fmla="*/ 1 h 157"/>
                  <a:gd name="T26" fmla="*/ 13 w 93"/>
                  <a:gd name="T27" fmla="*/ 1 h 157"/>
                  <a:gd name="T28" fmla="*/ 9 w 93"/>
                  <a:gd name="T29" fmla="*/ 1 h 157"/>
                  <a:gd name="T30" fmla="*/ 3 w 93"/>
                  <a:gd name="T31" fmla="*/ 0 h 157"/>
                  <a:gd name="T32" fmla="*/ 0 w 93"/>
                  <a:gd name="T33" fmla="*/ 157 h 157"/>
                  <a:gd name="T34" fmla="*/ 7 w 93"/>
                  <a:gd name="T35" fmla="*/ 157 h 157"/>
                  <a:gd name="T36" fmla="*/ 14 w 93"/>
                  <a:gd name="T37" fmla="*/ 157 h 157"/>
                  <a:gd name="T38" fmla="*/ 22 w 93"/>
                  <a:gd name="T39" fmla="*/ 157 h 157"/>
                  <a:gd name="T40" fmla="*/ 29 w 93"/>
                  <a:gd name="T41" fmla="*/ 157 h 157"/>
                  <a:gd name="T42" fmla="*/ 28 w 93"/>
                  <a:gd name="T43" fmla="*/ 106 h 157"/>
                  <a:gd name="T44" fmla="*/ 28 w 93"/>
                  <a:gd name="T45" fmla="*/ 97 h 157"/>
                  <a:gd name="T46" fmla="*/ 30 w 93"/>
                  <a:gd name="T47" fmla="*/ 89 h 157"/>
                  <a:gd name="T48" fmla="*/ 31 w 93"/>
                  <a:gd name="T49" fmla="*/ 84 h 157"/>
                  <a:gd name="T50" fmla="*/ 34 w 93"/>
                  <a:gd name="T51" fmla="*/ 79 h 157"/>
                  <a:gd name="T52" fmla="*/ 36 w 93"/>
                  <a:gd name="T53" fmla="*/ 76 h 157"/>
                  <a:gd name="T54" fmla="*/ 40 w 93"/>
                  <a:gd name="T55" fmla="*/ 73 h 157"/>
                  <a:gd name="T56" fmla="*/ 45 w 93"/>
                  <a:gd name="T57" fmla="*/ 73 h 157"/>
                  <a:gd name="T58" fmla="*/ 50 w 93"/>
                  <a:gd name="T59" fmla="*/ 72 h 157"/>
                  <a:gd name="T60" fmla="*/ 54 w 93"/>
                  <a:gd name="T61" fmla="*/ 73 h 157"/>
                  <a:gd name="T62" fmla="*/ 57 w 93"/>
                  <a:gd name="T63" fmla="*/ 75 h 157"/>
                  <a:gd name="T64" fmla="*/ 59 w 93"/>
                  <a:gd name="T65" fmla="*/ 78 h 157"/>
                  <a:gd name="T66" fmla="*/ 62 w 93"/>
                  <a:gd name="T67" fmla="*/ 82 h 157"/>
                  <a:gd name="T68" fmla="*/ 63 w 93"/>
                  <a:gd name="T69" fmla="*/ 88 h 157"/>
                  <a:gd name="T70" fmla="*/ 64 w 93"/>
                  <a:gd name="T71" fmla="*/ 98 h 157"/>
                  <a:gd name="T72" fmla="*/ 65 w 93"/>
                  <a:gd name="T73" fmla="*/ 157 h 157"/>
                  <a:gd name="T74" fmla="*/ 71 w 93"/>
                  <a:gd name="T75" fmla="*/ 157 h 157"/>
                  <a:gd name="T76" fmla="*/ 78 w 93"/>
                  <a:gd name="T77" fmla="*/ 157 h 157"/>
                  <a:gd name="T78" fmla="*/ 86 w 93"/>
                  <a:gd name="T79" fmla="*/ 157 h 157"/>
                  <a:gd name="T80" fmla="*/ 93 w 93"/>
                  <a:gd name="T81" fmla="*/ 157 h 157"/>
                  <a:gd name="T82" fmla="*/ 93 w 93"/>
                  <a:gd name="T83" fmla="*/ 86 h 157"/>
                  <a:gd name="T84" fmla="*/ 92 w 93"/>
                  <a:gd name="T8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2" y="79"/>
                    </a:moveTo>
                    <a:lnTo>
                      <a:pt x="90" y="75"/>
                    </a:lnTo>
                    <a:lnTo>
                      <a:pt x="90" y="73"/>
                    </a:lnTo>
                    <a:lnTo>
                      <a:pt x="88" y="69"/>
                    </a:lnTo>
                    <a:lnTo>
                      <a:pt x="86" y="67"/>
                    </a:lnTo>
                    <a:lnTo>
                      <a:pt x="84" y="65"/>
                    </a:lnTo>
                    <a:lnTo>
                      <a:pt x="82" y="62"/>
                    </a:lnTo>
                    <a:lnTo>
                      <a:pt x="79" y="61"/>
                    </a:lnTo>
                    <a:lnTo>
                      <a:pt x="76" y="59"/>
                    </a:lnTo>
                    <a:lnTo>
                      <a:pt x="74" y="57"/>
                    </a:lnTo>
                    <a:lnTo>
                      <a:pt x="70" y="56"/>
                    </a:lnTo>
                    <a:lnTo>
                      <a:pt x="66" y="56"/>
                    </a:lnTo>
                    <a:lnTo>
                      <a:pt x="63" y="55"/>
                    </a:lnTo>
                    <a:lnTo>
                      <a:pt x="59" y="55"/>
                    </a:lnTo>
                    <a:lnTo>
                      <a:pt x="55" y="55"/>
                    </a:lnTo>
                    <a:lnTo>
                      <a:pt x="51" y="56"/>
                    </a:lnTo>
                    <a:lnTo>
                      <a:pt x="47" y="57"/>
                    </a:lnTo>
                    <a:lnTo>
                      <a:pt x="43" y="60"/>
                    </a:lnTo>
                    <a:lnTo>
                      <a:pt x="40" y="61"/>
                    </a:lnTo>
                    <a:lnTo>
                      <a:pt x="36" y="65"/>
                    </a:lnTo>
                    <a:lnTo>
                      <a:pt x="32" y="68"/>
                    </a:lnTo>
                    <a:lnTo>
                      <a:pt x="29" y="71"/>
                    </a:lnTo>
                    <a:lnTo>
                      <a:pt x="29" y="0"/>
                    </a:lnTo>
                    <a:lnTo>
                      <a:pt x="26" y="0"/>
                    </a:lnTo>
                    <a:lnTo>
                      <a:pt x="22" y="1"/>
                    </a:lnTo>
                    <a:lnTo>
                      <a:pt x="18"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8" y="157"/>
                    </a:lnTo>
                    <a:lnTo>
                      <a:pt x="22" y="157"/>
                    </a:lnTo>
                    <a:lnTo>
                      <a:pt x="25" y="157"/>
                    </a:lnTo>
                    <a:lnTo>
                      <a:pt x="29" y="157"/>
                    </a:lnTo>
                    <a:lnTo>
                      <a:pt x="29" y="110"/>
                    </a:lnTo>
                    <a:lnTo>
                      <a:pt x="28" y="106"/>
                    </a:lnTo>
                    <a:lnTo>
                      <a:pt x="28" y="101"/>
                    </a:lnTo>
                    <a:lnTo>
                      <a:pt x="28" y="97"/>
                    </a:lnTo>
                    <a:lnTo>
                      <a:pt x="29" y="93"/>
                    </a:lnTo>
                    <a:lnTo>
                      <a:pt x="30" y="89"/>
                    </a:lnTo>
                    <a:lnTo>
                      <a:pt x="30" y="87"/>
                    </a:lnTo>
                    <a:lnTo>
                      <a:pt x="31" y="84"/>
                    </a:lnTo>
                    <a:lnTo>
                      <a:pt x="32" y="81"/>
                    </a:lnTo>
                    <a:lnTo>
                      <a:pt x="34" y="79"/>
                    </a:lnTo>
                    <a:lnTo>
                      <a:pt x="34" y="77"/>
                    </a:lnTo>
                    <a:lnTo>
                      <a:pt x="36" y="76"/>
                    </a:lnTo>
                    <a:lnTo>
                      <a:pt x="38" y="74"/>
                    </a:lnTo>
                    <a:lnTo>
                      <a:pt x="40" y="73"/>
                    </a:lnTo>
                    <a:lnTo>
                      <a:pt x="42" y="73"/>
                    </a:lnTo>
                    <a:lnTo>
                      <a:pt x="45" y="73"/>
                    </a:lnTo>
                    <a:lnTo>
                      <a:pt x="47" y="72"/>
                    </a:lnTo>
                    <a:lnTo>
                      <a:pt x="50" y="72"/>
                    </a:lnTo>
                    <a:lnTo>
                      <a:pt x="51" y="73"/>
                    </a:lnTo>
                    <a:lnTo>
                      <a:pt x="54" y="73"/>
                    </a:lnTo>
                    <a:lnTo>
                      <a:pt x="55" y="74"/>
                    </a:lnTo>
                    <a:lnTo>
                      <a:pt x="57" y="75"/>
                    </a:lnTo>
                    <a:lnTo>
                      <a:pt x="58" y="77"/>
                    </a:lnTo>
                    <a:lnTo>
                      <a:pt x="59" y="78"/>
                    </a:lnTo>
                    <a:lnTo>
                      <a:pt x="61" y="81"/>
                    </a:lnTo>
                    <a:lnTo>
                      <a:pt x="62" y="82"/>
                    </a:lnTo>
                    <a:lnTo>
                      <a:pt x="62" y="85"/>
                    </a:lnTo>
                    <a:lnTo>
                      <a:pt x="63" y="88"/>
                    </a:lnTo>
                    <a:lnTo>
                      <a:pt x="63" y="91"/>
                    </a:lnTo>
                    <a:lnTo>
                      <a:pt x="64" y="98"/>
                    </a:lnTo>
                    <a:lnTo>
                      <a:pt x="65" y="106"/>
                    </a:lnTo>
                    <a:lnTo>
                      <a:pt x="65" y="157"/>
                    </a:lnTo>
                    <a:lnTo>
                      <a:pt x="68" y="157"/>
                    </a:lnTo>
                    <a:lnTo>
                      <a:pt x="71" y="157"/>
                    </a:lnTo>
                    <a:lnTo>
                      <a:pt x="74" y="157"/>
                    </a:lnTo>
                    <a:lnTo>
                      <a:pt x="78" y="157"/>
                    </a:lnTo>
                    <a:lnTo>
                      <a:pt x="82" y="157"/>
                    </a:lnTo>
                    <a:lnTo>
                      <a:pt x="86" y="157"/>
                    </a:lnTo>
                    <a:lnTo>
                      <a:pt x="89" y="157"/>
                    </a:lnTo>
                    <a:lnTo>
                      <a:pt x="93" y="157"/>
                    </a:lnTo>
                    <a:lnTo>
                      <a:pt x="93" y="91"/>
                    </a:lnTo>
                    <a:lnTo>
                      <a:pt x="93" y="86"/>
                    </a:lnTo>
                    <a:lnTo>
                      <a:pt x="93" y="82"/>
                    </a:lnTo>
                    <a:lnTo>
                      <a:pt x="9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ṣlíḓè"/>
              <p:cNvSpPr/>
              <p:nvPr/>
            </p:nvSpPr>
            <p:spPr bwMode="auto">
              <a:xfrm>
                <a:off x="9229726" y="4102101"/>
                <a:ext cx="147638" cy="161925"/>
              </a:xfrm>
              <a:custGeom>
                <a:avLst/>
                <a:gdLst>
                  <a:gd name="T0" fmla="*/ 91 w 93"/>
                  <a:gd name="T1" fmla="*/ 23 h 102"/>
                  <a:gd name="T2" fmla="*/ 89 w 93"/>
                  <a:gd name="T3" fmla="*/ 16 h 102"/>
                  <a:gd name="T4" fmla="*/ 86 w 93"/>
                  <a:gd name="T5" fmla="*/ 10 h 102"/>
                  <a:gd name="T6" fmla="*/ 81 w 93"/>
                  <a:gd name="T7" fmla="*/ 6 h 102"/>
                  <a:gd name="T8" fmla="*/ 75 w 93"/>
                  <a:gd name="T9" fmla="*/ 2 h 102"/>
                  <a:gd name="T10" fmla="*/ 68 w 93"/>
                  <a:gd name="T11" fmla="*/ 1 h 102"/>
                  <a:gd name="T12" fmla="*/ 61 w 93"/>
                  <a:gd name="T13" fmla="*/ 0 h 102"/>
                  <a:gd name="T14" fmla="*/ 51 w 93"/>
                  <a:gd name="T15" fmla="*/ 1 h 102"/>
                  <a:gd name="T16" fmla="*/ 43 w 93"/>
                  <a:gd name="T17" fmla="*/ 5 h 102"/>
                  <a:gd name="T18" fmla="*/ 35 w 93"/>
                  <a:gd name="T19" fmla="*/ 10 h 102"/>
                  <a:gd name="T20" fmla="*/ 28 w 93"/>
                  <a:gd name="T21" fmla="*/ 17 h 102"/>
                  <a:gd name="T22" fmla="*/ 24 w 93"/>
                  <a:gd name="T23" fmla="*/ 2 h 102"/>
                  <a:gd name="T24" fmla="*/ 17 w 93"/>
                  <a:gd name="T25" fmla="*/ 2 h 102"/>
                  <a:gd name="T26" fmla="*/ 11 w 93"/>
                  <a:gd name="T27" fmla="*/ 2 h 102"/>
                  <a:gd name="T28" fmla="*/ 3 w 93"/>
                  <a:gd name="T29" fmla="*/ 2 h 102"/>
                  <a:gd name="T30" fmla="*/ 0 w 93"/>
                  <a:gd name="T31" fmla="*/ 102 h 102"/>
                  <a:gd name="T32" fmla="*/ 7 w 93"/>
                  <a:gd name="T33" fmla="*/ 102 h 102"/>
                  <a:gd name="T34" fmla="*/ 15 w 93"/>
                  <a:gd name="T35" fmla="*/ 102 h 102"/>
                  <a:gd name="T36" fmla="*/ 22 w 93"/>
                  <a:gd name="T37" fmla="*/ 102 h 102"/>
                  <a:gd name="T38" fmla="*/ 29 w 93"/>
                  <a:gd name="T39" fmla="*/ 102 h 102"/>
                  <a:gd name="T40" fmla="*/ 28 w 93"/>
                  <a:gd name="T41" fmla="*/ 51 h 102"/>
                  <a:gd name="T42" fmla="*/ 29 w 93"/>
                  <a:gd name="T43" fmla="*/ 42 h 102"/>
                  <a:gd name="T44" fmla="*/ 30 w 93"/>
                  <a:gd name="T45" fmla="*/ 34 h 102"/>
                  <a:gd name="T46" fmla="*/ 31 w 93"/>
                  <a:gd name="T47" fmla="*/ 29 h 102"/>
                  <a:gd name="T48" fmla="*/ 34 w 93"/>
                  <a:gd name="T49" fmla="*/ 24 h 102"/>
                  <a:gd name="T50" fmla="*/ 37 w 93"/>
                  <a:gd name="T51" fmla="*/ 21 h 102"/>
                  <a:gd name="T52" fmla="*/ 41 w 93"/>
                  <a:gd name="T53" fmla="*/ 18 h 102"/>
                  <a:gd name="T54" fmla="*/ 45 w 93"/>
                  <a:gd name="T55" fmla="*/ 18 h 102"/>
                  <a:gd name="T56" fmla="*/ 50 w 93"/>
                  <a:gd name="T57" fmla="*/ 17 h 102"/>
                  <a:gd name="T58" fmla="*/ 54 w 93"/>
                  <a:gd name="T59" fmla="*/ 18 h 102"/>
                  <a:gd name="T60" fmla="*/ 57 w 93"/>
                  <a:gd name="T61" fmla="*/ 20 h 102"/>
                  <a:gd name="T62" fmla="*/ 60 w 93"/>
                  <a:gd name="T63" fmla="*/ 23 h 102"/>
                  <a:gd name="T64" fmla="*/ 62 w 93"/>
                  <a:gd name="T65" fmla="*/ 27 h 102"/>
                  <a:gd name="T66" fmla="*/ 63 w 93"/>
                  <a:gd name="T67" fmla="*/ 33 h 102"/>
                  <a:gd name="T68" fmla="*/ 65 w 93"/>
                  <a:gd name="T69" fmla="*/ 43 h 102"/>
                  <a:gd name="T70" fmla="*/ 65 w 93"/>
                  <a:gd name="T71" fmla="*/ 102 h 102"/>
                  <a:gd name="T72" fmla="*/ 71 w 93"/>
                  <a:gd name="T73" fmla="*/ 102 h 102"/>
                  <a:gd name="T74" fmla="*/ 79 w 93"/>
                  <a:gd name="T75" fmla="*/ 102 h 102"/>
                  <a:gd name="T76" fmla="*/ 86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1" y="20"/>
                    </a:lnTo>
                    <a:lnTo>
                      <a:pt x="89" y="16"/>
                    </a:lnTo>
                    <a:lnTo>
                      <a:pt x="87" y="13"/>
                    </a:lnTo>
                    <a:lnTo>
                      <a:pt x="86" y="10"/>
                    </a:lnTo>
                    <a:lnTo>
                      <a:pt x="83" y="8"/>
                    </a:lnTo>
                    <a:lnTo>
                      <a:pt x="81" y="6"/>
                    </a:lnTo>
                    <a:lnTo>
                      <a:pt x="79" y="4"/>
                    </a:lnTo>
                    <a:lnTo>
                      <a:pt x="75" y="2"/>
                    </a:lnTo>
                    <a:lnTo>
                      <a:pt x="72" y="2"/>
                    </a:lnTo>
                    <a:lnTo>
                      <a:pt x="68" y="1"/>
                    </a:lnTo>
                    <a:lnTo>
                      <a:pt x="65" y="0"/>
                    </a:lnTo>
                    <a:lnTo>
                      <a:pt x="61" y="0"/>
                    </a:lnTo>
                    <a:lnTo>
                      <a:pt x="56" y="0"/>
                    </a:lnTo>
                    <a:lnTo>
                      <a:pt x="51" y="1"/>
                    </a:lnTo>
                    <a:lnTo>
                      <a:pt x="47" y="3"/>
                    </a:lnTo>
                    <a:lnTo>
                      <a:pt x="43" y="5"/>
                    </a:lnTo>
                    <a:lnTo>
                      <a:pt x="39" y="7"/>
                    </a:lnTo>
                    <a:lnTo>
                      <a:pt x="35" y="10"/>
                    </a:lnTo>
                    <a:lnTo>
                      <a:pt x="31" y="14"/>
                    </a:lnTo>
                    <a:lnTo>
                      <a:pt x="28" y="17"/>
                    </a:lnTo>
                    <a:lnTo>
                      <a:pt x="28" y="2"/>
                    </a:lnTo>
                    <a:lnTo>
                      <a:pt x="24" y="2"/>
                    </a:lnTo>
                    <a:lnTo>
                      <a:pt x="21" y="2"/>
                    </a:lnTo>
                    <a:lnTo>
                      <a:pt x="17" y="2"/>
                    </a:lnTo>
                    <a:lnTo>
                      <a:pt x="14" y="2"/>
                    </a:lnTo>
                    <a:lnTo>
                      <a:pt x="11" y="2"/>
                    </a:lnTo>
                    <a:lnTo>
                      <a:pt x="7" y="2"/>
                    </a:lnTo>
                    <a:lnTo>
                      <a:pt x="3" y="2"/>
                    </a:lnTo>
                    <a:lnTo>
                      <a:pt x="0" y="2"/>
                    </a:lnTo>
                    <a:lnTo>
                      <a:pt x="0" y="102"/>
                    </a:lnTo>
                    <a:lnTo>
                      <a:pt x="4" y="102"/>
                    </a:lnTo>
                    <a:lnTo>
                      <a:pt x="7" y="102"/>
                    </a:lnTo>
                    <a:lnTo>
                      <a:pt x="11" y="102"/>
                    </a:lnTo>
                    <a:lnTo>
                      <a:pt x="15" y="102"/>
                    </a:lnTo>
                    <a:lnTo>
                      <a:pt x="19" y="102"/>
                    </a:lnTo>
                    <a:lnTo>
                      <a:pt x="22" y="102"/>
                    </a:lnTo>
                    <a:lnTo>
                      <a:pt x="26" y="102"/>
                    </a:lnTo>
                    <a:lnTo>
                      <a:pt x="29" y="102"/>
                    </a:lnTo>
                    <a:lnTo>
                      <a:pt x="29" y="55"/>
                    </a:lnTo>
                    <a:lnTo>
                      <a:pt x="28" y="51"/>
                    </a:lnTo>
                    <a:lnTo>
                      <a:pt x="29" y="46"/>
                    </a:lnTo>
                    <a:lnTo>
                      <a:pt x="29" y="42"/>
                    </a:lnTo>
                    <a:lnTo>
                      <a:pt x="29" y="38"/>
                    </a:lnTo>
                    <a:lnTo>
                      <a:pt x="30" y="34"/>
                    </a:lnTo>
                    <a:lnTo>
                      <a:pt x="31" y="32"/>
                    </a:lnTo>
                    <a:lnTo>
                      <a:pt x="31" y="29"/>
                    </a:lnTo>
                    <a:lnTo>
                      <a:pt x="33" y="26"/>
                    </a:lnTo>
                    <a:lnTo>
                      <a:pt x="34" y="24"/>
                    </a:lnTo>
                    <a:lnTo>
                      <a:pt x="35" y="22"/>
                    </a:lnTo>
                    <a:lnTo>
                      <a:pt x="37" y="21"/>
                    </a:lnTo>
                    <a:lnTo>
                      <a:pt x="39" y="19"/>
                    </a:lnTo>
                    <a:lnTo>
                      <a:pt x="41" y="18"/>
                    </a:lnTo>
                    <a:lnTo>
                      <a:pt x="43" y="18"/>
                    </a:lnTo>
                    <a:lnTo>
                      <a:pt x="45" y="18"/>
                    </a:lnTo>
                    <a:lnTo>
                      <a:pt x="47" y="17"/>
                    </a:lnTo>
                    <a:lnTo>
                      <a:pt x="50" y="17"/>
                    </a:lnTo>
                    <a:lnTo>
                      <a:pt x="52" y="18"/>
                    </a:lnTo>
                    <a:lnTo>
                      <a:pt x="54" y="18"/>
                    </a:lnTo>
                    <a:lnTo>
                      <a:pt x="55" y="19"/>
                    </a:lnTo>
                    <a:lnTo>
                      <a:pt x="57" y="20"/>
                    </a:lnTo>
                    <a:lnTo>
                      <a:pt x="59" y="22"/>
                    </a:lnTo>
                    <a:lnTo>
                      <a:pt x="60" y="23"/>
                    </a:lnTo>
                    <a:lnTo>
                      <a:pt x="61" y="26"/>
                    </a:lnTo>
                    <a:lnTo>
                      <a:pt x="62" y="27"/>
                    </a:lnTo>
                    <a:lnTo>
                      <a:pt x="63" y="30"/>
                    </a:lnTo>
                    <a:lnTo>
                      <a:pt x="63" y="33"/>
                    </a:lnTo>
                    <a:lnTo>
                      <a:pt x="64" y="36"/>
                    </a:lnTo>
                    <a:lnTo>
                      <a:pt x="65" y="43"/>
                    </a:lnTo>
                    <a:lnTo>
                      <a:pt x="65" y="51"/>
                    </a:lnTo>
                    <a:lnTo>
                      <a:pt x="65" y="102"/>
                    </a:lnTo>
                    <a:lnTo>
                      <a:pt x="68" y="102"/>
                    </a:lnTo>
                    <a:lnTo>
                      <a:pt x="71" y="102"/>
                    </a:lnTo>
                    <a:lnTo>
                      <a:pt x="75" y="102"/>
                    </a:lnTo>
                    <a:lnTo>
                      <a:pt x="79" y="102"/>
                    </a:lnTo>
                    <a:lnTo>
                      <a:pt x="83" y="102"/>
                    </a:lnTo>
                    <a:lnTo>
                      <a:pt x="86" y="102"/>
                    </a:lnTo>
                    <a:lnTo>
                      <a:pt x="90" y="102"/>
                    </a:lnTo>
                    <a:lnTo>
                      <a:pt x="93" y="102"/>
                    </a:lnTo>
                    <a:lnTo>
                      <a:pt x="93" y="42"/>
                    </a:lnTo>
                    <a:lnTo>
                      <a:pt x="93" y="36"/>
                    </a:lnTo>
                    <a:lnTo>
                      <a:pt x="93" y="32"/>
                    </a:lnTo>
                    <a:lnTo>
                      <a:pt x="9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isḷîďé"/>
              <p:cNvSpPr/>
              <p:nvPr/>
            </p:nvSpPr>
            <p:spPr bwMode="auto">
              <a:xfrm>
                <a:off x="9426576" y="4102101"/>
                <a:ext cx="161925" cy="163513"/>
              </a:xfrm>
              <a:custGeom>
                <a:avLst/>
                <a:gdLst>
                  <a:gd name="T0" fmla="*/ 100 w 102"/>
                  <a:gd name="T1" fmla="*/ 34 h 103"/>
                  <a:gd name="T2" fmla="*/ 96 w 102"/>
                  <a:gd name="T3" fmla="*/ 25 h 103"/>
                  <a:gd name="T4" fmla="*/ 91 w 102"/>
                  <a:gd name="T5" fmla="*/ 17 h 103"/>
                  <a:gd name="T6" fmla="*/ 84 w 102"/>
                  <a:gd name="T7" fmla="*/ 10 h 103"/>
                  <a:gd name="T8" fmla="*/ 76 w 102"/>
                  <a:gd name="T9" fmla="*/ 6 h 103"/>
                  <a:gd name="T10" fmla="*/ 67 w 102"/>
                  <a:gd name="T11" fmla="*/ 2 h 103"/>
                  <a:gd name="T12" fmla="*/ 56 w 102"/>
                  <a:gd name="T13" fmla="*/ 1 h 103"/>
                  <a:gd name="T14" fmla="*/ 44 w 102"/>
                  <a:gd name="T15" fmla="*/ 1 h 103"/>
                  <a:gd name="T16" fmla="*/ 33 w 102"/>
                  <a:gd name="T17" fmla="*/ 2 h 103"/>
                  <a:gd name="T18" fmla="*/ 24 w 102"/>
                  <a:gd name="T19" fmla="*/ 6 h 103"/>
                  <a:gd name="T20" fmla="*/ 16 w 102"/>
                  <a:gd name="T21" fmla="*/ 12 h 103"/>
                  <a:gd name="T22" fmla="*/ 10 w 102"/>
                  <a:gd name="T23" fmla="*/ 18 h 103"/>
                  <a:gd name="T24" fmla="*/ 5 w 102"/>
                  <a:gd name="T25" fmla="*/ 27 h 103"/>
                  <a:gd name="T26" fmla="*/ 1 w 102"/>
                  <a:gd name="T27" fmla="*/ 37 h 103"/>
                  <a:gd name="T28" fmla="*/ 0 w 102"/>
                  <a:gd name="T29" fmla="*/ 48 h 103"/>
                  <a:gd name="T30" fmla="*/ 0 w 102"/>
                  <a:gd name="T31" fmla="*/ 61 h 103"/>
                  <a:gd name="T32" fmla="*/ 1 w 102"/>
                  <a:gd name="T33" fmla="*/ 71 h 103"/>
                  <a:gd name="T34" fmla="*/ 5 w 102"/>
                  <a:gd name="T35" fmla="*/ 80 h 103"/>
                  <a:gd name="T36" fmla="*/ 10 w 102"/>
                  <a:gd name="T37" fmla="*/ 87 h 103"/>
                  <a:gd name="T38" fmla="*/ 16 w 102"/>
                  <a:gd name="T39" fmla="*/ 94 h 103"/>
                  <a:gd name="T40" fmla="*/ 24 w 102"/>
                  <a:gd name="T41" fmla="*/ 98 h 103"/>
                  <a:gd name="T42" fmla="*/ 33 w 102"/>
                  <a:gd name="T43" fmla="*/ 102 h 103"/>
                  <a:gd name="T44" fmla="*/ 44 w 102"/>
                  <a:gd name="T45" fmla="*/ 103 h 103"/>
                  <a:gd name="T46" fmla="*/ 56 w 102"/>
                  <a:gd name="T47" fmla="*/ 103 h 103"/>
                  <a:gd name="T48" fmla="*/ 67 w 102"/>
                  <a:gd name="T49" fmla="*/ 102 h 103"/>
                  <a:gd name="T50" fmla="*/ 76 w 102"/>
                  <a:gd name="T51" fmla="*/ 98 h 103"/>
                  <a:gd name="T52" fmla="*/ 84 w 102"/>
                  <a:gd name="T53" fmla="*/ 92 h 103"/>
                  <a:gd name="T54" fmla="*/ 91 w 102"/>
                  <a:gd name="T55" fmla="*/ 86 h 103"/>
                  <a:gd name="T56" fmla="*/ 96 w 102"/>
                  <a:gd name="T57" fmla="*/ 78 h 103"/>
                  <a:gd name="T58" fmla="*/ 100 w 102"/>
                  <a:gd name="T59" fmla="*/ 68 h 103"/>
                  <a:gd name="T60" fmla="*/ 101 w 102"/>
                  <a:gd name="T61" fmla="*/ 56 h 103"/>
                  <a:gd name="T62" fmla="*/ 101 w 102"/>
                  <a:gd name="T63" fmla="*/ 44 h 103"/>
                  <a:gd name="T64" fmla="*/ 70 w 102"/>
                  <a:gd name="T65" fmla="*/ 58 h 103"/>
                  <a:gd name="T66" fmla="*/ 68 w 102"/>
                  <a:gd name="T67" fmla="*/ 72 h 103"/>
                  <a:gd name="T68" fmla="*/ 66 w 102"/>
                  <a:gd name="T69" fmla="*/ 79 h 103"/>
                  <a:gd name="T70" fmla="*/ 64 w 102"/>
                  <a:gd name="T71" fmla="*/ 86 h 103"/>
                  <a:gd name="T72" fmla="*/ 60 w 102"/>
                  <a:gd name="T73" fmla="*/ 91 h 103"/>
                  <a:gd name="T74" fmla="*/ 56 w 102"/>
                  <a:gd name="T75" fmla="*/ 94 h 103"/>
                  <a:gd name="T76" fmla="*/ 53 w 102"/>
                  <a:gd name="T77" fmla="*/ 95 h 103"/>
                  <a:gd name="T78" fmla="*/ 48 w 102"/>
                  <a:gd name="T79" fmla="*/ 95 h 103"/>
                  <a:gd name="T80" fmla="*/ 44 w 102"/>
                  <a:gd name="T81" fmla="*/ 94 h 103"/>
                  <a:gd name="T82" fmla="*/ 40 w 102"/>
                  <a:gd name="T83" fmla="*/ 91 h 103"/>
                  <a:gd name="T84" fmla="*/ 36 w 102"/>
                  <a:gd name="T85" fmla="*/ 87 h 103"/>
                  <a:gd name="T86" fmla="*/ 34 w 102"/>
                  <a:gd name="T87" fmla="*/ 83 h 103"/>
                  <a:gd name="T88" fmla="*/ 32 w 102"/>
                  <a:gd name="T89" fmla="*/ 75 h 103"/>
                  <a:gd name="T90" fmla="*/ 31 w 102"/>
                  <a:gd name="T91" fmla="*/ 68 h 103"/>
                  <a:gd name="T92" fmla="*/ 30 w 102"/>
                  <a:gd name="T93" fmla="*/ 59 h 103"/>
                  <a:gd name="T94" fmla="*/ 30 w 102"/>
                  <a:gd name="T95" fmla="*/ 49 h 103"/>
                  <a:gd name="T96" fmla="*/ 31 w 102"/>
                  <a:gd name="T97" fmla="*/ 38 h 103"/>
                  <a:gd name="T98" fmla="*/ 32 w 102"/>
                  <a:gd name="T99" fmla="*/ 30 h 103"/>
                  <a:gd name="T100" fmla="*/ 34 w 102"/>
                  <a:gd name="T101" fmla="*/ 23 h 103"/>
                  <a:gd name="T102" fmla="*/ 36 w 102"/>
                  <a:gd name="T103" fmla="*/ 18 h 103"/>
                  <a:gd name="T104" fmla="*/ 40 w 102"/>
                  <a:gd name="T105" fmla="*/ 14 h 103"/>
                  <a:gd name="T106" fmla="*/ 44 w 102"/>
                  <a:gd name="T107" fmla="*/ 10 h 103"/>
                  <a:gd name="T108" fmla="*/ 48 w 102"/>
                  <a:gd name="T109" fmla="*/ 9 h 103"/>
                  <a:gd name="T110" fmla="*/ 53 w 102"/>
                  <a:gd name="T111" fmla="*/ 9 h 103"/>
                  <a:gd name="T112" fmla="*/ 58 w 102"/>
                  <a:gd name="T113" fmla="*/ 10 h 103"/>
                  <a:gd name="T114" fmla="*/ 61 w 102"/>
                  <a:gd name="T115" fmla="*/ 13 h 103"/>
                  <a:gd name="T116" fmla="*/ 64 w 102"/>
                  <a:gd name="T117" fmla="*/ 16 h 103"/>
                  <a:gd name="T118" fmla="*/ 67 w 102"/>
                  <a:gd name="T119" fmla="*/ 22 h 103"/>
                  <a:gd name="T120" fmla="*/ 68 w 102"/>
                  <a:gd name="T121" fmla="*/ 27 h 103"/>
                  <a:gd name="T122" fmla="*/ 70 w 102"/>
                  <a:gd name="T123" fmla="*/ 38 h 103"/>
                  <a:gd name="T124" fmla="*/ 70 w 102"/>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3">
                    <a:moveTo>
                      <a:pt x="100" y="38"/>
                    </a:moveTo>
                    <a:lnTo>
                      <a:pt x="100" y="34"/>
                    </a:lnTo>
                    <a:lnTo>
                      <a:pt x="97" y="29"/>
                    </a:lnTo>
                    <a:lnTo>
                      <a:pt x="96" y="25"/>
                    </a:lnTo>
                    <a:lnTo>
                      <a:pt x="93" y="21"/>
                    </a:lnTo>
                    <a:lnTo>
                      <a:pt x="91" y="17"/>
                    </a:lnTo>
                    <a:lnTo>
                      <a:pt x="88" y="14"/>
                    </a:lnTo>
                    <a:lnTo>
                      <a:pt x="84" y="10"/>
                    </a:lnTo>
                    <a:lnTo>
                      <a:pt x="80" y="8"/>
                    </a:lnTo>
                    <a:lnTo>
                      <a:pt x="76" y="6"/>
                    </a:lnTo>
                    <a:lnTo>
                      <a:pt x="72" y="4"/>
                    </a:lnTo>
                    <a:lnTo>
                      <a:pt x="67" y="2"/>
                    </a:lnTo>
                    <a:lnTo>
                      <a:pt x="62" y="1"/>
                    </a:lnTo>
                    <a:lnTo>
                      <a:pt x="56" y="1"/>
                    </a:lnTo>
                    <a:lnTo>
                      <a:pt x="51" y="0"/>
                    </a:lnTo>
                    <a:lnTo>
                      <a:pt x="44" y="1"/>
                    </a:lnTo>
                    <a:lnTo>
                      <a:pt x="39" y="1"/>
                    </a:lnTo>
                    <a:lnTo>
                      <a:pt x="33" y="2"/>
                    </a:lnTo>
                    <a:lnTo>
                      <a:pt x="28" y="4"/>
                    </a:lnTo>
                    <a:lnTo>
                      <a:pt x="24" y="6"/>
                    </a:lnTo>
                    <a:lnTo>
                      <a:pt x="20" y="9"/>
                    </a:lnTo>
                    <a:lnTo>
                      <a:pt x="16" y="12"/>
                    </a:lnTo>
                    <a:lnTo>
                      <a:pt x="12" y="14"/>
                    </a:lnTo>
                    <a:lnTo>
                      <a:pt x="10" y="18"/>
                    </a:lnTo>
                    <a:lnTo>
                      <a:pt x="7" y="22"/>
                    </a:lnTo>
                    <a:lnTo>
                      <a:pt x="5" y="27"/>
                    </a:lnTo>
                    <a:lnTo>
                      <a:pt x="3" y="31"/>
                    </a:lnTo>
                    <a:lnTo>
                      <a:pt x="1" y="37"/>
                    </a:lnTo>
                    <a:lnTo>
                      <a:pt x="0" y="42"/>
                    </a:lnTo>
                    <a:lnTo>
                      <a:pt x="0" y="48"/>
                    </a:lnTo>
                    <a:lnTo>
                      <a:pt x="0" y="55"/>
                    </a:lnTo>
                    <a:lnTo>
                      <a:pt x="0" y="61"/>
                    </a:lnTo>
                    <a:lnTo>
                      <a:pt x="0" y="66"/>
                    </a:lnTo>
                    <a:lnTo>
                      <a:pt x="1" y="71"/>
                    </a:lnTo>
                    <a:lnTo>
                      <a:pt x="3" y="75"/>
                    </a:lnTo>
                    <a:lnTo>
                      <a:pt x="5" y="80"/>
                    </a:lnTo>
                    <a:lnTo>
                      <a:pt x="7" y="84"/>
                    </a:lnTo>
                    <a:lnTo>
                      <a:pt x="10" y="87"/>
                    </a:lnTo>
                    <a:lnTo>
                      <a:pt x="12" y="91"/>
                    </a:lnTo>
                    <a:lnTo>
                      <a:pt x="16" y="94"/>
                    </a:lnTo>
                    <a:lnTo>
                      <a:pt x="20" y="96"/>
                    </a:lnTo>
                    <a:lnTo>
                      <a:pt x="24" y="98"/>
                    </a:lnTo>
                    <a:lnTo>
                      <a:pt x="28" y="100"/>
                    </a:lnTo>
                    <a:lnTo>
                      <a:pt x="33" y="102"/>
                    </a:lnTo>
                    <a:lnTo>
                      <a:pt x="39" y="103"/>
                    </a:lnTo>
                    <a:lnTo>
                      <a:pt x="44" y="103"/>
                    </a:lnTo>
                    <a:lnTo>
                      <a:pt x="51" y="103"/>
                    </a:lnTo>
                    <a:lnTo>
                      <a:pt x="56" y="103"/>
                    </a:lnTo>
                    <a:lnTo>
                      <a:pt x="62" y="103"/>
                    </a:lnTo>
                    <a:lnTo>
                      <a:pt x="67" y="102"/>
                    </a:lnTo>
                    <a:lnTo>
                      <a:pt x="72" y="99"/>
                    </a:lnTo>
                    <a:lnTo>
                      <a:pt x="76" y="98"/>
                    </a:lnTo>
                    <a:lnTo>
                      <a:pt x="80" y="95"/>
                    </a:lnTo>
                    <a:lnTo>
                      <a:pt x="84" y="92"/>
                    </a:lnTo>
                    <a:lnTo>
                      <a:pt x="88" y="90"/>
                    </a:lnTo>
                    <a:lnTo>
                      <a:pt x="91" y="86"/>
                    </a:lnTo>
                    <a:lnTo>
                      <a:pt x="93" y="82"/>
                    </a:lnTo>
                    <a:lnTo>
                      <a:pt x="96" y="78"/>
                    </a:lnTo>
                    <a:lnTo>
                      <a:pt x="97" y="73"/>
                    </a:lnTo>
                    <a:lnTo>
                      <a:pt x="100" y="68"/>
                    </a:lnTo>
                    <a:lnTo>
                      <a:pt x="100" y="63"/>
                    </a:lnTo>
                    <a:lnTo>
                      <a:pt x="101" y="56"/>
                    </a:lnTo>
                    <a:lnTo>
                      <a:pt x="102" y="50"/>
                    </a:lnTo>
                    <a:lnTo>
                      <a:pt x="101" y="44"/>
                    </a:lnTo>
                    <a:lnTo>
                      <a:pt x="100" y="38"/>
                    </a:lnTo>
                    <a:close/>
                    <a:moveTo>
                      <a:pt x="70" y="58"/>
                    </a:moveTo>
                    <a:lnTo>
                      <a:pt x="69" y="68"/>
                    </a:lnTo>
                    <a:lnTo>
                      <a:pt x="68" y="72"/>
                    </a:lnTo>
                    <a:lnTo>
                      <a:pt x="68" y="76"/>
                    </a:lnTo>
                    <a:lnTo>
                      <a:pt x="66" y="79"/>
                    </a:lnTo>
                    <a:lnTo>
                      <a:pt x="65" y="83"/>
                    </a:lnTo>
                    <a:lnTo>
                      <a:pt x="64" y="86"/>
                    </a:lnTo>
                    <a:lnTo>
                      <a:pt x="62" y="88"/>
                    </a:lnTo>
                    <a:lnTo>
                      <a:pt x="60" y="91"/>
                    </a:lnTo>
                    <a:lnTo>
                      <a:pt x="59" y="92"/>
                    </a:lnTo>
                    <a:lnTo>
                      <a:pt x="56" y="94"/>
                    </a:lnTo>
                    <a:lnTo>
                      <a:pt x="55" y="95"/>
                    </a:lnTo>
                    <a:lnTo>
                      <a:pt x="53" y="95"/>
                    </a:lnTo>
                    <a:lnTo>
                      <a:pt x="51" y="95"/>
                    </a:lnTo>
                    <a:lnTo>
                      <a:pt x="48" y="95"/>
                    </a:lnTo>
                    <a:lnTo>
                      <a:pt x="45" y="95"/>
                    </a:lnTo>
                    <a:lnTo>
                      <a:pt x="44" y="94"/>
                    </a:lnTo>
                    <a:lnTo>
                      <a:pt x="41" y="93"/>
                    </a:lnTo>
                    <a:lnTo>
                      <a:pt x="40" y="91"/>
                    </a:lnTo>
                    <a:lnTo>
                      <a:pt x="38" y="90"/>
                    </a:lnTo>
                    <a:lnTo>
                      <a:pt x="36" y="87"/>
                    </a:lnTo>
                    <a:lnTo>
                      <a:pt x="35" y="85"/>
                    </a:lnTo>
                    <a:lnTo>
                      <a:pt x="34" y="83"/>
                    </a:lnTo>
                    <a:lnTo>
                      <a:pt x="32" y="79"/>
                    </a:lnTo>
                    <a:lnTo>
                      <a:pt x="32" y="75"/>
                    </a:lnTo>
                    <a:lnTo>
                      <a:pt x="32" y="72"/>
                    </a:lnTo>
                    <a:lnTo>
                      <a:pt x="31" y="68"/>
                    </a:lnTo>
                    <a:lnTo>
                      <a:pt x="31" y="63"/>
                    </a:lnTo>
                    <a:lnTo>
                      <a:pt x="30" y="59"/>
                    </a:lnTo>
                    <a:lnTo>
                      <a:pt x="30" y="54"/>
                    </a:lnTo>
                    <a:lnTo>
                      <a:pt x="30" y="49"/>
                    </a:lnTo>
                    <a:lnTo>
                      <a:pt x="31" y="43"/>
                    </a:lnTo>
                    <a:lnTo>
                      <a:pt x="31" y="38"/>
                    </a:lnTo>
                    <a:lnTo>
                      <a:pt x="32" y="34"/>
                    </a:lnTo>
                    <a:lnTo>
                      <a:pt x="32" y="30"/>
                    </a:lnTo>
                    <a:lnTo>
                      <a:pt x="33" y="27"/>
                    </a:lnTo>
                    <a:lnTo>
                      <a:pt x="34" y="23"/>
                    </a:lnTo>
                    <a:lnTo>
                      <a:pt x="36" y="21"/>
                    </a:lnTo>
                    <a:lnTo>
                      <a:pt x="36" y="18"/>
                    </a:lnTo>
                    <a:lnTo>
                      <a:pt x="38" y="16"/>
                    </a:lnTo>
                    <a:lnTo>
                      <a:pt x="40" y="14"/>
                    </a:lnTo>
                    <a:lnTo>
                      <a:pt x="42" y="12"/>
                    </a:lnTo>
                    <a:lnTo>
                      <a:pt x="44" y="10"/>
                    </a:lnTo>
                    <a:lnTo>
                      <a:pt x="46" y="10"/>
                    </a:lnTo>
                    <a:lnTo>
                      <a:pt x="48" y="9"/>
                    </a:lnTo>
                    <a:lnTo>
                      <a:pt x="51" y="9"/>
                    </a:lnTo>
                    <a:lnTo>
                      <a:pt x="53" y="9"/>
                    </a:lnTo>
                    <a:lnTo>
                      <a:pt x="56" y="10"/>
                    </a:lnTo>
                    <a:lnTo>
                      <a:pt x="58" y="10"/>
                    </a:lnTo>
                    <a:lnTo>
                      <a:pt x="60" y="11"/>
                    </a:lnTo>
                    <a:lnTo>
                      <a:pt x="61" y="13"/>
                    </a:lnTo>
                    <a:lnTo>
                      <a:pt x="63" y="14"/>
                    </a:lnTo>
                    <a:lnTo>
                      <a:pt x="64" y="16"/>
                    </a:lnTo>
                    <a:lnTo>
                      <a:pt x="66" y="18"/>
                    </a:lnTo>
                    <a:lnTo>
                      <a:pt x="67" y="22"/>
                    </a:lnTo>
                    <a:lnTo>
                      <a:pt x="68" y="24"/>
                    </a:lnTo>
                    <a:lnTo>
                      <a:pt x="68" y="27"/>
                    </a:lnTo>
                    <a:lnTo>
                      <a:pt x="69" y="30"/>
                    </a:lnTo>
                    <a:lnTo>
                      <a:pt x="70" y="38"/>
                    </a:lnTo>
                    <a:lnTo>
                      <a:pt x="71" y="47"/>
                    </a:lnTo>
                    <a:lnTo>
                      <a:pt x="7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îṩľiḓê"/>
              <p:cNvSpPr/>
              <p:nvPr/>
            </p:nvSpPr>
            <p:spPr bwMode="auto">
              <a:xfrm>
                <a:off x="9640888" y="4014788"/>
                <a:ext cx="44450" cy="249238"/>
              </a:xfrm>
              <a:custGeom>
                <a:avLst/>
                <a:gdLst>
                  <a:gd name="T0" fmla="*/ 20 w 28"/>
                  <a:gd name="T1" fmla="*/ 1 h 157"/>
                  <a:gd name="T2" fmla="*/ 17 w 28"/>
                  <a:gd name="T3" fmla="*/ 1 h 157"/>
                  <a:gd name="T4" fmla="*/ 14 w 28"/>
                  <a:gd name="T5" fmla="*/ 1 h 157"/>
                  <a:gd name="T6" fmla="*/ 13 w 28"/>
                  <a:gd name="T7" fmla="*/ 1 h 157"/>
                  <a:gd name="T8" fmla="*/ 11 w 28"/>
                  <a:gd name="T9" fmla="*/ 1 h 157"/>
                  <a:gd name="T10" fmla="*/ 9 w 28"/>
                  <a:gd name="T11" fmla="*/ 1 h 157"/>
                  <a:gd name="T12" fmla="*/ 7 w 28"/>
                  <a:gd name="T13" fmla="*/ 1 h 157"/>
                  <a:gd name="T14" fmla="*/ 3 w 28"/>
                  <a:gd name="T15" fmla="*/ 0 h 157"/>
                  <a:gd name="T16" fmla="*/ 0 w 28"/>
                  <a:gd name="T17" fmla="*/ 0 h 157"/>
                  <a:gd name="T18" fmla="*/ 0 w 28"/>
                  <a:gd name="T19" fmla="*/ 157 h 157"/>
                  <a:gd name="T20" fmla="*/ 3 w 28"/>
                  <a:gd name="T21" fmla="*/ 157 h 157"/>
                  <a:gd name="T22" fmla="*/ 7 w 28"/>
                  <a:gd name="T23" fmla="*/ 157 h 157"/>
                  <a:gd name="T24" fmla="*/ 11 w 28"/>
                  <a:gd name="T25" fmla="*/ 157 h 157"/>
                  <a:gd name="T26" fmla="*/ 14 w 28"/>
                  <a:gd name="T27" fmla="*/ 157 h 157"/>
                  <a:gd name="T28" fmla="*/ 17 w 28"/>
                  <a:gd name="T29" fmla="*/ 157 h 157"/>
                  <a:gd name="T30" fmla="*/ 21 w 28"/>
                  <a:gd name="T31" fmla="*/ 157 h 157"/>
                  <a:gd name="T32" fmla="*/ 24 w 28"/>
                  <a:gd name="T33" fmla="*/ 157 h 157"/>
                  <a:gd name="T34" fmla="*/ 28 w 28"/>
                  <a:gd name="T35" fmla="*/ 157 h 157"/>
                  <a:gd name="T36" fmla="*/ 28 w 28"/>
                  <a:gd name="T37" fmla="*/ 0 h 157"/>
                  <a:gd name="T38" fmla="*/ 25 w 28"/>
                  <a:gd name="T39" fmla="*/ 0 h 157"/>
                  <a:gd name="T40" fmla="*/ 20 w 28"/>
                  <a:gd name="T41"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57">
                    <a:moveTo>
                      <a:pt x="20" y="1"/>
                    </a:moveTo>
                    <a:lnTo>
                      <a:pt x="17"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7" y="157"/>
                    </a:lnTo>
                    <a:lnTo>
                      <a:pt x="21" y="157"/>
                    </a:lnTo>
                    <a:lnTo>
                      <a:pt x="24" y="157"/>
                    </a:lnTo>
                    <a:lnTo>
                      <a:pt x="28" y="157"/>
                    </a:lnTo>
                    <a:lnTo>
                      <a:pt x="28" y="0"/>
                    </a:lnTo>
                    <a:lnTo>
                      <a:pt x="25" y="0"/>
                    </a:lnTo>
                    <a:lnTo>
                      <a:pt x="2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ṧļíḓé"/>
              <p:cNvSpPr/>
              <p:nvPr/>
            </p:nvSpPr>
            <p:spPr bwMode="auto">
              <a:xfrm>
                <a:off x="9737726" y="4102101"/>
                <a:ext cx="163513" cy="163513"/>
              </a:xfrm>
              <a:custGeom>
                <a:avLst/>
                <a:gdLst>
                  <a:gd name="T0" fmla="*/ 100 w 103"/>
                  <a:gd name="T1" fmla="*/ 34 h 103"/>
                  <a:gd name="T2" fmla="*/ 96 w 103"/>
                  <a:gd name="T3" fmla="*/ 25 h 103"/>
                  <a:gd name="T4" fmla="*/ 92 w 103"/>
                  <a:gd name="T5" fmla="*/ 17 h 103"/>
                  <a:gd name="T6" fmla="*/ 85 w 103"/>
                  <a:gd name="T7" fmla="*/ 10 h 103"/>
                  <a:gd name="T8" fmla="*/ 77 w 103"/>
                  <a:gd name="T9" fmla="*/ 6 h 103"/>
                  <a:gd name="T10" fmla="*/ 68 w 103"/>
                  <a:gd name="T11" fmla="*/ 2 h 103"/>
                  <a:gd name="T12" fmla="*/ 57 w 103"/>
                  <a:gd name="T13" fmla="*/ 1 h 103"/>
                  <a:gd name="T14" fmla="*/ 45 w 103"/>
                  <a:gd name="T15" fmla="*/ 1 h 103"/>
                  <a:gd name="T16" fmla="*/ 35 w 103"/>
                  <a:gd name="T17" fmla="*/ 2 h 103"/>
                  <a:gd name="T18" fmla="*/ 25 w 103"/>
                  <a:gd name="T19" fmla="*/ 6 h 103"/>
                  <a:gd name="T20" fmla="*/ 17 w 103"/>
                  <a:gd name="T21" fmla="*/ 12 h 103"/>
                  <a:gd name="T22" fmla="*/ 11 w 103"/>
                  <a:gd name="T23" fmla="*/ 18 h 103"/>
                  <a:gd name="T24" fmla="*/ 5 w 103"/>
                  <a:gd name="T25" fmla="*/ 27 h 103"/>
                  <a:gd name="T26" fmla="*/ 2 w 103"/>
                  <a:gd name="T27" fmla="*/ 37 h 103"/>
                  <a:gd name="T28" fmla="*/ 0 w 103"/>
                  <a:gd name="T29" fmla="*/ 48 h 103"/>
                  <a:gd name="T30" fmla="*/ 0 w 103"/>
                  <a:gd name="T31" fmla="*/ 61 h 103"/>
                  <a:gd name="T32" fmla="*/ 2 w 103"/>
                  <a:gd name="T33" fmla="*/ 71 h 103"/>
                  <a:gd name="T34" fmla="*/ 5 w 103"/>
                  <a:gd name="T35" fmla="*/ 80 h 103"/>
                  <a:gd name="T36" fmla="*/ 11 w 103"/>
                  <a:gd name="T37" fmla="*/ 87 h 103"/>
                  <a:gd name="T38" fmla="*/ 17 w 103"/>
                  <a:gd name="T39" fmla="*/ 94 h 103"/>
                  <a:gd name="T40" fmla="*/ 25 w 103"/>
                  <a:gd name="T41" fmla="*/ 98 h 103"/>
                  <a:gd name="T42" fmla="*/ 35 w 103"/>
                  <a:gd name="T43" fmla="*/ 102 h 103"/>
                  <a:gd name="T44" fmla="*/ 45 w 103"/>
                  <a:gd name="T45" fmla="*/ 103 h 103"/>
                  <a:gd name="T46" fmla="*/ 57 w 103"/>
                  <a:gd name="T47" fmla="*/ 103 h 103"/>
                  <a:gd name="T48" fmla="*/ 68 w 103"/>
                  <a:gd name="T49" fmla="*/ 102 h 103"/>
                  <a:gd name="T50" fmla="*/ 77 w 103"/>
                  <a:gd name="T51" fmla="*/ 98 h 103"/>
                  <a:gd name="T52" fmla="*/ 85 w 103"/>
                  <a:gd name="T53" fmla="*/ 92 h 103"/>
                  <a:gd name="T54" fmla="*/ 92 w 103"/>
                  <a:gd name="T55" fmla="*/ 86 h 103"/>
                  <a:gd name="T56" fmla="*/ 96 w 103"/>
                  <a:gd name="T57" fmla="*/ 78 h 103"/>
                  <a:gd name="T58" fmla="*/ 100 w 103"/>
                  <a:gd name="T59" fmla="*/ 68 h 103"/>
                  <a:gd name="T60" fmla="*/ 102 w 103"/>
                  <a:gd name="T61" fmla="*/ 56 h 103"/>
                  <a:gd name="T62" fmla="*/ 102 w 103"/>
                  <a:gd name="T63" fmla="*/ 44 h 103"/>
                  <a:gd name="T64" fmla="*/ 71 w 103"/>
                  <a:gd name="T65" fmla="*/ 58 h 103"/>
                  <a:gd name="T66" fmla="*/ 69 w 103"/>
                  <a:gd name="T67" fmla="*/ 72 h 103"/>
                  <a:gd name="T68" fmla="*/ 67 w 103"/>
                  <a:gd name="T69" fmla="*/ 79 h 103"/>
                  <a:gd name="T70" fmla="*/ 64 w 103"/>
                  <a:gd name="T71" fmla="*/ 86 h 103"/>
                  <a:gd name="T72" fmla="*/ 61 w 103"/>
                  <a:gd name="T73" fmla="*/ 91 h 103"/>
                  <a:gd name="T74" fmla="*/ 58 w 103"/>
                  <a:gd name="T75" fmla="*/ 94 h 103"/>
                  <a:gd name="T76" fmla="*/ 53 w 103"/>
                  <a:gd name="T77" fmla="*/ 95 h 103"/>
                  <a:gd name="T78" fmla="*/ 49 w 103"/>
                  <a:gd name="T79" fmla="*/ 95 h 103"/>
                  <a:gd name="T80" fmla="*/ 44 w 103"/>
                  <a:gd name="T81" fmla="*/ 94 h 103"/>
                  <a:gd name="T82" fmla="*/ 40 w 103"/>
                  <a:gd name="T83" fmla="*/ 91 h 103"/>
                  <a:gd name="T84" fmla="*/ 37 w 103"/>
                  <a:gd name="T85" fmla="*/ 87 h 103"/>
                  <a:gd name="T86" fmla="*/ 35 w 103"/>
                  <a:gd name="T87" fmla="*/ 83 h 103"/>
                  <a:gd name="T88" fmla="*/ 33 w 103"/>
                  <a:gd name="T89" fmla="*/ 75 h 103"/>
                  <a:gd name="T90" fmla="*/ 32 w 103"/>
                  <a:gd name="T91" fmla="*/ 68 h 103"/>
                  <a:gd name="T92" fmla="*/ 31 w 103"/>
                  <a:gd name="T93" fmla="*/ 59 h 103"/>
                  <a:gd name="T94" fmla="*/ 31 w 103"/>
                  <a:gd name="T95" fmla="*/ 49 h 103"/>
                  <a:gd name="T96" fmla="*/ 32 w 103"/>
                  <a:gd name="T97" fmla="*/ 38 h 103"/>
                  <a:gd name="T98" fmla="*/ 33 w 103"/>
                  <a:gd name="T99" fmla="*/ 30 h 103"/>
                  <a:gd name="T100" fmla="*/ 35 w 103"/>
                  <a:gd name="T101" fmla="*/ 23 h 103"/>
                  <a:gd name="T102" fmla="*/ 38 w 103"/>
                  <a:gd name="T103" fmla="*/ 18 h 103"/>
                  <a:gd name="T104" fmla="*/ 41 w 103"/>
                  <a:gd name="T105" fmla="*/ 14 h 103"/>
                  <a:gd name="T106" fmla="*/ 45 w 103"/>
                  <a:gd name="T107" fmla="*/ 10 h 103"/>
                  <a:gd name="T108" fmla="*/ 50 w 103"/>
                  <a:gd name="T109" fmla="*/ 9 h 103"/>
                  <a:gd name="T110" fmla="*/ 55 w 103"/>
                  <a:gd name="T111" fmla="*/ 9 h 103"/>
                  <a:gd name="T112" fmla="*/ 59 w 103"/>
                  <a:gd name="T113" fmla="*/ 10 h 103"/>
                  <a:gd name="T114" fmla="*/ 62 w 103"/>
                  <a:gd name="T115" fmla="*/ 13 h 103"/>
                  <a:gd name="T116" fmla="*/ 65 w 103"/>
                  <a:gd name="T117" fmla="*/ 16 h 103"/>
                  <a:gd name="T118" fmla="*/ 68 w 103"/>
                  <a:gd name="T119" fmla="*/ 22 h 103"/>
                  <a:gd name="T120" fmla="*/ 69 w 103"/>
                  <a:gd name="T121" fmla="*/ 27 h 103"/>
                  <a:gd name="T122" fmla="*/ 72 w 103"/>
                  <a:gd name="T123" fmla="*/ 38 h 103"/>
                  <a:gd name="T124" fmla="*/ 71 w 103"/>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103">
                    <a:moveTo>
                      <a:pt x="101" y="38"/>
                    </a:moveTo>
                    <a:lnTo>
                      <a:pt x="100" y="34"/>
                    </a:lnTo>
                    <a:lnTo>
                      <a:pt x="99" y="29"/>
                    </a:lnTo>
                    <a:lnTo>
                      <a:pt x="96" y="25"/>
                    </a:lnTo>
                    <a:lnTo>
                      <a:pt x="94" y="21"/>
                    </a:lnTo>
                    <a:lnTo>
                      <a:pt x="92" y="17"/>
                    </a:lnTo>
                    <a:lnTo>
                      <a:pt x="88" y="14"/>
                    </a:lnTo>
                    <a:lnTo>
                      <a:pt x="85" y="10"/>
                    </a:lnTo>
                    <a:lnTo>
                      <a:pt x="81" y="8"/>
                    </a:lnTo>
                    <a:lnTo>
                      <a:pt x="77" y="6"/>
                    </a:lnTo>
                    <a:lnTo>
                      <a:pt x="73" y="4"/>
                    </a:lnTo>
                    <a:lnTo>
                      <a:pt x="68" y="2"/>
                    </a:lnTo>
                    <a:lnTo>
                      <a:pt x="63" y="1"/>
                    </a:lnTo>
                    <a:lnTo>
                      <a:pt x="57" y="1"/>
                    </a:lnTo>
                    <a:lnTo>
                      <a:pt x="52" y="0"/>
                    </a:lnTo>
                    <a:lnTo>
                      <a:pt x="45" y="1"/>
                    </a:lnTo>
                    <a:lnTo>
                      <a:pt x="40" y="1"/>
                    </a:lnTo>
                    <a:lnTo>
                      <a:pt x="35" y="2"/>
                    </a:lnTo>
                    <a:lnTo>
                      <a:pt x="29" y="4"/>
                    </a:lnTo>
                    <a:lnTo>
                      <a:pt x="25" y="6"/>
                    </a:lnTo>
                    <a:lnTo>
                      <a:pt x="20" y="9"/>
                    </a:lnTo>
                    <a:lnTo>
                      <a:pt x="17" y="12"/>
                    </a:lnTo>
                    <a:lnTo>
                      <a:pt x="14" y="14"/>
                    </a:lnTo>
                    <a:lnTo>
                      <a:pt x="11" y="18"/>
                    </a:lnTo>
                    <a:lnTo>
                      <a:pt x="8" y="22"/>
                    </a:lnTo>
                    <a:lnTo>
                      <a:pt x="5" y="27"/>
                    </a:lnTo>
                    <a:lnTo>
                      <a:pt x="4" y="31"/>
                    </a:lnTo>
                    <a:lnTo>
                      <a:pt x="2" y="37"/>
                    </a:lnTo>
                    <a:lnTo>
                      <a:pt x="1" y="42"/>
                    </a:lnTo>
                    <a:lnTo>
                      <a:pt x="0" y="48"/>
                    </a:lnTo>
                    <a:lnTo>
                      <a:pt x="0" y="55"/>
                    </a:lnTo>
                    <a:lnTo>
                      <a:pt x="0" y="61"/>
                    </a:lnTo>
                    <a:lnTo>
                      <a:pt x="1" y="66"/>
                    </a:lnTo>
                    <a:lnTo>
                      <a:pt x="2" y="71"/>
                    </a:lnTo>
                    <a:lnTo>
                      <a:pt x="4" y="75"/>
                    </a:lnTo>
                    <a:lnTo>
                      <a:pt x="5" y="80"/>
                    </a:lnTo>
                    <a:lnTo>
                      <a:pt x="8" y="84"/>
                    </a:lnTo>
                    <a:lnTo>
                      <a:pt x="11" y="87"/>
                    </a:lnTo>
                    <a:lnTo>
                      <a:pt x="14" y="91"/>
                    </a:lnTo>
                    <a:lnTo>
                      <a:pt x="17" y="94"/>
                    </a:lnTo>
                    <a:lnTo>
                      <a:pt x="20" y="96"/>
                    </a:lnTo>
                    <a:lnTo>
                      <a:pt x="25" y="98"/>
                    </a:lnTo>
                    <a:lnTo>
                      <a:pt x="29" y="100"/>
                    </a:lnTo>
                    <a:lnTo>
                      <a:pt x="35" y="102"/>
                    </a:lnTo>
                    <a:lnTo>
                      <a:pt x="40" y="103"/>
                    </a:lnTo>
                    <a:lnTo>
                      <a:pt x="45" y="103"/>
                    </a:lnTo>
                    <a:lnTo>
                      <a:pt x="52" y="103"/>
                    </a:lnTo>
                    <a:lnTo>
                      <a:pt x="57" y="103"/>
                    </a:lnTo>
                    <a:lnTo>
                      <a:pt x="63" y="103"/>
                    </a:lnTo>
                    <a:lnTo>
                      <a:pt x="68" y="102"/>
                    </a:lnTo>
                    <a:lnTo>
                      <a:pt x="73" y="99"/>
                    </a:lnTo>
                    <a:lnTo>
                      <a:pt x="77" y="98"/>
                    </a:lnTo>
                    <a:lnTo>
                      <a:pt x="81" y="95"/>
                    </a:lnTo>
                    <a:lnTo>
                      <a:pt x="85" y="92"/>
                    </a:lnTo>
                    <a:lnTo>
                      <a:pt x="88" y="90"/>
                    </a:lnTo>
                    <a:lnTo>
                      <a:pt x="92" y="86"/>
                    </a:lnTo>
                    <a:lnTo>
                      <a:pt x="94" y="82"/>
                    </a:lnTo>
                    <a:lnTo>
                      <a:pt x="96" y="78"/>
                    </a:lnTo>
                    <a:lnTo>
                      <a:pt x="99" y="73"/>
                    </a:lnTo>
                    <a:lnTo>
                      <a:pt x="100" y="68"/>
                    </a:lnTo>
                    <a:lnTo>
                      <a:pt x="101" y="63"/>
                    </a:lnTo>
                    <a:lnTo>
                      <a:pt x="102" y="56"/>
                    </a:lnTo>
                    <a:lnTo>
                      <a:pt x="103" y="50"/>
                    </a:lnTo>
                    <a:lnTo>
                      <a:pt x="102" y="44"/>
                    </a:lnTo>
                    <a:lnTo>
                      <a:pt x="101" y="38"/>
                    </a:lnTo>
                    <a:close/>
                    <a:moveTo>
                      <a:pt x="71" y="58"/>
                    </a:moveTo>
                    <a:lnTo>
                      <a:pt x="70" y="68"/>
                    </a:lnTo>
                    <a:lnTo>
                      <a:pt x="69" y="72"/>
                    </a:lnTo>
                    <a:lnTo>
                      <a:pt x="68" y="76"/>
                    </a:lnTo>
                    <a:lnTo>
                      <a:pt x="67" y="79"/>
                    </a:lnTo>
                    <a:lnTo>
                      <a:pt x="66" y="83"/>
                    </a:lnTo>
                    <a:lnTo>
                      <a:pt x="64" y="86"/>
                    </a:lnTo>
                    <a:lnTo>
                      <a:pt x="63" y="88"/>
                    </a:lnTo>
                    <a:lnTo>
                      <a:pt x="61" y="91"/>
                    </a:lnTo>
                    <a:lnTo>
                      <a:pt x="60" y="92"/>
                    </a:lnTo>
                    <a:lnTo>
                      <a:pt x="58" y="94"/>
                    </a:lnTo>
                    <a:lnTo>
                      <a:pt x="56" y="95"/>
                    </a:lnTo>
                    <a:lnTo>
                      <a:pt x="53" y="95"/>
                    </a:lnTo>
                    <a:lnTo>
                      <a:pt x="52" y="95"/>
                    </a:lnTo>
                    <a:lnTo>
                      <a:pt x="49" y="95"/>
                    </a:lnTo>
                    <a:lnTo>
                      <a:pt x="47" y="95"/>
                    </a:lnTo>
                    <a:lnTo>
                      <a:pt x="44" y="94"/>
                    </a:lnTo>
                    <a:lnTo>
                      <a:pt x="42" y="93"/>
                    </a:lnTo>
                    <a:lnTo>
                      <a:pt x="40" y="91"/>
                    </a:lnTo>
                    <a:lnTo>
                      <a:pt x="39" y="90"/>
                    </a:lnTo>
                    <a:lnTo>
                      <a:pt x="37" y="87"/>
                    </a:lnTo>
                    <a:lnTo>
                      <a:pt x="36" y="85"/>
                    </a:lnTo>
                    <a:lnTo>
                      <a:pt x="35" y="83"/>
                    </a:lnTo>
                    <a:lnTo>
                      <a:pt x="34" y="79"/>
                    </a:lnTo>
                    <a:lnTo>
                      <a:pt x="33" y="75"/>
                    </a:lnTo>
                    <a:lnTo>
                      <a:pt x="32" y="72"/>
                    </a:lnTo>
                    <a:lnTo>
                      <a:pt x="32" y="68"/>
                    </a:lnTo>
                    <a:lnTo>
                      <a:pt x="31" y="63"/>
                    </a:lnTo>
                    <a:lnTo>
                      <a:pt x="31" y="59"/>
                    </a:lnTo>
                    <a:lnTo>
                      <a:pt x="31" y="54"/>
                    </a:lnTo>
                    <a:lnTo>
                      <a:pt x="31" y="49"/>
                    </a:lnTo>
                    <a:lnTo>
                      <a:pt x="31" y="43"/>
                    </a:lnTo>
                    <a:lnTo>
                      <a:pt x="32" y="38"/>
                    </a:lnTo>
                    <a:lnTo>
                      <a:pt x="32" y="34"/>
                    </a:lnTo>
                    <a:lnTo>
                      <a:pt x="33" y="30"/>
                    </a:lnTo>
                    <a:lnTo>
                      <a:pt x="34" y="27"/>
                    </a:lnTo>
                    <a:lnTo>
                      <a:pt x="35" y="23"/>
                    </a:lnTo>
                    <a:lnTo>
                      <a:pt x="36" y="21"/>
                    </a:lnTo>
                    <a:lnTo>
                      <a:pt x="38" y="18"/>
                    </a:lnTo>
                    <a:lnTo>
                      <a:pt x="39" y="16"/>
                    </a:lnTo>
                    <a:lnTo>
                      <a:pt x="41" y="14"/>
                    </a:lnTo>
                    <a:lnTo>
                      <a:pt x="43" y="12"/>
                    </a:lnTo>
                    <a:lnTo>
                      <a:pt x="45" y="10"/>
                    </a:lnTo>
                    <a:lnTo>
                      <a:pt x="48" y="10"/>
                    </a:lnTo>
                    <a:lnTo>
                      <a:pt x="50" y="9"/>
                    </a:lnTo>
                    <a:lnTo>
                      <a:pt x="52" y="9"/>
                    </a:lnTo>
                    <a:lnTo>
                      <a:pt x="55" y="9"/>
                    </a:lnTo>
                    <a:lnTo>
                      <a:pt x="56" y="10"/>
                    </a:lnTo>
                    <a:lnTo>
                      <a:pt x="59" y="10"/>
                    </a:lnTo>
                    <a:lnTo>
                      <a:pt x="60" y="11"/>
                    </a:lnTo>
                    <a:lnTo>
                      <a:pt x="62" y="13"/>
                    </a:lnTo>
                    <a:lnTo>
                      <a:pt x="64" y="14"/>
                    </a:lnTo>
                    <a:lnTo>
                      <a:pt x="65" y="16"/>
                    </a:lnTo>
                    <a:lnTo>
                      <a:pt x="66" y="18"/>
                    </a:lnTo>
                    <a:lnTo>
                      <a:pt x="68" y="22"/>
                    </a:lnTo>
                    <a:lnTo>
                      <a:pt x="68" y="24"/>
                    </a:lnTo>
                    <a:lnTo>
                      <a:pt x="69" y="27"/>
                    </a:lnTo>
                    <a:lnTo>
                      <a:pt x="70" y="30"/>
                    </a:lnTo>
                    <a:lnTo>
                      <a:pt x="72" y="38"/>
                    </a:lnTo>
                    <a:lnTo>
                      <a:pt x="72" y="47"/>
                    </a:lnTo>
                    <a:lnTo>
                      <a:pt x="71"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í$ḷîde"/>
              <p:cNvSpPr/>
              <p:nvPr/>
            </p:nvSpPr>
            <p:spPr bwMode="auto">
              <a:xfrm>
                <a:off x="9939338" y="4102101"/>
                <a:ext cx="152400" cy="247650"/>
              </a:xfrm>
              <a:custGeom>
                <a:avLst/>
                <a:gdLst>
                  <a:gd name="T0" fmla="*/ 90 w 96"/>
                  <a:gd name="T1" fmla="*/ 95 h 156"/>
                  <a:gd name="T2" fmla="*/ 79 w 96"/>
                  <a:gd name="T3" fmla="*/ 88 h 156"/>
                  <a:gd name="T4" fmla="*/ 48 w 96"/>
                  <a:gd name="T5" fmla="*/ 85 h 156"/>
                  <a:gd name="T6" fmla="*/ 34 w 96"/>
                  <a:gd name="T7" fmla="*/ 82 h 156"/>
                  <a:gd name="T8" fmla="*/ 30 w 96"/>
                  <a:gd name="T9" fmla="*/ 75 h 156"/>
                  <a:gd name="T10" fmla="*/ 33 w 96"/>
                  <a:gd name="T11" fmla="*/ 70 h 156"/>
                  <a:gd name="T12" fmla="*/ 41 w 96"/>
                  <a:gd name="T13" fmla="*/ 67 h 156"/>
                  <a:gd name="T14" fmla="*/ 57 w 96"/>
                  <a:gd name="T15" fmla="*/ 66 h 156"/>
                  <a:gd name="T16" fmla="*/ 74 w 96"/>
                  <a:gd name="T17" fmla="*/ 58 h 156"/>
                  <a:gd name="T18" fmla="*/ 84 w 96"/>
                  <a:gd name="T19" fmla="*/ 44 h 156"/>
                  <a:gd name="T20" fmla="*/ 86 w 96"/>
                  <a:gd name="T21" fmla="*/ 26 h 156"/>
                  <a:gd name="T22" fmla="*/ 78 w 96"/>
                  <a:gd name="T23" fmla="*/ 12 h 156"/>
                  <a:gd name="T24" fmla="*/ 64 w 96"/>
                  <a:gd name="T25" fmla="*/ 1 h 156"/>
                  <a:gd name="T26" fmla="*/ 48 w 96"/>
                  <a:gd name="T27" fmla="*/ 0 h 156"/>
                  <a:gd name="T28" fmla="*/ 23 w 96"/>
                  <a:gd name="T29" fmla="*/ 3 h 156"/>
                  <a:gd name="T30" fmla="*/ 7 w 96"/>
                  <a:gd name="T31" fmla="*/ 12 h 156"/>
                  <a:gd name="T32" fmla="*/ 1 w 96"/>
                  <a:gd name="T33" fmla="*/ 28 h 156"/>
                  <a:gd name="T34" fmla="*/ 2 w 96"/>
                  <a:gd name="T35" fmla="*/ 44 h 156"/>
                  <a:gd name="T36" fmla="*/ 9 w 96"/>
                  <a:gd name="T37" fmla="*/ 56 h 156"/>
                  <a:gd name="T38" fmla="*/ 21 w 96"/>
                  <a:gd name="T39" fmla="*/ 63 h 156"/>
                  <a:gd name="T40" fmla="*/ 17 w 96"/>
                  <a:gd name="T41" fmla="*/ 70 h 156"/>
                  <a:gd name="T42" fmla="*/ 8 w 96"/>
                  <a:gd name="T43" fmla="*/ 84 h 156"/>
                  <a:gd name="T44" fmla="*/ 10 w 96"/>
                  <a:gd name="T45" fmla="*/ 97 h 156"/>
                  <a:gd name="T46" fmla="*/ 20 w 96"/>
                  <a:gd name="T47" fmla="*/ 103 h 156"/>
                  <a:gd name="T48" fmla="*/ 4 w 96"/>
                  <a:gd name="T49" fmla="*/ 113 h 156"/>
                  <a:gd name="T50" fmla="*/ 0 w 96"/>
                  <a:gd name="T51" fmla="*/ 131 h 156"/>
                  <a:gd name="T52" fmla="*/ 6 w 96"/>
                  <a:gd name="T53" fmla="*/ 144 h 156"/>
                  <a:gd name="T54" fmla="*/ 20 w 96"/>
                  <a:gd name="T55" fmla="*/ 152 h 156"/>
                  <a:gd name="T56" fmla="*/ 42 w 96"/>
                  <a:gd name="T57" fmla="*/ 156 h 156"/>
                  <a:gd name="T58" fmla="*/ 70 w 96"/>
                  <a:gd name="T59" fmla="*/ 150 h 156"/>
                  <a:gd name="T60" fmla="*/ 87 w 96"/>
                  <a:gd name="T61" fmla="*/ 137 h 156"/>
                  <a:gd name="T62" fmla="*/ 95 w 96"/>
                  <a:gd name="T63" fmla="*/ 116 h 156"/>
                  <a:gd name="T64" fmla="*/ 30 w 96"/>
                  <a:gd name="T65" fmla="*/ 29 h 156"/>
                  <a:gd name="T66" fmla="*/ 34 w 96"/>
                  <a:gd name="T67" fmla="*/ 14 h 156"/>
                  <a:gd name="T68" fmla="*/ 40 w 96"/>
                  <a:gd name="T69" fmla="*/ 9 h 156"/>
                  <a:gd name="T70" fmla="*/ 47 w 96"/>
                  <a:gd name="T71" fmla="*/ 8 h 156"/>
                  <a:gd name="T72" fmla="*/ 53 w 96"/>
                  <a:gd name="T73" fmla="*/ 12 h 156"/>
                  <a:gd name="T74" fmla="*/ 58 w 96"/>
                  <a:gd name="T75" fmla="*/ 31 h 156"/>
                  <a:gd name="T76" fmla="*/ 53 w 96"/>
                  <a:gd name="T77" fmla="*/ 55 h 156"/>
                  <a:gd name="T78" fmla="*/ 47 w 96"/>
                  <a:gd name="T79" fmla="*/ 59 h 156"/>
                  <a:gd name="T80" fmla="*/ 39 w 96"/>
                  <a:gd name="T81" fmla="*/ 59 h 156"/>
                  <a:gd name="T82" fmla="*/ 34 w 96"/>
                  <a:gd name="T83" fmla="*/ 54 h 156"/>
                  <a:gd name="T84" fmla="*/ 30 w 96"/>
                  <a:gd name="T85" fmla="*/ 29 h 156"/>
                  <a:gd name="T86" fmla="*/ 70 w 96"/>
                  <a:gd name="T87" fmla="*/ 131 h 156"/>
                  <a:gd name="T88" fmla="*/ 64 w 96"/>
                  <a:gd name="T89" fmla="*/ 140 h 156"/>
                  <a:gd name="T90" fmla="*/ 54 w 96"/>
                  <a:gd name="T91" fmla="*/ 146 h 156"/>
                  <a:gd name="T92" fmla="*/ 41 w 96"/>
                  <a:gd name="T93" fmla="*/ 146 h 156"/>
                  <a:gd name="T94" fmla="*/ 28 w 96"/>
                  <a:gd name="T95" fmla="*/ 142 h 156"/>
                  <a:gd name="T96" fmla="*/ 21 w 96"/>
                  <a:gd name="T97" fmla="*/ 133 h 156"/>
                  <a:gd name="T98" fmla="*/ 18 w 96"/>
                  <a:gd name="T99" fmla="*/ 121 h 156"/>
                  <a:gd name="T100" fmla="*/ 20 w 96"/>
                  <a:gd name="T101" fmla="*/ 112 h 156"/>
                  <a:gd name="T102" fmla="*/ 25 w 96"/>
                  <a:gd name="T103" fmla="*/ 107 h 156"/>
                  <a:gd name="T104" fmla="*/ 42 w 96"/>
                  <a:gd name="T105" fmla="*/ 103 h 156"/>
                  <a:gd name="T106" fmla="*/ 58 w 96"/>
                  <a:gd name="T107" fmla="*/ 105 h 156"/>
                  <a:gd name="T108" fmla="*/ 68 w 96"/>
                  <a:gd name="T109" fmla="*/ 111 h 156"/>
                  <a:gd name="T110" fmla="*/ 72 w 96"/>
                  <a:gd name="T111" fmla="*/ 1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56">
                    <a:moveTo>
                      <a:pt x="95" y="103"/>
                    </a:moveTo>
                    <a:lnTo>
                      <a:pt x="94" y="101"/>
                    </a:lnTo>
                    <a:lnTo>
                      <a:pt x="93" y="99"/>
                    </a:lnTo>
                    <a:lnTo>
                      <a:pt x="91" y="96"/>
                    </a:lnTo>
                    <a:lnTo>
                      <a:pt x="90" y="95"/>
                    </a:lnTo>
                    <a:lnTo>
                      <a:pt x="88" y="93"/>
                    </a:lnTo>
                    <a:lnTo>
                      <a:pt x="86" y="91"/>
                    </a:lnTo>
                    <a:lnTo>
                      <a:pt x="84" y="91"/>
                    </a:lnTo>
                    <a:lnTo>
                      <a:pt x="82" y="89"/>
                    </a:lnTo>
                    <a:lnTo>
                      <a:pt x="79" y="88"/>
                    </a:lnTo>
                    <a:lnTo>
                      <a:pt x="76" y="87"/>
                    </a:lnTo>
                    <a:lnTo>
                      <a:pt x="73" y="87"/>
                    </a:lnTo>
                    <a:lnTo>
                      <a:pt x="70" y="86"/>
                    </a:lnTo>
                    <a:lnTo>
                      <a:pt x="66" y="86"/>
                    </a:lnTo>
                    <a:lnTo>
                      <a:pt x="48" y="85"/>
                    </a:lnTo>
                    <a:lnTo>
                      <a:pt x="43" y="85"/>
                    </a:lnTo>
                    <a:lnTo>
                      <a:pt x="40" y="85"/>
                    </a:lnTo>
                    <a:lnTo>
                      <a:pt x="37" y="84"/>
                    </a:lnTo>
                    <a:lnTo>
                      <a:pt x="34" y="83"/>
                    </a:lnTo>
                    <a:lnTo>
                      <a:pt x="34" y="82"/>
                    </a:lnTo>
                    <a:lnTo>
                      <a:pt x="33" y="81"/>
                    </a:lnTo>
                    <a:lnTo>
                      <a:pt x="32" y="80"/>
                    </a:lnTo>
                    <a:lnTo>
                      <a:pt x="31" y="79"/>
                    </a:lnTo>
                    <a:lnTo>
                      <a:pt x="30" y="77"/>
                    </a:lnTo>
                    <a:lnTo>
                      <a:pt x="30" y="75"/>
                    </a:lnTo>
                    <a:lnTo>
                      <a:pt x="30" y="74"/>
                    </a:lnTo>
                    <a:lnTo>
                      <a:pt x="30" y="72"/>
                    </a:lnTo>
                    <a:lnTo>
                      <a:pt x="31" y="71"/>
                    </a:lnTo>
                    <a:lnTo>
                      <a:pt x="32" y="70"/>
                    </a:lnTo>
                    <a:lnTo>
                      <a:pt x="33" y="70"/>
                    </a:lnTo>
                    <a:lnTo>
                      <a:pt x="33" y="68"/>
                    </a:lnTo>
                    <a:lnTo>
                      <a:pt x="34" y="68"/>
                    </a:lnTo>
                    <a:lnTo>
                      <a:pt x="35" y="67"/>
                    </a:lnTo>
                    <a:lnTo>
                      <a:pt x="38" y="67"/>
                    </a:lnTo>
                    <a:lnTo>
                      <a:pt x="41" y="67"/>
                    </a:lnTo>
                    <a:lnTo>
                      <a:pt x="42" y="67"/>
                    </a:lnTo>
                    <a:lnTo>
                      <a:pt x="42" y="67"/>
                    </a:lnTo>
                    <a:lnTo>
                      <a:pt x="47" y="67"/>
                    </a:lnTo>
                    <a:lnTo>
                      <a:pt x="52" y="67"/>
                    </a:lnTo>
                    <a:lnTo>
                      <a:pt x="57" y="66"/>
                    </a:lnTo>
                    <a:lnTo>
                      <a:pt x="61" y="64"/>
                    </a:lnTo>
                    <a:lnTo>
                      <a:pt x="65" y="63"/>
                    </a:lnTo>
                    <a:lnTo>
                      <a:pt x="68" y="62"/>
                    </a:lnTo>
                    <a:lnTo>
                      <a:pt x="71" y="60"/>
                    </a:lnTo>
                    <a:lnTo>
                      <a:pt x="74" y="58"/>
                    </a:lnTo>
                    <a:lnTo>
                      <a:pt x="77" y="55"/>
                    </a:lnTo>
                    <a:lnTo>
                      <a:pt x="79" y="53"/>
                    </a:lnTo>
                    <a:lnTo>
                      <a:pt x="81" y="51"/>
                    </a:lnTo>
                    <a:lnTo>
                      <a:pt x="82" y="47"/>
                    </a:lnTo>
                    <a:lnTo>
                      <a:pt x="84" y="44"/>
                    </a:lnTo>
                    <a:lnTo>
                      <a:pt x="85" y="40"/>
                    </a:lnTo>
                    <a:lnTo>
                      <a:pt x="86" y="37"/>
                    </a:lnTo>
                    <a:lnTo>
                      <a:pt x="86" y="33"/>
                    </a:lnTo>
                    <a:lnTo>
                      <a:pt x="86" y="29"/>
                    </a:lnTo>
                    <a:lnTo>
                      <a:pt x="86" y="26"/>
                    </a:lnTo>
                    <a:lnTo>
                      <a:pt x="85" y="23"/>
                    </a:lnTo>
                    <a:lnTo>
                      <a:pt x="84" y="20"/>
                    </a:lnTo>
                    <a:lnTo>
                      <a:pt x="82" y="17"/>
                    </a:lnTo>
                    <a:lnTo>
                      <a:pt x="80" y="14"/>
                    </a:lnTo>
                    <a:lnTo>
                      <a:pt x="78" y="12"/>
                    </a:lnTo>
                    <a:lnTo>
                      <a:pt x="75" y="10"/>
                    </a:lnTo>
                    <a:lnTo>
                      <a:pt x="94" y="10"/>
                    </a:lnTo>
                    <a:lnTo>
                      <a:pt x="94" y="1"/>
                    </a:lnTo>
                    <a:lnTo>
                      <a:pt x="70" y="1"/>
                    </a:lnTo>
                    <a:lnTo>
                      <a:pt x="64" y="1"/>
                    </a:lnTo>
                    <a:lnTo>
                      <a:pt x="59" y="1"/>
                    </a:lnTo>
                    <a:lnTo>
                      <a:pt x="57" y="1"/>
                    </a:lnTo>
                    <a:lnTo>
                      <a:pt x="54" y="0"/>
                    </a:lnTo>
                    <a:lnTo>
                      <a:pt x="51" y="0"/>
                    </a:lnTo>
                    <a:lnTo>
                      <a:pt x="48" y="0"/>
                    </a:lnTo>
                    <a:lnTo>
                      <a:pt x="42" y="0"/>
                    </a:lnTo>
                    <a:lnTo>
                      <a:pt x="37" y="1"/>
                    </a:lnTo>
                    <a:lnTo>
                      <a:pt x="32" y="1"/>
                    </a:lnTo>
                    <a:lnTo>
                      <a:pt x="27" y="2"/>
                    </a:lnTo>
                    <a:lnTo>
                      <a:pt x="23" y="3"/>
                    </a:lnTo>
                    <a:lnTo>
                      <a:pt x="19" y="5"/>
                    </a:lnTo>
                    <a:lnTo>
                      <a:pt x="15" y="6"/>
                    </a:lnTo>
                    <a:lnTo>
                      <a:pt x="13" y="8"/>
                    </a:lnTo>
                    <a:lnTo>
                      <a:pt x="10" y="10"/>
                    </a:lnTo>
                    <a:lnTo>
                      <a:pt x="7" y="12"/>
                    </a:lnTo>
                    <a:lnTo>
                      <a:pt x="5" y="15"/>
                    </a:lnTo>
                    <a:lnTo>
                      <a:pt x="4" y="18"/>
                    </a:lnTo>
                    <a:lnTo>
                      <a:pt x="2" y="21"/>
                    </a:lnTo>
                    <a:lnTo>
                      <a:pt x="1" y="24"/>
                    </a:lnTo>
                    <a:lnTo>
                      <a:pt x="1" y="28"/>
                    </a:lnTo>
                    <a:lnTo>
                      <a:pt x="1" y="32"/>
                    </a:lnTo>
                    <a:lnTo>
                      <a:pt x="1" y="35"/>
                    </a:lnTo>
                    <a:lnTo>
                      <a:pt x="1" y="38"/>
                    </a:lnTo>
                    <a:lnTo>
                      <a:pt x="2" y="42"/>
                    </a:lnTo>
                    <a:lnTo>
                      <a:pt x="2" y="44"/>
                    </a:lnTo>
                    <a:lnTo>
                      <a:pt x="3" y="47"/>
                    </a:lnTo>
                    <a:lnTo>
                      <a:pt x="5" y="50"/>
                    </a:lnTo>
                    <a:lnTo>
                      <a:pt x="6" y="52"/>
                    </a:lnTo>
                    <a:lnTo>
                      <a:pt x="7" y="54"/>
                    </a:lnTo>
                    <a:lnTo>
                      <a:pt x="9" y="56"/>
                    </a:lnTo>
                    <a:lnTo>
                      <a:pt x="11" y="58"/>
                    </a:lnTo>
                    <a:lnTo>
                      <a:pt x="13" y="59"/>
                    </a:lnTo>
                    <a:lnTo>
                      <a:pt x="15" y="61"/>
                    </a:lnTo>
                    <a:lnTo>
                      <a:pt x="18" y="63"/>
                    </a:lnTo>
                    <a:lnTo>
                      <a:pt x="21" y="63"/>
                    </a:lnTo>
                    <a:lnTo>
                      <a:pt x="24" y="64"/>
                    </a:lnTo>
                    <a:lnTo>
                      <a:pt x="27" y="65"/>
                    </a:lnTo>
                    <a:lnTo>
                      <a:pt x="24" y="67"/>
                    </a:lnTo>
                    <a:lnTo>
                      <a:pt x="21" y="68"/>
                    </a:lnTo>
                    <a:lnTo>
                      <a:pt x="17" y="70"/>
                    </a:lnTo>
                    <a:lnTo>
                      <a:pt x="14" y="72"/>
                    </a:lnTo>
                    <a:lnTo>
                      <a:pt x="12" y="75"/>
                    </a:lnTo>
                    <a:lnTo>
                      <a:pt x="10" y="78"/>
                    </a:lnTo>
                    <a:lnTo>
                      <a:pt x="9" y="81"/>
                    </a:lnTo>
                    <a:lnTo>
                      <a:pt x="8" y="84"/>
                    </a:lnTo>
                    <a:lnTo>
                      <a:pt x="8" y="87"/>
                    </a:lnTo>
                    <a:lnTo>
                      <a:pt x="8" y="91"/>
                    </a:lnTo>
                    <a:lnTo>
                      <a:pt x="9" y="93"/>
                    </a:lnTo>
                    <a:lnTo>
                      <a:pt x="9" y="95"/>
                    </a:lnTo>
                    <a:lnTo>
                      <a:pt x="10" y="97"/>
                    </a:lnTo>
                    <a:lnTo>
                      <a:pt x="12" y="99"/>
                    </a:lnTo>
                    <a:lnTo>
                      <a:pt x="13" y="100"/>
                    </a:lnTo>
                    <a:lnTo>
                      <a:pt x="16" y="102"/>
                    </a:lnTo>
                    <a:lnTo>
                      <a:pt x="18" y="102"/>
                    </a:lnTo>
                    <a:lnTo>
                      <a:pt x="20" y="103"/>
                    </a:lnTo>
                    <a:lnTo>
                      <a:pt x="17" y="104"/>
                    </a:lnTo>
                    <a:lnTo>
                      <a:pt x="13" y="106"/>
                    </a:lnTo>
                    <a:lnTo>
                      <a:pt x="9" y="108"/>
                    </a:lnTo>
                    <a:lnTo>
                      <a:pt x="6" y="111"/>
                    </a:lnTo>
                    <a:lnTo>
                      <a:pt x="4" y="113"/>
                    </a:lnTo>
                    <a:lnTo>
                      <a:pt x="2" y="116"/>
                    </a:lnTo>
                    <a:lnTo>
                      <a:pt x="1" y="120"/>
                    </a:lnTo>
                    <a:lnTo>
                      <a:pt x="0" y="123"/>
                    </a:lnTo>
                    <a:lnTo>
                      <a:pt x="0" y="128"/>
                    </a:lnTo>
                    <a:lnTo>
                      <a:pt x="0" y="131"/>
                    </a:lnTo>
                    <a:lnTo>
                      <a:pt x="1" y="135"/>
                    </a:lnTo>
                    <a:lnTo>
                      <a:pt x="1" y="137"/>
                    </a:lnTo>
                    <a:lnTo>
                      <a:pt x="2" y="139"/>
                    </a:lnTo>
                    <a:lnTo>
                      <a:pt x="4" y="142"/>
                    </a:lnTo>
                    <a:lnTo>
                      <a:pt x="6" y="144"/>
                    </a:lnTo>
                    <a:lnTo>
                      <a:pt x="8" y="146"/>
                    </a:lnTo>
                    <a:lnTo>
                      <a:pt x="10" y="147"/>
                    </a:lnTo>
                    <a:lnTo>
                      <a:pt x="13" y="150"/>
                    </a:lnTo>
                    <a:lnTo>
                      <a:pt x="16" y="151"/>
                    </a:lnTo>
                    <a:lnTo>
                      <a:pt x="20" y="152"/>
                    </a:lnTo>
                    <a:lnTo>
                      <a:pt x="23" y="153"/>
                    </a:lnTo>
                    <a:lnTo>
                      <a:pt x="27" y="155"/>
                    </a:lnTo>
                    <a:lnTo>
                      <a:pt x="32" y="155"/>
                    </a:lnTo>
                    <a:lnTo>
                      <a:pt x="36" y="155"/>
                    </a:lnTo>
                    <a:lnTo>
                      <a:pt x="42" y="156"/>
                    </a:lnTo>
                    <a:lnTo>
                      <a:pt x="47" y="155"/>
                    </a:lnTo>
                    <a:lnTo>
                      <a:pt x="54" y="155"/>
                    </a:lnTo>
                    <a:lnTo>
                      <a:pt x="59" y="153"/>
                    </a:lnTo>
                    <a:lnTo>
                      <a:pt x="64" y="151"/>
                    </a:lnTo>
                    <a:lnTo>
                      <a:pt x="70" y="150"/>
                    </a:lnTo>
                    <a:lnTo>
                      <a:pt x="74" y="148"/>
                    </a:lnTo>
                    <a:lnTo>
                      <a:pt x="78" y="146"/>
                    </a:lnTo>
                    <a:lnTo>
                      <a:pt x="81" y="143"/>
                    </a:lnTo>
                    <a:lnTo>
                      <a:pt x="84" y="140"/>
                    </a:lnTo>
                    <a:lnTo>
                      <a:pt x="87" y="137"/>
                    </a:lnTo>
                    <a:lnTo>
                      <a:pt x="90" y="133"/>
                    </a:lnTo>
                    <a:lnTo>
                      <a:pt x="91" y="129"/>
                    </a:lnTo>
                    <a:lnTo>
                      <a:pt x="94" y="126"/>
                    </a:lnTo>
                    <a:lnTo>
                      <a:pt x="94" y="121"/>
                    </a:lnTo>
                    <a:lnTo>
                      <a:pt x="95" y="116"/>
                    </a:lnTo>
                    <a:lnTo>
                      <a:pt x="96" y="111"/>
                    </a:lnTo>
                    <a:lnTo>
                      <a:pt x="96" y="108"/>
                    </a:lnTo>
                    <a:lnTo>
                      <a:pt x="95" y="105"/>
                    </a:lnTo>
                    <a:lnTo>
                      <a:pt x="95" y="103"/>
                    </a:lnTo>
                    <a:close/>
                    <a:moveTo>
                      <a:pt x="30" y="29"/>
                    </a:moveTo>
                    <a:lnTo>
                      <a:pt x="31" y="23"/>
                    </a:lnTo>
                    <a:lnTo>
                      <a:pt x="32" y="21"/>
                    </a:lnTo>
                    <a:lnTo>
                      <a:pt x="32" y="18"/>
                    </a:lnTo>
                    <a:lnTo>
                      <a:pt x="33" y="16"/>
                    </a:lnTo>
                    <a:lnTo>
                      <a:pt x="34" y="14"/>
                    </a:lnTo>
                    <a:lnTo>
                      <a:pt x="34" y="13"/>
                    </a:lnTo>
                    <a:lnTo>
                      <a:pt x="36" y="11"/>
                    </a:lnTo>
                    <a:lnTo>
                      <a:pt x="37" y="10"/>
                    </a:lnTo>
                    <a:lnTo>
                      <a:pt x="38" y="10"/>
                    </a:lnTo>
                    <a:lnTo>
                      <a:pt x="40" y="9"/>
                    </a:lnTo>
                    <a:lnTo>
                      <a:pt x="42" y="8"/>
                    </a:lnTo>
                    <a:lnTo>
                      <a:pt x="43" y="7"/>
                    </a:lnTo>
                    <a:lnTo>
                      <a:pt x="45" y="7"/>
                    </a:lnTo>
                    <a:lnTo>
                      <a:pt x="46" y="7"/>
                    </a:lnTo>
                    <a:lnTo>
                      <a:pt x="47" y="8"/>
                    </a:lnTo>
                    <a:lnTo>
                      <a:pt x="49" y="9"/>
                    </a:lnTo>
                    <a:lnTo>
                      <a:pt x="50" y="9"/>
                    </a:lnTo>
                    <a:lnTo>
                      <a:pt x="51" y="10"/>
                    </a:lnTo>
                    <a:lnTo>
                      <a:pt x="52" y="11"/>
                    </a:lnTo>
                    <a:lnTo>
                      <a:pt x="53" y="12"/>
                    </a:lnTo>
                    <a:lnTo>
                      <a:pt x="54" y="14"/>
                    </a:lnTo>
                    <a:lnTo>
                      <a:pt x="55" y="17"/>
                    </a:lnTo>
                    <a:lnTo>
                      <a:pt x="56" y="21"/>
                    </a:lnTo>
                    <a:lnTo>
                      <a:pt x="58" y="26"/>
                    </a:lnTo>
                    <a:lnTo>
                      <a:pt x="58" y="31"/>
                    </a:lnTo>
                    <a:lnTo>
                      <a:pt x="58" y="38"/>
                    </a:lnTo>
                    <a:lnTo>
                      <a:pt x="57" y="43"/>
                    </a:lnTo>
                    <a:lnTo>
                      <a:pt x="56" y="48"/>
                    </a:lnTo>
                    <a:lnTo>
                      <a:pt x="54" y="52"/>
                    </a:lnTo>
                    <a:lnTo>
                      <a:pt x="53" y="55"/>
                    </a:lnTo>
                    <a:lnTo>
                      <a:pt x="52" y="55"/>
                    </a:lnTo>
                    <a:lnTo>
                      <a:pt x="51" y="57"/>
                    </a:lnTo>
                    <a:lnTo>
                      <a:pt x="50" y="58"/>
                    </a:lnTo>
                    <a:lnTo>
                      <a:pt x="49" y="59"/>
                    </a:lnTo>
                    <a:lnTo>
                      <a:pt x="47" y="59"/>
                    </a:lnTo>
                    <a:lnTo>
                      <a:pt x="46" y="59"/>
                    </a:lnTo>
                    <a:lnTo>
                      <a:pt x="44" y="59"/>
                    </a:lnTo>
                    <a:lnTo>
                      <a:pt x="42" y="59"/>
                    </a:lnTo>
                    <a:lnTo>
                      <a:pt x="41" y="59"/>
                    </a:lnTo>
                    <a:lnTo>
                      <a:pt x="39" y="59"/>
                    </a:lnTo>
                    <a:lnTo>
                      <a:pt x="38" y="58"/>
                    </a:lnTo>
                    <a:lnTo>
                      <a:pt x="37" y="57"/>
                    </a:lnTo>
                    <a:lnTo>
                      <a:pt x="36" y="56"/>
                    </a:lnTo>
                    <a:lnTo>
                      <a:pt x="35" y="55"/>
                    </a:lnTo>
                    <a:lnTo>
                      <a:pt x="34" y="54"/>
                    </a:lnTo>
                    <a:lnTo>
                      <a:pt x="33" y="50"/>
                    </a:lnTo>
                    <a:lnTo>
                      <a:pt x="32" y="46"/>
                    </a:lnTo>
                    <a:lnTo>
                      <a:pt x="31" y="41"/>
                    </a:lnTo>
                    <a:lnTo>
                      <a:pt x="30" y="35"/>
                    </a:lnTo>
                    <a:lnTo>
                      <a:pt x="30" y="29"/>
                    </a:lnTo>
                    <a:close/>
                    <a:moveTo>
                      <a:pt x="72" y="122"/>
                    </a:moveTo>
                    <a:lnTo>
                      <a:pt x="72" y="124"/>
                    </a:lnTo>
                    <a:lnTo>
                      <a:pt x="72" y="127"/>
                    </a:lnTo>
                    <a:lnTo>
                      <a:pt x="71" y="129"/>
                    </a:lnTo>
                    <a:lnTo>
                      <a:pt x="70" y="131"/>
                    </a:lnTo>
                    <a:lnTo>
                      <a:pt x="70" y="133"/>
                    </a:lnTo>
                    <a:lnTo>
                      <a:pt x="69" y="135"/>
                    </a:lnTo>
                    <a:lnTo>
                      <a:pt x="67" y="137"/>
                    </a:lnTo>
                    <a:lnTo>
                      <a:pt x="66" y="139"/>
                    </a:lnTo>
                    <a:lnTo>
                      <a:pt x="64" y="140"/>
                    </a:lnTo>
                    <a:lnTo>
                      <a:pt x="62" y="142"/>
                    </a:lnTo>
                    <a:lnTo>
                      <a:pt x="61" y="143"/>
                    </a:lnTo>
                    <a:lnTo>
                      <a:pt x="59" y="143"/>
                    </a:lnTo>
                    <a:lnTo>
                      <a:pt x="57" y="144"/>
                    </a:lnTo>
                    <a:lnTo>
                      <a:pt x="54" y="146"/>
                    </a:lnTo>
                    <a:lnTo>
                      <a:pt x="52" y="146"/>
                    </a:lnTo>
                    <a:lnTo>
                      <a:pt x="50" y="147"/>
                    </a:lnTo>
                    <a:lnTo>
                      <a:pt x="47" y="147"/>
                    </a:lnTo>
                    <a:lnTo>
                      <a:pt x="43" y="147"/>
                    </a:lnTo>
                    <a:lnTo>
                      <a:pt x="41" y="146"/>
                    </a:lnTo>
                    <a:lnTo>
                      <a:pt x="38" y="146"/>
                    </a:lnTo>
                    <a:lnTo>
                      <a:pt x="35" y="145"/>
                    </a:lnTo>
                    <a:lnTo>
                      <a:pt x="32" y="144"/>
                    </a:lnTo>
                    <a:lnTo>
                      <a:pt x="30" y="143"/>
                    </a:lnTo>
                    <a:lnTo>
                      <a:pt x="28" y="142"/>
                    </a:lnTo>
                    <a:lnTo>
                      <a:pt x="26" y="140"/>
                    </a:lnTo>
                    <a:lnTo>
                      <a:pt x="25" y="139"/>
                    </a:lnTo>
                    <a:lnTo>
                      <a:pt x="23" y="137"/>
                    </a:lnTo>
                    <a:lnTo>
                      <a:pt x="21" y="135"/>
                    </a:lnTo>
                    <a:lnTo>
                      <a:pt x="21" y="133"/>
                    </a:lnTo>
                    <a:lnTo>
                      <a:pt x="20" y="131"/>
                    </a:lnTo>
                    <a:lnTo>
                      <a:pt x="19" y="128"/>
                    </a:lnTo>
                    <a:lnTo>
                      <a:pt x="18" y="126"/>
                    </a:lnTo>
                    <a:lnTo>
                      <a:pt x="18" y="123"/>
                    </a:lnTo>
                    <a:lnTo>
                      <a:pt x="18" y="121"/>
                    </a:lnTo>
                    <a:lnTo>
                      <a:pt x="18" y="119"/>
                    </a:lnTo>
                    <a:lnTo>
                      <a:pt x="18" y="118"/>
                    </a:lnTo>
                    <a:lnTo>
                      <a:pt x="19" y="116"/>
                    </a:lnTo>
                    <a:lnTo>
                      <a:pt x="19" y="115"/>
                    </a:lnTo>
                    <a:lnTo>
                      <a:pt x="20" y="112"/>
                    </a:lnTo>
                    <a:lnTo>
                      <a:pt x="21" y="111"/>
                    </a:lnTo>
                    <a:lnTo>
                      <a:pt x="21" y="110"/>
                    </a:lnTo>
                    <a:lnTo>
                      <a:pt x="22" y="109"/>
                    </a:lnTo>
                    <a:lnTo>
                      <a:pt x="23" y="107"/>
                    </a:lnTo>
                    <a:lnTo>
                      <a:pt x="25" y="107"/>
                    </a:lnTo>
                    <a:lnTo>
                      <a:pt x="26" y="106"/>
                    </a:lnTo>
                    <a:lnTo>
                      <a:pt x="29" y="105"/>
                    </a:lnTo>
                    <a:lnTo>
                      <a:pt x="33" y="104"/>
                    </a:lnTo>
                    <a:lnTo>
                      <a:pt x="37" y="103"/>
                    </a:lnTo>
                    <a:lnTo>
                      <a:pt x="42" y="103"/>
                    </a:lnTo>
                    <a:lnTo>
                      <a:pt x="46" y="103"/>
                    </a:lnTo>
                    <a:lnTo>
                      <a:pt x="49" y="103"/>
                    </a:lnTo>
                    <a:lnTo>
                      <a:pt x="52" y="104"/>
                    </a:lnTo>
                    <a:lnTo>
                      <a:pt x="55" y="104"/>
                    </a:lnTo>
                    <a:lnTo>
                      <a:pt x="58" y="105"/>
                    </a:lnTo>
                    <a:lnTo>
                      <a:pt x="61" y="106"/>
                    </a:lnTo>
                    <a:lnTo>
                      <a:pt x="63" y="107"/>
                    </a:lnTo>
                    <a:lnTo>
                      <a:pt x="65" y="108"/>
                    </a:lnTo>
                    <a:lnTo>
                      <a:pt x="67" y="109"/>
                    </a:lnTo>
                    <a:lnTo>
                      <a:pt x="68" y="111"/>
                    </a:lnTo>
                    <a:lnTo>
                      <a:pt x="70" y="112"/>
                    </a:lnTo>
                    <a:lnTo>
                      <a:pt x="71" y="115"/>
                    </a:lnTo>
                    <a:lnTo>
                      <a:pt x="71" y="117"/>
                    </a:lnTo>
                    <a:lnTo>
                      <a:pt x="72" y="119"/>
                    </a:lnTo>
                    <a:lnTo>
                      <a:pt x="72"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ṩļiḍê"/>
              <p:cNvSpPr/>
              <p:nvPr/>
            </p:nvSpPr>
            <p:spPr bwMode="auto">
              <a:xfrm>
                <a:off x="10120313" y="4105276"/>
                <a:ext cx="155575" cy="242888"/>
              </a:xfrm>
              <a:custGeom>
                <a:avLst/>
                <a:gdLst>
                  <a:gd name="T0" fmla="*/ 96 w 98"/>
                  <a:gd name="T1" fmla="*/ 0 h 153"/>
                  <a:gd name="T2" fmla="*/ 93 w 98"/>
                  <a:gd name="T3" fmla="*/ 0 h 153"/>
                  <a:gd name="T4" fmla="*/ 91 w 98"/>
                  <a:gd name="T5" fmla="*/ 0 h 153"/>
                  <a:gd name="T6" fmla="*/ 89 w 98"/>
                  <a:gd name="T7" fmla="*/ 0 h 153"/>
                  <a:gd name="T8" fmla="*/ 87 w 98"/>
                  <a:gd name="T9" fmla="*/ 0 h 153"/>
                  <a:gd name="T10" fmla="*/ 85 w 98"/>
                  <a:gd name="T11" fmla="*/ 0 h 153"/>
                  <a:gd name="T12" fmla="*/ 83 w 98"/>
                  <a:gd name="T13" fmla="*/ 0 h 153"/>
                  <a:gd name="T14" fmla="*/ 81 w 98"/>
                  <a:gd name="T15" fmla="*/ 0 h 153"/>
                  <a:gd name="T16" fmla="*/ 76 w 98"/>
                  <a:gd name="T17" fmla="*/ 11 h 153"/>
                  <a:gd name="T18" fmla="*/ 72 w 98"/>
                  <a:gd name="T19" fmla="*/ 21 h 153"/>
                  <a:gd name="T20" fmla="*/ 68 w 98"/>
                  <a:gd name="T21" fmla="*/ 32 h 153"/>
                  <a:gd name="T22" fmla="*/ 64 w 98"/>
                  <a:gd name="T23" fmla="*/ 44 h 153"/>
                  <a:gd name="T24" fmla="*/ 56 w 98"/>
                  <a:gd name="T25" fmla="*/ 65 h 153"/>
                  <a:gd name="T26" fmla="*/ 55 w 98"/>
                  <a:gd name="T27" fmla="*/ 62 h 153"/>
                  <a:gd name="T28" fmla="*/ 53 w 98"/>
                  <a:gd name="T29" fmla="*/ 59 h 153"/>
                  <a:gd name="T30" fmla="*/ 52 w 98"/>
                  <a:gd name="T31" fmla="*/ 55 h 153"/>
                  <a:gd name="T32" fmla="*/ 50 w 98"/>
                  <a:gd name="T33" fmla="*/ 50 h 153"/>
                  <a:gd name="T34" fmla="*/ 47 w 98"/>
                  <a:gd name="T35" fmla="*/ 42 h 153"/>
                  <a:gd name="T36" fmla="*/ 44 w 98"/>
                  <a:gd name="T37" fmla="*/ 35 h 153"/>
                  <a:gd name="T38" fmla="*/ 42 w 98"/>
                  <a:gd name="T39" fmla="*/ 28 h 153"/>
                  <a:gd name="T40" fmla="*/ 39 w 98"/>
                  <a:gd name="T41" fmla="*/ 21 h 153"/>
                  <a:gd name="T42" fmla="*/ 37 w 98"/>
                  <a:gd name="T43" fmla="*/ 15 h 153"/>
                  <a:gd name="T44" fmla="*/ 35 w 98"/>
                  <a:gd name="T45" fmla="*/ 9 h 153"/>
                  <a:gd name="T46" fmla="*/ 33 w 98"/>
                  <a:gd name="T47" fmla="*/ 4 h 153"/>
                  <a:gd name="T48" fmla="*/ 32 w 98"/>
                  <a:gd name="T49" fmla="*/ 0 h 153"/>
                  <a:gd name="T50" fmla="*/ 28 w 98"/>
                  <a:gd name="T51" fmla="*/ 0 h 153"/>
                  <a:gd name="T52" fmla="*/ 24 w 98"/>
                  <a:gd name="T53" fmla="*/ 0 h 153"/>
                  <a:gd name="T54" fmla="*/ 20 w 98"/>
                  <a:gd name="T55" fmla="*/ 0 h 153"/>
                  <a:gd name="T56" fmla="*/ 16 w 98"/>
                  <a:gd name="T57" fmla="*/ 0 h 153"/>
                  <a:gd name="T58" fmla="*/ 12 w 98"/>
                  <a:gd name="T59" fmla="*/ 0 h 153"/>
                  <a:gd name="T60" fmla="*/ 8 w 98"/>
                  <a:gd name="T61" fmla="*/ 0 h 153"/>
                  <a:gd name="T62" fmla="*/ 4 w 98"/>
                  <a:gd name="T63" fmla="*/ 0 h 153"/>
                  <a:gd name="T64" fmla="*/ 0 w 98"/>
                  <a:gd name="T65" fmla="*/ 0 h 153"/>
                  <a:gd name="T66" fmla="*/ 43 w 98"/>
                  <a:gd name="T67" fmla="*/ 100 h 153"/>
                  <a:gd name="T68" fmla="*/ 16 w 98"/>
                  <a:gd name="T69" fmla="*/ 153 h 153"/>
                  <a:gd name="T70" fmla="*/ 20 w 98"/>
                  <a:gd name="T71" fmla="*/ 153 h 153"/>
                  <a:gd name="T72" fmla="*/ 24 w 98"/>
                  <a:gd name="T73" fmla="*/ 153 h 153"/>
                  <a:gd name="T74" fmla="*/ 28 w 98"/>
                  <a:gd name="T75" fmla="*/ 153 h 153"/>
                  <a:gd name="T76" fmla="*/ 33 w 98"/>
                  <a:gd name="T77" fmla="*/ 153 h 153"/>
                  <a:gd name="T78" fmla="*/ 37 w 98"/>
                  <a:gd name="T79" fmla="*/ 141 h 153"/>
                  <a:gd name="T80" fmla="*/ 42 w 98"/>
                  <a:gd name="T81" fmla="*/ 130 h 153"/>
                  <a:gd name="T82" fmla="*/ 46 w 98"/>
                  <a:gd name="T83" fmla="*/ 118 h 153"/>
                  <a:gd name="T84" fmla="*/ 52 w 98"/>
                  <a:gd name="T85" fmla="*/ 105 h 153"/>
                  <a:gd name="T86" fmla="*/ 57 w 98"/>
                  <a:gd name="T87" fmla="*/ 92 h 153"/>
                  <a:gd name="T88" fmla="*/ 64 w 98"/>
                  <a:gd name="T89" fmla="*/ 77 h 153"/>
                  <a:gd name="T90" fmla="*/ 70 w 98"/>
                  <a:gd name="T91" fmla="*/ 63 h 153"/>
                  <a:gd name="T92" fmla="*/ 76 w 98"/>
                  <a:gd name="T93" fmla="*/ 48 h 153"/>
                  <a:gd name="T94" fmla="*/ 98 w 98"/>
                  <a:gd name="T95" fmla="*/ 0 h 153"/>
                  <a:gd name="T96" fmla="*/ 96 w 98"/>
                  <a:gd name="T9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53">
                    <a:moveTo>
                      <a:pt x="96" y="0"/>
                    </a:moveTo>
                    <a:lnTo>
                      <a:pt x="93" y="0"/>
                    </a:lnTo>
                    <a:lnTo>
                      <a:pt x="91" y="0"/>
                    </a:lnTo>
                    <a:lnTo>
                      <a:pt x="89" y="0"/>
                    </a:lnTo>
                    <a:lnTo>
                      <a:pt x="87" y="0"/>
                    </a:lnTo>
                    <a:lnTo>
                      <a:pt x="85" y="0"/>
                    </a:lnTo>
                    <a:lnTo>
                      <a:pt x="83" y="0"/>
                    </a:lnTo>
                    <a:lnTo>
                      <a:pt x="81" y="0"/>
                    </a:lnTo>
                    <a:lnTo>
                      <a:pt x="76" y="11"/>
                    </a:lnTo>
                    <a:lnTo>
                      <a:pt x="72" y="21"/>
                    </a:lnTo>
                    <a:lnTo>
                      <a:pt x="68" y="32"/>
                    </a:lnTo>
                    <a:lnTo>
                      <a:pt x="64" y="44"/>
                    </a:lnTo>
                    <a:lnTo>
                      <a:pt x="56" y="65"/>
                    </a:lnTo>
                    <a:lnTo>
                      <a:pt x="55" y="62"/>
                    </a:lnTo>
                    <a:lnTo>
                      <a:pt x="53" y="59"/>
                    </a:lnTo>
                    <a:lnTo>
                      <a:pt x="52" y="55"/>
                    </a:lnTo>
                    <a:lnTo>
                      <a:pt x="50" y="50"/>
                    </a:lnTo>
                    <a:lnTo>
                      <a:pt x="47" y="42"/>
                    </a:lnTo>
                    <a:lnTo>
                      <a:pt x="44" y="35"/>
                    </a:lnTo>
                    <a:lnTo>
                      <a:pt x="42" y="28"/>
                    </a:lnTo>
                    <a:lnTo>
                      <a:pt x="39" y="21"/>
                    </a:lnTo>
                    <a:lnTo>
                      <a:pt x="37" y="15"/>
                    </a:lnTo>
                    <a:lnTo>
                      <a:pt x="35" y="9"/>
                    </a:lnTo>
                    <a:lnTo>
                      <a:pt x="33" y="4"/>
                    </a:lnTo>
                    <a:lnTo>
                      <a:pt x="32" y="0"/>
                    </a:lnTo>
                    <a:lnTo>
                      <a:pt x="28" y="0"/>
                    </a:lnTo>
                    <a:lnTo>
                      <a:pt x="24" y="0"/>
                    </a:lnTo>
                    <a:lnTo>
                      <a:pt x="20" y="0"/>
                    </a:lnTo>
                    <a:lnTo>
                      <a:pt x="16" y="0"/>
                    </a:lnTo>
                    <a:lnTo>
                      <a:pt x="12" y="0"/>
                    </a:lnTo>
                    <a:lnTo>
                      <a:pt x="8" y="0"/>
                    </a:lnTo>
                    <a:lnTo>
                      <a:pt x="4" y="0"/>
                    </a:lnTo>
                    <a:lnTo>
                      <a:pt x="0" y="0"/>
                    </a:lnTo>
                    <a:lnTo>
                      <a:pt x="43" y="100"/>
                    </a:lnTo>
                    <a:lnTo>
                      <a:pt x="16" y="153"/>
                    </a:lnTo>
                    <a:lnTo>
                      <a:pt x="20" y="153"/>
                    </a:lnTo>
                    <a:lnTo>
                      <a:pt x="24" y="153"/>
                    </a:lnTo>
                    <a:lnTo>
                      <a:pt x="28" y="153"/>
                    </a:lnTo>
                    <a:lnTo>
                      <a:pt x="33" y="153"/>
                    </a:lnTo>
                    <a:lnTo>
                      <a:pt x="37" y="141"/>
                    </a:lnTo>
                    <a:lnTo>
                      <a:pt x="42" y="130"/>
                    </a:lnTo>
                    <a:lnTo>
                      <a:pt x="46" y="118"/>
                    </a:lnTo>
                    <a:lnTo>
                      <a:pt x="52" y="105"/>
                    </a:lnTo>
                    <a:lnTo>
                      <a:pt x="57" y="92"/>
                    </a:lnTo>
                    <a:lnTo>
                      <a:pt x="64" y="77"/>
                    </a:lnTo>
                    <a:lnTo>
                      <a:pt x="70" y="63"/>
                    </a:lnTo>
                    <a:lnTo>
                      <a:pt x="76" y="48"/>
                    </a:lnTo>
                    <a:lnTo>
                      <a:pt x="98"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3" name="矩形 2"/>
          <p:cNvSpPr/>
          <p:nvPr userDrawn="1"/>
        </p:nvSpPr>
        <p:spPr>
          <a:xfrm>
            <a:off x="0" y="0"/>
            <a:ext cx="3359696" cy="685800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623392" y="836712"/>
            <a:ext cx="2003884" cy="1015663"/>
          </a:xfrm>
          <a:prstGeom prst="rect">
            <a:avLst/>
          </a:prstGeom>
          <a:noFill/>
        </p:spPr>
        <p:txBody>
          <a:bodyPr wrap="square" rtlCol="0">
            <a:spAutoFit/>
          </a:bodyPr>
          <a:lstStyle/>
          <a:p>
            <a:pPr algn="dist"/>
            <a:r>
              <a:rPr lang="zh-CN" altLang="en-US" sz="6000" b="0" dirty="0">
                <a:solidFill>
                  <a:schemeClr val="bg1"/>
                </a:solidFill>
                <a:latin typeface="微软雅黑" panose="020B0503020204020204" pitchFamily="34" charset="-122"/>
                <a:ea typeface="微软雅黑" panose="020B0503020204020204" pitchFamily="34" charset="-122"/>
              </a:rPr>
              <a:t>目录</a:t>
            </a:r>
          </a:p>
        </p:txBody>
      </p:sp>
      <p:sp>
        <p:nvSpPr>
          <p:cNvPr id="56" name="文本占位符 148"/>
          <p:cNvSpPr>
            <a:spLocks noGrp="1"/>
          </p:cNvSpPr>
          <p:nvPr>
            <p:ph type="body" sz="quarter" idx="11" hasCustomPrompt="1"/>
          </p:nvPr>
        </p:nvSpPr>
        <p:spPr>
          <a:xfrm>
            <a:off x="5159896" y="1885469"/>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01</a:t>
            </a:r>
            <a:endParaRPr lang="zh-CN" altLang="en-US" dirty="0"/>
          </a:p>
        </p:txBody>
      </p:sp>
      <p:sp>
        <p:nvSpPr>
          <p:cNvPr id="57" name="文本占位符 148"/>
          <p:cNvSpPr>
            <a:spLocks noGrp="1"/>
          </p:cNvSpPr>
          <p:nvPr>
            <p:ph type="body" sz="quarter" idx="12" hasCustomPrompt="1"/>
          </p:nvPr>
        </p:nvSpPr>
        <p:spPr>
          <a:xfrm>
            <a:off x="5159896" y="2650071"/>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02</a:t>
            </a:r>
            <a:endParaRPr lang="zh-CN" altLang="en-US" dirty="0"/>
          </a:p>
        </p:txBody>
      </p:sp>
      <p:sp>
        <p:nvSpPr>
          <p:cNvPr id="58" name="文本占位符 148"/>
          <p:cNvSpPr>
            <a:spLocks noGrp="1"/>
          </p:cNvSpPr>
          <p:nvPr>
            <p:ph type="body" sz="quarter" idx="13" hasCustomPrompt="1"/>
          </p:nvPr>
        </p:nvSpPr>
        <p:spPr>
          <a:xfrm>
            <a:off x="5159896" y="3414673"/>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03</a:t>
            </a:r>
            <a:endParaRPr lang="zh-CN" altLang="en-US" dirty="0"/>
          </a:p>
        </p:txBody>
      </p:sp>
      <p:sp>
        <p:nvSpPr>
          <p:cNvPr id="59" name="文本占位符 148"/>
          <p:cNvSpPr>
            <a:spLocks noGrp="1"/>
          </p:cNvSpPr>
          <p:nvPr>
            <p:ph type="body" sz="quarter" idx="14" hasCustomPrompt="1"/>
          </p:nvPr>
        </p:nvSpPr>
        <p:spPr>
          <a:xfrm>
            <a:off x="5159896" y="4179275"/>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04</a:t>
            </a:r>
            <a:endParaRPr lang="zh-CN" altLang="en-US" dirty="0"/>
          </a:p>
        </p:txBody>
      </p:sp>
      <p:sp>
        <p:nvSpPr>
          <p:cNvPr id="60" name="文本占位符 148"/>
          <p:cNvSpPr>
            <a:spLocks noGrp="1"/>
          </p:cNvSpPr>
          <p:nvPr>
            <p:ph type="body" sz="quarter" idx="15" hasCustomPrompt="1"/>
          </p:nvPr>
        </p:nvSpPr>
        <p:spPr>
          <a:xfrm>
            <a:off x="5159896" y="4943877"/>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05</a:t>
            </a:r>
            <a:endParaRPr lang="zh-CN" altLang="en-US" dirty="0"/>
          </a:p>
        </p:txBody>
      </p:sp>
      <p:sp>
        <p:nvSpPr>
          <p:cNvPr id="61" name="文本占位符 148"/>
          <p:cNvSpPr>
            <a:spLocks noGrp="1"/>
          </p:cNvSpPr>
          <p:nvPr>
            <p:ph type="body" sz="quarter" idx="16" hasCustomPrompt="1"/>
          </p:nvPr>
        </p:nvSpPr>
        <p:spPr>
          <a:xfrm>
            <a:off x="5159896" y="5708477"/>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06</a:t>
            </a:r>
            <a:endParaRPr lang="zh-CN" altLang="en-US" dirty="0"/>
          </a:p>
        </p:txBody>
      </p:sp>
      <p:cxnSp>
        <p:nvCxnSpPr>
          <p:cNvPr id="16" name="直接连接符 15"/>
          <p:cNvCxnSpPr/>
          <p:nvPr userDrawn="1"/>
        </p:nvCxnSpPr>
        <p:spPr>
          <a:xfrm flipH="1">
            <a:off x="6672064" y="1935872"/>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flipH="1">
            <a:off x="6672064" y="2731007"/>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flipH="1">
            <a:off x="6672064" y="3485862"/>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flipH="1">
            <a:off x="6672064" y="4250464"/>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flipH="1">
            <a:off x="6672064" y="5015066"/>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flipH="1">
            <a:off x="6672064" y="5805264"/>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sp>
        <p:nvSpPr>
          <p:cNvPr id="67" name="文本占位符 148"/>
          <p:cNvSpPr>
            <a:spLocks noGrp="1"/>
          </p:cNvSpPr>
          <p:nvPr>
            <p:ph type="body" sz="quarter" idx="17" hasCustomPrompt="1"/>
          </p:nvPr>
        </p:nvSpPr>
        <p:spPr>
          <a:xfrm>
            <a:off x="7392144" y="1885469"/>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p>
        </p:txBody>
      </p:sp>
      <p:sp>
        <p:nvSpPr>
          <p:cNvPr id="68" name="文本占位符 148"/>
          <p:cNvSpPr>
            <a:spLocks noGrp="1"/>
          </p:cNvSpPr>
          <p:nvPr>
            <p:ph type="body" sz="quarter" idx="18" hasCustomPrompt="1"/>
          </p:nvPr>
        </p:nvSpPr>
        <p:spPr>
          <a:xfrm>
            <a:off x="7392144" y="2656557"/>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研究思路与方法</a:t>
            </a:r>
          </a:p>
        </p:txBody>
      </p:sp>
      <p:sp>
        <p:nvSpPr>
          <p:cNvPr id="69" name="文本占位符 148"/>
          <p:cNvSpPr>
            <a:spLocks noGrp="1"/>
          </p:cNvSpPr>
          <p:nvPr>
            <p:ph type="body" sz="quarter" idx="19" hasCustomPrompt="1"/>
          </p:nvPr>
        </p:nvSpPr>
        <p:spPr>
          <a:xfrm>
            <a:off x="7392144" y="3411412"/>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研究难点</a:t>
            </a:r>
          </a:p>
        </p:txBody>
      </p:sp>
      <p:sp>
        <p:nvSpPr>
          <p:cNvPr id="70" name="文本占位符 148"/>
          <p:cNvSpPr>
            <a:spLocks noGrp="1"/>
          </p:cNvSpPr>
          <p:nvPr>
            <p:ph type="body" sz="quarter" idx="20" hasCustomPrompt="1"/>
          </p:nvPr>
        </p:nvSpPr>
        <p:spPr>
          <a:xfrm>
            <a:off x="7392144" y="4179506"/>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研究数据</a:t>
            </a:r>
          </a:p>
        </p:txBody>
      </p:sp>
      <p:sp>
        <p:nvSpPr>
          <p:cNvPr id="71" name="文本占位符 148"/>
          <p:cNvSpPr>
            <a:spLocks noGrp="1"/>
          </p:cNvSpPr>
          <p:nvPr>
            <p:ph type="body" sz="quarter" idx="21" hasCustomPrompt="1"/>
          </p:nvPr>
        </p:nvSpPr>
        <p:spPr>
          <a:xfrm>
            <a:off x="7392144" y="4956676"/>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研究应用与成果</a:t>
            </a:r>
          </a:p>
        </p:txBody>
      </p:sp>
      <p:sp>
        <p:nvSpPr>
          <p:cNvPr id="72" name="文本占位符 148"/>
          <p:cNvSpPr>
            <a:spLocks noGrp="1"/>
          </p:cNvSpPr>
          <p:nvPr>
            <p:ph type="body" sz="quarter" idx="22" hasCustomPrompt="1"/>
          </p:nvPr>
        </p:nvSpPr>
        <p:spPr>
          <a:xfrm>
            <a:off x="7392144" y="5709142"/>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研究结论</a:t>
            </a:r>
          </a:p>
        </p:txBody>
      </p:sp>
      <p:grpSp>
        <p:nvGrpSpPr>
          <p:cNvPr id="23" name="iṩļídê"/>
          <p:cNvGrpSpPr/>
          <p:nvPr userDrawn="1"/>
        </p:nvGrpSpPr>
        <p:grpSpPr>
          <a:xfrm>
            <a:off x="1127448" y="2537832"/>
            <a:ext cx="1106805" cy="1106805"/>
            <a:chOff x="1914526" y="2486026"/>
            <a:chExt cx="1882775" cy="1882775"/>
          </a:xfrm>
          <a:solidFill>
            <a:schemeClr val="bg1"/>
          </a:solidFill>
        </p:grpSpPr>
        <p:sp>
          <p:nvSpPr>
            <p:cNvPr id="24" name="îśľîḋê"/>
            <p:cNvSpPr/>
            <p:nvPr/>
          </p:nvSpPr>
          <p:spPr bwMode="auto">
            <a:xfrm>
              <a:off x="2457451" y="3409951"/>
              <a:ext cx="795338" cy="371475"/>
            </a:xfrm>
            <a:custGeom>
              <a:avLst/>
              <a:gdLst>
                <a:gd name="T0" fmla="*/ 294 w 501"/>
                <a:gd name="T1" fmla="*/ 65 h 234"/>
                <a:gd name="T2" fmla="*/ 213 w 501"/>
                <a:gd name="T3" fmla="*/ 129 h 234"/>
                <a:gd name="T4" fmla="*/ 224 w 501"/>
                <a:gd name="T5" fmla="*/ 52 h 234"/>
                <a:gd name="T6" fmla="*/ 203 w 501"/>
                <a:gd name="T7" fmla="*/ 53 h 234"/>
                <a:gd name="T8" fmla="*/ 177 w 501"/>
                <a:gd name="T9" fmla="*/ 30 h 234"/>
                <a:gd name="T10" fmla="*/ 204 w 501"/>
                <a:gd name="T11" fmla="*/ 20 h 234"/>
                <a:gd name="T12" fmla="*/ 180 w 501"/>
                <a:gd name="T13" fmla="*/ 16 h 234"/>
                <a:gd name="T14" fmla="*/ 162 w 501"/>
                <a:gd name="T15" fmla="*/ 54 h 234"/>
                <a:gd name="T16" fmla="*/ 162 w 501"/>
                <a:gd name="T17" fmla="*/ 45 h 234"/>
                <a:gd name="T18" fmla="*/ 175 w 501"/>
                <a:gd name="T19" fmla="*/ 76 h 234"/>
                <a:gd name="T20" fmla="*/ 134 w 501"/>
                <a:gd name="T21" fmla="*/ 128 h 234"/>
                <a:gd name="T22" fmla="*/ 97 w 501"/>
                <a:gd name="T23" fmla="*/ 50 h 234"/>
                <a:gd name="T24" fmla="*/ 30 w 501"/>
                <a:gd name="T25" fmla="*/ 79 h 234"/>
                <a:gd name="T26" fmla="*/ 42 w 501"/>
                <a:gd name="T27" fmla="*/ 39 h 234"/>
                <a:gd name="T28" fmla="*/ 50 w 501"/>
                <a:gd name="T29" fmla="*/ 59 h 234"/>
                <a:gd name="T30" fmla="*/ 34 w 501"/>
                <a:gd name="T31" fmla="*/ 50 h 234"/>
                <a:gd name="T32" fmla="*/ 86 w 501"/>
                <a:gd name="T33" fmla="*/ 69 h 234"/>
                <a:gd name="T34" fmla="*/ 96 w 501"/>
                <a:gd name="T35" fmla="*/ 71 h 234"/>
                <a:gd name="T36" fmla="*/ 166 w 501"/>
                <a:gd name="T37" fmla="*/ 126 h 234"/>
                <a:gd name="T38" fmla="*/ 112 w 501"/>
                <a:gd name="T39" fmla="*/ 25 h 234"/>
                <a:gd name="T40" fmla="*/ 118 w 501"/>
                <a:gd name="T41" fmla="*/ 48 h 234"/>
                <a:gd name="T42" fmla="*/ 106 w 501"/>
                <a:gd name="T43" fmla="*/ 30 h 234"/>
                <a:gd name="T44" fmla="*/ 138 w 501"/>
                <a:gd name="T45" fmla="*/ 57 h 234"/>
                <a:gd name="T46" fmla="*/ 96 w 501"/>
                <a:gd name="T47" fmla="*/ 94 h 234"/>
                <a:gd name="T48" fmla="*/ 96 w 501"/>
                <a:gd name="T49" fmla="*/ 122 h 234"/>
                <a:gd name="T50" fmla="*/ 59 w 501"/>
                <a:gd name="T51" fmla="*/ 69 h 234"/>
                <a:gd name="T52" fmla="*/ 59 w 501"/>
                <a:gd name="T53" fmla="*/ 82 h 234"/>
                <a:gd name="T54" fmla="*/ 13 w 501"/>
                <a:gd name="T55" fmla="*/ 66 h 234"/>
                <a:gd name="T56" fmla="*/ 28 w 501"/>
                <a:gd name="T57" fmla="*/ 83 h 234"/>
                <a:gd name="T58" fmla="*/ 19 w 501"/>
                <a:gd name="T59" fmla="*/ 176 h 234"/>
                <a:gd name="T60" fmla="*/ 5 w 501"/>
                <a:gd name="T61" fmla="*/ 221 h 234"/>
                <a:gd name="T62" fmla="*/ 288 w 501"/>
                <a:gd name="T63" fmla="*/ 127 h 234"/>
                <a:gd name="T64" fmla="*/ 277 w 501"/>
                <a:gd name="T65" fmla="*/ 54 h 234"/>
                <a:gd name="T66" fmla="*/ 322 w 501"/>
                <a:gd name="T67" fmla="*/ 233 h 234"/>
                <a:gd name="T68" fmla="*/ 326 w 501"/>
                <a:gd name="T69" fmla="*/ 30 h 234"/>
                <a:gd name="T70" fmla="*/ 298 w 501"/>
                <a:gd name="T71" fmla="*/ 17 h 234"/>
                <a:gd name="T72" fmla="*/ 323 w 501"/>
                <a:gd name="T73" fmla="*/ 18 h 234"/>
                <a:gd name="T74" fmla="*/ 338 w 501"/>
                <a:gd name="T75" fmla="*/ 58 h 234"/>
                <a:gd name="T76" fmla="*/ 339 w 501"/>
                <a:gd name="T77" fmla="*/ 43 h 234"/>
                <a:gd name="T78" fmla="*/ 375 w 501"/>
                <a:gd name="T79" fmla="*/ 83 h 234"/>
                <a:gd name="T80" fmla="*/ 364 w 501"/>
                <a:gd name="T81" fmla="*/ 126 h 234"/>
                <a:gd name="T82" fmla="*/ 377 w 501"/>
                <a:gd name="T83" fmla="*/ 50 h 234"/>
                <a:gd name="T84" fmla="*/ 377 w 501"/>
                <a:gd name="T85" fmla="*/ 50 h 234"/>
                <a:gd name="T86" fmla="*/ 447 w 501"/>
                <a:gd name="T87" fmla="*/ 63 h 234"/>
                <a:gd name="T88" fmla="*/ 452 w 501"/>
                <a:gd name="T89" fmla="*/ 58 h 234"/>
                <a:gd name="T90" fmla="*/ 469 w 501"/>
                <a:gd name="T91" fmla="*/ 52 h 234"/>
                <a:gd name="T92" fmla="*/ 414 w 501"/>
                <a:gd name="T93" fmla="*/ 73 h 234"/>
                <a:gd name="T94" fmla="*/ 407 w 501"/>
                <a:gd name="T95" fmla="*/ 71 h 234"/>
                <a:gd name="T96" fmla="*/ 338 w 501"/>
                <a:gd name="T97" fmla="*/ 124 h 234"/>
                <a:gd name="T98" fmla="*/ 390 w 501"/>
                <a:gd name="T99" fmla="*/ 24 h 234"/>
                <a:gd name="T100" fmla="*/ 382 w 501"/>
                <a:gd name="T101" fmla="*/ 48 h 234"/>
                <a:gd name="T102" fmla="*/ 397 w 501"/>
                <a:gd name="T103" fmla="*/ 34 h 234"/>
                <a:gd name="T104" fmla="*/ 362 w 501"/>
                <a:gd name="T105" fmla="*/ 58 h 234"/>
                <a:gd name="T106" fmla="*/ 447 w 501"/>
                <a:gd name="T107" fmla="*/ 110 h 234"/>
                <a:gd name="T108" fmla="*/ 405 w 501"/>
                <a:gd name="T109" fmla="*/ 122 h 234"/>
                <a:gd name="T110" fmla="*/ 443 w 501"/>
                <a:gd name="T111" fmla="*/ 69 h 234"/>
                <a:gd name="T112" fmla="*/ 442 w 501"/>
                <a:gd name="T113" fmla="*/ 82 h 234"/>
                <a:gd name="T114" fmla="*/ 488 w 501"/>
                <a:gd name="T115" fmla="*/ 66 h 234"/>
                <a:gd name="T116" fmla="*/ 473 w 501"/>
                <a:gd name="T117" fmla="*/ 83 h 234"/>
                <a:gd name="T118" fmla="*/ 483 w 501"/>
                <a:gd name="T119" fmla="*/ 176 h 234"/>
                <a:gd name="T120" fmla="*/ 496 w 501"/>
                <a:gd name="T121" fmla="*/ 2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234">
                  <a:moveTo>
                    <a:pt x="250" y="76"/>
                  </a:moveTo>
                  <a:lnTo>
                    <a:pt x="294" y="76"/>
                  </a:lnTo>
                  <a:lnTo>
                    <a:pt x="294" y="103"/>
                  </a:lnTo>
                  <a:lnTo>
                    <a:pt x="250" y="103"/>
                  </a:lnTo>
                  <a:lnTo>
                    <a:pt x="207" y="103"/>
                  </a:lnTo>
                  <a:lnTo>
                    <a:pt x="207" y="76"/>
                  </a:lnTo>
                  <a:lnTo>
                    <a:pt x="250" y="76"/>
                  </a:lnTo>
                  <a:lnTo>
                    <a:pt x="250" y="76"/>
                  </a:lnTo>
                  <a:close/>
                  <a:moveTo>
                    <a:pt x="250" y="107"/>
                  </a:moveTo>
                  <a:lnTo>
                    <a:pt x="250" y="107"/>
                  </a:lnTo>
                  <a:lnTo>
                    <a:pt x="294" y="107"/>
                  </a:lnTo>
                  <a:lnTo>
                    <a:pt x="294" y="116"/>
                  </a:lnTo>
                  <a:lnTo>
                    <a:pt x="252" y="116"/>
                  </a:lnTo>
                  <a:lnTo>
                    <a:pt x="249" y="116"/>
                  </a:lnTo>
                  <a:lnTo>
                    <a:pt x="207" y="116"/>
                  </a:lnTo>
                  <a:lnTo>
                    <a:pt x="207" y="107"/>
                  </a:lnTo>
                  <a:lnTo>
                    <a:pt x="250" y="107"/>
                  </a:lnTo>
                  <a:lnTo>
                    <a:pt x="250" y="107"/>
                  </a:lnTo>
                  <a:close/>
                  <a:moveTo>
                    <a:pt x="247" y="65"/>
                  </a:moveTo>
                  <a:lnTo>
                    <a:pt x="254" y="65"/>
                  </a:lnTo>
                  <a:lnTo>
                    <a:pt x="294" y="65"/>
                  </a:lnTo>
                  <a:lnTo>
                    <a:pt x="294" y="74"/>
                  </a:lnTo>
                  <a:lnTo>
                    <a:pt x="250" y="74"/>
                  </a:lnTo>
                  <a:lnTo>
                    <a:pt x="250" y="74"/>
                  </a:lnTo>
                  <a:lnTo>
                    <a:pt x="250" y="74"/>
                  </a:lnTo>
                  <a:lnTo>
                    <a:pt x="250" y="74"/>
                  </a:lnTo>
                  <a:lnTo>
                    <a:pt x="207" y="74"/>
                  </a:lnTo>
                  <a:lnTo>
                    <a:pt x="207" y="65"/>
                  </a:lnTo>
                  <a:lnTo>
                    <a:pt x="247" y="65"/>
                  </a:lnTo>
                  <a:lnTo>
                    <a:pt x="247" y="65"/>
                  </a:lnTo>
                  <a:close/>
                  <a:moveTo>
                    <a:pt x="225" y="118"/>
                  </a:moveTo>
                  <a:lnTo>
                    <a:pt x="224" y="118"/>
                  </a:lnTo>
                  <a:lnTo>
                    <a:pt x="222" y="121"/>
                  </a:lnTo>
                  <a:lnTo>
                    <a:pt x="221" y="122"/>
                  </a:lnTo>
                  <a:lnTo>
                    <a:pt x="220" y="124"/>
                  </a:lnTo>
                  <a:lnTo>
                    <a:pt x="218" y="125"/>
                  </a:lnTo>
                  <a:lnTo>
                    <a:pt x="217" y="126"/>
                  </a:lnTo>
                  <a:lnTo>
                    <a:pt x="214" y="126"/>
                  </a:lnTo>
                  <a:lnTo>
                    <a:pt x="214" y="126"/>
                  </a:lnTo>
                  <a:lnTo>
                    <a:pt x="214" y="127"/>
                  </a:lnTo>
                  <a:lnTo>
                    <a:pt x="214" y="128"/>
                  </a:lnTo>
                  <a:lnTo>
                    <a:pt x="213" y="129"/>
                  </a:lnTo>
                  <a:lnTo>
                    <a:pt x="213" y="130"/>
                  </a:lnTo>
                  <a:lnTo>
                    <a:pt x="212" y="131"/>
                  </a:lnTo>
                  <a:lnTo>
                    <a:pt x="211" y="132"/>
                  </a:lnTo>
                  <a:lnTo>
                    <a:pt x="209" y="133"/>
                  </a:lnTo>
                  <a:lnTo>
                    <a:pt x="208" y="133"/>
                  </a:lnTo>
                  <a:lnTo>
                    <a:pt x="208" y="118"/>
                  </a:lnTo>
                  <a:lnTo>
                    <a:pt x="225" y="118"/>
                  </a:lnTo>
                  <a:lnTo>
                    <a:pt x="225" y="118"/>
                  </a:lnTo>
                  <a:close/>
                  <a:moveTo>
                    <a:pt x="207" y="62"/>
                  </a:moveTo>
                  <a:lnTo>
                    <a:pt x="209" y="62"/>
                  </a:lnTo>
                  <a:lnTo>
                    <a:pt x="212" y="62"/>
                  </a:lnTo>
                  <a:lnTo>
                    <a:pt x="216" y="62"/>
                  </a:lnTo>
                  <a:lnTo>
                    <a:pt x="219" y="61"/>
                  </a:lnTo>
                  <a:lnTo>
                    <a:pt x="221" y="59"/>
                  </a:lnTo>
                  <a:lnTo>
                    <a:pt x="222" y="58"/>
                  </a:lnTo>
                  <a:lnTo>
                    <a:pt x="222" y="58"/>
                  </a:lnTo>
                  <a:lnTo>
                    <a:pt x="223" y="56"/>
                  </a:lnTo>
                  <a:lnTo>
                    <a:pt x="224" y="54"/>
                  </a:lnTo>
                  <a:lnTo>
                    <a:pt x="224" y="54"/>
                  </a:lnTo>
                  <a:lnTo>
                    <a:pt x="224" y="53"/>
                  </a:lnTo>
                  <a:lnTo>
                    <a:pt x="224" y="52"/>
                  </a:lnTo>
                  <a:lnTo>
                    <a:pt x="222" y="49"/>
                  </a:lnTo>
                  <a:lnTo>
                    <a:pt x="220" y="46"/>
                  </a:lnTo>
                  <a:lnTo>
                    <a:pt x="218" y="45"/>
                  </a:lnTo>
                  <a:lnTo>
                    <a:pt x="217" y="45"/>
                  </a:lnTo>
                  <a:lnTo>
                    <a:pt x="215" y="45"/>
                  </a:lnTo>
                  <a:lnTo>
                    <a:pt x="214" y="46"/>
                  </a:lnTo>
                  <a:lnTo>
                    <a:pt x="211" y="49"/>
                  </a:lnTo>
                  <a:lnTo>
                    <a:pt x="209" y="52"/>
                  </a:lnTo>
                  <a:lnTo>
                    <a:pt x="208" y="53"/>
                  </a:lnTo>
                  <a:lnTo>
                    <a:pt x="207" y="54"/>
                  </a:lnTo>
                  <a:lnTo>
                    <a:pt x="207" y="54"/>
                  </a:lnTo>
                  <a:lnTo>
                    <a:pt x="207" y="54"/>
                  </a:lnTo>
                  <a:lnTo>
                    <a:pt x="207" y="54"/>
                  </a:lnTo>
                  <a:lnTo>
                    <a:pt x="207" y="54"/>
                  </a:lnTo>
                  <a:lnTo>
                    <a:pt x="207" y="62"/>
                  </a:lnTo>
                  <a:lnTo>
                    <a:pt x="207" y="62"/>
                  </a:lnTo>
                  <a:close/>
                  <a:moveTo>
                    <a:pt x="203" y="53"/>
                  </a:moveTo>
                  <a:lnTo>
                    <a:pt x="179" y="53"/>
                  </a:lnTo>
                  <a:lnTo>
                    <a:pt x="179" y="233"/>
                  </a:lnTo>
                  <a:lnTo>
                    <a:pt x="203" y="233"/>
                  </a:lnTo>
                  <a:lnTo>
                    <a:pt x="203" y="53"/>
                  </a:lnTo>
                  <a:lnTo>
                    <a:pt x="203" y="53"/>
                  </a:lnTo>
                  <a:close/>
                  <a:moveTo>
                    <a:pt x="206" y="30"/>
                  </a:moveTo>
                  <a:lnTo>
                    <a:pt x="206" y="30"/>
                  </a:lnTo>
                  <a:lnTo>
                    <a:pt x="207" y="30"/>
                  </a:lnTo>
                  <a:lnTo>
                    <a:pt x="207" y="30"/>
                  </a:lnTo>
                  <a:lnTo>
                    <a:pt x="207" y="30"/>
                  </a:lnTo>
                  <a:lnTo>
                    <a:pt x="207" y="48"/>
                  </a:lnTo>
                  <a:lnTo>
                    <a:pt x="207" y="49"/>
                  </a:lnTo>
                  <a:lnTo>
                    <a:pt x="207" y="50"/>
                  </a:lnTo>
                  <a:lnTo>
                    <a:pt x="206" y="50"/>
                  </a:lnTo>
                  <a:lnTo>
                    <a:pt x="206" y="50"/>
                  </a:lnTo>
                  <a:lnTo>
                    <a:pt x="177" y="50"/>
                  </a:lnTo>
                  <a:lnTo>
                    <a:pt x="176" y="50"/>
                  </a:lnTo>
                  <a:lnTo>
                    <a:pt x="175" y="50"/>
                  </a:lnTo>
                  <a:lnTo>
                    <a:pt x="175" y="49"/>
                  </a:lnTo>
                  <a:lnTo>
                    <a:pt x="175" y="48"/>
                  </a:lnTo>
                  <a:lnTo>
                    <a:pt x="175" y="30"/>
                  </a:lnTo>
                  <a:lnTo>
                    <a:pt x="175" y="30"/>
                  </a:lnTo>
                  <a:lnTo>
                    <a:pt x="175" y="30"/>
                  </a:lnTo>
                  <a:lnTo>
                    <a:pt x="176" y="30"/>
                  </a:lnTo>
                  <a:lnTo>
                    <a:pt x="177" y="30"/>
                  </a:lnTo>
                  <a:lnTo>
                    <a:pt x="206" y="30"/>
                  </a:lnTo>
                  <a:lnTo>
                    <a:pt x="206" y="30"/>
                  </a:lnTo>
                  <a:close/>
                  <a:moveTo>
                    <a:pt x="190" y="0"/>
                  </a:moveTo>
                  <a:lnTo>
                    <a:pt x="191" y="0"/>
                  </a:lnTo>
                  <a:lnTo>
                    <a:pt x="191" y="0"/>
                  </a:lnTo>
                  <a:lnTo>
                    <a:pt x="192" y="0"/>
                  </a:lnTo>
                  <a:lnTo>
                    <a:pt x="192" y="0"/>
                  </a:lnTo>
                  <a:lnTo>
                    <a:pt x="193" y="1"/>
                  </a:lnTo>
                  <a:lnTo>
                    <a:pt x="194" y="1"/>
                  </a:lnTo>
                  <a:lnTo>
                    <a:pt x="195" y="2"/>
                  </a:lnTo>
                  <a:lnTo>
                    <a:pt x="196" y="3"/>
                  </a:lnTo>
                  <a:lnTo>
                    <a:pt x="198" y="5"/>
                  </a:lnTo>
                  <a:lnTo>
                    <a:pt x="198" y="7"/>
                  </a:lnTo>
                  <a:lnTo>
                    <a:pt x="199" y="11"/>
                  </a:lnTo>
                  <a:lnTo>
                    <a:pt x="199" y="13"/>
                  </a:lnTo>
                  <a:lnTo>
                    <a:pt x="201" y="14"/>
                  </a:lnTo>
                  <a:lnTo>
                    <a:pt x="202" y="14"/>
                  </a:lnTo>
                  <a:lnTo>
                    <a:pt x="202" y="16"/>
                  </a:lnTo>
                  <a:lnTo>
                    <a:pt x="203" y="17"/>
                  </a:lnTo>
                  <a:lnTo>
                    <a:pt x="204" y="18"/>
                  </a:lnTo>
                  <a:lnTo>
                    <a:pt x="204" y="20"/>
                  </a:lnTo>
                  <a:lnTo>
                    <a:pt x="203" y="22"/>
                  </a:lnTo>
                  <a:lnTo>
                    <a:pt x="202" y="22"/>
                  </a:lnTo>
                  <a:lnTo>
                    <a:pt x="202" y="25"/>
                  </a:lnTo>
                  <a:lnTo>
                    <a:pt x="202" y="26"/>
                  </a:lnTo>
                  <a:lnTo>
                    <a:pt x="202" y="26"/>
                  </a:lnTo>
                  <a:lnTo>
                    <a:pt x="202" y="26"/>
                  </a:lnTo>
                  <a:lnTo>
                    <a:pt x="202" y="27"/>
                  </a:lnTo>
                  <a:lnTo>
                    <a:pt x="201" y="27"/>
                  </a:lnTo>
                  <a:lnTo>
                    <a:pt x="191" y="27"/>
                  </a:lnTo>
                  <a:lnTo>
                    <a:pt x="182" y="27"/>
                  </a:lnTo>
                  <a:lnTo>
                    <a:pt x="181" y="27"/>
                  </a:lnTo>
                  <a:lnTo>
                    <a:pt x="181" y="26"/>
                  </a:lnTo>
                  <a:lnTo>
                    <a:pt x="181" y="26"/>
                  </a:lnTo>
                  <a:lnTo>
                    <a:pt x="181" y="26"/>
                  </a:lnTo>
                  <a:lnTo>
                    <a:pt x="181" y="25"/>
                  </a:lnTo>
                  <a:lnTo>
                    <a:pt x="180" y="22"/>
                  </a:lnTo>
                  <a:lnTo>
                    <a:pt x="179" y="22"/>
                  </a:lnTo>
                  <a:lnTo>
                    <a:pt x="178" y="20"/>
                  </a:lnTo>
                  <a:lnTo>
                    <a:pt x="178" y="18"/>
                  </a:lnTo>
                  <a:lnTo>
                    <a:pt x="179" y="17"/>
                  </a:lnTo>
                  <a:lnTo>
                    <a:pt x="180" y="16"/>
                  </a:lnTo>
                  <a:lnTo>
                    <a:pt x="181" y="14"/>
                  </a:lnTo>
                  <a:lnTo>
                    <a:pt x="182" y="14"/>
                  </a:lnTo>
                  <a:lnTo>
                    <a:pt x="183" y="13"/>
                  </a:lnTo>
                  <a:lnTo>
                    <a:pt x="183" y="11"/>
                  </a:lnTo>
                  <a:lnTo>
                    <a:pt x="184" y="7"/>
                  </a:lnTo>
                  <a:lnTo>
                    <a:pt x="186" y="5"/>
                  </a:lnTo>
                  <a:lnTo>
                    <a:pt x="186" y="3"/>
                  </a:lnTo>
                  <a:lnTo>
                    <a:pt x="187" y="2"/>
                  </a:lnTo>
                  <a:lnTo>
                    <a:pt x="188" y="1"/>
                  </a:lnTo>
                  <a:lnTo>
                    <a:pt x="190" y="1"/>
                  </a:lnTo>
                  <a:lnTo>
                    <a:pt x="190" y="0"/>
                  </a:lnTo>
                  <a:lnTo>
                    <a:pt x="190" y="0"/>
                  </a:lnTo>
                  <a:close/>
                  <a:moveTo>
                    <a:pt x="174" y="52"/>
                  </a:moveTo>
                  <a:lnTo>
                    <a:pt x="174" y="62"/>
                  </a:lnTo>
                  <a:lnTo>
                    <a:pt x="168" y="62"/>
                  </a:lnTo>
                  <a:lnTo>
                    <a:pt x="166" y="62"/>
                  </a:lnTo>
                  <a:lnTo>
                    <a:pt x="166" y="61"/>
                  </a:lnTo>
                  <a:lnTo>
                    <a:pt x="164" y="59"/>
                  </a:lnTo>
                  <a:lnTo>
                    <a:pt x="163" y="58"/>
                  </a:lnTo>
                  <a:lnTo>
                    <a:pt x="162" y="55"/>
                  </a:lnTo>
                  <a:lnTo>
                    <a:pt x="162" y="54"/>
                  </a:lnTo>
                  <a:lnTo>
                    <a:pt x="161" y="53"/>
                  </a:lnTo>
                  <a:lnTo>
                    <a:pt x="159" y="51"/>
                  </a:lnTo>
                  <a:lnTo>
                    <a:pt x="158" y="50"/>
                  </a:lnTo>
                  <a:lnTo>
                    <a:pt x="156" y="47"/>
                  </a:lnTo>
                  <a:lnTo>
                    <a:pt x="156" y="46"/>
                  </a:lnTo>
                  <a:lnTo>
                    <a:pt x="156" y="46"/>
                  </a:lnTo>
                  <a:lnTo>
                    <a:pt x="156" y="45"/>
                  </a:lnTo>
                  <a:lnTo>
                    <a:pt x="157" y="44"/>
                  </a:lnTo>
                  <a:lnTo>
                    <a:pt x="158" y="42"/>
                  </a:lnTo>
                  <a:lnTo>
                    <a:pt x="159" y="42"/>
                  </a:lnTo>
                  <a:lnTo>
                    <a:pt x="160" y="42"/>
                  </a:lnTo>
                  <a:lnTo>
                    <a:pt x="161" y="42"/>
                  </a:lnTo>
                  <a:lnTo>
                    <a:pt x="162" y="42"/>
                  </a:lnTo>
                  <a:lnTo>
                    <a:pt x="162" y="42"/>
                  </a:lnTo>
                  <a:lnTo>
                    <a:pt x="162" y="42"/>
                  </a:lnTo>
                  <a:lnTo>
                    <a:pt x="162" y="42"/>
                  </a:lnTo>
                  <a:lnTo>
                    <a:pt x="162" y="42"/>
                  </a:lnTo>
                  <a:lnTo>
                    <a:pt x="162" y="42"/>
                  </a:lnTo>
                  <a:lnTo>
                    <a:pt x="162" y="43"/>
                  </a:lnTo>
                  <a:lnTo>
                    <a:pt x="161" y="44"/>
                  </a:lnTo>
                  <a:lnTo>
                    <a:pt x="162" y="45"/>
                  </a:lnTo>
                  <a:lnTo>
                    <a:pt x="162" y="46"/>
                  </a:lnTo>
                  <a:lnTo>
                    <a:pt x="163" y="46"/>
                  </a:lnTo>
                  <a:lnTo>
                    <a:pt x="164" y="46"/>
                  </a:lnTo>
                  <a:lnTo>
                    <a:pt x="166" y="47"/>
                  </a:lnTo>
                  <a:lnTo>
                    <a:pt x="169" y="48"/>
                  </a:lnTo>
                  <a:lnTo>
                    <a:pt x="170" y="50"/>
                  </a:lnTo>
                  <a:lnTo>
                    <a:pt x="171" y="51"/>
                  </a:lnTo>
                  <a:lnTo>
                    <a:pt x="173" y="52"/>
                  </a:lnTo>
                  <a:lnTo>
                    <a:pt x="174" y="52"/>
                  </a:lnTo>
                  <a:lnTo>
                    <a:pt x="174" y="52"/>
                  </a:lnTo>
                  <a:close/>
                  <a:moveTo>
                    <a:pt x="175" y="65"/>
                  </a:moveTo>
                  <a:lnTo>
                    <a:pt x="168" y="65"/>
                  </a:lnTo>
                  <a:lnTo>
                    <a:pt x="168" y="74"/>
                  </a:lnTo>
                  <a:lnTo>
                    <a:pt x="175" y="74"/>
                  </a:lnTo>
                  <a:lnTo>
                    <a:pt x="175" y="65"/>
                  </a:lnTo>
                  <a:lnTo>
                    <a:pt x="175" y="65"/>
                  </a:lnTo>
                  <a:close/>
                  <a:moveTo>
                    <a:pt x="175" y="76"/>
                  </a:moveTo>
                  <a:lnTo>
                    <a:pt x="126" y="76"/>
                  </a:lnTo>
                  <a:lnTo>
                    <a:pt x="126" y="83"/>
                  </a:lnTo>
                  <a:lnTo>
                    <a:pt x="175" y="83"/>
                  </a:lnTo>
                  <a:lnTo>
                    <a:pt x="175" y="76"/>
                  </a:lnTo>
                  <a:lnTo>
                    <a:pt x="175" y="76"/>
                  </a:lnTo>
                  <a:close/>
                  <a:moveTo>
                    <a:pt x="175" y="86"/>
                  </a:moveTo>
                  <a:lnTo>
                    <a:pt x="126" y="86"/>
                  </a:lnTo>
                  <a:lnTo>
                    <a:pt x="126" y="107"/>
                  </a:lnTo>
                  <a:lnTo>
                    <a:pt x="175" y="107"/>
                  </a:lnTo>
                  <a:lnTo>
                    <a:pt x="175" y="86"/>
                  </a:lnTo>
                  <a:lnTo>
                    <a:pt x="175" y="86"/>
                  </a:lnTo>
                  <a:close/>
                  <a:moveTo>
                    <a:pt x="175" y="110"/>
                  </a:moveTo>
                  <a:lnTo>
                    <a:pt x="126" y="110"/>
                  </a:lnTo>
                  <a:lnTo>
                    <a:pt x="126" y="117"/>
                  </a:lnTo>
                  <a:lnTo>
                    <a:pt x="175" y="117"/>
                  </a:lnTo>
                  <a:lnTo>
                    <a:pt x="175" y="110"/>
                  </a:lnTo>
                  <a:lnTo>
                    <a:pt x="175" y="110"/>
                  </a:lnTo>
                  <a:close/>
                  <a:moveTo>
                    <a:pt x="140" y="121"/>
                  </a:moveTo>
                  <a:lnTo>
                    <a:pt x="141" y="121"/>
                  </a:lnTo>
                  <a:lnTo>
                    <a:pt x="140" y="122"/>
                  </a:lnTo>
                  <a:lnTo>
                    <a:pt x="139" y="122"/>
                  </a:lnTo>
                  <a:lnTo>
                    <a:pt x="138" y="124"/>
                  </a:lnTo>
                  <a:lnTo>
                    <a:pt x="137" y="126"/>
                  </a:lnTo>
                  <a:lnTo>
                    <a:pt x="135" y="126"/>
                  </a:lnTo>
                  <a:lnTo>
                    <a:pt x="134" y="128"/>
                  </a:lnTo>
                  <a:lnTo>
                    <a:pt x="132" y="128"/>
                  </a:lnTo>
                  <a:lnTo>
                    <a:pt x="130" y="129"/>
                  </a:lnTo>
                  <a:lnTo>
                    <a:pt x="130" y="130"/>
                  </a:lnTo>
                  <a:lnTo>
                    <a:pt x="129" y="132"/>
                  </a:lnTo>
                  <a:lnTo>
                    <a:pt x="128" y="134"/>
                  </a:lnTo>
                  <a:lnTo>
                    <a:pt x="127" y="134"/>
                  </a:lnTo>
                  <a:lnTo>
                    <a:pt x="126" y="134"/>
                  </a:lnTo>
                  <a:lnTo>
                    <a:pt x="126" y="134"/>
                  </a:lnTo>
                  <a:lnTo>
                    <a:pt x="126" y="134"/>
                  </a:lnTo>
                  <a:lnTo>
                    <a:pt x="126" y="121"/>
                  </a:lnTo>
                  <a:lnTo>
                    <a:pt x="140" y="121"/>
                  </a:lnTo>
                  <a:lnTo>
                    <a:pt x="140" y="121"/>
                  </a:lnTo>
                  <a:close/>
                  <a:moveTo>
                    <a:pt x="122" y="73"/>
                  </a:moveTo>
                  <a:lnTo>
                    <a:pt x="100" y="73"/>
                  </a:lnTo>
                  <a:lnTo>
                    <a:pt x="100" y="233"/>
                  </a:lnTo>
                  <a:lnTo>
                    <a:pt x="122" y="233"/>
                  </a:lnTo>
                  <a:lnTo>
                    <a:pt x="122" y="73"/>
                  </a:lnTo>
                  <a:lnTo>
                    <a:pt x="122" y="73"/>
                  </a:lnTo>
                  <a:close/>
                  <a:moveTo>
                    <a:pt x="124" y="50"/>
                  </a:moveTo>
                  <a:lnTo>
                    <a:pt x="98" y="50"/>
                  </a:lnTo>
                  <a:lnTo>
                    <a:pt x="97" y="50"/>
                  </a:lnTo>
                  <a:lnTo>
                    <a:pt x="97" y="50"/>
                  </a:lnTo>
                  <a:lnTo>
                    <a:pt x="96" y="51"/>
                  </a:lnTo>
                  <a:lnTo>
                    <a:pt x="96" y="51"/>
                  </a:lnTo>
                  <a:lnTo>
                    <a:pt x="96" y="67"/>
                  </a:lnTo>
                  <a:lnTo>
                    <a:pt x="96" y="68"/>
                  </a:lnTo>
                  <a:lnTo>
                    <a:pt x="97" y="68"/>
                  </a:lnTo>
                  <a:lnTo>
                    <a:pt x="97" y="68"/>
                  </a:lnTo>
                  <a:lnTo>
                    <a:pt x="98" y="69"/>
                  </a:lnTo>
                  <a:lnTo>
                    <a:pt x="124" y="69"/>
                  </a:lnTo>
                  <a:lnTo>
                    <a:pt x="125" y="68"/>
                  </a:lnTo>
                  <a:lnTo>
                    <a:pt x="125" y="68"/>
                  </a:lnTo>
                  <a:lnTo>
                    <a:pt x="125" y="68"/>
                  </a:lnTo>
                  <a:lnTo>
                    <a:pt x="125" y="67"/>
                  </a:lnTo>
                  <a:lnTo>
                    <a:pt x="125" y="51"/>
                  </a:lnTo>
                  <a:lnTo>
                    <a:pt x="125" y="51"/>
                  </a:lnTo>
                  <a:lnTo>
                    <a:pt x="125" y="50"/>
                  </a:lnTo>
                  <a:lnTo>
                    <a:pt x="125" y="50"/>
                  </a:lnTo>
                  <a:lnTo>
                    <a:pt x="124" y="50"/>
                  </a:lnTo>
                  <a:lnTo>
                    <a:pt x="124" y="50"/>
                  </a:lnTo>
                  <a:close/>
                  <a:moveTo>
                    <a:pt x="52" y="79"/>
                  </a:moveTo>
                  <a:lnTo>
                    <a:pt x="30" y="79"/>
                  </a:lnTo>
                  <a:lnTo>
                    <a:pt x="30" y="232"/>
                  </a:lnTo>
                  <a:lnTo>
                    <a:pt x="51" y="232"/>
                  </a:lnTo>
                  <a:lnTo>
                    <a:pt x="51" y="88"/>
                  </a:lnTo>
                  <a:lnTo>
                    <a:pt x="52" y="88"/>
                  </a:lnTo>
                  <a:lnTo>
                    <a:pt x="52" y="79"/>
                  </a:lnTo>
                  <a:lnTo>
                    <a:pt x="52" y="79"/>
                  </a:lnTo>
                  <a:close/>
                  <a:moveTo>
                    <a:pt x="54" y="63"/>
                  </a:moveTo>
                  <a:lnTo>
                    <a:pt x="30" y="63"/>
                  </a:lnTo>
                  <a:lnTo>
                    <a:pt x="29" y="63"/>
                  </a:lnTo>
                  <a:lnTo>
                    <a:pt x="29" y="64"/>
                  </a:lnTo>
                  <a:lnTo>
                    <a:pt x="29" y="76"/>
                  </a:lnTo>
                  <a:lnTo>
                    <a:pt x="29" y="77"/>
                  </a:lnTo>
                  <a:lnTo>
                    <a:pt x="30" y="78"/>
                  </a:lnTo>
                  <a:lnTo>
                    <a:pt x="54" y="78"/>
                  </a:lnTo>
                  <a:lnTo>
                    <a:pt x="54" y="77"/>
                  </a:lnTo>
                  <a:lnTo>
                    <a:pt x="54" y="76"/>
                  </a:lnTo>
                  <a:lnTo>
                    <a:pt x="54" y="64"/>
                  </a:lnTo>
                  <a:lnTo>
                    <a:pt x="54" y="63"/>
                  </a:lnTo>
                  <a:lnTo>
                    <a:pt x="54" y="63"/>
                  </a:lnTo>
                  <a:lnTo>
                    <a:pt x="54" y="63"/>
                  </a:lnTo>
                  <a:close/>
                  <a:moveTo>
                    <a:pt x="42" y="39"/>
                  </a:moveTo>
                  <a:lnTo>
                    <a:pt x="42" y="39"/>
                  </a:lnTo>
                  <a:lnTo>
                    <a:pt x="43" y="39"/>
                  </a:lnTo>
                  <a:lnTo>
                    <a:pt x="45" y="40"/>
                  </a:lnTo>
                  <a:lnTo>
                    <a:pt x="46" y="42"/>
                  </a:lnTo>
                  <a:lnTo>
                    <a:pt x="46" y="42"/>
                  </a:lnTo>
                  <a:lnTo>
                    <a:pt x="47" y="45"/>
                  </a:lnTo>
                  <a:lnTo>
                    <a:pt x="48" y="47"/>
                  </a:lnTo>
                  <a:lnTo>
                    <a:pt x="49" y="49"/>
                  </a:lnTo>
                  <a:lnTo>
                    <a:pt x="50" y="50"/>
                  </a:lnTo>
                  <a:lnTo>
                    <a:pt x="50" y="50"/>
                  </a:lnTo>
                  <a:lnTo>
                    <a:pt x="50" y="51"/>
                  </a:lnTo>
                  <a:lnTo>
                    <a:pt x="51" y="52"/>
                  </a:lnTo>
                  <a:lnTo>
                    <a:pt x="51" y="53"/>
                  </a:lnTo>
                  <a:lnTo>
                    <a:pt x="51" y="54"/>
                  </a:lnTo>
                  <a:lnTo>
                    <a:pt x="51" y="55"/>
                  </a:lnTo>
                  <a:lnTo>
                    <a:pt x="50" y="56"/>
                  </a:lnTo>
                  <a:lnTo>
                    <a:pt x="50" y="57"/>
                  </a:lnTo>
                  <a:lnTo>
                    <a:pt x="50" y="58"/>
                  </a:lnTo>
                  <a:lnTo>
                    <a:pt x="50" y="58"/>
                  </a:lnTo>
                  <a:lnTo>
                    <a:pt x="50" y="58"/>
                  </a:lnTo>
                  <a:lnTo>
                    <a:pt x="50" y="59"/>
                  </a:lnTo>
                  <a:lnTo>
                    <a:pt x="50" y="59"/>
                  </a:lnTo>
                  <a:lnTo>
                    <a:pt x="50" y="61"/>
                  </a:lnTo>
                  <a:lnTo>
                    <a:pt x="50" y="61"/>
                  </a:lnTo>
                  <a:lnTo>
                    <a:pt x="42" y="61"/>
                  </a:lnTo>
                  <a:lnTo>
                    <a:pt x="42" y="61"/>
                  </a:lnTo>
                  <a:lnTo>
                    <a:pt x="42" y="61"/>
                  </a:lnTo>
                  <a:lnTo>
                    <a:pt x="34" y="61"/>
                  </a:lnTo>
                  <a:lnTo>
                    <a:pt x="34" y="61"/>
                  </a:lnTo>
                  <a:lnTo>
                    <a:pt x="34" y="59"/>
                  </a:lnTo>
                  <a:lnTo>
                    <a:pt x="34" y="59"/>
                  </a:lnTo>
                  <a:lnTo>
                    <a:pt x="34" y="58"/>
                  </a:lnTo>
                  <a:lnTo>
                    <a:pt x="34" y="58"/>
                  </a:lnTo>
                  <a:lnTo>
                    <a:pt x="34" y="58"/>
                  </a:lnTo>
                  <a:lnTo>
                    <a:pt x="34" y="57"/>
                  </a:lnTo>
                  <a:lnTo>
                    <a:pt x="34" y="56"/>
                  </a:lnTo>
                  <a:lnTo>
                    <a:pt x="33" y="55"/>
                  </a:lnTo>
                  <a:lnTo>
                    <a:pt x="32" y="54"/>
                  </a:lnTo>
                  <a:lnTo>
                    <a:pt x="32" y="53"/>
                  </a:lnTo>
                  <a:lnTo>
                    <a:pt x="32" y="52"/>
                  </a:lnTo>
                  <a:lnTo>
                    <a:pt x="33" y="51"/>
                  </a:lnTo>
                  <a:lnTo>
                    <a:pt x="34" y="50"/>
                  </a:lnTo>
                  <a:lnTo>
                    <a:pt x="34" y="50"/>
                  </a:lnTo>
                  <a:lnTo>
                    <a:pt x="35" y="49"/>
                  </a:lnTo>
                  <a:lnTo>
                    <a:pt x="35" y="47"/>
                  </a:lnTo>
                  <a:lnTo>
                    <a:pt x="36" y="45"/>
                  </a:lnTo>
                  <a:lnTo>
                    <a:pt x="38" y="42"/>
                  </a:lnTo>
                  <a:lnTo>
                    <a:pt x="38" y="42"/>
                  </a:lnTo>
                  <a:lnTo>
                    <a:pt x="39" y="40"/>
                  </a:lnTo>
                  <a:lnTo>
                    <a:pt x="40" y="39"/>
                  </a:lnTo>
                  <a:lnTo>
                    <a:pt x="41" y="39"/>
                  </a:lnTo>
                  <a:lnTo>
                    <a:pt x="42" y="39"/>
                  </a:lnTo>
                  <a:lnTo>
                    <a:pt x="42" y="39"/>
                  </a:lnTo>
                  <a:lnTo>
                    <a:pt x="42" y="39"/>
                  </a:lnTo>
                  <a:lnTo>
                    <a:pt x="42" y="39"/>
                  </a:lnTo>
                  <a:close/>
                  <a:moveTo>
                    <a:pt x="96" y="74"/>
                  </a:moveTo>
                  <a:lnTo>
                    <a:pt x="92" y="74"/>
                  </a:lnTo>
                  <a:lnTo>
                    <a:pt x="90" y="74"/>
                  </a:lnTo>
                  <a:lnTo>
                    <a:pt x="90" y="74"/>
                  </a:lnTo>
                  <a:lnTo>
                    <a:pt x="89" y="74"/>
                  </a:lnTo>
                  <a:lnTo>
                    <a:pt x="88" y="73"/>
                  </a:lnTo>
                  <a:lnTo>
                    <a:pt x="86" y="71"/>
                  </a:lnTo>
                  <a:lnTo>
                    <a:pt x="86" y="69"/>
                  </a:lnTo>
                  <a:lnTo>
                    <a:pt x="83" y="65"/>
                  </a:lnTo>
                  <a:lnTo>
                    <a:pt x="81" y="61"/>
                  </a:lnTo>
                  <a:lnTo>
                    <a:pt x="81" y="59"/>
                  </a:lnTo>
                  <a:lnTo>
                    <a:pt x="82" y="59"/>
                  </a:lnTo>
                  <a:lnTo>
                    <a:pt x="82" y="58"/>
                  </a:lnTo>
                  <a:lnTo>
                    <a:pt x="82" y="58"/>
                  </a:lnTo>
                  <a:lnTo>
                    <a:pt x="84" y="57"/>
                  </a:lnTo>
                  <a:lnTo>
                    <a:pt x="84" y="57"/>
                  </a:lnTo>
                  <a:lnTo>
                    <a:pt x="86" y="56"/>
                  </a:lnTo>
                  <a:lnTo>
                    <a:pt x="86" y="56"/>
                  </a:lnTo>
                  <a:lnTo>
                    <a:pt x="86" y="57"/>
                  </a:lnTo>
                  <a:lnTo>
                    <a:pt x="87" y="57"/>
                  </a:lnTo>
                  <a:lnTo>
                    <a:pt x="86" y="58"/>
                  </a:lnTo>
                  <a:lnTo>
                    <a:pt x="86" y="59"/>
                  </a:lnTo>
                  <a:lnTo>
                    <a:pt x="90" y="62"/>
                  </a:lnTo>
                  <a:lnTo>
                    <a:pt x="94" y="65"/>
                  </a:lnTo>
                  <a:lnTo>
                    <a:pt x="94" y="67"/>
                  </a:lnTo>
                  <a:lnTo>
                    <a:pt x="95" y="70"/>
                  </a:lnTo>
                  <a:lnTo>
                    <a:pt x="95" y="71"/>
                  </a:lnTo>
                  <a:lnTo>
                    <a:pt x="95" y="71"/>
                  </a:lnTo>
                  <a:lnTo>
                    <a:pt x="96" y="71"/>
                  </a:lnTo>
                  <a:lnTo>
                    <a:pt x="96" y="74"/>
                  </a:lnTo>
                  <a:lnTo>
                    <a:pt x="96" y="74"/>
                  </a:lnTo>
                  <a:close/>
                  <a:moveTo>
                    <a:pt x="96" y="76"/>
                  </a:moveTo>
                  <a:lnTo>
                    <a:pt x="91" y="76"/>
                  </a:lnTo>
                  <a:lnTo>
                    <a:pt x="91" y="83"/>
                  </a:lnTo>
                  <a:lnTo>
                    <a:pt x="96" y="83"/>
                  </a:lnTo>
                  <a:lnTo>
                    <a:pt x="96" y="76"/>
                  </a:lnTo>
                  <a:lnTo>
                    <a:pt x="96" y="76"/>
                  </a:lnTo>
                  <a:close/>
                  <a:moveTo>
                    <a:pt x="96" y="84"/>
                  </a:moveTo>
                  <a:lnTo>
                    <a:pt x="54" y="84"/>
                  </a:lnTo>
                  <a:lnTo>
                    <a:pt x="54" y="92"/>
                  </a:lnTo>
                  <a:lnTo>
                    <a:pt x="96" y="92"/>
                  </a:lnTo>
                  <a:lnTo>
                    <a:pt x="96" y="84"/>
                  </a:lnTo>
                  <a:lnTo>
                    <a:pt x="96" y="84"/>
                  </a:lnTo>
                  <a:close/>
                  <a:moveTo>
                    <a:pt x="162" y="121"/>
                  </a:moveTo>
                  <a:lnTo>
                    <a:pt x="161" y="121"/>
                  </a:lnTo>
                  <a:lnTo>
                    <a:pt x="162" y="122"/>
                  </a:lnTo>
                  <a:lnTo>
                    <a:pt x="162" y="122"/>
                  </a:lnTo>
                  <a:lnTo>
                    <a:pt x="163" y="124"/>
                  </a:lnTo>
                  <a:lnTo>
                    <a:pt x="164" y="126"/>
                  </a:lnTo>
                  <a:lnTo>
                    <a:pt x="166" y="126"/>
                  </a:lnTo>
                  <a:lnTo>
                    <a:pt x="167" y="128"/>
                  </a:lnTo>
                  <a:lnTo>
                    <a:pt x="169" y="128"/>
                  </a:lnTo>
                  <a:lnTo>
                    <a:pt x="170" y="129"/>
                  </a:lnTo>
                  <a:lnTo>
                    <a:pt x="171" y="130"/>
                  </a:lnTo>
                  <a:lnTo>
                    <a:pt x="172" y="132"/>
                  </a:lnTo>
                  <a:lnTo>
                    <a:pt x="173" y="134"/>
                  </a:lnTo>
                  <a:lnTo>
                    <a:pt x="174" y="134"/>
                  </a:lnTo>
                  <a:lnTo>
                    <a:pt x="174" y="134"/>
                  </a:lnTo>
                  <a:lnTo>
                    <a:pt x="175" y="134"/>
                  </a:lnTo>
                  <a:lnTo>
                    <a:pt x="175" y="134"/>
                  </a:lnTo>
                  <a:lnTo>
                    <a:pt x="175" y="121"/>
                  </a:lnTo>
                  <a:lnTo>
                    <a:pt x="162" y="121"/>
                  </a:lnTo>
                  <a:lnTo>
                    <a:pt x="162" y="121"/>
                  </a:lnTo>
                  <a:close/>
                  <a:moveTo>
                    <a:pt x="110" y="25"/>
                  </a:moveTo>
                  <a:lnTo>
                    <a:pt x="110" y="25"/>
                  </a:lnTo>
                  <a:lnTo>
                    <a:pt x="110" y="25"/>
                  </a:lnTo>
                  <a:lnTo>
                    <a:pt x="110" y="24"/>
                  </a:lnTo>
                  <a:lnTo>
                    <a:pt x="110" y="24"/>
                  </a:lnTo>
                  <a:lnTo>
                    <a:pt x="111" y="24"/>
                  </a:lnTo>
                  <a:lnTo>
                    <a:pt x="111" y="24"/>
                  </a:lnTo>
                  <a:lnTo>
                    <a:pt x="112" y="25"/>
                  </a:lnTo>
                  <a:lnTo>
                    <a:pt x="114" y="25"/>
                  </a:lnTo>
                  <a:lnTo>
                    <a:pt x="114" y="26"/>
                  </a:lnTo>
                  <a:lnTo>
                    <a:pt x="115" y="27"/>
                  </a:lnTo>
                  <a:lnTo>
                    <a:pt x="116" y="29"/>
                  </a:lnTo>
                  <a:lnTo>
                    <a:pt x="117" y="31"/>
                  </a:lnTo>
                  <a:lnTo>
                    <a:pt x="117" y="34"/>
                  </a:lnTo>
                  <a:lnTo>
                    <a:pt x="118" y="35"/>
                  </a:lnTo>
                  <a:lnTo>
                    <a:pt x="118" y="36"/>
                  </a:lnTo>
                  <a:lnTo>
                    <a:pt x="119" y="37"/>
                  </a:lnTo>
                  <a:lnTo>
                    <a:pt x="121" y="38"/>
                  </a:lnTo>
                  <a:lnTo>
                    <a:pt x="121" y="40"/>
                  </a:lnTo>
                  <a:lnTo>
                    <a:pt x="122" y="42"/>
                  </a:lnTo>
                  <a:lnTo>
                    <a:pt x="122" y="42"/>
                  </a:lnTo>
                  <a:lnTo>
                    <a:pt x="122" y="44"/>
                  </a:lnTo>
                  <a:lnTo>
                    <a:pt x="121" y="45"/>
                  </a:lnTo>
                  <a:lnTo>
                    <a:pt x="120" y="46"/>
                  </a:lnTo>
                  <a:lnTo>
                    <a:pt x="120" y="47"/>
                  </a:lnTo>
                  <a:lnTo>
                    <a:pt x="120" y="47"/>
                  </a:lnTo>
                  <a:lnTo>
                    <a:pt x="119" y="48"/>
                  </a:lnTo>
                  <a:lnTo>
                    <a:pt x="119" y="48"/>
                  </a:lnTo>
                  <a:lnTo>
                    <a:pt x="118" y="48"/>
                  </a:lnTo>
                  <a:lnTo>
                    <a:pt x="111" y="48"/>
                  </a:lnTo>
                  <a:lnTo>
                    <a:pt x="111" y="48"/>
                  </a:lnTo>
                  <a:lnTo>
                    <a:pt x="110" y="48"/>
                  </a:lnTo>
                  <a:lnTo>
                    <a:pt x="103" y="48"/>
                  </a:lnTo>
                  <a:lnTo>
                    <a:pt x="102" y="48"/>
                  </a:lnTo>
                  <a:lnTo>
                    <a:pt x="102" y="48"/>
                  </a:lnTo>
                  <a:lnTo>
                    <a:pt x="102" y="48"/>
                  </a:lnTo>
                  <a:lnTo>
                    <a:pt x="102" y="47"/>
                  </a:lnTo>
                  <a:lnTo>
                    <a:pt x="102" y="46"/>
                  </a:lnTo>
                  <a:lnTo>
                    <a:pt x="101" y="46"/>
                  </a:lnTo>
                  <a:lnTo>
                    <a:pt x="100" y="44"/>
                  </a:lnTo>
                  <a:lnTo>
                    <a:pt x="99" y="43"/>
                  </a:lnTo>
                  <a:lnTo>
                    <a:pt x="100" y="42"/>
                  </a:lnTo>
                  <a:lnTo>
                    <a:pt x="100" y="40"/>
                  </a:lnTo>
                  <a:lnTo>
                    <a:pt x="101" y="38"/>
                  </a:lnTo>
                  <a:lnTo>
                    <a:pt x="102" y="38"/>
                  </a:lnTo>
                  <a:lnTo>
                    <a:pt x="103" y="37"/>
                  </a:lnTo>
                  <a:lnTo>
                    <a:pt x="104" y="35"/>
                  </a:lnTo>
                  <a:lnTo>
                    <a:pt x="104" y="34"/>
                  </a:lnTo>
                  <a:lnTo>
                    <a:pt x="105" y="31"/>
                  </a:lnTo>
                  <a:lnTo>
                    <a:pt x="106" y="30"/>
                  </a:lnTo>
                  <a:lnTo>
                    <a:pt x="106" y="27"/>
                  </a:lnTo>
                  <a:lnTo>
                    <a:pt x="107" y="26"/>
                  </a:lnTo>
                  <a:lnTo>
                    <a:pt x="108" y="26"/>
                  </a:lnTo>
                  <a:lnTo>
                    <a:pt x="110" y="25"/>
                  </a:lnTo>
                  <a:lnTo>
                    <a:pt x="110" y="25"/>
                  </a:lnTo>
                  <a:lnTo>
                    <a:pt x="110" y="25"/>
                  </a:lnTo>
                  <a:close/>
                  <a:moveTo>
                    <a:pt x="126" y="74"/>
                  </a:moveTo>
                  <a:lnTo>
                    <a:pt x="130" y="74"/>
                  </a:lnTo>
                  <a:lnTo>
                    <a:pt x="131" y="74"/>
                  </a:lnTo>
                  <a:lnTo>
                    <a:pt x="132" y="74"/>
                  </a:lnTo>
                  <a:lnTo>
                    <a:pt x="134" y="74"/>
                  </a:lnTo>
                  <a:lnTo>
                    <a:pt x="134" y="73"/>
                  </a:lnTo>
                  <a:lnTo>
                    <a:pt x="135" y="71"/>
                  </a:lnTo>
                  <a:lnTo>
                    <a:pt x="136" y="69"/>
                  </a:lnTo>
                  <a:lnTo>
                    <a:pt x="138" y="65"/>
                  </a:lnTo>
                  <a:lnTo>
                    <a:pt x="141" y="61"/>
                  </a:lnTo>
                  <a:lnTo>
                    <a:pt x="141" y="59"/>
                  </a:lnTo>
                  <a:lnTo>
                    <a:pt x="140" y="59"/>
                  </a:lnTo>
                  <a:lnTo>
                    <a:pt x="139" y="58"/>
                  </a:lnTo>
                  <a:lnTo>
                    <a:pt x="139" y="58"/>
                  </a:lnTo>
                  <a:lnTo>
                    <a:pt x="138" y="57"/>
                  </a:lnTo>
                  <a:lnTo>
                    <a:pt x="138" y="57"/>
                  </a:lnTo>
                  <a:lnTo>
                    <a:pt x="136" y="56"/>
                  </a:lnTo>
                  <a:lnTo>
                    <a:pt x="136" y="56"/>
                  </a:lnTo>
                  <a:lnTo>
                    <a:pt x="135" y="57"/>
                  </a:lnTo>
                  <a:lnTo>
                    <a:pt x="135" y="57"/>
                  </a:lnTo>
                  <a:lnTo>
                    <a:pt x="135" y="58"/>
                  </a:lnTo>
                  <a:lnTo>
                    <a:pt x="136" y="59"/>
                  </a:lnTo>
                  <a:lnTo>
                    <a:pt x="132" y="62"/>
                  </a:lnTo>
                  <a:lnTo>
                    <a:pt x="128" y="65"/>
                  </a:lnTo>
                  <a:lnTo>
                    <a:pt x="127" y="67"/>
                  </a:lnTo>
                  <a:lnTo>
                    <a:pt x="127" y="70"/>
                  </a:lnTo>
                  <a:lnTo>
                    <a:pt x="126" y="71"/>
                  </a:lnTo>
                  <a:lnTo>
                    <a:pt x="126" y="71"/>
                  </a:lnTo>
                  <a:lnTo>
                    <a:pt x="126" y="71"/>
                  </a:lnTo>
                  <a:lnTo>
                    <a:pt x="126" y="74"/>
                  </a:lnTo>
                  <a:lnTo>
                    <a:pt x="126" y="74"/>
                  </a:lnTo>
                  <a:close/>
                  <a:moveTo>
                    <a:pt x="96" y="94"/>
                  </a:moveTo>
                  <a:lnTo>
                    <a:pt x="54" y="94"/>
                  </a:lnTo>
                  <a:lnTo>
                    <a:pt x="54" y="110"/>
                  </a:lnTo>
                  <a:lnTo>
                    <a:pt x="96" y="110"/>
                  </a:lnTo>
                  <a:lnTo>
                    <a:pt x="96" y="94"/>
                  </a:lnTo>
                  <a:lnTo>
                    <a:pt x="96" y="94"/>
                  </a:lnTo>
                  <a:close/>
                  <a:moveTo>
                    <a:pt x="96" y="113"/>
                  </a:moveTo>
                  <a:lnTo>
                    <a:pt x="54" y="113"/>
                  </a:lnTo>
                  <a:lnTo>
                    <a:pt x="54" y="120"/>
                  </a:lnTo>
                  <a:lnTo>
                    <a:pt x="96" y="120"/>
                  </a:lnTo>
                  <a:lnTo>
                    <a:pt x="96" y="113"/>
                  </a:lnTo>
                  <a:lnTo>
                    <a:pt x="96" y="113"/>
                  </a:lnTo>
                  <a:close/>
                  <a:moveTo>
                    <a:pt x="96" y="134"/>
                  </a:moveTo>
                  <a:lnTo>
                    <a:pt x="94" y="133"/>
                  </a:lnTo>
                  <a:lnTo>
                    <a:pt x="93" y="131"/>
                  </a:lnTo>
                  <a:lnTo>
                    <a:pt x="90" y="130"/>
                  </a:lnTo>
                  <a:lnTo>
                    <a:pt x="87" y="128"/>
                  </a:lnTo>
                  <a:lnTo>
                    <a:pt x="86" y="126"/>
                  </a:lnTo>
                  <a:lnTo>
                    <a:pt x="85" y="126"/>
                  </a:lnTo>
                  <a:lnTo>
                    <a:pt x="84" y="124"/>
                  </a:lnTo>
                  <a:lnTo>
                    <a:pt x="83" y="123"/>
                  </a:lnTo>
                  <a:lnTo>
                    <a:pt x="82" y="122"/>
                  </a:lnTo>
                  <a:lnTo>
                    <a:pt x="82" y="122"/>
                  </a:lnTo>
                  <a:lnTo>
                    <a:pt x="82" y="122"/>
                  </a:lnTo>
                  <a:lnTo>
                    <a:pt x="82" y="122"/>
                  </a:lnTo>
                  <a:lnTo>
                    <a:pt x="96" y="122"/>
                  </a:lnTo>
                  <a:lnTo>
                    <a:pt x="96" y="134"/>
                  </a:lnTo>
                  <a:lnTo>
                    <a:pt x="96" y="134"/>
                  </a:lnTo>
                  <a:close/>
                  <a:moveTo>
                    <a:pt x="55" y="134"/>
                  </a:moveTo>
                  <a:lnTo>
                    <a:pt x="56" y="134"/>
                  </a:lnTo>
                  <a:lnTo>
                    <a:pt x="58" y="131"/>
                  </a:lnTo>
                  <a:lnTo>
                    <a:pt x="61" y="130"/>
                  </a:lnTo>
                  <a:lnTo>
                    <a:pt x="63" y="128"/>
                  </a:lnTo>
                  <a:lnTo>
                    <a:pt x="65" y="126"/>
                  </a:lnTo>
                  <a:lnTo>
                    <a:pt x="66" y="126"/>
                  </a:lnTo>
                  <a:lnTo>
                    <a:pt x="67" y="124"/>
                  </a:lnTo>
                  <a:lnTo>
                    <a:pt x="67" y="123"/>
                  </a:lnTo>
                  <a:lnTo>
                    <a:pt x="68" y="122"/>
                  </a:lnTo>
                  <a:lnTo>
                    <a:pt x="68" y="122"/>
                  </a:lnTo>
                  <a:lnTo>
                    <a:pt x="55" y="122"/>
                  </a:lnTo>
                  <a:lnTo>
                    <a:pt x="55" y="134"/>
                  </a:lnTo>
                  <a:lnTo>
                    <a:pt x="55" y="134"/>
                  </a:lnTo>
                  <a:close/>
                  <a:moveTo>
                    <a:pt x="54" y="79"/>
                  </a:moveTo>
                  <a:lnTo>
                    <a:pt x="57" y="79"/>
                  </a:lnTo>
                  <a:lnTo>
                    <a:pt x="57" y="70"/>
                  </a:lnTo>
                  <a:lnTo>
                    <a:pt x="58" y="69"/>
                  </a:lnTo>
                  <a:lnTo>
                    <a:pt x="59" y="69"/>
                  </a:lnTo>
                  <a:lnTo>
                    <a:pt x="60" y="69"/>
                  </a:lnTo>
                  <a:lnTo>
                    <a:pt x="61" y="69"/>
                  </a:lnTo>
                  <a:lnTo>
                    <a:pt x="62" y="70"/>
                  </a:lnTo>
                  <a:lnTo>
                    <a:pt x="63" y="70"/>
                  </a:lnTo>
                  <a:lnTo>
                    <a:pt x="63" y="71"/>
                  </a:lnTo>
                  <a:lnTo>
                    <a:pt x="63" y="72"/>
                  </a:lnTo>
                  <a:lnTo>
                    <a:pt x="63" y="73"/>
                  </a:lnTo>
                  <a:lnTo>
                    <a:pt x="63" y="73"/>
                  </a:lnTo>
                  <a:lnTo>
                    <a:pt x="65" y="74"/>
                  </a:lnTo>
                  <a:lnTo>
                    <a:pt x="66" y="74"/>
                  </a:lnTo>
                  <a:lnTo>
                    <a:pt x="66" y="75"/>
                  </a:lnTo>
                  <a:lnTo>
                    <a:pt x="66" y="76"/>
                  </a:lnTo>
                  <a:lnTo>
                    <a:pt x="66" y="77"/>
                  </a:lnTo>
                  <a:lnTo>
                    <a:pt x="66" y="78"/>
                  </a:lnTo>
                  <a:lnTo>
                    <a:pt x="66" y="78"/>
                  </a:lnTo>
                  <a:lnTo>
                    <a:pt x="66" y="78"/>
                  </a:lnTo>
                  <a:lnTo>
                    <a:pt x="65" y="79"/>
                  </a:lnTo>
                  <a:lnTo>
                    <a:pt x="63" y="81"/>
                  </a:lnTo>
                  <a:lnTo>
                    <a:pt x="62" y="82"/>
                  </a:lnTo>
                  <a:lnTo>
                    <a:pt x="60" y="82"/>
                  </a:lnTo>
                  <a:lnTo>
                    <a:pt x="59" y="82"/>
                  </a:lnTo>
                  <a:lnTo>
                    <a:pt x="56" y="82"/>
                  </a:lnTo>
                  <a:lnTo>
                    <a:pt x="54" y="82"/>
                  </a:lnTo>
                  <a:lnTo>
                    <a:pt x="54" y="79"/>
                  </a:lnTo>
                  <a:lnTo>
                    <a:pt x="54" y="79"/>
                  </a:lnTo>
                  <a:close/>
                  <a:moveTo>
                    <a:pt x="28" y="83"/>
                  </a:moveTo>
                  <a:lnTo>
                    <a:pt x="24" y="83"/>
                  </a:lnTo>
                  <a:lnTo>
                    <a:pt x="22" y="83"/>
                  </a:lnTo>
                  <a:lnTo>
                    <a:pt x="21" y="82"/>
                  </a:lnTo>
                  <a:lnTo>
                    <a:pt x="21" y="82"/>
                  </a:lnTo>
                  <a:lnTo>
                    <a:pt x="19" y="82"/>
                  </a:lnTo>
                  <a:lnTo>
                    <a:pt x="18" y="79"/>
                  </a:lnTo>
                  <a:lnTo>
                    <a:pt x="18" y="77"/>
                  </a:lnTo>
                  <a:lnTo>
                    <a:pt x="17" y="75"/>
                  </a:lnTo>
                  <a:lnTo>
                    <a:pt x="16" y="74"/>
                  </a:lnTo>
                  <a:lnTo>
                    <a:pt x="15" y="73"/>
                  </a:lnTo>
                  <a:lnTo>
                    <a:pt x="15" y="72"/>
                  </a:lnTo>
                  <a:lnTo>
                    <a:pt x="14" y="71"/>
                  </a:lnTo>
                  <a:lnTo>
                    <a:pt x="14" y="70"/>
                  </a:lnTo>
                  <a:lnTo>
                    <a:pt x="13" y="70"/>
                  </a:lnTo>
                  <a:lnTo>
                    <a:pt x="13" y="68"/>
                  </a:lnTo>
                  <a:lnTo>
                    <a:pt x="13" y="66"/>
                  </a:lnTo>
                  <a:lnTo>
                    <a:pt x="14" y="65"/>
                  </a:lnTo>
                  <a:lnTo>
                    <a:pt x="14" y="65"/>
                  </a:lnTo>
                  <a:lnTo>
                    <a:pt x="15" y="65"/>
                  </a:lnTo>
                  <a:lnTo>
                    <a:pt x="15" y="64"/>
                  </a:lnTo>
                  <a:lnTo>
                    <a:pt x="16" y="64"/>
                  </a:lnTo>
                  <a:lnTo>
                    <a:pt x="17" y="65"/>
                  </a:lnTo>
                  <a:lnTo>
                    <a:pt x="17" y="65"/>
                  </a:lnTo>
                  <a:lnTo>
                    <a:pt x="17" y="66"/>
                  </a:lnTo>
                  <a:lnTo>
                    <a:pt x="17" y="67"/>
                  </a:lnTo>
                  <a:lnTo>
                    <a:pt x="19" y="68"/>
                  </a:lnTo>
                  <a:lnTo>
                    <a:pt x="22" y="70"/>
                  </a:lnTo>
                  <a:lnTo>
                    <a:pt x="22" y="70"/>
                  </a:lnTo>
                  <a:lnTo>
                    <a:pt x="24" y="71"/>
                  </a:lnTo>
                  <a:lnTo>
                    <a:pt x="25" y="72"/>
                  </a:lnTo>
                  <a:lnTo>
                    <a:pt x="26" y="74"/>
                  </a:lnTo>
                  <a:lnTo>
                    <a:pt x="26" y="76"/>
                  </a:lnTo>
                  <a:lnTo>
                    <a:pt x="26" y="78"/>
                  </a:lnTo>
                  <a:lnTo>
                    <a:pt x="26" y="79"/>
                  </a:lnTo>
                  <a:lnTo>
                    <a:pt x="26" y="79"/>
                  </a:lnTo>
                  <a:lnTo>
                    <a:pt x="28" y="79"/>
                  </a:lnTo>
                  <a:lnTo>
                    <a:pt x="28" y="83"/>
                  </a:lnTo>
                  <a:lnTo>
                    <a:pt x="28" y="83"/>
                  </a:lnTo>
                  <a:close/>
                  <a:moveTo>
                    <a:pt x="27" y="113"/>
                  </a:moveTo>
                  <a:lnTo>
                    <a:pt x="22" y="113"/>
                  </a:lnTo>
                  <a:lnTo>
                    <a:pt x="22" y="120"/>
                  </a:lnTo>
                  <a:lnTo>
                    <a:pt x="27" y="120"/>
                  </a:lnTo>
                  <a:lnTo>
                    <a:pt x="27" y="113"/>
                  </a:lnTo>
                  <a:lnTo>
                    <a:pt x="27" y="113"/>
                  </a:lnTo>
                  <a:close/>
                  <a:moveTo>
                    <a:pt x="28" y="84"/>
                  </a:moveTo>
                  <a:lnTo>
                    <a:pt x="22" y="84"/>
                  </a:lnTo>
                  <a:lnTo>
                    <a:pt x="22" y="92"/>
                  </a:lnTo>
                  <a:lnTo>
                    <a:pt x="28" y="92"/>
                  </a:lnTo>
                  <a:lnTo>
                    <a:pt x="28" y="84"/>
                  </a:lnTo>
                  <a:lnTo>
                    <a:pt x="28" y="84"/>
                  </a:lnTo>
                  <a:close/>
                  <a:moveTo>
                    <a:pt x="26" y="166"/>
                  </a:moveTo>
                  <a:lnTo>
                    <a:pt x="26" y="166"/>
                  </a:lnTo>
                  <a:lnTo>
                    <a:pt x="24" y="167"/>
                  </a:lnTo>
                  <a:lnTo>
                    <a:pt x="22" y="169"/>
                  </a:lnTo>
                  <a:lnTo>
                    <a:pt x="22" y="170"/>
                  </a:lnTo>
                  <a:lnTo>
                    <a:pt x="21" y="171"/>
                  </a:lnTo>
                  <a:lnTo>
                    <a:pt x="20" y="172"/>
                  </a:lnTo>
                  <a:lnTo>
                    <a:pt x="19" y="176"/>
                  </a:lnTo>
                  <a:lnTo>
                    <a:pt x="19" y="178"/>
                  </a:lnTo>
                  <a:lnTo>
                    <a:pt x="17" y="179"/>
                  </a:lnTo>
                  <a:lnTo>
                    <a:pt x="15" y="180"/>
                  </a:lnTo>
                  <a:lnTo>
                    <a:pt x="14" y="182"/>
                  </a:lnTo>
                  <a:lnTo>
                    <a:pt x="12" y="183"/>
                  </a:lnTo>
                  <a:lnTo>
                    <a:pt x="11" y="186"/>
                  </a:lnTo>
                  <a:lnTo>
                    <a:pt x="10" y="188"/>
                  </a:lnTo>
                  <a:lnTo>
                    <a:pt x="10" y="190"/>
                  </a:lnTo>
                  <a:lnTo>
                    <a:pt x="10" y="193"/>
                  </a:lnTo>
                  <a:lnTo>
                    <a:pt x="10" y="198"/>
                  </a:lnTo>
                  <a:lnTo>
                    <a:pt x="11" y="200"/>
                  </a:lnTo>
                  <a:lnTo>
                    <a:pt x="10" y="202"/>
                  </a:lnTo>
                  <a:lnTo>
                    <a:pt x="8" y="203"/>
                  </a:lnTo>
                  <a:lnTo>
                    <a:pt x="6" y="206"/>
                  </a:lnTo>
                  <a:lnTo>
                    <a:pt x="5" y="209"/>
                  </a:lnTo>
                  <a:lnTo>
                    <a:pt x="4" y="210"/>
                  </a:lnTo>
                  <a:lnTo>
                    <a:pt x="4" y="212"/>
                  </a:lnTo>
                  <a:lnTo>
                    <a:pt x="4" y="214"/>
                  </a:lnTo>
                  <a:lnTo>
                    <a:pt x="4" y="217"/>
                  </a:lnTo>
                  <a:lnTo>
                    <a:pt x="4" y="219"/>
                  </a:lnTo>
                  <a:lnTo>
                    <a:pt x="5" y="221"/>
                  </a:lnTo>
                  <a:lnTo>
                    <a:pt x="6" y="222"/>
                  </a:lnTo>
                  <a:lnTo>
                    <a:pt x="6" y="222"/>
                  </a:lnTo>
                  <a:lnTo>
                    <a:pt x="26" y="222"/>
                  </a:lnTo>
                  <a:lnTo>
                    <a:pt x="26" y="166"/>
                  </a:lnTo>
                  <a:lnTo>
                    <a:pt x="26" y="166"/>
                  </a:lnTo>
                  <a:close/>
                  <a:moveTo>
                    <a:pt x="27" y="226"/>
                  </a:moveTo>
                  <a:lnTo>
                    <a:pt x="0" y="226"/>
                  </a:lnTo>
                  <a:lnTo>
                    <a:pt x="0" y="234"/>
                  </a:lnTo>
                  <a:lnTo>
                    <a:pt x="27" y="234"/>
                  </a:lnTo>
                  <a:lnTo>
                    <a:pt x="27" y="226"/>
                  </a:lnTo>
                  <a:lnTo>
                    <a:pt x="27" y="226"/>
                  </a:lnTo>
                  <a:close/>
                  <a:moveTo>
                    <a:pt x="277" y="118"/>
                  </a:moveTo>
                  <a:lnTo>
                    <a:pt x="277" y="118"/>
                  </a:lnTo>
                  <a:lnTo>
                    <a:pt x="279" y="121"/>
                  </a:lnTo>
                  <a:lnTo>
                    <a:pt x="280" y="122"/>
                  </a:lnTo>
                  <a:lnTo>
                    <a:pt x="281" y="124"/>
                  </a:lnTo>
                  <a:lnTo>
                    <a:pt x="283" y="125"/>
                  </a:lnTo>
                  <a:lnTo>
                    <a:pt x="284" y="126"/>
                  </a:lnTo>
                  <a:lnTo>
                    <a:pt x="287" y="126"/>
                  </a:lnTo>
                  <a:lnTo>
                    <a:pt x="287" y="126"/>
                  </a:lnTo>
                  <a:lnTo>
                    <a:pt x="288" y="127"/>
                  </a:lnTo>
                  <a:lnTo>
                    <a:pt x="288" y="128"/>
                  </a:lnTo>
                  <a:lnTo>
                    <a:pt x="288" y="129"/>
                  </a:lnTo>
                  <a:lnTo>
                    <a:pt x="288" y="130"/>
                  </a:lnTo>
                  <a:lnTo>
                    <a:pt x="289" y="131"/>
                  </a:lnTo>
                  <a:lnTo>
                    <a:pt x="290" y="132"/>
                  </a:lnTo>
                  <a:lnTo>
                    <a:pt x="292" y="133"/>
                  </a:lnTo>
                  <a:lnTo>
                    <a:pt x="293" y="133"/>
                  </a:lnTo>
                  <a:lnTo>
                    <a:pt x="293" y="118"/>
                  </a:lnTo>
                  <a:lnTo>
                    <a:pt x="277" y="118"/>
                  </a:lnTo>
                  <a:lnTo>
                    <a:pt x="277" y="118"/>
                  </a:lnTo>
                  <a:close/>
                  <a:moveTo>
                    <a:pt x="294" y="62"/>
                  </a:moveTo>
                  <a:lnTo>
                    <a:pt x="292" y="62"/>
                  </a:lnTo>
                  <a:lnTo>
                    <a:pt x="289" y="62"/>
                  </a:lnTo>
                  <a:lnTo>
                    <a:pt x="285" y="62"/>
                  </a:lnTo>
                  <a:lnTo>
                    <a:pt x="282" y="61"/>
                  </a:lnTo>
                  <a:lnTo>
                    <a:pt x="280" y="59"/>
                  </a:lnTo>
                  <a:lnTo>
                    <a:pt x="279" y="58"/>
                  </a:lnTo>
                  <a:lnTo>
                    <a:pt x="279" y="58"/>
                  </a:lnTo>
                  <a:lnTo>
                    <a:pt x="278" y="56"/>
                  </a:lnTo>
                  <a:lnTo>
                    <a:pt x="277" y="54"/>
                  </a:lnTo>
                  <a:lnTo>
                    <a:pt x="277" y="54"/>
                  </a:lnTo>
                  <a:lnTo>
                    <a:pt x="277" y="53"/>
                  </a:lnTo>
                  <a:lnTo>
                    <a:pt x="277" y="52"/>
                  </a:lnTo>
                  <a:lnTo>
                    <a:pt x="279" y="49"/>
                  </a:lnTo>
                  <a:lnTo>
                    <a:pt x="281" y="46"/>
                  </a:lnTo>
                  <a:lnTo>
                    <a:pt x="283" y="45"/>
                  </a:lnTo>
                  <a:lnTo>
                    <a:pt x="284" y="45"/>
                  </a:lnTo>
                  <a:lnTo>
                    <a:pt x="286" y="45"/>
                  </a:lnTo>
                  <a:lnTo>
                    <a:pt x="287" y="46"/>
                  </a:lnTo>
                  <a:lnTo>
                    <a:pt x="290" y="49"/>
                  </a:lnTo>
                  <a:lnTo>
                    <a:pt x="292" y="52"/>
                  </a:lnTo>
                  <a:lnTo>
                    <a:pt x="294" y="53"/>
                  </a:lnTo>
                  <a:lnTo>
                    <a:pt x="294" y="54"/>
                  </a:lnTo>
                  <a:lnTo>
                    <a:pt x="294" y="54"/>
                  </a:lnTo>
                  <a:lnTo>
                    <a:pt x="294" y="54"/>
                  </a:lnTo>
                  <a:lnTo>
                    <a:pt x="294" y="54"/>
                  </a:lnTo>
                  <a:lnTo>
                    <a:pt x="294" y="54"/>
                  </a:lnTo>
                  <a:lnTo>
                    <a:pt x="294" y="62"/>
                  </a:lnTo>
                  <a:lnTo>
                    <a:pt x="294" y="62"/>
                  </a:lnTo>
                  <a:close/>
                  <a:moveTo>
                    <a:pt x="298" y="53"/>
                  </a:moveTo>
                  <a:lnTo>
                    <a:pt x="322" y="53"/>
                  </a:lnTo>
                  <a:lnTo>
                    <a:pt x="322" y="233"/>
                  </a:lnTo>
                  <a:lnTo>
                    <a:pt x="298" y="233"/>
                  </a:lnTo>
                  <a:lnTo>
                    <a:pt x="298" y="53"/>
                  </a:lnTo>
                  <a:lnTo>
                    <a:pt x="298" y="53"/>
                  </a:lnTo>
                  <a:close/>
                  <a:moveTo>
                    <a:pt x="295" y="30"/>
                  </a:moveTo>
                  <a:lnTo>
                    <a:pt x="295" y="30"/>
                  </a:lnTo>
                  <a:lnTo>
                    <a:pt x="294" y="30"/>
                  </a:lnTo>
                  <a:lnTo>
                    <a:pt x="294" y="30"/>
                  </a:lnTo>
                  <a:lnTo>
                    <a:pt x="294" y="30"/>
                  </a:lnTo>
                  <a:lnTo>
                    <a:pt x="294" y="48"/>
                  </a:lnTo>
                  <a:lnTo>
                    <a:pt x="294" y="49"/>
                  </a:lnTo>
                  <a:lnTo>
                    <a:pt x="294" y="50"/>
                  </a:lnTo>
                  <a:lnTo>
                    <a:pt x="295" y="50"/>
                  </a:lnTo>
                  <a:lnTo>
                    <a:pt x="295" y="50"/>
                  </a:lnTo>
                  <a:lnTo>
                    <a:pt x="325" y="50"/>
                  </a:lnTo>
                  <a:lnTo>
                    <a:pt x="325" y="50"/>
                  </a:lnTo>
                  <a:lnTo>
                    <a:pt x="326" y="50"/>
                  </a:lnTo>
                  <a:lnTo>
                    <a:pt x="326" y="49"/>
                  </a:lnTo>
                  <a:lnTo>
                    <a:pt x="326" y="48"/>
                  </a:lnTo>
                  <a:lnTo>
                    <a:pt x="326" y="30"/>
                  </a:lnTo>
                  <a:lnTo>
                    <a:pt x="326" y="30"/>
                  </a:lnTo>
                  <a:lnTo>
                    <a:pt x="326" y="30"/>
                  </a:lnTo>
                  <a:lnTo>
                    <a:pt x="325" y="30"/>
                  </a:lnTo>
                  <a:lnTo>
                    <a:pt x="325" y="30"/>
                  </a:lnTo>
                  <a:lnTo>
                    <a:pt x="295" y="30"/>
                  </a:lnTo>
                  <a:lnTo>
                    <a:pt x="295" y="30"/>
                  </a:lnTo>
                  <a:close/>
                  <a:moveTo>
                    <a:pt x="311" y="0"/>
                  </a:moveTo>
                  <a:lnTo>
                    <a:pt x="310" y="0"/>
                  </a:lnTo>
                  <a:lnTo>
                    <a:pt x="310" y="0"/>
                  </a:lnTo>
                  <a:lnTo>
                    <a:pt x="310" y="0"/>
                  </a:lnTo>
                  <a:lnTo>
                    <a:pt x="309" y="0"/>
                  </a:lnTo>
                  <a:lnTo>
                    <a:pt x="308" y="1"/>
                  </a:lnTo>
                  <a:lnTo>
                    <a:pt x="307" y="1"/>
                  </a:lnTo>
                  <a:lnTo>
                    <a:pt x="306" y="2"/>
                  </a:lnTo>
                  <a:lnTo>
                    <a:pt x="305" y="3"/>
                  </a:lnTo>
                  <a:lnTo>
                    <a:pt x="303" y="5"/>
                  </a:lnTo>
                  <a:lnTo>
                    <a:pt x="303" y="7"/>
                  </a:lnTo>
                  <a:lnTo>
                    <a:pt x="302" y="11"/>
                  </a:lnTo>
                  <a:lnTo>
                    <a:pt x="302" y="13"/>
                  </a:lnTo>
                  <a:lnTo>
                    <a:pt x="300" y="14"/>
                  </a:lnTo>
                  <a:lnTo>
                    <a:pt x="299" y="14"/>
                  </a:lnTo>
                  <a:lnTo>
                    <a:pt x="299" y="16"/>
                  </a:lnTo>
                  <a:lnTo>
                    <a:pt x="298" y="17"/>
                  </a:lnTo>
                  <a:lnTo>
                    <a:pt x="297" y="18"/>
                  </a:lnTo>
                  <a:lnTo>
                    <a:pt x="297" y="20"/>
                  </a:lnTo>
                  <a:lnTo>
                    <a:pt x="298" y="22"/>
                  </a:lnTo>
                  <a:lnTo>
                    <a:pt x="299" y="22"/>
                  </a:lnTo>
                  <a:lnTo>
                    <a:pt x="299" y="25"/>
                  </a:lnTo>
                  <a:lnTo>
                    <a:pt x="299" y="26"/>
                  </a:lnTo>
                  <a:lnTo>
                    <a:pt x="299" y="26"/>
                  </a:lnTo>
                  <a:lnTo>
                    <a:pt x="299" y="26"/>
                  </a:lnTo>
                  <a:lnTo>
                    <a:pt x="299" y="27"/>
                  </a:lnTo>
                  <a:lnTo>
                    <a:pt x="300" y="27"/>
                  </a:lnTo>
                  <a:lnTo>
                    <a:pt x="310" y="27"/>
                  </a:lnTo>
                  <a:lnTo>
                    <a:pt x="319" y="27"/>
                  </a:lnTo>
                  <a:lnTo>
                    <a:pt x="320" y="27"/>
                  </a:lnTo>
                  <a:lnTo>
                    <a:pt x="320" y="26"/>
                  </a:lnTo>
                  <a:lnTo>
                    <a:pt x="321" y="26"/>
                  </a:lnTo>
                  <a:lnTo>
                    <a:pt x="321" y="26"/>
                  </a:lnTo>
                  <a:lnTo>
                    <a:pt x="321" y="25"/>
                  </a:lnTo>
                  <a:lnTo>
                    <a:pt x="321" y="22"/>
                  </a:lnTo>
                  <a:lnTo>
                    <a:pt x="322" y="22"/>
                  </a:lnTo>
                  <a:lnTo>
                    <a:pt x="323" y="20"/>
                  </a:lnTo>
                  <a:lnTo>
                    <a:pt x="323" y="18"/>
                  </a:lnTo>
                  <a:lnTo>
                    <a:pt x="322" y="17"/>
                  </a:lnTo>
                  <a:lnTo>
                    <a:pt x="321" y="16"/>
                  </a:lnTo>
                  <a:lnTo>
                    <a:pt x="320" y="14"/>
                  </a:lnTo>
                  <a:lnTo>
                    <a:pt x="319" y="14"/>
                  </a:lnTo>
                  <a:lnTo>
                    <a:pt x="318" y="13"/>
                  </a:lnTo>
                  <a:lnTo>
                    <a:pt x="318" y="11"/>
                  </a:lnTo>
                  <a:lnTo>
                    <a:pt x="317" y="7"/>
                  </a:lnTo>
                  <a:lnTo>
                    <a:pt x="316" y="5"/>
                  </a:lnTo>
                  <a:lnTo>
                    <a:pt x="315" y="3"/>
                  </a:lnTo>
                  <a:lnTo>
                    <a:pt x="314" y="2"/>
                  </a:lnTo>
                  <a:lnTo>
                    <a:pt x="313" y="1"/>
                  </a:lnTo>
                  <a:lnTo>
                    <a:pt x="312" y="1"/>
                  </a:lnTo>
                  <a:lnTo>
                    <a:pt x="311" y="0"/>
                  </a:lnTo>
                  <a:lnTo>
                    <a:pt x="311" y="0"/>
                  </a:lnTo>
                  <a:close/>
                  <a:moveTo>
                    <a:pt x="327" y="52"/>
                  </a:moveTo>
                  <a:lnTo>
                    <a:pt x="327" y="62"/>
                  </a:lnTo>
                  <a:lnTo>
                    <a:pt x="333" y="62"/>
                  </a:lnTo>
                  <a:lnTo>
                    <a:pt x="335" y="62"/>
                  </a:lnTo>
                  <a:lnTo>
                    <a:pt x="336" y="61"/>
                  </a:lnTo>
                  <a:lnTo>
                    <a:pt x="337" y="59"/>
                  </a:lnTo>
                  <a:lnTo>
                    <a:pt x="338" y="58"/>
                  </a:lnTo>
                  <a:lnTo>
                    <a:pt x="339" y="55"/>
                  </a:lnTo>
                  <a:lnTo>
                    <a:pt x="339" y="54"/>
                  </a:lnTo>
                  <a:lnTo>
                    <a:pt x="340" y="53"/>
                  </a:lnTo>
                  <a:lnTo>
                    <a:pt x="342" y="51"/>
                  </a:lnTo>
                  <a:lnTo>
                    <a:pt x="343" y="50"/>
                  </a:lnTo>
                  <a:lnTo>
                    <a:pt x="345" y="47"/>
                  </a:lnTo>
                  <a:lnTo>
                    <a:pt x="345" y="46"/>
                  </a:lnTo>
                  <a:lnTo>
                    <a:pt x="345" y="46"/>
                  </a:lnTo>
                  <a:lnTo>
                    <a:pt x="345" y="45"/>
                  </a:lnTo>
                  <a:lnTo>
                    <a:pt x="344" y="44"/>
                  </a:lnTo>
                  <a:lnTo>
                    <a:pt x="343" y="42"/>
                  </a:lnTo>
                  <a:lnTo>
                    <a:pt x="342" y="42"/>
                  </a:lnTo>
                  <a:lnTo>
                    <a:pt x="341" y="42"/>
                  </a:lnTo>
                  <a:lnTo>
                    <a:pt x="340" y="42"/>
                  </a:lnTo>
                  <a:lnTo>
                    <a:pt x="339" y="42"/>
                  </a:lnTo>
                  <a:lnTo>
                    <a:pt x="339" y="42"/>
                  </a:lnTo>
                  <a:lnTo>
                    <a:pt x="339" y="42"/>
                  </a:lnTo>
                  <a:lnTo>
                    <a:pt x="339" y="42"/>
                  </a:lnTo>
                  <a:lnTo>
                    <a:pt x="339" y="42"/>
                  </a:lnTo>
                  <a:lnTo>
                    <a:pt x="339" y="42"/>
                  </a:lnTo>
                  <a:lnTo>
                    <a:pt x="339" y="43"/>
                  </a:lnTo>
                  <a:lnTo>
                    <a:pt x="340" y="44"/>
                  </a:lnTo>
                  <a:lnTo>
                    <a:pt x="339" y="45"/>
                  </a:lnTo>
                  <a:lnTo>
                    <a:pt x="339" y="46"/>
                  </a:lnTo>
                  <a:lnTo>
                    <a:pt x="338" y="46"/>
                  </a:lnTo>
                  <a:lnTo>
                    <a:pt x="337" y="46"/>
                  </a:lnTo>
                  <a:lnTo>
                    <a:pt x="335" y="47"/>
                  </a:lnTo>
                  <a:lnTo>
                    <a:pt x="332" y="48"/>
                  </a:lnTo>
                  <a:lnTo>
                    <a:pt x="331" y="50"/>
                  </a:lnTo>
                  <a:lnTo>
                    <a:pt x="330" y="51"/>
                  </a:lnTo>
                  <a:lnTo>
                    <a:pt x="328" y="52"/>
                  </a:lnTo>
                  <a:lnTo>
                    <a:pt x="327" y="52"/>
                  </a:lnTo>
                  <a:lnTo>
                    <a:pt x="327" y="52"/>
                  </a:lnTo>
                  <a:close/>
                  <a:moveTo>
                    <a:pt x="326" y="65"/>
                  </a:moveTo>
                  <a:lnTo>
                    <a:pt x="333" y="65"/>
                  </a:lnTo>
                  <a:lnTo>
                    <a:pt x="333" y="74"/>
                  </a:lnTo>
                  <a:lnTo>
                    <a:pt x="326" y="74"/>
                  </a:lnTo>
                  <a:lnTo>
                    <a:pt x="326" y="65"/>
                  </a:lnTo>
                  <a:lnTo>
                    <a:pt x="326" y="65"/>
                  </a:lnTo>
                  <a:close/>
                  <a:moveTo>
                    <a:pt x="326" y="76"/>
                  </a:moveTo>
                  <a:lnTo>
                    <a:pt x="375" y="76"/>
                  </a:lnTo>
                  <a:lnTo>
                    <a:pt x="375" y="83"/>
                  </a:lnTo>
                  <a:lnTo>
                    <a:pt x="326" y="83"/>
                  </a:lnTo>
                  <a:lnTo>
                    <a:pt x="326" y="76"/>
                  </a:lnTo>
                  <a:lnTo>
                    <a:pt x="326" y="76"/>
                  </a:lnTo>
                  <a:close/>
                  <a:moveTo>
                    <a:pt x="326" y="86"/>
                  </a:moveTo>
                  <a:lnTo>
                    <a:pt x="375" y="86"/>
                  </a:lnTo>
                  <a:lnTo>
                    <a:pt x="375" y="107"/>
                  </a:lnTo>
                  <a:lnTo>
                    <a:pt x="326" y="107"/>
                  </a:lnTo>
                  <a:lnTo>
                    <a:pt x="326" y="86"/>
                  </a:lnTo>
                  <a:lnTo>
                    <a:pt x="326" y="86"/>
                  </a:lnTo>
                  <a:close/>
                  <a:moveTo>
                    <a:pt x="326" y="110"/>
                  </a:moveTo>
                  <a:lnTo>
                    <a:pt x="375" y="110"/>
                  </a:lnTo>
                  <a:lnTo>
                    <a:pt x="375" y="117"/>
                  </a:lnTo>
                  <a:lnTo>
                    <a:pt x="326" y="117"/>
                  </a:lnTo>
                  <a:lnTo>
                    <a:pt x="326" y="110"/>
                  </a:lnTo>
                  <a:lnTo>
                    <a:pt x="326" y="110"/>
                  </a:lnTo>
                  <a:close/>
                  <a:moveTo>
                    <a:pt x="361" y="121"/>
                  </a:moveTo>
                  <a:lnTo>
                    <a:pt x="361" y="121"/>
                  </a:lnTo>
                  <a:lnTo>
                    <a:pt x="361" y="122"/>
                  </a:lnTo>
                  <a:lnTo>
                    <a:pt x="362" y="122"/>
                  </a:lnTo>
                  <a:lnTo>
                    <a:pt x="363" y="124"/>
                  </a:lnTo>
                  <a:lnTo>
                    <a:pt x="364" y="126"/>
                  </a:lnTo>
                  <a:lnTo>
                    <a:pt x="366" y="126"/>
                  </a:lnTo>
                  <a:lnTo>
                    <a:pt x="367" y="128"/>
                  </a:lnTo>
                  <a:lnTo>
                    <a:pt x="369" y="128"/>
                  </a:lnTo>
                  <a:lnTo>
                    <a:pt x="371" y="129"/>
                  </a:lnTo>
                  <a:lnTo>
                    <a:pt x="371" y="130"/>
                  </a:lnTo>
                  <a:lnTo>
                    <a:pt x="372" y="132"/>
                  </a:lnTo>
                  <a:lnTo>
                    <a:pt x="373" y="134"/>
                  </a:lnTo>
                  <a:lnTo>
                    <a:pt x="374" y="134"/>
                  </a:lnTo>
                  <a:lnTo>
                    <a:pt x="375" y="134"/>
                  </a:lnTo>
                  <a:lnTo>
                    <a:pt x="375" y="134"/>
                  </a:lnTo>
                  <a:lnTo>
                    <a:pt x="375" y="134"/>
                  </a:lnTo>
                  <a:lnTo>
                    <a:pt x="375" y="121"/>
                  </a:lnTo>
                  <a:lnTo>
                    <a:pt x="361" y="121"/>
                  </a:lnTo>
                  <a:lnTo>
                    <a:pt x="361" y="121"/>
                  </a:lnTo>
                  <a:close/>
                  <a:moveTo>
                    <a:pt x="379" y="73"/>
                  </a:moveTo>
                  <a:lnTo>
                    <a:pt x="401" y="73"/>
                  </a:lnTo>
                  <a:lnTo>
                    <a:pt x="401" y="233"/>
                  </a:lnTo>
                  <a:lnTo>
                    <a:pt x="379" y="233"/>
                  </a:lnTo>
                  <a:lnTo>
                    <a:pt x="379" y="73"/>
                  </a:lnTo>
                  <a:lnTo>
                    <a:pt x="379" y="73"/>
                  </a:lnTo>
                  <a:close/>
                  <a:moveTo>
                    <a:pt x="377" y="50"/>
                  </a:moveTo>
                  <a:lnTo>
                    <a:pt x="404" y="50"/>
                  </a:lnTo>
                  <a:lnTo>
                    <a:pt x="404" y="50"/>
                  </a:lnTo>
                  <a:lnTo>
                    <a:pt x="404" y="50"/>
                  </a:lnTo>
                  <a:lnTo>
                    <a:pt x="405" y="51"/>
                  </a:lnTo>
                  <a:lnTo>
                    <a:pt x="405" y="51"/>
                  </a:lnTo>
                  <a:lnTo>
                    <a:pt x="405" y="67"/>
                  </a:lnTo>
                  <a:lnTo>
                    <a:pt x="405" y="68"/>
                  </a:lnTo>
                  <a:lnTo>
                    <a:pt x="404" y="68"/>
                  </a:lnTo>
                  <a:lnTo>
                    <a:pt x="404" y="68"/>
                  </a:lnTo>
                  <a:lnTo>
                    <a:pt x="404" y="69"/>
                  </a:lnTo>
                  <a:lnTo>
                    <a:pt x="377" y="69"/>
                  </a:lnTo>
                  <a:lnTo>
                    <a:pt x="377" y="68"/>
                  </a:lnTo>
                  <a:lnTo>
                    <a:pt x="376" y="68"/>
                  </a:lnTo>
                  <a:lnTo>
                    <a:pt x="376" y="68"/>
                  </a:lnTo>
                  <a:lnTo>
                    <a:pt x="376" y="67"/>
                  </a:lnTo>
                  <a:lnTo>
                    <a:pt x="376" y="51"/>
                  </a:lnTo>
                  <a:lnTo>
                    <a:pt x="376" y="51"/>
                  </a:lnTo>
                  <a:lnTo>
                    <a:pt x="376" y="50"/>
                  </a:lnTo>
                  <a:lnTo>
                    <a:pt x="377" y="50"/>
                  </a:lnTo>
                  <a:lnTo>
                    <a:pt x="377" y="50"/>
                  </a:lnTo>
                  <a:lnTo>
                    <a:pt x="377" y="50"/>
                  </a:lnTo>
                  <a:close/>
                  <a:moveTo>
                    <a:pt x="449" y="79"/>
                  </a:moveTo>
                  <a:lnTo>
                    <a:pt x="471" y="79"/>
                  </a:lnTo>
                  <a:lnTo>
                    <a:pt x="471" y="232"/>
                  </a:lnTo>
                  <a:lnTo>
                    <a:pt x="450" y="232"/>
                  </a:lnTo>
                  <a:lnTo>
                    <a:pt x="450" y="88"/>
                  </a:lnTo>
                  <a:lnTo>
                    <a:pt x="449" y="88"/>
                  </a:lnTo>
                  <a:lnTo>
                    <a:pt x="449" y="79"/>
                  </a:lnTo>
                  <a:lnTo>
                    <a:pt x="449" y="79"/>
                  </a:lnTo>
                  <a:close/>
                  <a:moveTo>
                    <a:pt x="447" y="63"/>
                  </a:moveTo>
                  <a:lnTo>
                    <a:pt x="471" y="63"/>
                  </a:lnTo>
                  <a:lnTo>
                    <a:pt x="472" y="63"/>
                  </a:lnTo>
                  <a:lnTo>
                    <a:pt x="473" y="64"/>
                  </a:lnTo>
                  <a:lnTo>
                    <a:pt x="473" y="76"/>
                  </a:lnTo>
                  <a:lnTo>
                    <a:pt x="472" y="77"/>
                  </a:lnTo>
                  <a:lnTo>
                    <a:pt x="471" y="78"/>
                  </a:lnTo>
                  <a:lnTo>
                    <a:pt x="447" y="78"/>
                  </a:lnTo>
                  <a:lnTo>
                    <a:pt x="447" y="77"/>
                  </a:lnTo>
                  <a:lnTo>
                    <a:pt x="447" y="76"/>
                  </a:lnTo>
                  <a:lnTo>
                    <a:pt x="447" y="64"/>
                  </a:lnTo>
                  <a:lnTo>
                    <a:pt x="447" y="63"/>
                  </a:lnTo>
                  <a:lnTo>
                    <a:pt x="447" y="63"/>
                  </a:lnTo>
                  <a:lnTo>
                    <a:pt x="447" y="63"/>
                  </a:lnTo>
                  <a:close/>
                  <a:moveTo>
                    <a:pt x="459" y="39"/>
                  </a:moveTo>
                  <a:lnTo>
                    <a:pt x="459" y="39"/>
                  </a:lnTo>
                  <a:lnTo>
                    <a:pt x="458" y="39"/>
                  </a:lnTo>
                  <a:lnTo>
                    <a:pt x="456" y="40"/>
                  </a:lnTo>
                  <a:lnTo>
                    <a:pt x="455" y="42"/>
                  </a:lnTo>
                  <a:lnTo>
                    <a:pt x="455" y="42"/>
                  </a:lnTo>
                  <a:lnTo>
                    <a:pt x="454" y="45"/>
                  </a:lnTo>
                  <a:lnTo>
                    <a:pt x="453" y="47"/>
                  </a:lnTo>
                  <a:lnTo>
                    <a:pt x="453" y="49"/>
                  </a:lnTo>
                  <a:lnTo>
                    <a:pt x="451" y="50"/>
                  </a:lnTo>
                  <a:lnTo>
                    <a:pt x="451" y="50"/>
                  </a:lnTo>
                  <a:lnTo>
                    <a:pt x="451" y="51"/>
                  </a:lnTo>
                  <a:lnTo>
                    <a:pt x="450" y="52"/>
                  </a:lnTo>
                  <a:lnTo>
                    <a:pt x="450" y="53"/>
                  </a:lnTo>
                  <a:lnTo>
                    <a:pt x="450" y="54"/>
                  </a:lnTo>
                  <a:lnTo>
                    <a:pt x="450" y="55"/>
                  </a:lnTo>
                  <a:lnTo>
                    <a:pt x="451" y="56"/>
                  </a:lnTo>
                  <a:lnTo>
                    <a:pt x="451" y="57"/>
                  </a:lnTo>
                  <a:lnTo>
                    <a:pt x="451" y="58"/>
                  </a:lnTo>
                  <a:lnTo>
                    <a:pt x="452" y="58"/>
                  </a:lnTo>
                  <a:lnTo>
                    <a:pt x="451" y="58"/>
                  </a:lnTo>
                  <a:lnTo>
                    <a:pt x="451" y="59"/>
                  </a:lnTo>
                  <a:lnTo>
                    <a:pt x="451" y="59"/>
                  </a:lnTo>
                  <a:lnTo>
                    <a:pt x="451" y="61"/>
                  </a:lnTo>
                  <a:lnTo>
                    <a:pt x="451" y="61"/>
                  </a:lnTo>
                  <a:lnTo>
                    <a:pt x="459" y="61"/>
                  </a:lnTo>
                  <a:lnTo>
                    <a:pt x="459" y="61"/>
                  </a:lnTo>
                  <a:lnTo>
                    <a:pt x="459" y="61"/>
                  </a:lnTo>
                  <a:lnTo>
                    <a:pt x="467" y="61"/>
                  </a:lnTo>
                  <a:lnTo>
                    <a:pt x="467" y="61"/>
                  </a:lnTo>
                  <a:lnTo>
                    <a:pt x="467" y="59"/>
                  </a:lnTo>
                  <a:lnTo>
                    <a:pt x="467" y="59"/>
                  </a:lnTo>
                  <a:lnTo>
                    <a:pt x="467" y="58"/>
                  </a:lnTo>
                  <a:lnTo>
                    <a:pt x="467" y="58"/>
                  </a:lnTo>
                  <a:lnTo>
                    <a:pt x="467" y="58"/>
                  </a:lnTo>
                  <a:lnTo>
                    <a:pt x="467" y="57"/>
                  </a:lnTo>
                  <a:lnTo>
                    <a:pt x="467" y="56"/>
                  </a:lnTo>
                  <a:lnTo>
                    <a:pt x="469" y="55"/>
                  </a:lnTo>
                  <a:lnTo>
                    <a:pt x="469" y="54"/>
                  </a:lnTo>
                  <a:lnTo>
                    <a:pt x="469" y="53"/>
                  </a:lnTo>
                  <a:lnTo>
                    <a:pt x="469" y="52"/>
                  </a:lnTo>
                  <a:lnTo>
                    <a:pt x="468" y="51"/>
                  </a:lnTo>
                  <a:lnTo>
                    <a:pt x="467" y="50"/>
                  </a:lnTo>
                  <a:lnTo>
                    <a:pt x="467" y="50"/>
                  </a:lnTo>
                  <a:lnTo>
                    <a:pt x="466" y="49"/>
                  </a:lnTo>
                  <a:lnTo>
                    <a:pt x="466" y="47"/>
                  </a:lnTo>
                  <a:lnTo>
                    <a:pt x="465" y="45"/>
                  </a:lnTo>
                  <a:lnTo>
                    <a:pt x="464" y="42"/>
                  </a:lnTo>
                  <a:lnTo>
                    <a:pt x="463" y="42"/>
                  </a:lnTo>
                  <a:lnTo>
                    <a:pt x="463" y="40"/>
                  </a:lnTo>
                  <a:lnTo>
                    <a:pt x="461" y="39"/>
                  </a:lnTo>
                  <a:lnTo>
                    <a:pt x="460" y="39"/>
                  </a:lnTo>
                  <a:lnTo>
                    <a:pt x="459" y="39"/>
                  </a:lnTo>
                  <a:lnTo>
                    <a:pt x="459" y="39"/>
                  </a:lnTo>
                  <a:lnTo>
                    <a:pt x="459" y="39"/>
                  </a:lnTo>
                  <a:lnTo>
                    <a:pt x="459" y="39"/>
                  </a:lnTo>
                  <a:close/>
                  <a:moveTo>
                    <a:pt x="405" y="74"/>
                  </a:moveTo>
                  <a:lnTo>
                    <a:pt x="409" y="74"/>
                  </a:lnTo>
                  <a:lnTo>
                    <a:pt x="411" y="74"/>
                  </a:lnTo>
                  <a:lnTo>
                    <a:pt x="411" y="74"/>
                  </a:lnTo>
                  <a:lnTo>
                    <a:pt x="412" y="74"/>
                  </a:lnTo>
                  <a:lnTo>
                    <a:pt x="414" y="73"/>
                  </a:lnTo>
                  <a:lnTo>
                    <a:pt x="415" y="71"/>
                  </a:lnTo>
                  <a:lnTo>
                    <a:pt x="415" y="69"/>
                  </a:lnTo>
                  <a:lnTo>
                    <a:pt x="418" y="65"/>
                  </a:lnTo>
                  <a:lnTo>
                    <a:pt x="420" y="61"/>
                  </a:lnTo>
                  <a:lnTo>
                    <a:pt x="420" y="59"/>
                  </a:lnTo>
                  <a:lnTo>
                    <a:pt x="419" y="59"/>
                  </a:lnTo>
                  <a:lnTo>
                    <a:pt x="419" y="58"/>
                  </a:lnTo>
                  <a:lnTo>
                    <a:pt x="419" y="58"/>
                  </a:lnTo>
                  <a:lnTo>
                    <a:pt x="418" y="57"/>
                  </a:lnTo>
                  <a:lnTo>
                    <a:pt x="417" y="57"/>
                  </a:lnTo>
                  <a:lnTo>
                    <a:pt x="415" y="56"/>
                  </a:lnTo>
                  <a:lnTo>
                    <a:pt x="415" y="56"/>
                  </a:lnTo>
                  <a:lnTo>
                    <a:pt x="415" y="57"/>
                  </a:lnTo>
                  <a:lnTo>
                    <a:pt x="414" y="57"/>
                  </a:lnTo>
                  <a:lnTo>
                    <a:pt x="415" y="58"/>
                  </a:lnTo>
                  <a:lnTo>
                    <a:pt x="415" y="59"/>
                  </a:lnTo>
                  <a:lnTo>
                    <a:pt x="411" y="62"/>
                  </a:lnTo>
                  <a:lnTo>
                    <a:pt x="407" y="65"/>
                  </a:lnTo>
                  <a:lnTo>
                    <a:pt x="407" y="67"/>
                  </a:lnTo>
                  <a:lnTo>
                    <a:pt x="407" y="70"/>
                  </a:lnTo>
                  <a:lnTo>
                    <a:pt x="407" y="71"/>
                  </a:lnTo>
                  <a:lnTo>
                    <a:pt x="407" y="71"/>
                  </a:lnTo>
                  <a:lnTo>
                    <a:pt x="405" y="71"/>
                  </a:lnTo>
                  <a:lnTo>
                    <a:pt x="405" y="74"/>
                  </a:lnTo>
                  <a:lnTo>
                    <a:pt x="405" y="74"/>
                  </a:lnTo>
                  <a:close/>
                  <a:moveTo>
                    <a:pt x="405" y="76"/>
                  </a:moveTo>
                  <a:lnTo>
                    <a:pt x="410" y="76"/>
                  </a:lnTo>
                  <a:lnTo>
                    <a:pt x="410" y="83"/>
                  </a:lnTo>
                  <a:lnTo>
                    <a:pt x="405" y="83"/>
                  </a:lnTo>
                  <a:lnTo>
                    <a:pt x="405" y="76"/>
                  </a:lnTo>
                  <a:lnTo>
                    <a:pt x="405" y="76"/>
                  </a:lnTo>
                  <a:close/>
                  <a:moveTo>
                    <a:pt x="405" y="84"/>
                  </a:moveTo>
                  <a:lnTo>
                    <a:pt x="447" y="84"/>
                  </a:lnTo>
                  <a:lnTo>
                    <a:pt x="447" y="92"/>
                  </a:lnTo>
                  <a:lnTo>
                    <a:pt x="405" y="92"/>
                  </a:lnTo>
                  <a:lnTo>
                    <a:pt x="405" y="84"/>
                  </a:lnTo>
                  <a:lnTo>
                    <a:pt x="405" y="84"/>
                  </a:lnTo>
                  <a:close/>
                  <a:moveTo>
                    <a:pt x="339" y="121"/>
                  </a:moveTo>
                  <a:lnTo>
                    <a:pt x="340" y="121"/>
                  </a:lnTo>
                  <a:lnTo>
                    <a:pt x="340" y="122"/>
                  </a:lnTo>
                  <a:lnTo>
                    <a:pt x="339" y="122"/>
                  </a:lnTo>
                  <a:lnTo>
                    <a:pt x="338" y="124"/>
                  </a:lnTo>
                  <a:lnTo>
                    <a:pt x="337" y="126"/>
                  </a:lnTo>
                  <a:lnTo>
                    <a:pt x="335" y="126"/>
                  </a:lnTo>
                  <a:lnTo>
                    <a:pt x="334" y="128"/>
                  </a:lnTo>
                  <a:lnTo>
                    <a:pt x="332" y="128"/>
                  </a:lnTo>
                  <a:lnTo>
                    <a:pt x="331" y="129"/>
                  </a:lnTo>
                  <a:lnTo>
                    <a:pt x="330" y="130"/>
                  </a:lnTo>
                  <a:lnTo>
                    <a:pt x="329" y="132"/>
                  </a:lnTo>
                  <a:lnTo>
                    <a:pt x="328" y="134"/>
                  </a:lnTo>
                  <a:lnTo>
                    <a:pt x="327" y="134"/>
                  </a:lnTo>
                  <a:lnTo>
                    <a:pt x="327" y="134"/>
                  </a:lnTo>
                  <a:lnTo>
                    <a:pt x="326" y="134"/>
                  </a:lnTo>
                  <a:lnTo>
                    <a:pt x="326" y="134"/>
                  </a:lnTo>
                  <a:lnTo>
                    <a:pt x="326" y="121"/>
                  </a:lnTo>
                  <a:lnTo>
                    <a:pt x="339" y="121"/>
                  </a:lnTo>
                  <a:lnTo>
                    <a:pt x="339" y="121"/>
                  </a:lnTo>
                  <a:close/>
                  <a:moveTo>
                    <a:pt x="391" y="25"/>
                  </a:moveTo>
                  <a:lnTo>
                    <a:pt x="391" y="25"/>
                  </a:lnTo>
                  <a:lnTo>
                    <a:pt x="391" y="25"/>
                  </a:lnTo>
                  <a:lnTo>
                    <a:pt x="391" y="24"/>
                  </a:lnTo>
                  <a:lnTo>
                    <a:pt x="391" y="24"/>
                  </a:lnTo>
                  <a:lnTo>
                    <a:pt x="390" y="24"/>
                  </a:lnTo>
                  <a:lnTo>
                    <a:pt x="390" y="24"/>
                  </a:lnTo>
                  <a:lnTo>
                    <a:pt x="389" y="25"/>
                  </a:lnTo>
                  <a:lnTo>
                    <a:pt x="388" y="25"/>
                  </a:lnTo>
                  <a:lnTo>
                    <a:pt x="387" y="26"/>
                  </a:lnTo>
                  <a:lnTo>
                    <a:pt x="387" y="27"/>
                  </a:lnTo>
                  <a:lnTo>
                    <a:pt x="385" y="29"/>
                  </a:lnTo>
                  <a:lnTo>
                    <a:pt x="384" y="31"/>
                  </a:lnTo>
                  <a:lnTo>
                    <a:pt x="384" y="34"/>
                  </a:lnTo>
                  <a:lnTo>
                    <a:pt x="384" y="35"/>
                  </a:lnTo>
                  <a:lnTo>
                    <a:pt x="383" y="36"/>
                  </a:lnTo>
                  <a:lnTo>
                    <a:pt x="382" y="37"/>
                  </a:lnTo>
                  <a:lnTo>
                    <a:pt x="380" y="38"/>
                  </a:lnTo>
                  <a:lnTo>
                    <a:pt x="380" y="40"/>
                  </a:lnTo>
                  <a:lnTo>
                    <a:pt x="379" y="42"/>
                  </a:lnTo>
                  <a:lnTo>
                    <a:pt x="379" y="42"/>
                  </a:lnTo>
                  <a:lnTo>
                    <a:pt x="379" y="44"/>
                  </a:lnTo>
                  <a:lnTo>
                    <a:pt x="380" y="45"/>
                  </a:lnTo>
                  <a:lnTo>
                    <a:pt x="381" y="46"/>
                  </a:lnTo>
                  <a:lnTo>
                    <a:pt x="381" y="47"/>
                  </a:lnTo>
                  <a:lnTo>
                    <a:pt x="382" y="47"/>
                  </a:lnTo>
                  <a:lnTo>
                    <a:pt x="382" y="48"/>
                  </a:lnTo>
                  <a:lnTo>
                    <a:pt x="382" y="48"/>
                  </a:lnTo>
                  <a:lnTo>
                    <a:pt x="383" y="48"/>
                  </a:lnTo>
                  <a:lnTo>
                    <a:pt x="390" y="48"/>
                  </a:lnTo>
                  <a:lnTo>
                    <a:pt x="390" y="48"/>
                  </a:lnTo>
                  <a:lnTo>
                    <a:pt x="391" y="48"/>
                  </a:lnTo>
                  <a:lnTo>
                    <a:pt x="398" y="48"/>
                  </a:lnTo>
                  <a:lnTo>
                    <a:pt x="399" y="48"/>
                  </a:lnTo>
                  <a:lnTo>
                    <a:pt x="399" y="48"/>
                  </a:lnTo>
                  <a:lnTo>
                    <a:pt x="399" y="48"/>
                  </a:lnTo>
                  <a:lnTo>
                    <a:pt x="399" y="47"/>
                  </a:lnTo>
                  <a:lnTo>
                    <a:pt x="399" y="46"/>
                  </a:lnTo>
                  <a:lnTo>
                    <a:pt x="401" y="46"/>
                  </a:lnTo>
                  <a:lnTo>
                    <a:pt x="401" y="44"/>
                  </a:lnTo>
                  <a:lnTo>
                    <a:pt x="402" y="43"/>
                  </a:lnTo>
                  <a:lnTo>
                    <a:pt x="401" y="42"/>
                  </a:lnTo>
                  <a:lnTo>
                    <a:pt x="401" y="40"/>
                  </a:lnTo>
                  <a:lnTo>
                    <a:pt x="400" y="38"/>
                  </a:lnTo>
                  <a:lnTo>
                    <a:pt x="399" y="38"/>
                  </a:lnTo>
                  <a:lnTo>
                    <a:pt x="398" y="37"/>
                  </a:lnTo>
                  <a:lnTo>
                    <a:pt x="397" y="35"/>
                  </a:lnTo>
                  <a:lnTo>
                    <a:pt x="397" y="34"/>
                  </a:lnTo>
                  <a:lnTo>
                    <a:pt x="396" y="31"/>
                  </a:lnTo>
                  <a:lnTo>
                    <a:pt x="395" y="30"/>
                  </a:lnTo>
                  <a:lnTo>
                    <a:pt x="395" y="27"/>
                  </a:lnTo>
                  <a:lnTo>
                    <a:pt x="394" y="26"/>
                  </a:lnTo>
                  <a:lnTo>
                    <a:pt x="393" y="26"/>
                  </a:lnTo>
                  <a:lnTo>
                    <a:pt x="392" y="25"/>
                  </a:lnTo>
                  <a:lnTo>
                    <a:pt x="391" y="25"/>
                  </a:lnTo>
                  <a:lnTo>
                    <a:pt x="391" y="25"/>
                  </a:lnTo>
                  <a:close/>
                  <a:moveTo>
                    <a:pt x="375" y="74"/>
                  </a:moveTo>
                  <a:lnTo>
                    <a:pt x="371" y="74"/>
                  </a:lnTo>
                  <a:lnTo>
                    <a:pt x="370" y="74"/>
                  </a:lnTo>
                  <a:lnTo>
                    <a:pt x="369" y="74"/>
                  </a:lnTo>
                  <a:lnTo>
                    <a:pt x="368" y="74"/>
                  </a:lnTo>
                  <a:lnTo>
                    <a:pt x="367" y="73"/>
                  </a:lnTo>
                  <a:lnTo>
                    <a:pt x="366" y="71"/>
                  </a:lnTo>
                  <a:lnTo>
                    <a:pt x="366" y="69"/>
                  </a:lnTo>
                  <a:lnTo>
                    <a:pt x="363" y="65"/>
                  </a:lnTo>
                  <a:lnTo>
                    <a:pt x="360" y="61"/>
                  </a:lnTo>
                  <a:lnTo>
                    <a:pt x="360" y="59"/>
                  </a:lnTo>
                  <a:lnTo>
                    <a:pt x="361" y="59"/>
                  </a:lnTo>
                  <a:lnTo>
                    <a:pt x="362" y="58"/>
                  </a:lnTo>
                  <a:lnTo>
                    <a:pt x="362" y="58"/>
                  </a:lnTo>
                  <a:lnTo>
                    <a:pt x="363" y="57"/>
                  </a:lnTo>
                  <a:lnTo>
                    <a:pt x="364" y="57"/>
                  </a:lnTo>
                  <a:lnTo>
                    <a:pt x="365" y="56"/>
                  </a:lnTo>
                  <a:lnTo>
                    <a:pt x="366" y="56"/>
                  </a:lnTo>
                  <a:lnTo>
                    <a:pt x="366" y="57"/>
                  </a:lnTo>
                  <a:lnTo>
                    <a:pt x="366" y="57"/>
                  </a:lnTo>
                  <a:lnTo>
                    <a:pt x="366" y="58"/>
                  </a:lnTo>
                  <a:lnTo>
                    <a:pt x="366" y="59"/>
                  </a:lnTo>
                  <a:lnTo>
                    <a:pt x="369" y="62"/>
                  </a:lnTo>
                  <a:lnTo>
                    <a:pt x="373" y="65"/>
                  </a:lnTo>
                  <a:lnTo>
                    <a:pt x="374" y="67"/>
                  </a:lnTo>
                  <a:lnTo>
                    <a:pt x="374" y="70"/>
                  </a:lnTo>
                  <a:lnTo>
                    <a:pt x="375" y="71"/>
                  </a:lnTo>
                  <a:lnTo>
                    <a:pt x="375" y="71"/>
                  </a:lnTo>
                  <a:lnTo>
                    <a:pt x="375" y="71"/>
                  </a:lnTo>
                  <a:lnTo>
                    <a:pt x="375" y="74"/>
                  </a:lnTo>
                  <a:lnTo>
                    <a:pt x="375" y="74"/>
                  </a:lnTo>
                  <a:close/>
                  <a:moveTo>
                    <a:pt x="405" y="94"/>
                  </a:moveTo>
                  <a:lnTo>
                    <a:pt x="447" y="94"/>
                  </a:lnTo>
                  <a:lnTo>
                    <a:pt x="447" y="110"/>
                  </a:lnTo>
                  <a:lnTo>
                    <a:pt x="405" y="110"/>
                  </a:lnTo>
                  <a:lnTo>
                    <a:pt x="405" y="94"/>
                  </a:lnTo>
                  <a:lnTo>
                    <a:pt x="405" y="94"/>
                  </a:lnTo>
                  <a:close/>
                  <a:moveTo>
                    <a:pt x="405" y="113"/>
                  </a:moveTo>
                  <a:lnTo>
                    <a:pt x="447" y="113"/>
                  </a:lnTo>
                  <a:lnTo>
                    <a:pt x="447" y="120"/>
                  </a:lnTo>
                  <a:lnTo>
                    <a:pt x="405" y="120"/>
                  </a:lnTo>
                  <a:lnTo>
                    <a:pt x="405" y="113"/>
                  </a:lnTo>
                  <a:lnTo>
                    <a:pt x="405" y="113"/>
                  </a:lnTo>
                  <a:close/>
                  <a:moveTo>
                    <a:pt x="405" y="134"/>
                  </a:moveTo>
                  <a:lnTo>
                    <a:pt x="407" y="133"/>
                  </a:lnTo>
                  <a:lnTo>
                    <a:pt x="409" y="131"/>
                  </a:lnTo>
                  <a:lnTo>
                    <a:pt x="411" y="130"/>
                  </a:lnTo>
                  <a:lnTo>
                    <a:pt x="414" y="128"/>
                  </a:lnTo>
                  <a:lnTo>
                    <a:pt x="415" y="126"/>
                  </a:lnTo>
                  <a:lnTo>
                    <a:pt x="416" y="126"/>
                  </a:lnTo>
                  <a:lnTo>
                    <a:pt x="418" y="124"/>
                  </a:lnTo>
                  <a:lnTo>
                    <a:pt x="418" y="123"/>
                  </a:lnTo>
                  <a:lnTo>
                    <a:pt x="419" y="122"/>
                  </a:lnTo>
                  <a:lnTo>
                    <a:pt x="419" y="122"/>
                  </a:lnTo>
                  <a:lnTo>
                    <a:pt x="405" y="122"/>
                  </a:lnTo>
                  <a:lnTo>
                    <a:pt x="405" y="134"/>
                  </a:lnTo>
                  <a:lnTo>
                    <a:pt x="405" y="134"/>
                  </a:lnTo>
                  <a:close/>
                  <a:moveTo>
                    <a:pt x="446" y="134"/>
                  </a:moveTo>
                  <a:lnTo>
                    <a:pt x="445" y="134"/>
                  </a:lnTo>
                  <a:lnTo>
                    <a:pt x="443" y="131"/>
                  </a:lnTo>
                  <a:lnTo>
                    <a:pt x="440" y="130"/>
                  </a:lnTo>
                  <a:lnTo>
                    <a:pt x="438" y="128"/>
                  </a:lnTo>
                  <a:lnTo>
                    <a:pt x="436" y="126"/>
                  </a:lnTo>
                  <a:lnTo>
                    <a:pt x="435" y="126"/>
                  </a:lnTo>
                  <a:lnTo>
                    <a:pt x="435" y="124"/>
                  </a:lnTo>
                  <a:lnTo>
                    <a:pt x="434" y="123"/>
                  </a:lnTo>
                  <a:lnTo>
                    <a:pt x="433" y="122"/>
                  </a:lnTo>
                  <a:lnTo>
                    <a:pt x="433" y="122"/>
                  </a:lnTo>
                  <a:lnTo>
                    <a:pt x="447" y="122"/>
                  </a:lnTo>
                  <a:lnTo>
                    <a:pt x="446" y="134"/>
                  </a:lnTo>
                  <a:lnTo>
                    <a:pt x="446" y="134"/>
                  </a:lnTo>
                  <a:close/>
                  <a:moveTo>
                    <a:pt x="447" y="79"/>
                  </a:moveTo>
                  <a:lnTo>
                    <a:pt x="444" y="79"/>
                  </a:lnTo>
                  <a:lnTo>
                    <a:pt x="444" y="70"/>
                  </a:lnTo>
                  <a:lnTo>
                    <a:pt x="443" y="69"/>
                  </a:lnTo>
                  <a:lnTo>
                    <a:pt x="443" y="69"/>
                  </a:lnTo>
                  <a:lnTo>
                    <a:pt x="441" y="69"/>
                  </a:lnTo>
                  <a:lnTo>
                    <a:pt x="440" y="69"/>
                  </a:lnTo>
                  <a:lnTo>
                    <a:pt x="439" y="70"/>
                  </a:lnTo>
                  <a:lnTo>
                    <a:pt x="438" y="70"/>
                  </a:lnTo>
                  <a:lnTo>
                    <a:pt x="438" y="71"/>
                  </a:lnTo>
                  <a:lnTo>
                    <a:pt x="438" y="72"/>
                  </a:lnTo>
                  <a:lnTo>
                    <a:pt x="438" y="73"/>
                  </a:lnTo>
                  <a:lnTo>
                    <a:pt x="438" y="73"/>
                  </a:lnTo>
                  <a:lnTo>
                    <a:pt x="436" y="74"/>
                  </a:lnTo>
                  <a:lnTo>
                    <a:pt x="435" y="74"/>
                  </a:lnTo>
                  <a:lnTo>
                    <a:pt x="435" y="75"/>
                  </a:lnTo>
                  <a:lnTo>
                    <a:pt x="435" y="76"/>
                  </a:lnTo>
                  <a:lnTo>
                    <a:pt x="435" y="77"/>
                  </a:lnTo>
                  <a:lnTo>
                    <a:pt x="435" y="78"/>
                  </a:lnTo>
                  <a:lnTo>
                    <a:pt x="435" y="78"/>
                  </a:lnTo>
                  <a:lnTo>
                    <a:pt x="435" y="78"/>
                  </a:lnTo>
                  <a:lnTo>
                    <a:pt x="436" y="79"/>
                  </a:lnTo>
                  <a:lnTo>
                    <a:pt x="438" y="81"/>
                  </a:lnTo>
                  <a:lnTo>
                    <a:pt x="439" y="82"/>
                  </a:lnTo>
                  <a:lnTo>
                    <a:pt x="441" y="82"/>
                  </a:lnTo>
                  <a:lnTo>
                    <a:pt x="442" y="82"/>
                  </a:lnTo>
                  <a:lnTo>
                    <a:pt x="445" y="82"/>
                  </a:lnTo>
                  <a:lnTo>
                    <a:pt x="447" y="82"/>
                  </a:lnTo>
                  <a:lnTo>
                    <a:pt x="447" y="79"/>
                  </a:lnTo>
                  <a:lnTo>
                    <a:pt x="447" y="79"/>
                  </a:lnTo>
                  <a:close/>
                  <a:moveTo>
                    <a:pt x="473" y="83"/>
                  </a:moveTo>
                  <a:lnTo>
                    <a:pt x="478" y="83"/>
                  </a:lnTo>
                  <a:lnTo>
                    <a:pt x="479" y="83"/>
                  </a:lnTo>
                  <a:lnTo>
                    <a:pt x="480" y="82"/>
                  </a:lnTo>
                  <a:lnTo>
                    <a:pt x="481" y="82"/>
                  </a:lnTo>
                  <a:lnTo>
                    <a:pt x="482" y="82"/>
                  </a:lnTo>
                  <a:lnTo>
                    <a:pt x="483" y="79"/>
                  </a:lnTo>
                  <a:lnTo>
                    <a:pt x="483" y="77"/>
                  </a:lnTo>
                  <a:lnTo>
                    <a:pt x="484" y="75"/>
                  </a:lnTo>
                  <a:lnTo>
                    <a:pt x="485" y="74"/>
                  </a:lnTo>
                  <a:lnTo>
                    <a:pt x="486" y="73"/>
                  </a:lnTo>
                  <a:lnTo>
                    <a:pt x="487" y="72"/>
                  </a:lnTo>
                  <a:lnTo>
                    <a:pt x="487" y="71"/>
                  </a:lnTo>
                  <a:lnTo>
                    <a:pt x="488" y="70"/>
                  </a:lnTo>
                  <a:lnTo>
                    <a:pt x="488" y="70"/>
                  </a:lnTo>
                  <a:lnTo>
                    <a:pt x="488" y="68"/>
                  </a:lnTo>
                  <a:lnTo>
                    <a:pt x="488" y="66"/>
                  </a:lnTo>
                  <a:lnTo>
                    <a:pt x="487" y="65"/>
                  </a:lnTo>
                  <a:lnTo>
                    <a:pt x="487" y="65"/>
                  </a:lnTo>
                  <a:lnTo>
                    <a:pt x="487" y="65"/>
                  </a:lnTo>
                  <a:lnTo>
                    <a:pt x="486" y="64"/>
                  </a:lnTo>
                  <a:lnTo>
                    <a:pt x="485" y="64"/>
                  </a:lnTo>
                  <a:lnTo>
                    <a:pt x="484" y="65"/>
                  </a:lnTo>
                  <a:lnTo>
                    <a:pt x="484" y="65"/>
                  </a:lnTo>
                  <a:lnTo>
                    <a:pt x="484" y="66"/>
                  </a:lnTo>
                  <a:lnTo>
                    <a:pt x="484" y="67"/>
                  </a:lnTo>
                  <a:lnTo>
                    <a:pt x="483" y="68"/>
                  </a:lnTo>
                  <a:lnTo>
                    <a:pt x="480" y="70"/>
                  </a:lnTo>
                  <a:lnTo>
                    <a:pt x="479" y="70"/>
                  </a:lnTo>
                  <a:lnTo>
                    <a:pt x="477" y="71"/>
                  </a:lnTo>
                  <a:lnTo>
                    <a:pt x="476" y="72"/>
                  </a:lnTo>
                  <a:lnTo>
                    <a:pt x="475" y="74"/>
                  </a:lnTo>
                  <a:lnTo>
                    <a:pt x="475" y="76"/>
                  </a:lnTo>
                  <a:lnTo>
                    <a:pt x="475" y="78"/>
                  </a:lnTo>
                  <a:lnTo>
                    <a:pt x="475" y="79"/>
                  </a:lnTo>
                  <a:lnTo>
                    <a:pt x="475" y="79"/>
                  </a:lnTo>
                  <a:lnTo>
                    <a:pt x="473" y="79"/>
                  </a:lnTo>
                  <a:lnTo>
                    <a:pt x="473" y="83"/>
                  </a:lnTo>
                  <a:lnTo>
                    <a:pt x="473" y="83"/>
                  </a:lnTo>
                  <a:close/>
                  <a:moveTo>
                    <a:pt x="474" y="113"/>
                  </a:moveTo>
                  <a:lnTo>
                    <a:pt x="479" y="113"/>
                  </a:lnTo>
                  <a:lnTo>
                    <a:pt x="479" y="120"/>
                  </a:lnTo>
                  <a:lnTo>
                    <a:pt x="474" y="120"/>
                  </a:lnTo>
                  <a:lnTo>
                    <a:pt x="474" y="113"/>
                  </a:lnTo>
                  <a:lnTo>
                    <a:pt x="474" y="113"/>
                  </a:lnTo>
                  <a:close/>
                  <a:moveTo>
                    <a:pt x="473" y="84"/>
                  </a:moveTo>
                  <a:lnTo>
                    <a:pt x="479" y="84"/>
                  </a:lnTo>
                  <a:lnTo>
                    <a:pt x="479" y="92"/>
                  </a:lnTo>
                  <a:lnTo>
                    <a:pt x="473" y="92"/>
                  </a:lnTo>
                  <a:lnTo>
                    <a:pt x="473" y="84"/>
                  </a:lnTo>
                  <a:lnTo>
                    <a:pt x="473" y="84"/>
                  </a:lnTo>
                  <a:close/>
                  <a:moveTo>
                    <a:pt x="475" y="166"/>
                  </a:moveTo>
                  <a:lnTo>
                    <a:pt x="475" y="166"/>
                  </a:lnTo>
                  <a:lnTo>
                    <a:pt x="477" y="167"/>
                  </a:lnTo>
                  <a:lnTo>
                    <a:pt x="479" y="169"/>
                  </a:lnTo>
                  <a:lnTo>
                    <a:pt x="479" y="170"/>
                  </a:lnTo>
                  <a:lnTo>
                    <a:pt x="480" y="171"/>
                  </a:lnTo>
                  <a:lnTo>
                    <a:pt x="481" y="172"/>
                  </a:lnTo>
                  <a:lnTo>
                    <a:pt x="483" y="176"/>
                  </a:lnTo>
                  <a:lnTo>
                    <a:pt x="483" y="178"/>
                  </a:lnTo>
                  <a:lnTo>
                    <a:pt x="484" y="179"/>
                  </a:lnTo>
                  <a:lnTo>
                    <a:pt x="486" y="180"/>
                  </a:lnTo>
                  <a:lnTo>
                    <a:pt x="487" y="182"/>
                  </a:lnTo>
                  <a:lnTo>
                    <a:pt x="489" y="183"/>
                  </a:lnTo>
                  <a:lnTo>
                    <a:pt x="490" y="186"/>
                  </a:lnTo>
                  <a:lnTo>
                    <a:pt x="491" y="188"/>
                  </a:lnTo>
                  <a:lnTo>
                    <a:pt x="491" y="190"/>
                  </a:lnTo>
                  <a:lnTo>
                    <a:pt x="491" y="193"/>
                  </a:lnTo>
                  <a:lnTo>
                    <a:pt x="491" y="198"/>
                  </a:lnTo>
                  <a:lnTo>
                    <a:pt x="490" y="200"/>
                  </a:lnTo>
                  <a:lnTo>
                    <a:pt x="491" y="202"/>
                  </a:lnTo>
                  <a:lnTo>
                    <a:pt x="493" y="203"/>
                  </a:lnTo>
                  <a:lnTo>
                    <a:pt x="495" y="206"/>
                  </a:lnTo>
                  <a:lnTo>
                    <a:pt x="497" y="209"/>
                  </a:lnTo>
                  <a:lnTo>
                    <a:pt x="497" y="210"/>
                  </a:lnTo>
                  <a:lnTo>
                    <a:pt x="497" y="212"/>
                  </a:lnTo>
                  <a:lnTo>
                    <a:pt x="497" y="214"/>
                  </a:lnTo>
                  <a:lnTo>
                    <a:pt x="497" y="217"/>
                  </a:lnTo>
                  <a:lnTo>
                    <a:pt x="497" y="219"/>
                  </a:lnTo>
                  <a:lnTo>
                    <a:pt x="496" y="221"/>
                  </a:lnTo>
                  <a:lnTo>
                    <a:pt x="496" y="222"/>
                  </a:lnTo>
                  <a:lnTo>
                    <a:pt x="495" y="222"/>
                  </a:lnTo>
                  <a:lnTo>
                    <a:pt x="475" y="222"/>
                  </a:lnTo>
                  <a:lnTo>
                    <a:pt x="475" y="166"/>
                  </a:lnTo>
                  <a:lnTo>
                    <a:pt x="475" y="166"/>
                  </a:lnTo>
                  <a:close/>
                  <a:moveTo>
                    <a:pt x="474" y="226"/>
                  </a:moveTo>
                  <a:lnTo>
                    <a:pt x="501" y="226"/>
                  </a:lnTo>
                  <a:lnTo>
                    <a:pt x="501" y="234"/>
                  </a:lnTo>
                  <a:lnTo>
                    <a:pt x="474" y="234"/>
                  </a:lnTo>
                  <a:lnTo>
                    <a:pt x="47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îṣḻïḋé"/>
            <p:cNvSpPr/>
            <p:nvPr/>
          </p:nvSpPr>
          <p:spPr bwMode="auto">
            <a:xfrm>
              <a:off x="1914526" y="2486026"/>
              <a:ext cx="1882775" cy="1882775"/>
            </a:xfrm>
            <a:custGeom>
              <a:avLst/>
              <a:gdLst>
                <a:gd name="T0" fmla="*/ 784 w 1186"/>
                <a:gd name="T1" fmla="*/ 31 h 1186"/>
                <a:gd name="T2" fmla="*/ 982 w 1186"/>
                <a:gd name="T3" fmla="*/ 145 h 1186"/>
                <a:gd name="T4" fmla="*/ 1122 w 1186"/>
                <a:gd name="T5" fmla="*/ 323 h 1186"/>
                <a:gd name="T6" fmla="*/ 1184 w 1186"/>
                <a:gd name="T7" fmla="*/ 548 h 1186"/>
                <a:gd name="T8" fmla="*/ 1171 w 1186"/>
                <a:gd name="T9" fmla="*/ 727 h 1186"/>
                <a:gd name="T10" fmla="*/ 1077 w 1186"/>
                <a:gd name="T11" fmla="*/ 936 h 1186"/>
                <a:gd name="T12" fmla="*/ 913 w 1186"/>
                <a:gd name="T13" fmla="*/ 1093 h 1186"/>
                <a:gd name="T14" fmla="*/ 698 w 1186"/>
                <a:gd name="T15" fmla="*/ 1177 h 1186"/>
                <a:gd name="T16" fmla="*/ 518 w 1186"/>
                <a:gd name="T17" fmla="*/ 1181 h 1186"/>
                <a:gd name="T18" fmla="*/ 298 w 1186"/>
                <a:gd name="T19" fmla="*/ 1108 h 1186"/>
                <a:gd name="T20" fmla="*/ 127 w 1186"/>
                <a:gd name="T21" fmla="*/ 960 h 1186"/>
                <a:gd name="T22" fmla="*/ 23 w 1186"/>
                <a:gd name="T23" fmla="*/ 756 h 1186"/>
                <a:gd name="T24" fmla="*/ 1 w 1186"/>
                <a:gd name="T25" fmla="*/ 578 h 1186"/>
                <a:gd name="T26" fmla="*/ 53 w 1186"/>
                <a:gd name="T27" fmla="*/ 349 h 1186"/>
                <a:gd name="T28" fmla="*/ 184 w 1186"/>
                <a:gd name="T29" fmla="*/ 164 h 1186"/>
                <a:gd name="T30" fmla="*/ 376 w 1186"/>
                <a:gd name="T31" fmla="*/ 42 h 1186"/>
                <a:gd name="T32" fmla="*/ 593 w 1186"/>
                <a:gd name="T33" fmla="*/ 0 h 1186"/>
                <a:gd name="T34" fmla="*/ 491 w 1186"/>
                <a:gd name="T35" fmla="*/ 233 h 1186"/>
                <a:gd name="T36" fmla="*/ 362 w 1186"/>
                <a:gd name="T37" fmla="*/ 299 h 1186"/>
                <a:gd name="T38" fmla="*/ 268 w 1186"/>
                <a:gd name="T39" fmla="*/ 407 h 1186"/>
                <a:gd name="T40" fmla="*/ 222 w 1186"/>
                <a:gd name="T41" fmla="*/ 546 h 1186"/>
                <a:gd name="T42" fmla="*/ 224 w 1186"/>
                <a:gd name="T43" fmla="*/ 660 h 1186"/>
                <a:gd name="T44" fmla="*/ 278 w 1186"/>
                <a:gd name="T45" fmla="*/ 795 h 1186"/>
                <a:gd name="T46" fmla="*/ 392 w 1186"/>
                <a:gd name="T47" fmla="*/ 908 h 1186"/>
                <a:gd name="T48" fmla="*/ 431 w 1186"/>
                <a:gd name="T49" fmla="*/ 916 h 1186"/>
                <a:gd name="T50" fmla="*/ 304 w 1186"/>
                <a:gd name="T51" fmla="*/ 809 h 1186"/>
                <a:gd name="T52" fmla="*/ 244 w 1186"/>
                <a:gd name="T53" fmla="*/ 684 h 1186"/>
                <a:gd name="T54" fmla="*/ 232 w 1186"/>
                <a:gd name="T55" fmla="*/ 575 h 1186"/>
                <a:gd name="T56" fmla="*/ 268 w 1186"/>
                <a:gd name="T57" fmla="*/ 437 h 1186"/>
                <a:gd name="T58" fmla="*/ 351 w 1186"/>
                <a:gd name="T59" fmla="*/ 326 h 1186"/>
                <a:gd name="T60" fmla="*/ 469 w 1186"/>
                <a:gd name="T61" fmla="*/ 254 h 1186"/>
                <a:gd name="T62" fmla="*/ 593 w 1186"/>
                <a:gd name="T63" fmla="*/ 232 h 1186"/>
                <a:gd name="T64" fmla="*/ 717 w 1186"/>
                <a:gd name="T65" fmla="*/ 254 h 1186"/>
                <a:gd name="T66" fmla="*/ 836 w 1186"/>
                <a:gd name="T67" fmla="*/ 326 h 1186"/>
                <a:gd name="T68" fmla="*/ 919 w 1186"/>
                <a:gd name="T69" fmla="*/ 437 h 1186"/>
                <a:gd name="T70" fmla="*/ 954 w 1186"/>
                <a:gd name="T71" fmla="*/ 575 h 1186"/>
                <a:gd name="T72" fmla="*/ 943 w 1186"/>
                <a:gd name="T73" fmla="*/ 684 h 1186"/>
                <a:gd name="T74" fmla="*/ 883 w 1186"/>
                <a:gd name="T75" fmla="*/ 809 h 1186"/>
                <a:gd name="T76" fmla="*/ 756 w 1186"/>
                <a:gd name="T77" fmla="*/ 916 h 1186"/>
                <a:gd name="T78" fmla="*/ 795 w 1186"/>
                <a:gd name="T79" fmla="*/ 909 h 1186"/>
                <a:gd name="T80" fmla="*/ 909 w 1186"/>
                <a:gd name="T81" fmla="*/ 795 h 1186"/>
                <a:gd name="T82" fmla="*/ 961 w 1186"/>
                <a:gd name="T83" fmla="*/ 660 h 1186"/>
                <a:gd name="T84" fmla="*/ 965 w 1186"/>
                <a:gd name="T85" fmla="*/ 546 h 1186"/>
                <a:gd name="T86" fmla="*/ 918 w 1186"/>
                <a:gd name="T87" fmla="*/ 407 h 1186"/>
                <a:gd name="T88" fmla="*/ 825 w 1186"/>
                <a:gd name="T89" fmla="*/ 299 h 1186"/>
                <a:gd name="T90" fmla="*/ 696 w 1186"/>
                <a:gd name="T91" fmla="*/ 233 h 1186"/>
                <a:gd name="T92" fmla="*/ 593 w 1186"/>
                <a:gd name="T93" fmla="*/ 14 h 1186"/>
                <a:gd name="T94" fmla="*/ 408 w 1186"/>
                <a:gd name="T95" fmla="*/ 44 h 1186"/>
                <a:gd name="T96" fmla="*/ 214 w 1186"/>
                <a:gd name="T97" fmla="*/ 155 h 1186"/>
                <a:gd name="T98" fmla="*/ 77 w 1186"/>
                <a:gd name="T99" fmla="*/ 330 h 1186"/>
                <a:gd name="T100" fmla="*/ 15 w 1186"/>
                <a:gd name="T101" fmla="*/ 548 h 1186"/>
                <a:gd name="T102" fmla="*/ 28 w 1186"/>
                <a:gd name="T103" fmla="*/ 724 h 1186"/>
                <a:gd name="T104" fmla="*/ 120 w 1186"/>
                <a:gd name="T105" fmla="*/ 928 h 1186"/>
                <a:gd name="T106" fmla="*/ 281 w 1186"/>
                <a:gd name="T107" fmla="*/ 1081 h 1186"/>
                <a:gd name="T108" fmla="*/ 491 w 1186"/>
                <a:gd name="T109" fmla="*/ 1164 h 1186"/>
                <a:gd name="T110" fmla="*/ 667 w 1186"/>
                <a:gd name="T111" fmla="*/ 1169 h 1186"/>
                <a:gd name="T112" fmla="*/ 882 w 1186"/>
                <a:gd name="T113" fmla="*/ 1096 h 1186"/>
                <a:gd name="T114" fmla="*/ 1050 w 1186"/>
                <a:gd name="T115" fmla="*/ 951 h 1186"/>
                <a:gd name="T116" fmla="*/ 1151 w 1186"/>
                <a:gd name="T117" fmla="*/ 752 h 1186"/>
                <a:gd name="T118" fmla="*/ 1173 w 1186"/>
                <a:gd name="T119" fmla="*/ 578 h 1186"/>
                <a:gd name="T120" fmla="*/ 1122 w 1186"/>
                <a:gd name="T121" fmla="*/ 355 h 1186"/>
                <a:gd name="T122" fmla="*/ 994 w 1186"/>
                <a:gd name="T123" fmla="*/ 174 h 1186"/>
                <a:gd name="T124" fmla="*/ 806 w 1186"/>
                <a:gd name="T125" fmla="*/ 5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1186">
                  <a:moveTo>
                    <a:pt x="593" y="0"/>
                  </a:moveTo>
                  <a:lnTo>
                    <a:pt x="593" y="0"/>
                  </a:lnTo>
                  <a:lnTo>
                    <a:pt x="593" y="0"/>
                  </a:lnTo>
                  <a:lnTo>
                    <a:pt x="609" y="1"/>
                  </a:lnTo>
                  <a:lnTo>
                    <a:pt x="624" y="1"/>
                  </a:lnTo>
                  <a:lnTo>
                    <a:pt x="639" y="2"/>
                  </a:lnTo>
                  <a:lnTo>
                    <a:pt x="654" y="3"/>
                  </a:lnTo>
                  <a:lnTo>
                    <a:pt x="669" y="5"/>
                  </a:lnTo>
                  <a:lnTo>
                    <a:pt x="684" y="7"/>
                  </a:lnTo>
                  <a:lnTo>
                    <a:pt x="698" y="10"/>
                  </a:lnTo>
                  <a:lnTo>
                    <a:pt x="713" y="13"/>
                  </a:lnTo>
                  <a:lnTo>
                    <a:pt x="727" y="15"/>
                  </a:lnTo>
                  <a:lnTo>
                    <a:pt x="741" y="19"/>
                  </a:lnTo>
                  <a:lnTo>
                    <a:pt x="756" y="23"/>
                  </a:lnTo>
                  <a:lnTo>
                    <a:pt x="769" y="27"/>
                  </a:lnTo>
                  <a:lnTo>
                    <a:pt x="784" y="31"/>
                  </a:lnTo>
                  <a:lnTo>
                    <a:pt x="797" y="36"/>
                  </a:lnTo>
                  <a:lnTo>
                    <a:pt x="811" y="42"/>
                  </a:lnTo>
                  <a:lnTo>
                    <a:pt x="825" y="47"/>
                  </a:lnTo>
                  <a:lnTo>
                    <a:pt x="837" y="53"/>
                  </a:lnTo>
                  <a:lnTo>
                    <a:pt x="850" y="59"/>
                  </a:lnTo>
                  <a:lnTo>
                    <a:pt x="863" y="65"/>
                  </a:lnTo>
                  <a:lnTo>
                    <a:pt x="876" y="72"/>
                  </a:lnTo>
                  <a:lnTo>
                    <a:pt x="889" y="79"/>
                  </a:lnTo>
                  <a:lnTo>
                    <a:pt x="901" y="87"/>
                  </a:lnTo>
                  <a:lnTo>
                    <a:pt x="913" y="94"/>
                  </a:lnTo>
                  <a:lnTo>
                    <a:pt x="925" y="102"/>
                  </a:lnTo>
                  <a:lnTo>
                    <a:pt x="937" y="110"/>
                  </a:lnTo>
                  <a:lnTo>
                    <a:pt x="948" y="119"/>
                  </a:lnTo>
                  <a:lnTo>
                    <a:pt x="959" y="127"/>
                  </a:lnTo>
                  <a:lnTo>
                    <a:pt x="970" y="135"/>
                  </a:lnTo>
                  <a:lnTo>
                    <a:pt x="982" y="145"/>
                  </a:lnTo>
                  <a:lnTo>
                    <a:pt x="992" y="155"/>
                  </a:lnTo>
                  <a:lnTo>
                    <a:pt x="1002" y="164"/>
                  </a:lnTo>
                  <a:lnTo>
                    <a:pt x="1013" y="174"/>
                  </a:lnTo>
                  <a:lnTo>
                    <a:pt x="1022" y="184"/>
                  </a:lnTo>
                  <a:lnTo>
                    <a:pt x="1032" y="195"/>
                  </a:lnTo>
                  <a:lnTo>
                    <a:pt x="1042" y="206"/>
                  </a:lnTo>
                  <a:lnTo>
                    <a:pt x="1050" y="216"/>
                  </a:lnTo>
                  <a:lnTo>
                    <a:pt x="1060" y="227"/>
                  </a:lnTo>
                  <a:lnTo>
                    <a:pt x="1069" y="239"/>
                  </a:lnTo>
                  <a:lnTo>
                    <a:pt x="1077" y="250"/>
                  </a:lnTo>
                  <a:lnTo>
                    <a:pt x="1085" y="262"/>
                  </a:lnTo>
                  <a:lnTo>
                    <a:pt x="1093" y="274"/>
                  </a:lnTo>
                  <a:lnTo>
                    <a:pt x="1101" y="286"/>
                  </a:lnTo>
                  <a:lnTo>
                    <a:pt x="1108" y="298"/>
                  </a:lnTo>
                  <a:lnTo>
                    <a:pt x="1114" y="311"/>
                  </a:lnTo>
                  <a:lnTo>
                    <a:pt x="1122" y="323"/>
                  </a:lnTo>
                  <a:lnTo>
                    <a:pt x="1128" y="336"/>
                  </a:lnTo>
                  <a:lnTo>
                    <a:pt x="1134" y="349"/>
                  </a:lnTo>
                  <a:lnTo>
                    <a:pt x="1140" y="363"/>
                  </a:lnTo>
                  <a:lnTo>
                    <a:pt x="1146" y="376"/>
                  </a:lnTo>
                  <a:lnTo>
                    <a:pt x="1150" y="389"/>
                  </a:lnTo>
                  <a:lnTo>
                    <a:pt x="1155" y="403"/>
                  </a:lnTo>
                  <a:lnTo>
                    <a:pt x="1160" y="417"/>
                  </a:lnTo>
                  <a:lnTo>
                    <a:pt x="1164" y="431"/>
                  </a:lnTo>
                  <a:lnTo>
                    <a:pt x="1167" y="445"/>
                  </a:lnTo>
                  <a:lnTo>
                    <a:pt x="1171" y="460"/>
                  </a:lnTo>
                  <a:lnTo>
                    <a:pt x="1174" y="474"/>
                  </a:lnTo>
                  <a:lnTo>
                    <a:pt x="1177" y="488"/>
                  </a:lnTo>
                  <a:lnTo>
                    <a:pt x="1179" y="503"/>
                  </a:lnTo>
                  <a:lnTo>
                    <a:pt x="1182" y="518"/>
                  </a:lnTo>
                  <a:lnTo>
                    <a:pt x="1183" y="532"/>
                  </a:lnTo>
                  <a:lnTo>
                    <a:pt x="1184" y="548"/>
                  </a:lnTo>
                  <a:lnTo>
                    <a:pt x="1186" y="563"/>
                  </a:lnTo>
                  <a:lnTo>
                    <a:pt x="1186" y="578"/>
                  </a:lnTo>
                  <a:lnTo>
                    <a:pt x="1186" y="593"/>
                  </a:lnTo>
                  <a:lnTo>
                    <a:pt x="1186" y="593"/>
                  </a:lnTo>
                  <a:lnTo>
                    <a:pt x="1186" y="593"/>
                  </a:lnTo>
                  <a:lnTo>
                    <a:pt x="1186" y="593"/>
                  </a:lnTo>
                  <a:lnTo>
                    <a:pt x="1186" y="593"/>
                  </a:lnTo>
                  <a:lnTo>
                    <a:pt x="1186" y="608"/>
                  </a:lnTo>
                  <a:lnTo>
                    <a:pt x="1186" y="624"/>
                  </a:lnTo>
                  <a:lnTo>
                    <a:pt x="1184" y="639"/>
                  </a:lnTo>
                  <a:lnTo>
                    <a:pt x="1183" y="654"/>
                  </a:lnTo>
                  <a:lnTo>
                    <a:pt x="1182" y="669"/>
                  </a:lnTo>
                  <a:lnTo>
                    <a:pt x="1179" y="684"/>
                  </a:lnTo>
                  <a:lnTo>
                    <a:pt x="1177" y="698"/>
                  </a:lnTo>
                  <a:lnTo>
                    <a:pt x="1174" y="713"/>
                  </a:lnTo>
                  <a:lnTo>
                    <a:pt x="1171" y="727"/>
                  </a:lnTo>
                  <a:lnTo>
                    <a:pt x="1167" y="741"/>
                  </a:lnTo>
                  <a:lnTo>
                    <a:pt x="1164" y="756"/>
                  </a:lnTo>
                  <a:lnTo>
                    <a:pt x="1160" y="769"/>
                  </a:lnTo>
                  <a:lnTo>
                    <a:pt x="1155" y="784"/>
                  </a:lnTo>
                  <a:lnTo>
                    <a:pt x="1150" y="797"/>
                  </a:lnTo>
                  <a:lnTo>
                    <a:pt x="1146" y="811"/>
                  </a:lnTo>
                  <a:lnTo>
                    <a:pt x="1140" y="824"/>
                  </a:lnTo>
                  <a:lnTo>
                    <a:pt x="1134" y="837"/>
                  </a:lnTo>
                  <a:lnTo>
                    <a:pt x="1128" y="851"/>
                  </a:lnTo>
                  <a:lnTo>
                    <a:pt x="1122" y="864"/>
                  </a:lnTo>
                  <a:lnTo>
                    <a:pt x="1114" y="876"/>
                  </a:lnTo>
                  <a:lnTo>
                    <a:pt x="1108" y="888"/>
                  </a:lnTo>
                  <a:lnTo>
                    <a:pt x="1101" y="900"/>
                  </a:lnTo>
                  <a:lnTo>
                    <a:pt x="1093" y="912"/>
                  </a:lnTo>
                  <a:lnTo>
                    <a:pt x="1085" y="924"/>
                  </a:lnTo>
                  <a:lnTo>
                    <a:pt x="1077" y="936"/>
                  </a:lnTo>
                  <a:lnTo>
                    <a:pt x="1069" y="948"/>
                  </a:lnTo>
                  <a:lnTo>
                    <a:pt x="1060" y="960"/>
                  </a:lnTo>
                  <a:lnTo>
                    <a:pt x="1050" y="970"/>
                  </a:lnTo>
                  <a:lnTo>
                    <a:pt x="1042" y="981"/>
                  </a:lnTo>
                  <a:lnTo>
                    <a:pt x="1032" y="992"/>
                  </a:lnTo>
                  <a:lnTo>
                    <a:pt x="1022" y="1002"/>
                  </a:lnTo>
                  <a:lnTo>
                    <a:pt x="1013" y="1012"/>
                  </a:lnTo>
                  <a:lnTo>
                    <a:pt x="1002" y="1022"/>
                  </a:lnTo>
                  <a:lnTo>
                    <a:pt x="992" y="1032"/>
                  </a:lnTo>
                  <a:lnTo>
                    <a:pt x="982" y="1041"/>
                  </a:lnTo>
                  <a:lnTo>
                    <a:pt x="970" y="1051"/>
                  </a:lnTo>
                  <a:lnTo>
                    <a:pt x="959" y="1060"/>
                  </a:lnTo>
                  <a:lnTo>
                    <a:pt x="948" y="1069"/>
                  </a:lnTo>
                  <a:lnTo>
                    <a:pt x="937" y="1077"/>
                  </a:lnTo>
                  <a:lnTo>
                    <a:pt x="925" y="1085"/>
                  </a:lnTo>
                  <a:lnTo>
                    <a:pt x="913" y="1093"/>
                  </a:lnTo>
                  <a:lnTo>
                    <a:pt x="901" y="1101"/>
                  </a:lnTo>
                  <a:lnTo>
                    <a:pt x="889" y="1108"/>
                  </a:lnTo>
                  <a:lnTo>
                    <a:pt x="876" y="1114"/>
                  </a:lnTo>
                  <a:lnTo>
                    <a:pt x="863" y="1121"/>
                  </a:lnTo>
                  <a:lnTo>
                    <a:pt x="850" y="1128"/>
                  </a:lnTo>
                  <a:lnTo>
                    <a:pt x="837" y="1134"/>
                  </a:lnTo>
                  <a:lnTo>
                    <a:pt x="825" y="1140"/>
                  </a:lnTo>
                  <a:lnTo>
                    <a:pt x="811" y="1145"/>
                  </a:lnTo>
                  <a:lnTo>
                    <a:pt x="797" y="1150"/>
                  </a:lnTo>
                  <a:lnTo>
                    <a:pt x="784" y="1155"/>
                  </a:lnTo>
                  <a:lnTo>
                    <a:pt x="769" y="1160"/>
                  </a:lnTo>
                  <a:lnTo>
                    <a:pt x="756" y="1164"/>
                  </a:lnTo>
                  <a:lnTo>
                    <a:pt x="741" y="1168"/>
                  </a:lnTo>
                  <a:lnTo>
                    <a:pt x="727" y="1171"/>
                  </a:lnTo>
                  <a:lnTo>
                    <a:pt x="713" y="1174"/>
                  </a:lnTo>
                  <a:lnTo>
                    <a:pt x="698" y="1177"/>
                  </a:lnTo>
                  <a:lnTo>
                    <a:pt x="684" y="1179"/>
                  </a:lnTo>
                  <a:lnTo>
                    <a:pt x="669" y="1181"/>
                  </a:lnTo>
                  <a:lnTo>
                    <a:pt x="654" y="1183"/>
                  </a:lnTo>
                  <a:lnTo>
                    <a:pt x="639" y="1185"/>
                  </a:lnTo>
                  <a:lnTo>
                    <a:pt x="624" y="1185"/>
                  </a:lnTo>
                  <a:lnTo>
                    <a:pt x="609" y="1186"/>
                  </a:lnTo>
                  <a:lnTo>
                    <a:pt x="593" y="1186"/>
                  </a:lnTo>
                  <a:lnTo>
                    <a:pt x="593" y="1186"/>
                  </a:lnTo>
                  <a:lnTo>
                    <a:pt x="593" y="1186"/>
                  </a:lnTo>
                  <a:lnTo>
                    <a:pt x="593" y="1186"/>
                  </a:lnTo>
                  <a:lnTo>
                    <a:pt x="593" y="1186"/>
                  </a:lnTo>
                  <a:lnTo>
                    <a:pt x="578" y="1186"/>
                  </a:lnTo>
                  <a:lnTo>
                    <a:pt x="563" y="1185"/>
                  </a:lnTo>
                  <a:lnTo>
                    <a:pt x="548" y="1185"/>
                  </a:lnTo>
                  <a:lnTo>
                    <a:pt x="532" y="1183"/>
                  </a:lnTo>
                  <a:lnTo>
                    <a:pt x="518" y="1181"/>
                  </a:lnTo>
                  <a:lnTo>
                    <a:pt x="503" y="1179"/>
                  </a:lnTo>
                  <a:lnTo>
                    <a:pt x="488" y="1177"/>
                  </a:lnTo>
                  <a:lnTo>
                    <a:pt x="474" y="1174"/>
                  </a:lnTo>
                  <a:lnTo>
                    <a:pt x="460" y="1171"/>
                  </a:lnTo>
                  <a:lnTo>
                    <a:pt x="445" y="1168"/>
                  </a:lnTo>
                  <a:lnTo>
                    <a:pt x="431" y="1164"/>
                  </a:lnTo>
                  <a:lnTo>
                    <a:pt x="417" y="1160"/>
                  </a:lnTo>
                  <a:lnTo>
                    <a:pt x="404" y="1155"/>
                  </a:lnTo>
                  <a:lnTo>
                    <a:pt x="389" y="1150"/>
                  </a:lnTo>
                  <a:lnTo>
                    <a:pt x="376" y="1145"/>
                  </a:lnTo>
                  <a:lnTo>
                    <a:pt x="363" y="1140"/>
                  </a:lnTo>
                  <a:lnTo>
                    <a:pt x="349" y="1134"/>
                  </a:lnTo>
                  <a:lnTo>
                    <a:pt x="336" y="1128"/>
                  </a:lnTo>
                  <a:lnTo>
                    <a:pt x="324" y="1121"/>
                  </a:lnTo>
                  <a:lnTo>
                    <a:pt x="311" y="1114"/>
                  </a:lnTo>
                  <a:lnTo>
                    <a:pt x="298" y="1108"/>
                  </a:lnTo>
                  <a:lnTo>
                    <a:pt x="286" y="1101"/>
                  </a:lnTo>
                  <a:lnTo>
                    <a:pt x="274" y="1093"/>
                  </a:lnTo>
                  <a:lnTo>
                    <a:pt x="262" y="1085"/>
                  </a:lnTo>
                  <a:lnTo>
                    <a:pt x="250" y="1077"/>
                  </a:lnTo>
                  <a:lnTo>
                    <a:pt x="239" y="1069"/>
                  </a:lnTo>
                  <a:lnTo>
                    <a:pt x="227" y="1060"/>
                  </a:lnTo>
                  <a:lnTo>
                    <a:pt x="216" y="1051"/>
                  </a:lnTo>
                  <a:lnTo>
                    <a:pt x="205" y="1041"/>
                  </a:lnTo>
                  <a:lnTo>
                    <a:pt x="195" y="1032"/>
                  </a:lnTo>
                  <a:lnTo>
                    <a:pt x="184" y="1022"/>
                  </a:lnTo>
                  <a:lnTo>
                    <a:pt x="174" y="1012"/>
                  </a:lnTo>
                  <a:lnTo>
                    <a:pt x="164" y="1002"/>
                  </a:lnTo>
                  <a:lnTo>
                    <a:pt x="155" y="992"/>
                  </a:lnTo>
                  <a:lnTo>
                    <a:pt x="145" y="981"/>
                  </a:lnTo>
                  <a:lnTo>
                    <a:pt x="135" y="970"/>
                  </a:lnTo>
                  <a:lnTo>
                    <a:pt x="127" y="960"/>
                  </a:lnTo>
                  <a:lnTo>
                    <a:pt x="118" y="948"/>
                  </a:lnTo>
                  <a:lnTo>
                    <a:pt x="110" y="936"/>
                  </a:lnTo>
                  <a:lnTo>
                    <a:pt x="102" y="924"/>
                  </a:lnTo>
                  <a:lnTo>
                    <a:pt x="94" y="912"/>
                  </a:lnTo>
                  <a:lnTo>
                    <a:pt x="87" y="900"/>
                  </a:lnTo>
                  <a:lnTo>
                    <a:pt x="79" y="888"/>
                  </a:lnTo>
                  <a:lnTo>
                    <a:pt x="71" y="876"/>
                  </a:lnTo>
                  <a:lnTo>
                    <a:pt x="65" y="864"/>
                  </a:lnTo>
                  <a:lnTo>
                    <a:pt x="59" y="851"/>
                  </a:lnTo>
                  <a:lnTo>
                    <a:pt x="53" y="837"/>
                  </a:lnTo>
                  <a:lnTo>
                    <a:pt x="47" y="824"/>
                  </a:lnTo>
                  <a:lnTo>
                    <a:pt x="42" y="811"/>
                  </a:lnTo>
                  <a:lnTo>
                    <a:pt x="36" y="797"/>
                  </a:lnTo>
                  <a:lnTo>
                    <a:pt x="31" y="784"/>
                  </a:lnTo>
                  <a:lnTo>
                    <a:pt x="27" y="769"/>
                  </a:lnTo>
                  <a:lnTo>
                    <a:pt x="23" y="756"/>
                  </a:lnTo>
                  <a:lnTo>
                    <a:pt x="19" y="741"/>
                  </a:lnTo>
                  <a:lnTo>
                    <a:pt x="15" y="727"/>
                  </a:lnTo>
                  <a:lnTo>
                    <a:pt x="12" y="713"/>
                  </a:lnTo>
                  <a:lnTo>
                    <a:pt x="10" y="698"/>
                  </a:lnTo>
                  <a:lnTo>
                    <a:pt x="7" y="684"/>
                  </a:lnTo>
                  <a:lnTo>
                    <a:pt x="5" y="669"/>
                  </a:lnTo>
                  <a:lnTo>
                    <a:pt x="3" y="654"/>
                  </a:lnTo>
                  <a:lnTo>
                    <a:pt x="2" y="639"/>
                  </a:lnTo>
                  <a:lnTo>
                    <a:pt x="1" y="624"/>
                  </a:lnTo>
                  <a:lnTo>
                    <a:pt x="1" y="608"/>
                  </a:lnTo>
                  <a:lnTo>
                    <a:pt x="0" y="593"/>
                  </a:lnTo>
                  <a:lnTo>
                    <a:pt x="0" y="593"/>
                  </a:lnTo>
                  <a:lnTo>
                    <a:pt x="0" y="593"/>
                  </a:lnTo>
                  <a:lnTo>
                    <a:pt x="0" y="593"/>
                  </a:lnTo>
                  <a:lnTo>
                    <a:pt x="0" y="593"/>
                  </a:lnTo>
                  <a:lnTo>
                    <a:pt x="1" y="578"/>
                  </a:lnTo>
                  <a:lnTo>
                    <a:pt x="1" y="563"/>
                  </a:lnTo>
                  <a:lnTo>
                    <a:pt x="2" y="548"/>
                  </a:lnTo>
                  <a:lnTo>
                    <a:pt x="3" y="532"/>
                  </a:lnTo>
                  <a:lnTo>
                    <a:pt x="5" y="518"/>
                  </a:lnTo>
                  <a:lnTo>
                    <a:pt x="7" y="503"/>
                  </a:lnTo>
                  <a:lnTo>
                    <a:pt x="10" y="488"/>
                  </a:lnTo>
                  <a:lnTo>
                    <a:pt x="12" y="474"/>
                  </a:lnTo>
                  <a:lnTo>
                    <a:pt x="15" y="460"/>
                  </a:lnTo>
                  <a:lnTo>
                    <a:pt x="19" y="445"/>
                  </a:lnTo>
                  <a:lnTo>
                    <a:pt x="23" y="431"/>
                  </a:lnTo>
                  <a:lnTo>
                    <a:pt x="27" y="417"/>
                  </a:lnTo>
                  <a:lnTo>
                    <a:pt x="31" y="403"/>
                  </a:lnTo>
                  <a:lnTo>
                    <a:pt x="36" y="389"/>
                  </a:lnTo>
                  <a:lnTo>
                    <a:pt x="42" y="376"/>
                  </a:lnTo>
                  <a:lnTo>
                    <a:pt x="47" y="363"/>
                  </a:lnTo>
                  <a:lnTo>
                    <a:pt x="53" y="349"/>
                  </a:lnTo>
                  <a:lnTo>
                    <a:pt x="59" y="336"/>
                  </a:lnTo>
                  <a:lnTo>
                    <a:pt x="65" y="323"/>
                  </a:lnTo>
                  <a:lnTo>
                    <a:pt x="71" y="311"/>
                  </a:lnTo>
                  <a:lnTo>
                    <a:pt x="79" y="298"/>
                  </a:lnTo>
                  <a:lnTo>
                    <a:pt x="87" y="286"/>
                  </a:lnTo>
                  <a:lnTo>
                    <a:pt x="94" y="274"/>
                  </a:lnTo>
                  <a:lnTo>
                    <a:pt x="102" y="262"/>
                  </a:lnTo>
                  <a:lnTo>
                    <a:pt x="110" y="250"/>
                  </a:lnTo>
                  <a:lnTo>
                    <a:pt x="118" y="239"/>
                  </a:lnTo>
                  <a:lnTo>
                    <a:pt x="127" y="227"/>
                  </a:lnTo>
                  <a:lnTo>
                    <a:pt x="135" y="216"/>
                  </a:lnTo>
                  <a:lnTo>
                    <a:pt x="145" y="206"/>
                  </a:lnTo>
                  <a:lnTo>
                    <a:pt x="155" y="195"/>
                  </a:lnTo>
                  <a:lnTo>
                    <a:pt x="164" y="184"/>
                  </a:lnTo>
                  <a:lnTo>
                    <a:pt x="174" y="174"/>
                  </a:lnTo>
                  <a:lnTo>
                    <a:pt x="184" y="164"/>
                  </a:lnTo>
                  <a:lnTo>
                    <a:pt x="195" y="155"/>
                  </a:lnTo>
                  <a:lnTo>
                    <a:pt x="205" y="145"/>
                  </a:lnTo>
                  <a:lnTo>
                    <a:pt x="216" y="135"/>
                  </a:lnTo>
                  <a:lnTo>
                    <a:pt x="227" y="127"/>
                  </a:lnTo>
                  <a:lnTo>
                    <a:pt x="239" y="119"/>
                  </a:lnTo>
                  <a:lnTo>
                    <a:pt x="250" y="110"/>
                  </a:lnTo>
                  <a:lnTo>
                    <a:pt x="262" y="102"/>
                  </a:lnTo>
                  <a:lnTo>
                    <a:pt x="274" y="94"/>
                  </a:lnTo>
                  <a:lnTo>
                    <a:pt x="286" y="87"/>
                  </a:lnTo>
                  <a:lnTo>
                    <a:pt x="298" y="79"/>
                  </a:lnTo>
                  <a:lnTo>
                    <a:pt x="311" y="72"/>
                  </a:lnTo>
                  <a:lnTo>
                    <a:pt x="324" y="65"/>
                  </a:lnTo>
                  <a:lnTo>
                    <a:pt x="336" y="59"/>
                  </a:lnTo>
                  <a:lnTo>
                    <a:pt x="349" y="53"/>
                  </a:lnTo>
                  <a:lnTo>
                    <a:pt x="363" y="47"/>
                  </a:lnTo>
                  <a:lnTo>
                    <a:pt x="376" y="42"/>
                  </a:lnTo>
                  <a:lnTo>
                    <a:pt x="389" y="36"/>
                  </a:lnTo>
                  <a:lnTo>
                    <a:pt x="404" y="31"/>
                  </a:lnTo>
                  <a:lnTo>
                    <a:pt x="417" y="27"/>
                  </a:lnTo>
                  <a:lnTo>
                    <a:pt x="431" y="23"/>
                  </a:lnTo>
                  <a:lnTo>
                    <a:pt x="445" y="19"/>
                  </a:lnTo>
                  <a:lnTo>
                    <a:pt x="460" y="15"/>
                  </a:lnTo>
                  <a:lnTo>
                    <a:pt x="474" y="13"/>
                  </a:lnTo>
                  <a:lnTo>
                    <a:pt x="488" y="10"/>
                  </a:lnTo>
                  <a:lnTo>
                    <a:pt x="503" y="7"/>
                  </a:lnTo>
                  <a:lnTo>
                    <a:pt x="518" y="5"/>
                  </a:lnTo>
                  <a:lnTo>
                    <a:pt x="532" y="3"/>
                  </a:lnTo>
                  <a:lnTo>
                    <a:pt x="548" y="2"/>
                  </a:lnTo>
                  <a:lnTo>
                    <a:pt x="563" y="1"/>
                  </a:lnTo>
                  <a:lnTo>
                    <a:pt x="578" y="1"/>
                  </a:lnTo>
                  <a:lnTo>
                    <a:pt x="593" y="0"/>
                  </a:lnTo>
                  <a:lnTo>
                    <a:pt x="593" y="0"/>
                  </a:lnTo>
                  <a:lnTo>
                    <a:pt x="593" y="0"/>
                  </a:lnTo>
                  <a:lnTo>
                    <a:pt x="593" y="0"/>
                  </a:lnTo>
                  <a:close/>
                  <a:moveTo>
                    <a:pt x="593" y="219"/>
                  </a:moveTo>
                  <a:lnTo>
                    <a:pt x="593" y="219"/>
                  </a:lnTo>
                  <a:lnTo>
                    <a:pt x="593" y="219"/>
                  </a:lnTo>
                  <a:lnTo>
                    <a:pt x="584" y="219"/>
                  </a:lnTo>
                  <a:lnTo>
                    <a:pt x="574" y="219"/>
                  </a:lnTo>
                  <a:lnTo>
                    <a:pt x="564" y="220"/>
                  </a:lnTo>
                  <a:lnTo>
                    <a:pt x="555" y="221"/>
                  </a:lnTo>
                  <a:lnTo>
                    <a:pt x="545" y="222"/>
                  </a:lnTo>
                  <a:lnTo>
                    <a:pt x="536" y="223"/>
                  </a:lnTo>
                  <a:lnTo>
                    <a:pt x="527" y="225"/>
                  </a:lnTo>
                  <a:lnTo>
                    <a:pt x="518" y="227"/>
                  </a:lnTo>
                  <a:lnTo>
                    <a:pt x="508" y="228"/>
                  </a:lnTo>
                  <a:lnTo>
                    <a:pt x="500" y="231"/>
                  </a:lnTo>
                  <a:lnTo>
                    <a:pt x="491" y="233"/>
                  </a:lnTo>
                  <a:lnTo>
                    <a:pt x="482" y="235"/>
                  </a:lnTo>
                  <a:lnTo>
                    <a:pt x="473" y="239"/>
                  </a:lnTo>
                  <a:lnTo>
                    <a:pt x="464" y="242"/>
                  </a:lnTo>
                  <a:lnTo>
                    <a:pt x="456" y="245"/>
                  </a:lnTo>
                  <a:lnTo>
                    <a:pt x="448" y="248"/>
                  </a:lnTo>
                  <a:lnTo>
                    <a:pt x="439" y="251"/>
                  </a:lnTo>
                  <a:lnTo>
                    <a:pt x="431" y="255"/>
                  </a:lnTo>
                  <a:lnTo>
                    <a:pt x="423" y="259"/>
                  </a:lnTo>
                  <a:lnTo>
                    <a:pt x="415" y="264"/>
                  </a:lnTo>
                  <a:lnTo>
                    <a:pt x="407" y="268"/>
                  </a:lnTo>
                  <a:lnTo>
                    <a:pt x="399" y="273"/>
                  </a:lnTo>
                  <a:lnTo>
                    <a:pt x="392" y="278"/>
                  </a:lnTo>
                  <a:lnTo>
                    <a:pt x="384" y="283"/>
                  </a:lnTo>
                  <a:lnTo>
                    <a:pt x="376" y="288"/>
                  </a:lnTo>
                  <a:lnTo>
                    <a:pt x="369" y="293"/>
                  </a:lnTo>
                  <a:lnTo>
                    <a:pt x="362" y="299"/>
                  </a:lnTo>
                  <a:lnTo>
                    <a:pt x="356" y="304"/>
                  </a:lnTo>
                  <a:lnTo>
                    <a:pt x="348" y="310"/>
                  </a:lnTo>
                  <a:lnTo>
                    <a:pt x="341" y="316"/>
                  </a:lnTo>
                  <a:lnTo>
                    <a:pt x="335" y="322"/>
                  </a:lnTo>
                  <a:lnTo>
                    <a:pt x="328" y="328"/>
                  </a:lnTo>
                  <a:lnTo>
                    <a:pt x="322" y="335"/>
                  </a:lnTo>
                  <a:lnTo>
                    <a:pt x="316" y="342"/>
                  </a:lnTo>
                  <a:lnTo>
                    <a:pt x="310" y="348"/>
                  </a:lnTo>
                  <a:lnTo>
                    <a:pt x="304" y="355"/>
                  </a:lnTo>
                  <a:lnTo>
                    <a:pt x="299" y="362"/>
                  </a:lnTo>
                  <a:lnTo>
                    <a:pt x="293" y="369"/>
                  </a:lnTo>
                  <a:lnTo>
                    <a:pt x="288" y="376"/>
                  </a:lnTo>
                  <a:lnTo>
                    <a:pt x="283" y="383"/>
                  </a:lnTo>
                  <a:lnTo>
                    <a:pt x="278" y="391"/>
                  </a:lnTo>
                  <a:lnTo>
                    <a:pt x="273" y="399"/>
                  </a:lnTo>
                  <a:lnTo>
                    <a:pt x="268" y="407"/>
                  </a:lnTo>
                  <a:lnTo>
                    <a:pt x="264" y="415"/>
                  </a:lnTo>
                  <a:lnTo>
                    <a:pt x="260" y="423"/>
                  </a:lnTo>
                  <a:lnTo>
                    <a:pt x="256" y="431"/>
                  </a:lnTo>
                  <a:lnTo>
                    <a:pt x="252" y="439"/>
                  </a:lnTo>
                  <a:lnTo>
                    <a:pt x="248" y="448"/>
                  </a:lnTo>
                  <a:lnTo>
                    <a:pt x="245" y="456"/>
                  </a:lnTo>
                  <a:lnTo>
                    <a:pt x="242" y="464"/>
                  </a:lnTo>
                  <a:lnTo>
                    <a:pt x="239" y="473"/>
                  </a:lnTo>
                  <a:lnTo>
                    <a:pt x="236" y="482"/>
                  </a:lnTo>
                  <a:lnTo>
                    <a:pt x="233" y="491"/>
                  </a:lnTo>
                  <a:lnTo>
                    <a:pt x="231" y="500"/>
                  </a:lnTo>
                  <a:lnTo>
                    <a:pt x="228" y="509"/>
                  </a:lnTo>
                  <a:lnTo>
                    <a:pt x="227" y="518"/>
                  </a:lnTo>
                  <a:lnTo>
                    <a:pt x="224" y="527"/>
                  </a:lnTo>
                  <a:lnTo>
                    <a:pt x="223" y="536"/>
                  </a:lnTo>
                  <a:lnTo>
                    <a:pt x="222" y="546"/>
                  </a:lnTo>
                  <a:lnTo>
                    <a:pt x="221" y="555"/>
                  </a:lnTo>
                  <a:lnTo>
                    <a:pt x="220" y="564"/>
                  </a:lnTo>
                  <a:lnTo>
                    <a:pt x="219" y="574"/>
                  </a:lnTo>
                  <a:lnTo>
                    <a:pt x="219" y="584"/>
                  </a:lnTo>
                  <a:lnTo>
                    <a:pt x="219" y="593"/>
                  </a:lnTo>
                  <a:lnTo>
                    <a:pt x="219" y="593"/>
                  </a:lnTo>
                  <a:lnTo>
                    <a:pt x="219" y="593"/>
                  </a:lnTo>
                  <a:lnTo>
                    <a:pt x="219" y="593"/>
                  </a:lnTo>
                  <a:lnTo>
                    <a:pt x="219" y="593"/>
                  </a:lnTo>
                  <a:lnTo>
                    <a:pt x="219" y="603"/>
                  </a:lnTo>
                  <a:lnTo>
                    <a:pt x="219" y="612"/>
                  </a:lnTo>
                  <a:lnTo>
                    <a:pt x="220" y="622"/>
                  </a:lnTo>
                  <a:lnTo>
                    <a:pt x="221" y="632"/>
                  </a:lnTo>
                  <a:lnTo>
                    <a:pt x="222" y="641"/>
                  </a:lnTo>
                  <a:lnTo>
                    <a:pt x="223" y="650"/>
                  </a:lnTo>
                  <a:lnTo>
                    <a:pt x="224" y="660"/>
                  </a:lnTo>
                  <a:lnTo>
                    <a:pt x="227" y="669"/>
                  </a:lnTo>
                  <a:lnTo>
                    <a:pt x="228" y="678"/>
                  </a:lnTo>
                  <a:lnTo>
                    <a:pt x="231" y="687"/>
                  </a:lnTo>
                  <a:lnTo>
                    <a:pt x="233" y="696"/>
                  </a:lnTo>
                  <a:lnTo>
                    <a:pt x="236" y="704"/>
                  </a:lnTo>
                  <a:lnTo>
                    <a:pt x="239" y="713"/>
                  </a:lnTo>
                  <a:lnTo>
                    <a:pt x="242" y="722"/>
                  </a:lnTo>
                  <a:lnTo>
                    <a:pt x="245" y="731"/>
                  </a:lnTo>
                  <a:lnTo>
                    <a:pt x="248" y="739"/>
                  </a:lnTo>
                  <a:lnTo>
                    <a:pt x="252" y="748"/>
                  </a:lnTo>
                  <a:lnTo>
                    <a:pt x="256" y="756"/>
                  </a:lnTo>
                  <a:lnTo>
                    <a:pt x="260" y="764"/>
                  </a:lnTo>
                  <a:lnTo>
                    <a:pt x="264" y="772"/>
                  </a:lnTo>
                  <a:lnTo>
                    <a:pt x="268" y="780"/>
                  </a:lnTo>
                  <a:lnTo>
                    <a:pt x="273" y="788"/>
                  </a:lnTo>
                  <a:lnTo>
                    <a:pt x="278" y="795"/>
                  </a:lnTo>
                  <a:lnTo>
                    <a:pt x="283" y="803"/>
                  </a:lnTo>
                  <a:lnTo>
                    <a:pt x="288" y="810"/>
                  </a:lnTo>
                  <a:lnTo>
                    <a:pt x="293" y="817"/>
                  </a:lnTo>
                  <a:lnTo>
                    <a:pt x="299" y="824"/>
                  </a:lnTo>
                  <a:lnTo>
                    <a:pt x="304" y="832"/>
                  </a:lnTo>
                  <a:lnTo>
                    <a:pt x="310" y="838"/>
                  </a:lnTo>
                  <a:lnTo>
                    <a:pt x="316" y="845"/>
                  </a:lnTo>
                  <a:lnTo>
                    <a:pt x="322" y="852"/>
                  </a:lnTo>
                  <a:lnTo>
                    <a:pt x="328" y="858"/>
                  </a:lnTo>
                  <a:lnTo>
                    <a:pt x="337" y="866"/>
                  </a:lnTo>
                  <a:lnTo>
                    <a:pt x="345" y="874"/>
                  </a:lnTo>
                  <a:lnTo>
                    <a:pt x="354" y="881"/>
                  </a:lnTo>
                  <a:lnTo>
                    <a:pt x="363" y="888"/>
                  </a:lnTo>
                  <a:lnTo>
                    <a:pt x="372" y="896"/>
                  </a:lnTo>
                  <a:lnTo>
                    <a:pt x="382" y="903"/>
                  </a:lnTo>
                  <a:lnTo>
                    <a:pt x="392" y="908"/>
                  </a:lnTo>
                  <a:lnTo>
                    <a:pt x="402" y="915"/>
                  </a:lnTo>
                  <a:lnTo>
                    <a:pt x="412" y="921"/>
                  </a:lnTo>
                  <a:lnTo>
                    <a:pt x="422" y="927"/>
                  </a:lnTo>
                  <a:lnTo>
                    <a:pt x="432" y="932"/>
                  </a:lnTo>
                  <a:lnTo>
                    <a:pt x="444" y="936"/>
                  </a:lnTo>
                  <a:lnTo>
                    <a:pt x="454" y="941"/>
                  </a:lnTo>
                  <a:lnTo>
                    <a:pt x="465" y="945"/>
                  </a:lnTo>
                  <a:lnTo>
                    <a:pt x="476" y="949"/>
                  </a:lnTo>
                  <a:lnTo>
                    <a:pt x="488" y="952"/>
                  </a:lnTo>
                  <a:lnTo>
                    <a:pt x="496" y="941"/>
                  </a:lnTo>
                  <a:lnTo>
                    <a:pt x="484" y="938"/>
                  </a:lnTo>
                  <a:lnTo>
                    <a:pt x="473" y="934"/>
                  </a:lnTo>
                  <a:lnTo>
                    <a:pt x="462" y="930"/>
                  </a:lnTo>
                  <a:lnTo>
                    <a:pt x="452" y="925"/>
                  </a:lnTo>
                  <a:lnTo>
                    <a:pt x="440" y="921"/>
                  </a:lnTo>
                  <a:lnTo>
                    <a:pt x="431" y="916"/>
                  </a:lnTo>
                  <a:lnTo>
                    <a:pt x="420" y="910"/>
                  </a:lnTo>
                  <a:lnTo>
                    <a:pt x="410" y="904"/>
                  </a:lnTo>
                  <a:lnTo>
                    <a:pt x="400" y="899"/>
                  </a:lnTo>
                  <a:lnTo>
                    <a:pt x="391" y="892"/>
                  </a:lnTo>
                  <a:lnTo>
                    <a:pt x="381" y="886"/>
                  </a:lnTo>
                  <a:lnTo>
                    <a:pt x="372" y="879"/>
                  </a:lnTo>
                  <a:lnTo>
                    <a:pt x="364" y="872"/>
                  </a:lnTo>
                  <a:lnTo>
                    <a:pt x="355" y="864"/>
                  </a:lnTo>
                  <a:lnTo>
                    <a:pt x="346" y="856"/>
                  </a:lnTo>
                  <a:lnTo>
                    <a:pt x="338" y="848"/>
                  </a:lnTo>
                  <a:lnTo>
                    <a:pt x="332" y="843"/>
                  </a:lnTo>
                  <a:lnTo>
                    <a:pt x="326" y="836"/>
                  </a:lnTo>
                  <a:lnTo>
                    <a:pt x="320" y="830"/>
                  </a:lnTo>
                  <a:lnTo>
                    <a:pt x="315" y="823"/>
                  </a:lnTo>
                  <a:lnTo>
                    <a:pt x="309" y="816"/>
                  </a:lnTo>
                  <a:lnTo>
                    <a:pt x="304" y="809"/>
                  </a:lnTo>
                  <a:lnTo>
                    <a:pt x="299" y="802"/>
                  </a:lnTo>
                  <a:lnTo>
                    <a:pt x="294" y="795"/>
                  </a:lnTo>
                  <a:lnTo>
                    <a:pt x="289" y="788"/>
                  </a:lnTo>
                  <a:lnTo>
                    <a:pt x="284" y="780"/>
                  </a:lnTo>
                  <a:lnTo>
                    <a:pt x="280" y="773"/>
                  </a:lnTo>
                  <a:lnTo>
                    <a:pt x="276" y="765"/>
                  </a:lnTo>
                  <a:lnTo>
                    <a:pt x="272" y="758"/>
                  </a:lnTo>
                  <a:lnTo>
                    <a:pt x="268" y="750"/>
                  </a:lnTo>
                  <a:lnTo>
                    <a:pt x="264" y="742"/>
                  </a:lnTo>
                  <a:lnTo>
                    <a:pt x="260" y="734"/>
                  </a:lnTo>
                  <a:lnTo>
                    <a:pt x="257" y="726"/>
                  </a:lnTo>
                  <a:lnTo>
                    <a:pt x="254" y="717"/>
                  </a:lnTo>
                  <a:lnTo>
                    <a:pt x="252" y="709"/>
                  </a:lnTo>
                  <a:lnTo>
                    <a:pt x="248" y="700"/>
                  </a:lnTo>
                  <a:lnTo>
                    <a:pt x="246" y="692"/>
                  </a:lnTo>
                  <a:lnTo>
                    <a:pt x="244" y="684"/>
                  </a:lnTo>
                  <a:lnTo>
                    <a:pt x="241" y="675"/>
                  </a:lnTo>
                  <a:lnTo>
                    <a:pt x="240" y="666"/>
                  </a:lnTo>
                  <a:lnTo>
                    <a:pt x="238" y="657"/>
                  </a:lnTo>
                  <a:lnTo>
                    <a:pt x="236" y="648"/>
                  </a:lnTo>
                  <a:lnTo>
                    <a:pt x="235" y="640"/>
                  </a:lnTo>
                  <a:lnTo>
                    <a:pt x="234" y="630"/>
                  </a:lnTo>
                  <a:lnTo>
                    <a:pt x="233" y="621"/>
                  </a:lnTo>
                  <a:lnTo>
                    <a:pt x="232" y="612"/>
                  </a:lnTo>
                  <a:lnTo>
                    <a:pt x="232" y="603"/>
                  </a:lnTo>
                  <a:lnTo>
                    <a:pt x="232" y="593"/>
                  </a:lnTo>
                  <a:lnTo>
                    <a:pt x="232" y="593"/>
                  </a:lnTo>
                  <a:lnTo>
                    <a:pt x="232" y="593"/>
                  </a:lnTo>
                  <a:lnTo>
                    <a:pt x="232" y="593"/>
                  </a:lnTo>
                  <a:lnTo>
                    <a:pt x="232" y="593"/>
                  </a:lnTo>
                  <a:lnTo>
                    <a:pt x="232" y="584"/>
                  </a:lnTo>
                  <a:lnTo>
                    <a:pt x="232" y="575"/>
                  </a:lnTo>
                  <a:lnTo>
                    <a:pt x="233" y="565"/>
                  </a:lnTo>
                  <a:lnTo>
                    <a:pt x="234" y="556"/>
                  </a:lnTo>
                  <a:lnTo>
                    <a:pt x="235" y="548"/>
                  </a:lnTo>
                  <a:lnTo>
                    <a:pt x="236" y="538"/>
                  </a:lnTo>
                  <a:lnTo>
                    <a:pt x="238" y="529"/>
                  </a:lnTo>
                  <a:lnTo>
                    <a:pt x="240" y="520"/>
                  </a:lnTo>
                  <a:lnTo>
                    <a:pt x="241" y="512"/>
                  </a:lnTo>
                  <a:lnTo>
                    <a:pt x="244" y="503"/>
                  </a:lnTo>
                  <a:lnTo>
                    <a:pt x="246" y="495"/>
                  </a:lnTo>
                  <a:lnTo>
                    <a:pt x="248" y="486"/>
                  </a:lnTo>
                  <a:lnTo>
                    <a:pt x="252" y="478"/>
                  </a:lnTo>
                  <a:lnTo>
                    <a:pt x="254" y="469"/>
                  </a:lnTo>
                  <a:lnTo>
                    <a:pt x="257" y="461"/>
                  </a:lnTo>
                  <a:lnTo>
                    <a:pt x="260" y="452"/>
                  </a:lnTo>
                  <a:lnTo>
                    <a:pt x="264" y="444"/>
                  </a:lnTo>
                  <a:lnTo>
                    <a:pt x="268" y="437"/>
                  </a:lnTo>
                  <a:lnTo>
                    <a:pt x="272" y="429"/>
                  </a:lnTo>
                  <a:lnTo>
                    <a:pt x="276" y="421"/>
                  </a:lnTo>
                  <a:lnTo>
                    <a:pt x="280" y="413"/>
                  </a:lnTo>
                  <a:lnTo>
                    <a:pt x="284" y="406"/>
                  </a:lnTo>
                  <a:lnTo>
                    <a:pt x="289" y="399"/>
                  </a:lnTo>
                  <a:lnTo>
                    <a:pt x="294" y="391"/>
                  </a:lnTo>
                  <a:lnTo>
                    <a:pt x="299" y="384"/>
                  </a:lnTo>
                  <a:lnTo>
                    <a:pt x="304" y="377"/>
                  </a:lnTo>
                  <a:lnTo>
                    <a:pt x="309" y="371"/>
                  </a:lnTo>
                  <a:lnTo>
                    <a:pt x="315" y="363"/>
                  </a:lnTo>
                  <a:lnTo>
                    <a:pt x="320" y="357"/>
                  </a:lnTo>
                  <a:lnTo>
                    <a:pt x="326" y="351"/>
                  </a:lnTo>
                  <a:lnTo>
                    <a:pt x="332" y="344"/>
                  </a:lnTo>
                  <a:lnTo>
                    <a:pt x="338" y="338"/>
                  </a:lnTo>
                  <a:lnTo>
                    <a:pt x="344" y="331"/>
                  </a:lnTo>
                  <a:lnTo>
                    <a:pt x="351" y="326"/>
                  </a:lnTo>
                  <a:lnTo>
                    <a:pt x="357" y="320"/>
                  </a:lnTo>
                  <a:lnTo>
                    <a:pt x="364" y="315"/>
                  </a:lnTo>
                  <a:lnTo>
                    <a:pt x="370" y="309"/>
                  </a:lnTo>
                  <a:lnTo>
                    <a:pt x="377" y="303"/>
                  </a:lnTo>
                  <a:lnTo>
                    <a:pt x="384" y="299"/>
                  </a:lnTo>
                  <a:lnTo>
                    <a:pt x="392" y="294"/>
                  </a:lnTo>
                  <a:lnTo>
                    <a:pt x="399" y="289"/>
                  </a:lnTo>
                  <a:lnTo>
                    <a:pt x="406" y="284"/>
                  </a:lnTo>
                  <a:lnTo>
                    <a:pt x="413" y="280"/>
                  </a:lnTo>
                  <a:lnTo>
                    <a:pt x="421" y="276"/>
                  </a:lnTo>
                  <a:lnTo>
                    <a:pt x="429" y="271"/>
                  </a:lnTo>
                  <a:lnTo>
                    <a:pt x="437" y="267"/>
                  </a:lnTo>
                  <a:lnTo>
                    <a:pt x="444" y="264"/>
                  </a:lnTo>
                  <a:lnTo>
                    <a:pt x="452" y="260"/>
                  </a:lnTo>
                  <a:lnTo>
                    <a:pt x="461" y="257"/>
                  </a:lnTo>
                  <a:lnTo>
                    <a:pt x="469" y="254"/>
                  </a:lnTo>
                  <a:lnTo>
                    <a:pt x="477" y="251"/>
                  </a:lnTo>
                  <a:lnTo>
                    <a:pt x="486" y="248"/>
                  </a:lnTo>
                  <a:lnTo>
                    <a:pt x="494" y="246"/>
                  </a:lnTo>
                  <a:lnTo>
                    <a:pt x="503" y="243"/>
                  </a:lnTo>
                  <a:lnTo>
                    <a:pt x="512" y="241"/>
                  </a:lnTo>
                  <a:lnTo>
                    <a:pt x="520" y="239"/>
                  </a:lnTo>
                  <a:lnTo>
                    <a:pt x="529" y="238"/>
                  </a:lnTo>
                  <a:lnTo>
                    <a:pt x="538" y="236"/>
                  </a:lnTo>
                  <a:lnTo>
                    <a:pt x="548" y="235"/>
                  </a:lnTo>
                  <a:lnTo>
                    <a:pt x="556" y="234"/>
                  </a:lnTo>
                  <a:lnTo>
                    <a:pt x="565" y="233"/>
                  </a:lnTo>
                  <a:lnTo>
                    <a:pt x="575" y="232"/>
                  </a:lnTo>
                  <a:lnTo>
                    <a:pt x="584" y="232"/>
                  </a:lnTo>
                  <a:lnTo>
                    <a:pt x="593" y="232"/>
                  </a:lnTo>
                  <a:lnTo>
                    <a:pt x="593" y="232"/>
                  </a:lnTo>
                  <a:lnTo>
                    <a:pt x="593" y="232"/>
                  </a:lnTo>
                  <a:lnTo>
                    <a:pt x="593" y="232"/>
                  </a:lnTo>
                  <a:lnTo>
                    <a:pt x="593" y="232"/>
                  </a:lnTo>
                  <a:lnTo>
                    <a:pt x="603" y="232"/>
                  </a:lnTo>
                  <a:lnTo>
                    <a:pt x="612" y="232"/>
                  </a:lnTo>
                  <a:lnTo>
                    <a:pt x="621" y="233"/>
                  </a:lnTo>
                  <a:lnTo>
                    <a:pt x="630" y="234"/>
                  </a:lnTo>
                  <a:lnTo>
                    <a:pt x="639" y="235"/>
                  </a:lnTo>
                  <a:lnTo>
                    <a:pt x="649" y="236"/>
                  </a:lnTo>
                  <a:lnTo>
                    <a:pt x="657" y="238"/>
                  </a:lnTo>
                  <a:lnTo>
                    <a:pt x="666" y="239"/>
                  </a:lnTo>
                  <a:lnTo>
                    <a:pt x="675" y="241"/>
                  </a:lnTo>
                  <a:lnTo>
                    <a:pt x="684" y="243"/>
                  </a:lnTo>
                  <a:lnTo>
                    <a:pt x="693" y="246"/>
                  </a:lnTo>
                  <a:lnTo>
                    <a:pt x="701" y="248"/>
                  </a:lnTo>
                  <a:lnTo>
                    <a:pt x="709" y="251"/>
                  </a:lnTo>
                  <a:lnTo>
                    <a:pt x="717" y="254"/>
                  </a:lnTo>
                  <a:lnTo>
                    <a:pt x="726" y="257"/>
                  </a:lnTo>
                  <a:lnTo>
                    <a:pt x="733" y="260"/>
                  </a:lnTo>
                  <a:lnTo>
                    <a:pt x="742" y="264"/>
                  </a:lnTo>
                  <a:lnTo>
                    <a:pt x="750" y="267"/>
                  </a:lnTo>
                  <a:lnTo>
                    <a:pt x="757" y="271"/>
                  </a:lnTo>
                  <a:lnTo>
                    <a:pt x="765" y="276"/>
                  </a:lnTo>
                  <a:lnTo>
                    <a:pt x="773" y="280"/>
                  </a:lnTo>
                  <a:lnTo>
                    <a:pt x="781" y="284"/>
                  </a:lnTo>
                  <a:lnTo>
                    <a:pt x="788" y="289"/>
                  </a:lnTo>
                  <a:lnTo>
                    <a:pt x="795" y="294"/>
                  </a:lnTo>
                  <a:lnTo>
                    <a:pt x="802" y="299"/>
                  </a:lnTo>
                  <a:lnTo>
                    <a:pt x="809" y="303"/>
                  </a:lnTo>
                  <a:lnTo>
                    <a:pt x="817" y="309"/>
                  </a:lnTo>
                  <a:lnTo>
                    <a:pt x="823" y="315"/>
                  </a:lnTo>
                  <a:lnTo>
                    <a:pt x="829" y="320"/>
                  </a:lnTo>
                  <a:lnTo>
                    <a:pt x="836" y="326"/>
                  </a:lnTo>
                  <a:lnTo>
                    <a:pt x="842" y="331"/>
                  </a:lnTo>
                  <a:lnTo>
                    <a:pt x="849" y="338"/>
                  </a:lnTo>
                  <a:lnTo>
                    <a:pt x="855" y="344"/>
                  </a:lnTo>
                  <a:lnTo>
                    <a:pt x="861" y="351"/>
                  </a:lnTo>
                  <a:lnTo>
                    <a:pt x="866" y="357"/>
                  </a:lnTo>
                  <a:lnTo>
                    <a:pt x="872" y="363"/>
                  </a:lnTo>
                  <a:lnTo>
                    <a:pt x="877" y="371"/>
                  </a:lnTo>
                  <a:lnTo>
                    <a:pt x="883" y="377"/>
                  </a:lnTo>
                  <a:lnTo>
                    <a:pt x="888" y="384"/>
                  </a:lnTo>
                  <a:lnTo>
                    <a:pt x="893" y="391"/>
                  </a:lnTo>
                  <a:lnTo>
                    <a:pt x="897" y="399"/>
                  </a:lnTo>
                  <a:lnTo>
                    <a:pt x="902" y="406"/>
                  </a:lnTo>
                  <a:lnTo>
                    <a:pt x="906" y="413"/>
                  </a:lnTo>
                  <a:lnTo>
                    <a:pt x="911" y="421"/>
                  </a:lnTo>
                  <a:lnTo>
                    <a:pt x="915" y="429"/>
                  </a:lnTo>
                  <a:lnTo>
                    <a:pt x="919" y="437"/>
                  </a:lnTo>
                  <a:lnTo>
                    <a:pt x="923" y="444"/>
                  </a:lnTo>
                  <a:lnTo>
                    <a:pt x="926" y="452"/>
                  </a:lnTo>
                  <a:lnTo>
                    <a:pt x="929" y="461"/>
                  </a:lnTo>
                  <a:lnTo>
                    <a:pt x="933" y="469"/>
                  </a:lnTo>
                  <a:lnTo>
                    <a:pt x="936" y="478"/>
                  </a:lnTo>
                  <a:lnTo>
                    <a:pt x="938" y="486"/>
                  </a:lnTo>
                  <a:lnTo>
                    <a:pt x="941" y="495"/>
                  </a:lnTo>
                  <a:lnTo>
                    <a:pt x="943" y="503"/>
                  </a:lnTo>
                  <a:lnTo>
                    <a:pt x="945" y="512"/>
                  </a:lnTo>
                  <a:lnTo>
                    <a:pt x="947" y="520"/>
                  </a:lnTo>
                  <a:lnTo>
                    <a:pt x="949" y="529"/>
                  </a:lnTo>
                  <a:lnTo>
                    <a:pt x="950" y="538"/>
                  </a:lnTo>
                  <a:lnTo>
                    <a:pt x="952" y="548"/>
                  </a:lnTo>
                  <a:lnTo>
                    <a:pt x="953" y="556"/>
                  </a:lnTo>
                  <a:lnTo>
                    <a:pt x="953" y="565"/>
                  </a:lnTo>
                  <a:lnTo>
                    <a:pt x="954" y="575"/>
                  </a:lnTo>
                  <a:lnTo>
                    <a:pt x="954" y="584"/>
                  </a:lnTo>
                  <a:lnTo>
                    <a:pt x="954" y="593"/>
                  </a:lnTo>
                  <a:lnTo>
                    <a:pt x="954" y="593"/>
                  </a:lnTo>
                  <a:lnTo>
                    <a:pt x="954" y="593"/>
                  </a:lnTo>
                  <a:lnTo>
                    <a:pt x="954" y="593"/>
                  </a:lnTo>
                  <a:lnTo>
                    <a:pt x="954" y="593"/>
                  </a:lnTo>
                  <a:lnTo>
                    <a:pt x="954" y="603"/>
                  </a:lnTo>
                  <a:lnTo>
                    <a:pt x="954" y="612"/>
                  </a:lnTo>
                  <a:lnTo>
                    <a:pt x="953" y="621"/>
                  </a:lnTo>
                  <a:lnTo>
                    <a:pt x="953" y="630"/>
                  </a:lnTo>
                  <a:lnTo>
                    <a:pt x="952" y="640"/>
                  </a:lnTo>
                  <a:lnTo>
                    <a:pt x="950" y="648"/>
                  </a:lnTo>
                  <a:lnTo>
                    <a:pt x="949" y="657"/>
                  </a:lnTo>
                  <a:lnTo>
                    <a:pt x="947" y="666"/>
                  </a:lnTo>
                  <a:lnTo>
                    <a:pt x="945" y="675"/>
                  </a:lnTo>
                  <a:lnTo>
                    <a:pt x="943" y="684"/>
                  </a:lnTo>
                  <a:lnTo>
                    <a:pt x="941" y="692"/>
                  </a:lnTo>
                  <a:lnTo>
                    <a:pt x="938" y="700"/>
                  </a:lnTo>
                  <a:lnTo>
                    <a:pt x="936" y="709"/>
                  </a:lnTo>
                  <a:lnTo>
                    <a:pt x="933" y="717"/>
                  </a:lnTo>
                  <a:lnTo>
                    <a:pt x="929" y="726"/>
                  </a:lnTo>
                  <a:lnTo>
                    <a:pt x="926" y="734"/>
                  </a:lnTo>
                  <a:lnTo>
                    <a:pt x="923" y="742"/>
                  </a:lnTo>
                  <a:lnTo>
                    <a:pt x="919" y="750"/>
                  </a:lnTo>
                  <a:lnTo>
                    <a:pt x="915" y="758"/>
                  </a:lnTo>
                  <a:lnTo>
                    <a:pt x="911" y="765"/>
                  </a:lnTo>
                  <a:lnTo>
                    <a:pt x="906" y="773"/>
                  </a:lnTo>
                  <a:lnTo>
                    <a:pt x="902" y="780"/>
                  </a:lnTo>
                  <a:lnTo>
                    <a:pt x="897" y="788"/>
                  </a:lnTo>
                  <a:lnTo>
                    <a:pt x="893" y="795"/>
                  </a:lnTo>
                  <a:lnTo>
                    <a:pt x="888" y="802"/>
                  </a:lnTo>
                  <a:lnTo>
                    <a:pt x="883" y="809"/>
                  </a:lnTo>
                  <a:lnTo>
                    <a:pt x="877" y="816"/>
                  </a:lnTo>
                  <a:lnTo>
                    <a:pt x="872" y="823"/>
                  </a:lnTo>
                  <a:lnTo>
                    <a:pt x="866" y="830"/>
                  </a:lnTo>
                  <a:lnTo>
                    <a:pt x="861" y="836"/>
                  </a:lnTo>
                  <a:lnTo>
                    <a:pt x="855" y="843"/>
                  </a:lnTo>
                  <a:lnTo>
                    <a:pt x="849" y="848"/>
                  </a:lnTo>
                  <a:lnTo>
                    <a:pt x="841" y="856"/>
                  </a:lnTo>
                  <a:lnTo>
                    <a:pt x="832" y="864"/>
                  </a:lnTo>
                  <a:lnTo>
                    <a:pt x="823" y="872"/>
                  </a:lnTo>
                  <a:lnTo>
                    <a:pt x="814" y="879"/>
                  </a:lnTo>
                  <a:lnTo>
                    <a:pt x="805" y="886"/>
                  </a:lnTo>
                  <a:lnTo>
                    <a:pt x="796" y="892"/>
                  </a:lnTo>
                  <a:lnTo>
                    <a:pt x="786" y="899"/>
                  </a:lnTo>
                  <a:lnTo>
                    <a:pt x="777" y="904"/>
                  </a:lnTo>
                  <a:lnTo>
                    <a:pt x="766" y="910"/>
                  </a:lnTo>
                  <a:lnTo>
                    <a:pt x="756" y="916"/>
                  </a:lnTo>
                  <a:lnTo>
                    <a:pt x="745" y="921"/>
                  </a:lnTo>
                  <a:lnTo>
                    <a:pt x="735" y="925"/>
                  </a:lnTo>
                  <a:lnTo>
                    <a:pt x="725" y="930"/>
                  </a:lnTo>
                  <a:lnTo>
                    <a:pt x="713" y="934"/>
                  </a:lnTo>
                  <a:lnTo>
                    <a:pt x="702" y="938"/>
                  </a:lnTo>
                  <a:lnTo>
                    <a:pt x="691" y="941"/>
                  </a:lnTo>
                  <a:lnTo>
                    <a:pt x="699" y="952"/>
                  </a:lnTo>
                  <a:lnTo>
                    <a:pt x="710" y="949"/>
                  </a:lnTo>
                  <a:lnTo>
                    <a:pt x="721" y="945"/>
                  </a:lnTo>
                  <a:lnTo>
                    <a:pt x="733" y="941"/>
                  </a:lnTo>
                  <a:lnTo>
                    <a:pt x="743" y="936"/>
                  </a:lnTo>
                  <a:lnTo>
                    <a:pt x="754" y="932"/>
                  </a:lnTo>
                  <a:lnTo>
                    <a:pt x="765" y="927"/>
                  </a:lnTo>
                  <a:lnTo>
                    <a:pt x="775" y="921"/>
                  </a:lnTo>
                  <a:lnTo>
                    <a:pt x="785" y="915"/>
                  </a:lnTo>
                  <a:lnTo>
                    <a:pt x="795" y="909"/>
                  </a:lnTo>
                  <a:lnTo>
                    <a:pt x="805" y="903"/>
                  </a:lnTo>
                  <a:lnTo>
                    <a:pt x="814" y="896"/>
                  </a:lnTo>
                  <a:lnTo>
                    <a:pt x="823" y="888"/>
                  </a:lnTo>
                  <a:lnTo>
                    <a:pt x="833" y="881"/>
                  </a:lnTo>
                  <a:lnTo>
                    <a:pt x="841" y="874"/>
                  </a:lnTo>
                  <a:lnTo>
                    <a:pt x="850" y="866"/>
                  </a:lnTo>
                  <a:lnTo>
                    <a:pt x="858" y="858"/>
                  </a:lnTo>
                  <a:lnTo>
                    <a:pt x="865" y="852"/>
                  </a:lnTo>
                  <a:lnTo>
                    <a:pt x="871" y="845"/>
                  </a:lnTo>
                  <a:lnTo>
                    <a:pt x="877" y="838"/>
                  </a:lnTo>
                  <a:lnTo>
                    <a:pt x="882" y="832"/>
                  </a:lnTo>
                  <a:lnTo>
                    <a:pt x="888" y="824"/>
                  </a:lnTo>
                  <a:lnTo>
                    <a:pt x="893" y="817"/>
                  </a:lnTo>
                  <a:lnTo>
                    <a:pt x="898" y="810"/>
                  </a:lnTo>
                  <a:lnTo>
                    <a:pt x="904" y="803"/>
                  </a:lnTo>
                  <a:lnTo>
                    <a:pt x="909" y="795"/>
                  </a:lnTo>
                  <a:lnTo>
                    <a:pt x="913" y="788"/>
                  </a:lnTo>
                  <a:lnTo>
                    <a:pt x="918" y="780"/>
                  </a:lnTo>
                  <a:lnTo>
                    <a:pt x="923" y="772"/>
                  </a:lnTo>
                  <a:lnTo>
                    <a:pt x="927" y="764"/>
                  </a:lnTo>
                  <a:lnTo>
                    <a:pt x="931" y="756"/>
                  </a:lnTo>
                  <a:lnTo>
                    <a:pt x="935" y="748"/>
                  </a:lnTo>
                  <a:lnTo>
                    <a:pt x="938" y="739"/>
                  </a:lnTo>
                  <a:lnTo>
                    <a:pt x="941" y="731"/>
                  </a:lnTo>
                  <a:lnTo>
                    <a:pt x="945" y="722"/>
                  </a:lnTo>
                  <a:lnTo>
                    <a:pt x="948" y="713"/>
                  </a:lnTo>
                  <a:lnTo>
                    <a:pt x="951" y="704"/>
                  </a:lnTo>
                  <a:lnTo>
                    <a:pt x="953" y="696"/>
                  </a:lnTo>
                  <a:lnTo>
                    <a:pt x="956" y="687"/>
                  </a:lnTo>
                  <a:lnTo>
                    <a:pt x="958" y="678"/>
                  </a:lnTo>
                  <a:lnTo>
                    <a:pt x="960" y="669"/>
                  </a:lnTo>
                  <a:lnTo>
                    <a:pt x="961" y="660"/>
                  </a:lnTo>
                  <a:lnTo>
                    <a:pt x="964" y="650"/>
                  </a:lnTo>
                  <a:lnTo>
                    <a:pt x="965" y="641"/>
                  </a:lnTo>
                  <a:lnTo>
                    <a:pt x="965" y="632"/>
                  </a:lnTo>
                  <a:lnTo>
                    <a:pt x="967" y="622"/>
                  </a:lnTo>
                  <a:lnTo>
                    <a:pt x="967" y="612"/>
                  </a:lnTo>
                  <a:lnTo>
                    <a:pt x="968" y="603"/>
                  </a:lnTo>
                  <a:lnTo>
                    <a:pt x="968" y="593"/>
                  </a:lnTo>
                  <a:lnTo>
                    <a:pt x="968" y="593"/>
                  </a:lnTo>
                  <a:lnTo>
                    <a:pt x="968" y="593"/>
                  </a:lnTo>
                  <a:lnTo>
                    <a:pt x="968" y="593"/>
                  </a:lnTo>
                  <a:lnTo>
                    <a:pt x="968" y="593"/>
                  </a:lnTo>
                  <a:lnTo>
                    <a:pt x="968" y="584"/>
                  </a:lnTo>
                  <a:lnTo>
                    <a:pt x="967" y="574"/>
                  </a:lnTo>
                  <a:lnTo>
                    <a:pt x="967" y="564"/>
                  </a:lnTo>
                  <a:lnTo>
                    <a:pt x="965" y="555"/>
                  </a:lnTo>
                  <a:lnTo>
                    <a:pt x="965" y="546"/>
                  </a:lnTo>
                  <a:lnTo>
                    <a:pt x="964" y="536"/>
                  </a:lnTo>
                  <a:lnTo>
                    <a:pt x="961" y="527"/>
                  </a:lnTo>
                  <a:lnTo>
                    <a:pt x="960" y="518"/>
                  </a:lnTo>
                  <a:lnTo>
                    <a:pt x="958" y="509"/>
                  </a:lnTo>
                  <a:lnTo>
                    <a:pt x="956" y="500"/>
                  </a:lnTo>
                  <a:lnTo>
                    <a:pt x="953" y="491"/>
                  </a:lnTo>
                  <a:lnTo>
                    <a:pt x="951" y="482"/>
                  </a:lnTo>
                  <a:lnTo>
                    <a:pt x="948" y="473"/>
                  </a:lnTo>
                  <a:lnTo>
                    <a:pt x="945" y="464"/>
                  </a:lnTo>
                  <a:lnTo>
                    <a:pt x="941" y="456"/>
                  </a:lnTo>
                  <a:lnTo>
                    <a:pt x="938" y="448"/>
                  </a:lnTo>
                  <a:lnTo>
                    <a:pt x="935" y="439"/>
                  </a:lnTo>
                  <a:lnTo>
                    <a:pt x="931" y="431"/>
                  </a:lnTo>
                  <a:lnTo>
                    <a:pt x="927" y="423"/>
                  </a:lnTo>
                  <a:lnTo>
                    <a:pt x="923" y="415"/>
                  </a:lnTo>
                  <a:lnTo>
                    <a:pt x="918" y="407"/>
                  </a:lnTo>
                  <a:lnTo>
                    <a:pt x="913" y="399"/>
                  </a:lnTo>
                  <a:lnTo>
                    <a:pt x="909" y="391"/>
                  </a:lnTo>
                  <a:lnTo>
                    <a:pt x="904" y="383"/>
                  </a:lnTo>
                  <a:lnTo>
                    <a:pt x="898" y="376"/>
                  </a:lnTo>
                  <a:lnTo>
                    <a:pt x="893" y="369"/>
                  </a:lnTo>
                  <a:lnTo>
                    <a:pt x="888" y="362"/>
                  </a:lnTo>
                  <a:lnTo>
                    <a:pt x="882" y="355"/>
                  </a:lnTo>
                  <a:lnTo>
                    <a:pt x="877" y="348"/>
                  </a:lnTo>
                  <a:lnTo>
                    <a:pt x="871" y="342"/>
                  </a:lnTo>
                  <a:lnTo>
                    <a:pt x="865" y="335"/>
                  </a:lnTo>
                  <a:lnTo>
                    <a:pt x="858" y="328"/>
                  </a:lnTo>
                  <a:lnTo>
                    <a:pt x="852" y="322"/>
                  </a:lnTo>
                  <a:lnTo>
                    <a:pt x="845" y="316"/>
                  </a:lnTo>
                  <a:lnTo>
                    <a:pt x="838" y="310"/>
                  </a:lnTo>
                  <a:lnTo>
                    <a:pt x="832" y="304"/>
                  </a:lnTo>
                  <a:lnTo>
                    <a:pt x="825" y="299"/>
                  </a:lnTo>
                  <a:lnTo>
                    <a:pt x="817" y="293"/>
                  </a:lnTo>
                  <a:lnTo>
                    <a:pt x="810" y="288"/>
                  </a:lnTo>
                  <a:lnTo>
                    <a:pt x="803" y="283"/>
                  </a:lnTo>
                  <a:lnTo>
                    <a:pt x="795" y="278"/>
                  </a:lnTo>
                  <a:lnTo>
                    <a:pt x="787" y="273"/>
                  </a:lnTo>
                  <a:lnTo>
                    <a:pt x="780" y="268"/>
                  </a:lnTo>
                  <a:lnTo>
                    <a:pt x="772" y="264"/>
                  </a:lnTo>
                  <a:lnTo>
                    <a:pt x="764" y="259"/>
                  </a:lnTo>
                  <a:lnTo>
                    <a:pt x="756" y="255"/>
                  </a:lnTo>
                  <a:lnTo>
                    <a:pt x="748" y="251"/>
                  </a:lnTo>
                  <a:lnTo>
                    <a:pt x="739" y="248"/>
                  </a:lnTo>
                  <a:lnTo>
                    <a:pt x="731" y="245"/>
                  </a:lnTo>
                  <a:lnTo>
                    <a:pt x="722" y="242"/>
                  </a:lnTo>
                  <a:lnTo>
                    <a:pt x="713" y="239"/>
                  </a:lnTo>
                  <a:lnTo>
                    <a:pt x="705" y="235"/>
                  </a:lnTo>
                  <a:lnTo>
                    <a:pt x="696" y="233"/>
                  </a:lnTo>
                  <a:lnTo>
                    <a:pt x="687" y="231"/>
                  </a:lnTo>
                  <a:lnTo>
                    <a:pt x="678" y="228"/>
                  </a:lnTo>
                  <a:lnTo>
                    <a:pt x="669" y="227"/>
                  </a:lnTo>
                  <a:lnTo>
                    <a:pt x="660" y="225"/>
                  </a:lnTo>
                  <a:lnTo>
                    <a:pt x="650" y="223"/>
                  </a:lnTo>
                  <a:lnTo>
                    <a:pt x="641" y="222"/>
                  </a:lnTo>
                  <a:lnTo>
                    <a:pt x="632" y="221"/>
                  </a:lnTo>
                  <a:lnTo>
                    <a:pt x="622" y="220"/>
                  </a:lnTo>
                  <a:lnTo>
                    <a:pt x="613" y="219"/>
                  </a:lnTo>
                  <a:lnTo>
                    <a:pt x="603" y="219"/>
                  </a:lnTo>
                  <a:lnTo>
                    <a:pt x="593" y="219"/>
                  </a:lnTo>
                  <a:lnTo>
                    <a:pt x="593" y="219"/>
                  </a:lnTo>
                  <a:lnTo>
                    <a:pt x="593" y="219"/>
                  </a:lnTo>
                  <a:lnTo>
                    <a:pt x="593" y="219"/>
                  </a:lnTo>
                  <a:close/>
                  <a:moveTo>
                    <a:pt x="593" y="14"/>
                  </a:moveTo>
                  <a:lnTo>
                    <a:pt x="593" y="14"/>
                  </a:lnTo>
                  <a:lnTo>
                    <a:pt x="593" y="14"/>
                  </a:lnTo>
                  <a:lnTo>
                    <a:pt x="593" y="14"/>
                  </a:lnTo>
                  <a:lnTo>
                    <a:pt x="593" y="14"/>
                  </a:lnTo>
                  <a:lnTo>
                    <a:pt x="578" y="14"/>
                  </a:lnTo>
                  <a:lnTo>
                    <a:pt x="564" y="15"/>
                  </a:lnTo>
                  <a:lnTo>
                    <a:pt x="548" y="15"/>
                  </a:lnTo>
                  <a:lnTo>
                    <a:pt x="534" y="16"/>
                  </a:lnTo>
                  <a:lnTo>
                    <a:pt x="520" y="19"/>
                  </a:lnTo>
                  <a:lnTo>
                    <a:pt x="505" y="20"/>
                  </a:lnTo>
                  <a:lnTo>
                    <a:pt x="491" y="23"/>
                  </a:lnTo>
                  <a:lnTo>
                    <a:pt x="476" y="26"/>
                  </a:lnTo>
                  <a:lnTo>
                    <a:pt x="463" y="28"/>
                  </a:lnTo>
                  <a:lnTo>
                    <a:pt x="448" y="32"/>
                  </a:lnTo>
                  <a:lnTo>
                    <a:pt x="435" y="35"/>
                  </a:lnTo>
                  <a:lnTo>
                    <a:pt x="421" y="40"/>
                  </a:lnTo>
                  <a:lnTo>
                    <a:pt x="408" y="44"/>
                  </a:lnTo>
                  <a:lnTo>
                    <a:pt x="394" y="49"/>
                  </a:lnTo>
                  <a:lnTo>
                    <a:pt x="381" y="54"/>
                  </a:lnTo>
                  <a:lnTo>
                    <a:pt x="368" y="59"/>
                  </a:lnTo>
                  <a:lnTo>
                    <a:pt x="355" y="65"/>
                  </a:lnTo>
                  <a:lnTo>
                    <a:pt x="342" y="71"/>
                  </a:lnTo>
                  <a:lnTo>
                    <a:pt x="329" y="77"/>
                  </a:lnTo>
                  <a:lnTo>
                    <a:pt x="317" y="83"/>
                  </a:lnTo>
                  <a:lnTo>
                    <a:pt x="305" y="91"/>
                  </a:lnTo>
                  <a:lnTo>
                    <a:pt x="292" y="98"/>
                  </a:lnTo>
                  <a:lnTo>
                    <a:pt x="281" y="105"/>
                  </a:lnTo>
                  <a:lnTo>
                    <a:pt x="269" y="113"/>
                  </a:lnTo>
                  <a:lnTo>
                    <a:pt x="258" y="120"/>
                  </a:lnTo>
                  <a:lnTo>
                    <a:pt x="247" y="129"/>
                  </a:lnTo>
                  <a:lnTo>
                    <a:pt x="236" y="137"/>
                  </a:lnTo>
                  <a:lnTo>
                    <a:pt x="224" y="146"/>
                  </a:lnTo>
                  <a:lnTo>
                    <a:pt x="214" y="155"/>
                  </a:lnTo>
                  <a:lnTo>
                    <a:pt x="203" y="164"/>
                  </a:lnTo>
                  <a:lnTo>
                    <a:pt x="193" y="174"/>
                  </a:lnTo>
                  <a:lnTo>
                    <a:pt x="183" y="183"/>
                  </a:lnTo>
                  <a:lnTo>
                    <a:pt x="174" y="194"/>
                  </a:lnTo>
                  <a:lnTo>
                    <a:pt x="164" y="203"/>
                  </a:lnTo>
                  <a:lnTo>
                    <a:pt x="155" y="214"/>
                  </a:lnTo>
                  <a:lnTo>
                    <a:pt x="146" y="224"/>
                  </a:lnTo>
                  <a:lnTo>
                    <a:pt x="137" y="235"/>
                  </a:lnTo>
                  <a:lnTo>
                    <a:pt x="129" y="247"/>
                  </a:lnTo>
                  <a:lnTo>
                    <a:pt x="120" y="258"/>
                  </a:lnTo>
                  <a:lnTo>
                    <a:pt x="112" y="269"/>
                  </a:lnTo>
                  <a:lnTo>
                    <a:pt x="105" y="281"/>
                  </a:lnTo>
                  <a:lnTo>
                    <a:pt x="98" y="292"/>
                  </a:lnTo>
                  <a:lnTo>
                    <a:pt x="91" y="305"/>
                  </a:lnTo>
                  <a:lnTo>
                    <a:pt x="83" y="317"/>
                  </a:lnTo>
                  <a:lnTo>
                    <a:pt x="77" y="330"/>
                  </a:lnTo>
                  <a:lnTo>
                    <a:pt x="71" y="342"/>
                  </a:lnTo>
                  <a:lnTo>
                    <a:pt x="65" y="355"/>
                  </a:lnTo>
                  <a:lnTo>
                    <a:pt x="59" y="367"/>
                  </a:lnTo>
                  <a:lnTo>
                    <a:pt x="54" y="381"/>
                  </a:lnTo>
                  <a:lnTo>
                    <a:pt x="49" y="394"/>
                  </a:lnTo>
                  <a:lnTo>
                    <a:pt x="44" y="408"/>
                  </a:lnTo>
                  <a:lnTo>
                    <a:pt x="39" y="421"/>
                  </a:lnTo>
                  <a:lnTo>
                    <a:pt x="35" y="435"/>
                  </a:lnTo>
                  <a:lnTo>
                    <a:pt x="32" y="448"/>
                  </a:lnTo>
                  <a:lnTo>
                    <a:pt x="28" y="463"/>
                  </a:lnTo>
                  <a:lnTo>
                    <a:pt x="25" y="476"/>
                  </a:lnTo>
                  <a:lnTo>
                    <a:pt x="23" y="491"/>
                  </a:lnTo>
                  <a:lnTo>
                    <a:pt x="20" y="505"/>
                  </a:lnTo>
                  <a:lnTo>
                    <a:pt x="18" y="520"/>
                  </a:lnTo>
                  <a:lnTo>
                    <a:pt x="16" y="534"/>
                  </a:lnTo>
                  <a:lnTo>
                    <a:pt x="15" y="548"/>
                  </a:lnTo>
                  <a:lnTo>
                    <a:pt x="15" y="564"/>
                  </a:lnTo>
                  <a:lnTo>
                    <a:pt x="14" y="578"/>
                  </a:lnTo>
                  <a:lnTo>
                    <a:pt x="14" y="593"/>
                  </a:lnTo>
                  <a:lnTo>
                    <a:pt x="14" y="593"/>
                  </a:lnTo>
                  <a:lnTo>
                    <a:pt x="14" y="593"/>
                  </a:lnTo>
                  <a:lnTo>
                    <a:pt x="14" y="593"/>
                  </a:lnTo>
                  <a:lnTo>
                    <a:pt x="14" y="593"/>
                  </a:lnTo>
                  <a:lnTo>
                    <a:pt x="14" y="608"/>
                  </a:lnTo>
                  <a:lnTo>
                    <a:pt x="15" y="623"/>
                  </a:lnTo>
                  <a:lnTo>
                    <a:pt x="15" y="638"/>
                  </a:lnTo>
                  <a:lnTo>
                    <a:pt x="16" y="652"/>
                  </a:lnTo>
                  <a:lnTo>
                    <a:pt x="18" y="667"/>
                  </a:lnTo>
                  <a:lnTo>
                    <a:pt x="20" y="682"/>
                  </a:lnTo>
                  <a:lnTo>
                    <a:pt x="23" y="696"/>
                  </a:lnTo>
                  <a:lnTo>
                    <a:pt x="25" y="710"/>
                  </a:lnTo>
                  <a:lnTo>
                    <a:pt x="28" y="724"/>
                  </a:lnTo>
                  <a:lnTo>
                    <a:pt x="32" y="738"/>
                  </a:lnTo>
                  <a:lnTo>
                    <a:pt x="35" y="752"/>
                  </a:lnTo>
                  <a:lnTo>
                    <a:pt x="40" y="765"/>
                  </a:lnTo>
                  <a:lnTo>
                    <a:pt x="44" y="779"/>
                  </a:lnTo>
                  <a:lnTo>
                    <a:pt x="49" y="792"/>
                  </a:lnTo>
                  <a:lnTo>
                    <a:pt x="54" y="806"/>
                  </a:lnTo>
                  <a:lnTo>
                    <a:pt x="59" y="819"/>
                  </a:lnTo>
                  <a:lnTo>
                    <a:pt x="65" y="832"/>
                  </a:lnTo>
                  <a:lnTo>
                    <a:pt x="71" y="844"/>
                  </a:lnTo>
                  <a:lnTo>
                    <a:pt x="77" y="857"/>
                  </a:lnTo>
                  <a:lnTo>
                    <a:pt x="83" y="869"/>
                  </a:lnTo>
                  <a:lnTo>
                    <a:pt x="91" y="882"/>
                  </a:lnTo>
                  <a:lnTo>
                    <a:pt x="98" y="894"/>
                  </a:lnTo>
                  <a:lnTo>
                    <a:pt x="105" y="906"/>
                  </a:lnTo>
                  <a:lnTo>
                    <a:pt x="112" y="917"/>
                  </a:lnTo>
                  <a:lnTo>
                    <a:pt x="120" y="928"/>
                  </a:lnTo>
                  <a:lnTo>
                    <a:pt x="129" y="940"/>
                  </a:lnTo>
                  <a:lnTo>
                    <a:pt x="137" y="951"/>
                  </a:lnTo>
                  <a:lnTo>
                    <a:pt x="146" y="962"/>
                  </a:lnTo>
                  <a:lnTo>
                    <a:pt x="155" y="972"/>
                  </a:lnTo>
                  <a:lnTo>
                    <a:pt x="164" y="983"/>
                  </a:lnTo>
                  <a:lnTo>
                    <a:pt x="174" y="993"/>
                  </a:lnTo>
                  <a:lnTo>
                    <a:pt x="183" y="1003"/>
                  </a:lnTo>
                  <a:lnTo>
                    <a:pt x="193" y="1012"/>
                  </a:lnTo>
                  <a:lnTo>
                    <a:pt x="203" y="1022"/>
                  </a:lnTo>
                  <a:lnTo>
                    <a:pt x="214" y="1032"/>
                  </a:lnTo>
                  <a:lnTo>
                    <a:pt x="224" y="1040"/>
                  </a:lnTo>
                  <a:lnTo>
                    <a:pt x="236" y="1049"/>
                  </a:lnTo>
                  <a:lnTo>
                    <a:pt x="247" y="1058"/>
                  </a:lnTo>
                  <a:lnTo>
                    <a:pt x="258" y="1066"/>
                  </a:lnTo>
                  <a:lnTo>
                    <a:pt x="269" y="1074"/>
                  </a:lnTo>
                  <a:lnTo>
                    <a:pt x="281" y="1081"/>
                  </a:lnTo>
                  <a:lnTo>
                    <a:pt x="292" y="1089"/>
                  </a:lnTo>
                  <a:lnTo>
                    <a:pt x="305" y="1096"/>
                  </a:lnTo>
                  <a:lnTo>
                    <a:pt x="317" y="1103"/>
                  </a:lnTo>
                  <a:lnTo>
                    <a:pt x="329" y="1109"/>
                  </a:lnTo>
                  <a:lnTo>
                    <a:pt x="342" y="1116"/>
                  </a:lnTo>
                  <a:lnTo>
                    <a:pt x="355" y="1121"/>
                  </a:lnTo>
                  <a:lnTo>
                    <a:pt x="368" y="1127"/>
                  </a:lnTo>
                  <a:lnTo>
                    <a:pt x="381" y="1133"/>
                  </a:lnTo>
                  <a:lnTo>
                    <a:pt x="394" y="1138"/>
                  </a:lnTo>
                  <a:lnTo>
                    <a:pt x="408" y="1142"/>
                  </a:lnTo>
                  <a:lnTo>
                    <a:pt x="421" y="1147"/>
                  </a:lnTo>
                  <a:lnTo>
                    <a:pt x="435" y="1151"/>
                  </a:lnTo>
                  <a:lnTo>
                    <a:pt x="448" y="1155"/>
                  </a:lnTo>
                  <a:lnTo>
                    <a:pt x="463" y="1158"/>
                  </a:lnTo>
                  <a:lnTo>
                    <a:pt x="476" y="1161"/>
                  </a:lnTo>
                  <a:lnTo>
                    <a:pt x="491" y="1164"/>
                  </a:lnTo>
                  <a:lnTo>
                    <a:pt x="505" y="1166"/>
                  </a:lnTo>
                  <a:lnTo>
                    <a:pt x="520" y="1169"/>
                  </a:lnTo>
                  <a:lnTo>
                    <a:pt x="534" y="1170"/>
                  </a:lnTo>
                  <a:lnTo>
                    <a:pt x="548" y="1171"/>
                  </a:lnTo>
                  <a:lnTo>
                    <a:pt x="564" y="1172"/>
                  </a:lnTo>
                  <a:lnTo>
                    <a:pt x="578" y="1173"/>
                  </a:lnTo>
                  <a:lnTo>
                    <a:pt x="593" y="1173"/>
                  </a:lnTo>
                  <a:lnTo>
                    <a:pt x="593" y="1173"/>
                  </a:lnTo>
                  <a:lnTo>
                    <a:pt x="593" y="1173"/>
                  </a:lnTo>
                  <a:lnTo>
                    <a:pt x="593" y="1173"/>
                  </a:lnTo>
                  <a:lnTo>
                    <a:pt x="593" y="1173"/>
                  </a:lnTo>
                  <a:lnTo>
                    <a:pt x="609" y="1173"/>
                  </a:lnTo>
                  <a:lnTo>
                    <a:pt x="623" y="1172"/>
                  </a:lnTo>
                  <a:lnTo>
                    <a:pt x="638" y="1171"/>
                  </a:lnTo>
                  <a:lnTo>
                    <a:pt x="653" y="1170"/>
                  </a:lnTo>
                  <a:lnTo>
                    <a:pt x="667" y="1169"/>
                  </a:lnTo>
                  <a:lnTo>
                    <a:pt x="681" y="1166"/>
                  </a:lnTo>
                  <a:lnTo>
                    <a:pt x="696" y="1164"/>
                  </a:lnTo>
                  <a:lnTo>
                    <a:pt x="710" y="1161"/>
                  </a:lnTo>
                  <a:lnTo>
                    <a:pt x="725" y="1158"/>
                  </a:lnTo>
                  <a:lnTo>
                    <a:pt x="738" y="1155"/>
                  </a:lnTo>
                  <a:lnTo>
                    <a:pt x="752" y="1151"/>
                  </a:lnTo>
                  <a:lnTo>
                    <a:pt x="765" y="1147"/>
                  </a:lnTo>
                  <a:lnTo>
                    <a:pt x="779" y="1142"/>
                  </a:lnTo>
                  <a:lnTo>
                    <a:pt x="793" y="1138"/>
                  </a:lnTo>
                  <a:lnTo>
                    <a:pt x="806" y="1133"/>
                  </a:lnTo>
                  <a:lnTo>
                    <a:pt x="819" y="1127"/>
                  </a:lnTo>
                  <a:lnTo>
                    <a:pt x="832" y="1121"/>
                  </a:lnTo>
                  <a:lnTo>
                    <a:pt x="845" y="1116"/>
                  </a:lnTo>
                  <a:lnTo>
                    <a:pt x="857" y="1109"/>
                  </a:lnTo>
                  <a:lnTo>
                    <a:pt x="869" y="1103"/>
                  </a:lnTo>
                  <a:lnTo>
                    <a:pt x="882" y="1096"/>
                  </a:lnTo>
                  <a:lnTo>
                    <a:pt x="893" y="1089"/>
                  </a:lnTo>
                  <a:lnTo>
                    <a:pt x="905" y="1081"/>
                  </a:lnTo>
                  <a:lnTo>
                    <a:pt x="917" y="1074"/>
                  </a:lnTo>
                  <a:lnTo>
                    <a:pt x="929" y="1066"/>
                  </a:lnTo>
                  <a:lnTo>
                    <a:pt x="940" y="1058"/>
                  </a:lnTo>
                  <a:lnTo>
                    <a:pt x="951" y="1049"/>
                  </a:lnTo>
                  <a:lnTo>
                    <a:pt x="961" y="1040"/>
                  </a:lnTo>
                  <a:lnTo>
                    <a:pt x="973" y="1032"/>
                  </a:lnTo>
                  <a:lnTo>
                    <a:pt x="983" y="1022"/>
                  </a:lnTo>
                  <a:lnTo>
                    <a:pt x="994" y="1012"/>
                  </a:lnTo>
                  <a:lnTo>
                    <a:pt x="1003" y="1003"/>
                  </a:lnTo>
                  <a:lnTo>
                    <a:pt x="1013" y="993"/>
                  </a:lnTo>
                  <a:lnTo>
                    <a:pt x="1022" y="983"/>
                  </a:lnTo>
                  <a:lnTo>
                    <a:pt x="1032" y="972"/>
                  </a:lnTo>
                  <a:lnTo>
                    <a:pt x="1041" y="962"/>
                  </a:lnTo>
                  <a:lnTo>
                    <a:pt x="1050" y="951"/>
                  </a:lnTo>
                  <a:lnTo>
                    <a:pt x="1058" y="940"/>
                  </a:lnTo>
                  <a:lnTo>
                    <a:pt x="1066" y="928"/>
                  </a:lnTo>
                  <a:lnTo>
                    <a:pt x="1074" y="917"/>
                  </a:lnTo>
                  <a:lnTo>
                    <a:pt x="1082" y="906"/>
                  </a:lnTo>
                  <a:lnTo>
                    <a:pt x="1089" y="894"/>
                  </a:lnTo>
                  <a:lnTo>
                    <a:pt x="1096" y="882"/>
                  </a:lnTo>
                  <a:lnTo>
                    <a:pt x="1103" y="869"/>
                  </a:lnTo>
                  <a:lnTo>
                    <a:pt x="1110" y="857"/>
                  </a:lnTo>
                  <a:lnTo>
                    <a:pt x="1116" y="844"/>
                  </a:lnTo>
                  <a:lnTo>
                    <a:pt x="1122" y="832"/>
                  </a:lnTo>
                  <a:lnTo>
                    <a:pt x="1127" y="819"/>
                  </a:lnTo>
                  <a:lnTo>
                    <a:pt x="1133" y="806"/>
                  </a:lnTo>
                  <a:lnTo>
                    <a:pt x="1138" y="792"/>
                  </a:lnTo>
                  <a:lnTo>
                    <a:pt x="1142" y="779"/>
                  </a:lnTo>
                  <a:lnTo>
                    <a:pt x="1147" y="765"/>
                  </a:lnTo>
                  <a:lnTo>
                    <a:pt x="1151" y="752"/>
                  </a:lnTo>
                  <a:lnTo>
                    <a:pt x="1154" y="738"/>
                  </a:lnTo>
                  <a:lnTo>
                    <a:pt x="1158" y="724"/>
                  </a:lnTo>
                  <a:lnTo>
                    <a:pt x="1162" y="710"/>
                  </a:lnTo>
                  <a:lnTo>
                    <a:pt x="1164" y="696"/>
                  </a:lnTo>
                  <a:lnTo>
                    <a:pt x="1166" y="682"/>
                  </a:lnTo>
                  <a:lnTo>
                    <a:pt x="1168" y="667"/>
                  </a:lnTo>
                  <a:lnTo>
                    <a:pt x="1170" y="652"/>
                  </a:lnTo>
                  <a:lnTo>
                    <a:pt x="1171" y="638"/>
                  </a:lnTo>
                  <a:lnTo>
                    <a:pt x="1172" y="623"/>
                  </a:lnTo>
                  <a:lnTo>
                    <a:pt x="1173" y="608"/>
                  </a:lnTo>
                  <a:lnTo>
                    <a:pt x="1173" y="593"/>
                  </a:lnTo>
                  <a:lnTo>
                    <a:pt x="1173" y="593"/>
                  </a:lnTo>
                  <a:lnTo>
                    <a:pt x="1173" y="593"/>
                  </a:lnTo>
                  <a:lnTo>
                    <a:pt x="1173" y="593"/>
                  </a:lnTo>
                  <a:lnTo>
                    <a:pt x="1173" y="593"/>
                  </a:lnTo>
                  <a:lnTo>
                    <a:pt x="1173" y="578"/>
                  </a:lnTo>
                  <a:lnTo>
                    <a:pt x="1172" y="564"/>
                  </a:lnTo>
                  <a:lnTo>
                    <a:pt x="1171" y="548"/>
                  </a:lnTo>
                  <a:lnTo>
                    <a:pt x="1170" y="534"/>
                  </a:lnTo>
                  <a:lnTo>
                    <a:pt x="1168" y="520"/>
                  </a:lnTo>
                  <a:lnTo>
                    <a:pt x="1166" y="505"/>
                  </a:lnTo>
                  <a:lnTo>
                    <a:pt x="1164" y="491"/>
                  </a:lnTo>
                  <a:lnTo>
                    <a:pt x="1162" y="476"/>
                  </a:lnTo>
                  <a:lnTo>
                    <a:pt x="1158" y="463"/>
                  </a:lnTo>
                  <a:lnTo>
                    <a:pt x="1154" y="448"/>
                  </a:lnTo>
                  <a:lnTo>
                    <a:pt x="1151" y="435"/>
                  </a:lnTo>
                  <a:lnTo>
                    <a:pt x="1147" y="421"/>
                  </a:lnTo>
                  <a:lnTo>
                    <a:pt x="1142" y="408"/>
                  </a:lnTo>
                  <a:lnTo>
                    <a:pt x="1138" y="394"/>
                  </a:lnTo>
                  <a:lnTo>
                    <a:pt x="1133" y="381"/>
                  </a:lnTo>
                  <a:lnTo>
                    <a:pt x="1127" y="367"/>
                  </a:lnTo>
                  <a:lnTo>
                    <a:pt x="1122" y="355"/>
                  </a:lnTo>
                  <a:lnTo>
                    <a:pt x="1116" y="342"/>
                  </a:lnTo>
                  <a:lnTo>
                    <a:pt x="1110" y="330"/>
                  </a:lnTo>
                  <a:lnTo>
                    <a:pt x="1103" y="317"/>
                  </a:lnTo>
                  <a:lnTo>
                    <a:pt x="1096" y="305"/>
                  </a:lnTo>
                  <a:lnTo>
                    <a:pt x="1089" y="292"/>
                  </a:lnTo>
                  <a:lnTo>
                    <a:pt x="1082" y="281"/>
                  </a:lnTo>
                  <a:lnTo>
                    <a:pt x="1074" y="269"/>
                  </a:lnTo>
                  <a:lnTo>
                    <a:pt x="1066" y="258"/>
                  </a:lnTo>
                  <a:lnTo>
                    <a:pt x="1058" y="247"/>
                  </a:lnTo>
                  <a:lnTo>
                    <a:pt x="1050" y="235"/>
                  </a:lnTo>
                  <a:lnTo>
                    <a:pt x="1041" y="224"/>
                  </a:lnTo>
                  <a:lnTo>
                    <a:pt x="1032" y="214"/>
                  </a:lnTo>
                  <a:lnTo>
                    <a:pt x="1022" y="203"/>
                  </a:lnTo>
                  <a:lnTo>
                    <a:pt x="1013" y="194"/>
                  </a:lnTo>
                  <a:lnTo>
                    <a:pt x="1003" y="183"/>
                  </a:lnTo>
                  <a:lnTo>
                    <a:pt x="994" y="174"/>
                  </a:lnTo>
                  <a:lnTo>
                    <a:pt x="983" y="164"/>
                  </a:lnTo>
                  <a:lnTo>
                    <a:pt x="973" y="155"/>
                  </a:lnTo>
                  <a:lnTo>
                    <a:pt x="961" y="146"/>
                  </a:lnTo>
                  <a:lnTo>
                    <a:pt x="951" y="137"/>
                  </a:lnTo>
                  <a:lnTo>
                    <a:pt x="940" y="129"/>
                  </a:lnTo>
                  <a:lnTo>
                    <a:pt x="929" y="120"/>
                  </a:lnTo>
                  <a:lnTo>
                    <a:pt x="917" y="113"/>
                  </a:lnTo>
                  <a:lnTo>
                    <a:pt x="905" y="105"/>
                  </a:lnTo>
                  <a:lnTo>
                    <a:pt x="893" y="98"/>
                  </a:lnTo>
                  <a:lnTo>
                    <a:pt x="882" y="91"/>
                  </a:lnTo>
                  <a:lnTo>
                    <a:pt x="869" y="83"/>
                  </a:lnTo>
                  <a:lnTo>
                    <a:pt x="857" y="77"/>
                  </a:lnTo>
                  <a:lnTo>
                    <a:pt x="845" y="71"/>
                  </a:lnTo>
                  <a:lnTo>
                    <a:pt x="832" y="65"/>
                  </a:lnTo>
                  <a:lnTo>
                    <a:pt x="819" y="59"/>
                  </a:lnTo>
                  <a:lnTo>
                    <a:pt x="806" y="54"/>
                  </a:lnTo>
                  <a:lnTo>
                    <a:pt x="793" y="49"/>
                  </a:lnTo>
                  <a:lnTo>
                    <a:pt x="779" y="44"/>
                  </a:lnTo>
                  <a:lnTo>
                    <a:pt x="765" y="40"/>
                  </a:lnTo>
                  <a:lnTo>
                    <a:pt x="752" y="35"/>
                  </a:lnTo>
                  <a:lnTo>
                    <a:pt x="738" y="32"/>
                  </a:lnTo>
                  <a:lnTo>
                    <a:pt x="725" y="28"/>
                  </a:lnTo>
                  <a:lnTo>
                    <a:pt x="710" y="26"/>
                  </a:lnTo>
                  <a:lnTo>
                    <a:pt x="696" y="23"/>
                  </a:lnTo>
                  <a:lnTo>
                    <a:pt x="681" y="20"/>
                  </a:lnTo>
                  <a:lnTo>
                    <a:pt x="667" y="19"/>
                  </a:lnTo>
                  <a:lnTo>
                    <a:pt x="653" y="16"/>
                  </a:lnTo>
                  <a:lnTo>
                    <a:pt x="638" y="15"/>
                  </a:lnTo>
                  <a:lnTo>
                    <a:pt x="623" y="15"/>
                  </a:lnTo>
                  <a:lnTo>
                    <a:pt x="609" y="14"/>
                  </a:lnTo>
                  <a:lnTo>
                    <a:pt x="59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ṥľîḋè"/>
            <p:cNvSpPr/>
            <p:nvPr/>
          </p:nvSpPr>
          <p:spPr bwMode="auto">
            <a:xfrm>
              <a:off x="2636838" y="3000376"/>
              <a:ext cx="433388" cy="309563"/>
            </a:xfrm>
            <a:custGeom>
              <a:avLst/>
              <a:gdLst>
                <a:gd name="T0" fmla="*/ 121 w 273"/>
                <a:gd name="T1" fmla="*/ 190 h 195"/>
                <a:gd name="T2" fmla="*/ 157 w 273"/>
                <a:gd name="T3" fmla="*/ 186 h 195"/>
                <a:gd name="T4" fmla="*/ 184 w 273"/>
                <a:gd name="T5" fmla="*/ 151 h 195"/>
                <a:gd name="T6" fmla="*/ 206 w 273"/>
                <a:gd name="T7" fmla="*/ 133 h 195"/>
                <a:gd name="T8" fmla="*/ 247 w 273"/>
                <a:gd name="T9" fmla="*/ 119 h 195"/>
                <a:gd name="T10" fmla="*/ 273 w 273"/>
                <a:gd name="T11" fmla="*/ 102 h 195"/>
                <a:gd name="T12" fmla="*/ 245 w 273"/>
                <a:gd name="T13" fmla="*/ 71 h 195"/>
                <a:gd name="T14" fmla="*/ 216 w 273"/>
                <a:gd name="T15" fmla="*/ 35 h 195"/>
                <a:gd name="T16" fmla="*/ 207 w 273"/>
                <a:gd name="T17" fmla="*/ 1 h 195"/>
                <a:gd name="T18" fmla="*/ 172 w 273"/>
                <a:gd name="T19" fmla="*/ 9 h 195"/>
                <a:gd name="T20" fmla="*/ 129 w 273"/>
                <a:gd name="T21" fmla="*/ 24 h 195"/>
                <a:gd name="T22" fmla="*/ 76 w 273"/>
                <a:gd name="T23" fmla="*/ 2 h 195"/>
                <a:gd name="T24" fmla="*/ 62 w 273"/>
                <a:gd name="T25" fmla="*/ 6 h 195"/>
                <a:gd name="T26" fmla="*/ 49 w 273"/>
                <a:gd name="T27" fmla="*/ 57 h 195"/>
                <a:gd name="T28" fmla="*/ 15 w 273"/>
                <a:gd name="T29" fmla="*/ 89 h 195"/>
                <a:gd name="T30" fmla="*/ 1 w 273"/>
                <a:gd name="T31" fmla="*/ 108 h 195"/>
                <a:gd name="T32" fmla="*/ 46 w 273"/>
                <a:gd name="T33" fmla="*/ 132 h 195"/>
                <a:gd name="T34" fmla="*/ 76 w 273"/>
                <a:gd name="T35" fmla="*/ 132 h 195"/>
                <a:gd name="T36" fmla="*/ 130 w 273"/>
                <a:gd name="T37" fmla="*/ 100 h 195"/>
                <a:gd name="T38" fmla="*/ 110 w 273"/>
                <a:gd name="T39" fmla="*/ 80 h 195"/>
                <a:gd name="T40" fmla="*/ 105 w 273"/>
                <a:gd name="T41" fmla="*/ 85 h 195"/>
                <a:gd name="T42" fmla="*/ 69 w 273"/>
                <a:gd name="T43" fmla="*/ 56 h 195"/>
                <a:gd name="T44" fmla="*/ 73 w 273"/>
                <a:gd name="T45" fmla="*/ 13 h 195"/>
                <a:gd name="T46" fmla="*/ 119 w 273"/>
                <a:gd name="T47" fmla="*/ 31 h 195"/>
                <a:gd name="T48" fmla="*/ 154 w 273"/>
                <a:gd name="T49" fmla="*/ 31 h 195"/>
                <a:gd name="T50" fmla="*/ 199 w 273"/>
                <a:gd name="T51" fmla="*/ 13 h 195"/>
                <a:gd name="T52" fmla="*/ 205 w 273"/>
                <a:gd name="T53" fmla="*/ 56 h 195"/>
                <a:gd name="T54" fmla="*/ 168 w 273"/>
                <a:gd name="T55" fmla="*/ 85 h 195"/>
                <a:gd name="T56" fmla="*/ 163 w 273"/>
                <a:gd name="T57" fmla="*/ 80 h 195"/>
                <a:gd name="T58" fmla="*/ 142 w 273"/>
                <a:gd name="T59" fmla="*/ 100 h 195"/>
                <a:gd name="T60" fmla="*/ 145 w 273"/>
                <a:gd name="T61" fmla="*/ 54 h 195"/>
                <a:gd name="T62" fmla="*/ 130 w 273"/>
                <a:gd name="T63" fmla="*/ 61 h 195"/>
                <a:gd name="T64" fmla="*/ 137 w 273"/>
                <a:gd name="T65" fmla="*/ 45 h 195"/>
                <a:gd name="T66" fmla="*/ 113 w 273"/>
                <a:gd name="T67" fmla="*/ 164 h 195"/>
                <a:gd name="T68" fmla="*/ 141 w 273"/>
                <a:gd name="T69" fmla="*/ 173 h 195"/>
                <a:gd name="T70" fmla="*/ 151 w 273"/>
                <a:gd name="T71" fmla="*/ 177 h 195"/>
                <a:gd name="T72" fmla="*/ 121 w 273"/>
                <a:gd name="T73" fmla="*/ 150 h 195"/>
                <a:gd name="T74" fmla="*/ 89 w 273"/>
                <a:gd name="T75" fmla="*/ 134 h 195"/>
                <a:gd name="T76" fmla="*/ 95 w 273"/>
                <a:gd name="T77" fmla="*/ 108 h 195"/>
                <a:gd name="T78" fmla="*/ 133 w 273"/>
                <a:gd name="T79" fmla="*/ 115 h 195"/>
                <a:gd name="T80" fmla="*/ 157 w 273"/>
                <a:gd name="T81" fmla="*/ 105 h 195"/>
                <a:gd name="T82" fmla="*/ 183 w 273"/>
                <a:gd name="T83" fmla="*/ 114 h 195"/>
                <a:gd name="T84" fmla="*/ 177 w 273"/>
                <a:gd name="T85" fmla="*/ 142 h 195"/>
                <a:gd name="T86" fmla="*/ 137 w 273"/>
                <a:gd name="T87" fmla="*/ 164 h 195"/>
                <a:gd name="T88" fmla="*/ 178 w 273"/>
                <a:gd name="T89" fmla="*/ 63 h 195"/>
                <a:gd name="T90" fmla="*/ 161 w 273"/>
                <a:gd name="T91" fmla="*/ 63 h 195"/>
                <a:gd name="T92" fmla="*/ 175 w 273"/>
                <a:gd name="T93" fmla="*/ 96 h 195"/>
                <a:gd name="T94" fmla="*/ 202 w 273"/>
                <a:gd name="T95" fmla="*/ 68 h 195"/>
                <a:gd name="T96" fmla="*/ 236 w 273"/>
                <a:gd name="T97" fmla="*/ 76 h 195"/>
                <a:gd name="T98" fmla="*/ 246 w 273"/>
                <a:gd name="T99" fmla="*/ 107 h 195"/>
                <a:gd name="T100" fmla="*/ 201 w 273"/>
                <a:gd name="T101" fmla="*/ 120 h 195"/>
                <a:gd name="T102" fmla="*/ 178 w 273"/>
                <a:gd name="T103" fmla="*/ 96 h 195"/>
                <a:gd name="T104" fmla="*/ 113 w 273"/>
                <a:gd name="T105" fmla="*/ 62 h 195"/>
                <a:gd name="T106" fmla="*/ 97 w 273"/>
                <a:gd name="T107" fmla="*/ 65 h 195"/>
                <a:gd name="T108" fmla="*/ 104 w 273"/>
                <a:gd name="T109" fmla="*/ 51 h 195"/>
                <a:gd name="T110" fmla="*/ 75 w 273"/>
                <a:gd name="T111" fmla="*/ 120 h 195"/>
                <a:gd name="T112" fmla="*/ 34 w 273"/>
                <a:gd name="T113" fmla="*/ 110 h 195"/>
                <a:gd name="T114" fmla="*/ 34 w 273"/>
                <a:gd name="T115" fmla="*/ 80 h 195"/>
                <a:gd name="T116" fmla="*/ 65 w 273"/>
                <a:gd name="T117" fmla="*/ 67 h 195"/>
                <a:gd name="T118" fmla="*/ 96 w 273"/>
                <a:gd name="T119" fmla="*/ 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 h="195">
                  <a:moveTo>
                    <a:pt x="97" y="154"/>
                  </a:moveTo>
                  <a:lnTo>
                    <a:pt x="98" y="158"/>
                  </a:lnTo>
                  <a:lnTo>
                    <a:pt x="100" y="162"/>
                  </a:lnTo>
                  <a:lnTo>
                    <a:pt x="101" y="166"/>
                  </a:lnTo>
                  <a:lnTo>
                    <a:pt x="103" y="170"/>
                  </a:lnTo>
                  <a:lnTo>
                    <a:pt x="105" y="174"/>
                  </a:lnTo>
                  <a:lnTo>
                    <a:pt x="108" y="177"/>
                  </a:lnTo>
                  <a:lnTo>
                    <a:pt x="111" y="181"/>
                  </a:lnTo>
                  <a:lnTo>
                    <a:pt x="113" y="184"/>
                  </a:lnTo>
                  <a:lnTo>
                    <a:pt x="116" y="186"/>
                  </a:lnTo>
                  <a:lnTo>
                    <a:pt x="119" y="188"/>
                  </a:lnTo>
                  <a:lnTo>
                    <a:pt x="121" y="190"/>
                  </a:lnTo>
                  <a:lnTo>
                    <a:pt x="124" y="191"/>
                  </a:lnTo>
                  <a:lnTo>
                    <a:pt x="126" y="192"/>
                  </a:lnTo>
                  <a:lnTo>
                    <a:pt x="130" y="193"/>
                  </a:lnTo>
                  <a:lnTo>
                    <a:pt x="133" y="194"/>
                  </a:lnTo>
                  <a:lnTo>
                    <a:pt x="137" y="195"/>
                  </a:lnTo>
                  <a:lnTo>
                    <a:pt x="140" y="194"/>
                  </a:lnTo>
                  <a:lnTo>
                    <a:pt x="143" y="193"/>
                  </a:lnTo>
                  <a:lnTo>
                    <a:pt x="146" y="192"/>
                  </a:lnTo>
                  <a:lnTo>
                    <a:pt x="149" y="191"/>
                  </a:lnTo>
                  <a:lnTo>
                    <a:pt x="152" y="190"/>
                  </a:lnTo>
                  <a:lnTo>
                    <a:pt x="154" y="188"/>
                  </a:lnTo>
                  <a:lnTo>
                    <a:pt x="157" y="186"/>
                  </a:lnTo>
                  <a:lnTo>
                    <a:pt x="159" y="184"/>
                  </a:lnTo>
                  <a:lnTo>
                    <a:pt x="162" y="181"/>
                  </a:lnTo>
                  <a:lnTo>
                    <a:pt x="165" y="177"/>
                  </a:lnTo>
                  <a:lnTo>
                    <a:pt x="167" y="174"/>
                  </a:lnTo>
                  <a:lnTo>
                    <a:pt x="170" y="170"/>
                  </a:lnTo>
                  <a:lnTo>
                    <a:pt x="171" y="166"/>
                  </a:lnTo>
                  <a:lnTo>
                    <a:pt x="174" y="162"/>
                  </a:lnTo>
                  <a:lnTo>
                    <a:pt x="175" y="158"/>
                  </a:lnTo>
                  <a:lnTo>
                    <a:pt x="177" y="154"/>
                  </a:lnTo>
                  <a:lnTo>
                    <a:pt x="177" y="154"/>
                  </a:lnTo>
                  <a:lnTo>
                    <a:pt x="180" y="152"/>
                  </a:lnTo>
                  <a:lnTo>
                    <a:pt x="184" y="151"/>
                  </a:lnTo>
                  <a:lnTo>
                    <a:pt x="186" y="149"/>
                  </a:lnTo>
                  <a:lnTo>
                    <a:pt x="190" y="147"/>
                  </a:lnTo>
                  <a:lnTo>
                    <a:pt x="192" y="144"/>
                  </a:lnTo>
                  <a:lnTo>
                    <a:pt x="194" y="140"/>
                  </a:lnTo>
                  <a:lnTo>
                    <a:pt x="196" y="136"/>
                  </a:lnTo>
                  <a:lnTo>
                    <a:pt x="197" y="132"/>
                  </a:lnTo>
                  <a:lnTo>
                    <a:pt x="197" y="132"/>
                  </a:lnTo>
                  <a:lnTo>
                    <a:pt x="198" y="131"/>
                  </a:lnTo>
                  <a:lnTo>
                    <a:pt x="198" y="132"/>
                  </a:lnTo>
                  <a:lnTo>
                    <a:pt x="198" y="132"/>
                  </a:lnTo>
                  <a:lnTo>
                    <a:pt x="202" y="132"/>
                  </a:lnTo>
                  <a:lnTo>
                    <a:pt x="206" y="133"/>
                  </a:lnTo>
                  <a:lnTo>
                    <a:pt x="210" y="134"/>
                  </a:lnTo>
                  <a:lnTo>
                    <a:pt x="215" y="134"/>
                  </a:lnTo>
                  <a:lnTo>
                    <a:pt x="219" y="133"/>
                  </a:lnTo>
                  <a:lnTo>
                    <a:pt x="222" y="132"/>
                  </a:lnTo>
                  <a:lnTo>
                    <a:pt x="225" y="132"/>
                  </a:lnTo>
                  <a:lnTo>
                    <a:pt x="227" y="132"/>
                  </a:lnTo>
                  <a:lnTo>
                    <a:pt x="229" y="131"/>
                  </a:lnTo>
                  <a:lnTo>
                    <a:pt x="231" y="129"/>
                  </a:lnTo>
                  <a:lnTo>
                    <a:pt x="233" y="128"/>
                  </a:lnTo>
                  <a:lnTo>
                    <a:pt x="237" y="124"/>
                  </a:lnTo>
                  <a:lnTo>
                    <a:pt x="242" y="121"/>
                  </a:lnTo>
                  <a:lnTo>
                    <a:pt x="247" y="119"/>
                  </a:lnTo>
                  <a:lnTo>
                    <a:pt x="254" y="116"/>
                  </a:lnTo>
                  <a:lnTo>
                    <a:pt x="260" y="113"/>
                  </a:lnTo>
                  <a:lnTo>
                    <a:pt x="266" y="111"/>
                  </a:lnTo>
                  <a:lnTo>
                    <a:pt x="268" y="110"/>
                  </a:lnTo>
                  <a:lnTo>
                    <a:pt x="270" y="109"/>
                  </a:lnTo>
                  <a:lnTo>
                    <a:pt x="271" y="108"/>
                  </a:lnTo>
                  <a:lnTo>
                    <a:pt x="272" y="107"/>
                  </a:lnTo>
                  <a:lnTo>
                    <a:pt x="273" y="106"/>
                  </a:lnTo>
                  <a:lnTo>
                    <a:pt x="273" y="105"/>
                  </a:lnTo>
                  <a:lnTo>
                    <a:pt x="273" y="104"/>
                  </a:lnTo>
                  <a:lnTo>
                    <a:pt x="273" y="104"/>
                  </a:lnTo>
                  <a:lnTo>
                    <a:pt x="273" y="102"/>
                  </a:lnTo>
                  <a:lnTo>
                    <a:pt x="272" y="101"/>
                  </a:lnTo>
                  <a:lnTo>
                    <a:pt x="271" y="100"/>
                  </a:lnTo>
                  <a:lnTo>
                    <a:pt x="270" y="99"/>
                  </a:lnTo>
                  <a:lnTo>
                    <a:pt x="266" y="96"/>
                  </a:lnTo>
                  <a:lnTo>
                    <a:pt x="261" y="91"/>
                  </a:lnTo>
                  <a:lnTo>
                    <a:pt x="258" y="89"/>
                  </a:lnTo>
                  <a:lnTo>
                    <a:pt x="255" y="86"/>
                  </a:lnTo>
                  <a:lnTo>
                    <a:pt x="253" y="83"/>
                  </a:lnTo>
                  <a:lnTo>
                    <a:pt x="251" y="79"/>
                  </a:lnTo>
                  <a:lnTo>
                    <a:pt x="249" y="76"/>
                  </a:lnTo>
                  <a:lnTo>
                    <a:pt x="247" y="74"/>
                  </a:lnTo>
                  <a:lnTo>
                    <a:pt x="245" y="71"/>
                  </a:lnTo>
                  <a:lnTo>
                    <a:pt x="242" y="67"/>
                  </a:lnTo>
                  <a:lnTo>
                    <a:pt x="238" y="65"/>
                  </a:lnTo>
                  <a:lnTo>
                    <a:pt x="234" y="62"/>
                  </a:lnTo>
                  <a:lnTo>
                    <a:pt x="230" y="59"/>
                  </a:lnTo>
                  <a:lnTo>
                    <a:pt x="227" y="58"/>
                  </a:lnTo>
                  <a:lnTo>
                    <a:pt x="224" y="57"/>
                  </a:lnTo>
                  <a:lnTo>
                    <a:pt x="220" y="56"/>
                  </a:lnTo>
                  <a:lnTo>
                    <a:pt x="220" y="54"/>
                  </a:lnTo>
                  <a:lnTo>
                    <a:pt x="220" y="50"/>
                  </a:lnTo>
                  <a:lnTo>
                    <a:pt x="219" y="46"/>
                  </a:lnTo>
                  <a:lnTo>
                    <a:pt x="219" y="43"/>
                  </a:lnTo>
                  <a:lnTo>
                    <a:pt x="216" y="35"/>
                  </a:lnTo>
                  <a:lnTo>
                    <a:pt x="214" y="27"/>
                  </a:lnTo>
                  <a:lnTo>
                    <a:pt x="212" y="23"/>
                  </a:lnTo>
                  <a:lnTo>
                    <a:pt x="211" y="19"/>
                  </a:lnTo>
                  <a:lnTo>
                    <a:pt x="210" y="13"/>
                  </a:lnTo>
                  <a:lnTo>
                    <a:pt x="210" y="8"/>
                  </a:lnTo>
                  <a:lnTo>
                    <a:pt x="210" y="6"/>
                  </a:lnTo>
                  <a:lnTo>
                    <a:pt x="210" y="4"/>
                  </a:lnTo>
                  <a:lnTo>
                    <a:pt x="210" y="3"/>
                  </a:lnTo>
                  <a:lnTo>
                    <a:pt x="210" y="3"/>
                  </a:lnTo>
                  <a:lnTo>
                    <a:pt x="210" y="2"/>
                  </a:lnTo>
                  <a:lnTo>
                    <a:pt x="209" y="2"/>
                  </a:lnTo>
                  <a:lnTo>
                    <a:pt x="207" y="1"/>
                  </a:lnTo>
                  <a:lnTo>
                    <a:pt x="205" y="0"/>
                  </a:lnTo>
                  <a:lnTo>
                    <a:pt x="203" y="0"/>
                  </a:lnTo>
                  <a:lnTo>
                    <a:pt x="202" y="0"/>
                  </a:lnTo>
                  <a:lnTo>
                    <a:pt x="201" y="0"/>
                  </a:lnTo>
                  <a:lnTo>
                    <a:pt x="200" y="1"/>
                  </a:lnTo>
                  <a:lnTo>
                    <a:pt x="197" y="2"/>
                  </a:lnTo>
                  <a:lnTo>
                    <a:pt x="194" y="3"/>
                  </a:lnTo>
                  <a:lnTo>
                    <a:pt x="190" y="5"/>
                  </a:lnTo>
                  <a:lnTo>
                    <a:pt x="186" y="6"/>
                  </a:lnTo>
                  <a:lnTo>
                    <a:pt x="182" y="7"/>
                  </a:lnTo>
                  <a:lnTo>
                    <a:pt x="177" y="7"/>
                  </a:lnTo>
                  <a:lnTo>
                    <a:pt x="172" y="9"/>
                  </a:lnTo>
                  <a:lnTo>
                    <a:pt x="169" y="11"/>
                  </a:lnTo>
                  <a:lnTo>
                    <a:pt x="164" y="12"/>
                  </a:lnTo>
                  <a:lnTo>
                    <a:pt x="160" y="15"/>
                  </a:lnTo>
                  <a:lnTo>
                    <a:pt x="156" y="17"/>
                  </a:lnTo>
                  <a:lnTo>
                    <a:pt x="152" y="19"/>
                  </a:lnTo>
                  <a:lnTo>
                    <a:pt x="145" y="24"/>
                  </a:lnTo>
                  <a:lnTo>
                    <a:pt x="137" y="30"/>
                  </a:lnTo>
                  <a:lnTo>
                    <a:pt x="137" y="30"/>
                  </a:lnTo>
                  <a:lnTo>
                    <a:pt x="137" y="30"/>
                  </a:lnTo>
                  <a:lnTo>
                    <a:pt x="136" y="30"/>
                  </a:lnTo>
                  <a:lnTo>
                    <a:pt x="136" y="30"/>
                  </a:lnTo>
                  <a:lnTo>
                    <a:pt x="129" y="24"/>
                  </a:lnTo>
                  <a:lnTo>
                    <a:pt x="121" y="19"/>
                  </a:lnTo>
                  <a:lnTo>
                    <a:pt x="117" y="17"/>
                  </a:lnTo>
                  <a:lnTo>
                    <a:pt x="113" y="15"/>
                  </a:lnTo>
                  <a:lnTo>
                    <a:pt x="109" y="12"/>
                  </a:lnTo>
                  <a:lnTo>
                    <a:pt x="105" y="11"/>
                  </a:lnTo>
                  <a:lnTo>
                    <a:pt x="101" y="9"/>
                  </a:lnTo>
                  <a:lnTo>
                    <a:pt x="96" y="7"/>
                  </a:lnTo>
                  <a:lnTo>
                    <a:pt x="91" y="7"/>
                  </a:lnTo>
                  <a:lnTo>
                    <a:pt x="87" y="6"/>
                  </a:lnTo>
                  <a:lnTo>
                    <a:pt x="83" y="5"/>
                  </a:lnTo>
                  <a:lnTo>
                    <a:pt x="80" y="3"/>
                  </a:lnTo>
                  <a:lnTo>
                    <a:pt x="76" y="2"/>
                  </a:lnTo>
                  <a:lnTo>
                    <a:pt x="73" y="1"/>
                  </a:lnTo>
                  <a:lnTo>
                    <a:pt x="72" y="0"/>
                  </a:lnTo>
                  <a:lnTo>
                    <a:pt x="71" y="0"/>
                  </a:lnTo>
                  <a:lnTo>
                    <a:pt x="69" y="0"/>
                  </a:lnTo>
                  <a:lnTo>
                    <a:pt x="69" y="0"/>
                  </a:lnTo>
                  <a:lnTo>
                    <a:pt x="66" y="1"/>
                  </a:lnTo>
                  <a:lnTo>
                    <a:pt x="64" y="2"/>
                  </a:lnTo>
                  <a:lnTo>
                    <a:pt x="64" y="2"/>
                  </a:lnTo>
                  <a:lnTo>
                    <a:pt x="63" y="3"/>
                  </a:lnTo>
                  <a:lnTo>
                    <a:pt x="63" y="3"/>
                  </a:lnTo>
                  <a:lnTo>
                    <a:pt x="63" y="4"/>
                  </a:lnTo>
                  <a:lnTo>
                    <a:pt x="62" y="6"/>
                  </a:lnTo>
                  <a:lnTo>
                    <a:pt x="63" y="8"/>
                  </a:lnTo>
                  <a:lnTo>
                    <a:pt x="62" y="13"/>
                  </a:lnTo>
                  <a:lnTo>
                    <a:pt x="61" y="19"/>
                  </a:lnTo>
                  <a:lnTo>
                    <a:pt x="61" y="23"/>
                  </a:lnTo>
                  <a:lnTo>
                    <a:pt x="60" y="27"/>
                  </a:lnTo>
                  <a:lnTo>
                    <a:pt x="57" y="35"/>
                  </a:lnTo>
                  <a:lnTo>
                    <a:pt x="54" y="43"/>
                  </a:lnTo>
                  <a:lnTo>
                    <a:pt x="53" y="46"/>
                  </a:lnTo>
                  <a:lnTo>
                    <a:pt x="53" y="50"/>
                  </a:lnTo>
                  <a:lnTo>
                    <a:pt x="53" y="54"/>
                  </a:lnTo>
                  <a:lnTo>
                    <a:pt x="53" y="56"/>
                  </a:lnTo>
                  <a:lnTo>
                    <a:pt x="49" y="57"/>
                  </a:lnTo>
                  <a:lnTo>
                    <a:pt x="46" y="58"/>
                  </a:lnTo>
                  <a:lnTo>
                    <a:pt x="43" y="59"/>
                  </a:lnTo>
                  <a:lnTo>
                    <a:pt x="39" y="62"/>
                  </a:lnTo>
                  <a:lnTo>
                    <a:pt x="34" y="65"/>
                  </a:lnTo>
                  <a:lnTo>
                    <a:pt x="31" y="67"/>
                  </a:lnTo>
                  <a:lnTo>
                    <a:pt x="29" y="71"/>
                  </a:lnTo>
                  <a:lnTo>
                    <a:pt x="26" y="74"/>
                  </a:lnTo>
                  <a:lnTo>
                    <a:pt x="24" y="76"/>
                  </a:lnTo>
                  <a:lnTo>
                    <a:pt x="22" y="79"/>
                  </a:lnTo>
                  <a:lnTo>
                    <a:pt x="20" y="83"/>
                  </a:lnTo>
                  <a:lnTo>
                    <a:pt x="17" y="86"/>
                  </a:lnTo>
                  <a:lnTo>
                    <a:pt x="15" y="89"/>
                  </a:lnTo>
                  <a:lnTo>
                    <a:pt x="13" y="91"/>
                  </a:lnTo>
                  <a:lnTo>
                    <a:pt x="7" y="96"/>
                  </a:lnTo>
                  <a:lnTo>
                    <a:pt x="3" y="99"/>
                  </a:lnTo>
                  <a:lnTo>
                    <a:pt x="1" y="100"/>
                  </a:lnTo>
                  <a:lnTo>
                    <a:pt x="1" y="101"/>
                  </a:lnTo>
                  <a:lnTo>
                    <a:pt x="0" y="102"/>
                  </a:lnTo>
                  <a:lnTo>
                    <a:pt x="0" y="104"/>
                  </a:lnTo>
                  <a:lnTo>
                    <a:pt x="0" y="104"/>
                  </a:lnTo>
                  <a:lnTo>
                    <a:pt x="0" y="105"/>
                  </a:lnTo>
                  <a:lnTo>
                    <a:pt x="0" y="106"/>
                  </a:lnTo>
                  <a:lnTo>
                    <a:pt x="1" y="107"/>
                  </a:lnTo>
                  <a:lnTo>
                    <a:pt x="1" y="108"/>
                  </a:lnTo>
                  <a:lnTo>
                    <a:pt x="3" y="109"/>
                  </a:lnTo>
                  <a:lnTo>
                    <a:pt x="5" y="110"/>
                  </a:lnTo>
                  <a:lnTo>
                    <a:pt x="7" y="111"/>
                  </a:lnTo>
                  <a:lnTo>
                    <a:pt x="13" y="113"/>
                  </a:lnTo>
                  <a:lnTo>
                    <a:pt x="20" y="116"/>
                  </a:lnTo>
                  <a:lnTo>
                    <a:pt x="26" y="119"/>
                  </a:lnTo>
                  <a:lnTo>
                    <a:pt x="31" y="121"/>
                  </a:lnTo>
                  <a:lnTo>
                    <a:pt x="36" y="124"/>
                  </a:lnTo>
                  <a:lnTo>
                    <a:pt x="40" y="128"/>
                  </a:lnTo>
                  <a:lnTo>
                    <a:pt x="42" y="129"/>
                  </a:lnTo>
                  <a:lnTo>
                    <a:pt x="44" y="131"/>
                  </a:lnTo>
                  <a:lnTo>
                    <a:pt x="46" y="132"/>
                  </a:lnTo>
                  <a:lnTo>
                    <a:pt x="48" y="132"/>
                  </a:lnTo>
                  <a:lnTo>
                    <a:pt x="50" y="132"/>
                  </a:lnTo>
                  <a:lnTo>
                    <a:pt x="54" y="133"/>
                  </a:lnTo>
                  <a:lnTo>
                    <a:pt x="58" y="134"/>
                  </a:lnTo>
                  <a:lnTo>
                    <a:pt x="62" y="134"/>
                  </a:lnTo>
                  <a:lnTo>
                    <a:pt x="67" y="133"/>
                  </a:lnTo>
                  <a:lnTo>
                    <a:pt x="72" y="132"/>
                  </a:lnTo>
                  <a:lnTo>
                    <a:pt x="74" y="132"/>
                  </a:lnTo>
                  <a:lnTo>
                    <a:pt x="76" y="132"/>
                  </a:lnTo>
                  <a:lnTo>
                    <a:pt x="76" y="131"/>
                  </a:lnTo>
                  <a:lnTo>
                    <a:pt x="76" y="132"/>
                  </a:lnTo>
                  <a:lnTo>
                    <a:pt x="76" y="132"/>
                  </a:lnTo>
                  <a:lnTo>
                    <a:pt x="77" y="136"/>
                  </a:lnTo>
                  <a:lnTo>
                    <a:pt x="79" y="140"/>
                  </a:lnTo>
                  <a:lnTo>
                    <a:pt x="81" y="144"/>
                  </a:lnTo>
                  <a:lnTo>
                    <a:pt x="84" y="147"/>
                  </a:lnTo>
                  <a:lnTo>
                    <a:pt x="86" y="149"/>
                  </a:lnTo>
                  <a:lnTo>
                    <a:pt x="89" y="151"/>
                  </a:lnTo>
                  <a:lnTo>
                    <a:pt x="93" y="152"/>
                  </a:lnTo>
                  <a:lnTo>
                    <a:pt x="97" y="154"/>
                  </a:lnTo>
                  <a:lnTo>
                    <a:pt x="97" y="154"/>
                  </a:lnTo>
                  <a:lnTo>
                    <a:pt x="97" y="154"/>
                  </a:lnTo>
                  <a:close/>
                  <a:moveTo>
                    <a:pt x="130" y="71"/>
                  </a:moveTo>
                  <a:lnTo>
                    <a:pt x="130" y="100"/>
                  </a:lnTo>
                  <a:lnTo>
                    <a:pt x="130" y="100"/>
                  </a:lnTo>
                  <a:lnTo>
                    <a:pt x="129" y="100"/>
                  </a:lnTo>
                  <a:lnTo>
                    <a:pt x="129" y="97"/>
                  </a:lnTo>
                  <a:lnTo>
                    <a:pt x="129" y="95"/>
                  </a:lnTo>
                  <a:lnTo>
                    <a:pt x="127" y="91"/>
                  </a:lnTo>
                  <a:lnTo>
                    <a:pt x="125" y="86"/>
                  </a:lnTo>
                  <a:lnTo>
                    <a:pt x="123" y="80"/>
                  </a:lnTo>
                  <a:lnTo>
                    <a:pt x="120" y="76"/>
                  </a:lnTo>
                  <a:lnTo>
                    <a:pt x="117" y="72"/>
                  </a:lnTo>
                  <a:lnTo>
                    <a:pt x="117" y="71"/>
                  </a:lnTo>
                  <a:lnTo>
                    <a:pt x="108" y="78"/>
                  </a:lnTo>
                  <a:lnTo>
                    <a:pt x="110" y="80"/>
                  </a:lnTo>
                  <a:lnTo>
                    <a:pt x="112" y="84"/>
                  </a:lnTo>
                  <a:lnTo>
                    <a:pt x="114" y="88"/>
                  </a:lnTo>
                  <a:lnTo>
                    <a:pt x="116" y="92"/>
                  </a:lnTo>
                  <a:lnTo>
                    <a:pt x="117" y="93"/>
                  </a:lnTo>
                  <a:lnTo>
                    <a:pt x="117" y="95"/>
                  </a:lnTo>
                  <a:lnTo>
                    <a:pt x="115" y="94"/>
                  </a:lnTo>
                  <a:lnTo>
                    <a:pt x="113" y="93"/>
                  </a:lnTo>
                  <a:lnTo>
                    <a:pt x="110" y="93"/>
                  </a:lnTo>
                  <a:lnTo>
                    <a:pt x="108" y="93"/>
                  </a:lnTo>
                  <a:lnTo>
                    <a:pt x="107" y="91"/>
                  </a:lnTo>
                  <a:lnTo>
                    <a:pt x="106" y="88"/>
                  </a:lnTo>
                  <a:lnTo>
                    <a:pt x="105" y="85"/>
                  </a:lnTo>
                  <a:lnTo>
                    <a:pt x="102" y="80"/>
                  </a:lnTo>
                  <a:lnTo>
                    <a:pt x="101" y="78"/>
                  </a:lnTo>
                  <a:lnTo>
                    <a:pt x="99" y="75"/>
                  </a:lnTo>
                  <a:lnTo>
                    <a:pt x="97" y="71"/>
                  </a:lnTo>
                  <a:lnTo>
                    <a:pt x="94" y="69"/>
                  </a:lnTo>
                  <a:lnTo>
                    <a:pt x="92" y="67"/>
                  </a:lnTo>
                  <a:lnTo>
                    <a:pt x="89" y="64"/>
                  </a:lnTo>
                  <a:lnTo>
                    <a:pt x="85" y="62"/>
                  </a:lnTo>
                  <a:lnTo>
                    <a:pt x="81" y="59"/>
                  </a:lnTo>
                  <a:lnTo>
                    <a:pt x="77" y="58"/>
                  </a:lnTo>
                  <a:lnTo>
                    <a:pt x="73" y="57"/>
                  </a:lnTo>
                  <a:lnTo>
                    <a:pt x="69" y="56"/>
                  </a:lnTo>
                  <a:lnTo>
                    <a:pt x="65" y="56"/>
                  </a:lnTo>
                  <a:lnTo>
                    <a:pt x="65" y="55"/>
                  </a:lnTo>
                  <a:lnTo>
                    <a:pt x="65" y="50"/>
                  </a:lnTo>
                  <a:lnTo>
                    <a:pt x="65" y="45"/>
                  </a:lnTo>
                  <a:lnTo>
                    <a:pt x="67" y="41"/>
                  </a:lnTo>
                  <a:lnTo>
                    <a:pt x="69" y="35"/>
                  </a:lnTo>
                  <a:lnTo>
                    <a:pt x="69" y="32"/>
                  </a:lnTo>
                  <a:lnTo>
                    <a:pt x="71" y="29"/>
                  </a:lnTo>
                  <a:lnTo>
                    <a:pt x="72" y="26"/>
                  </a:lnTo>
                  <a:lnTo>
                    <a:pt x="72" y="23"/>
                  </a:lnTo>
                  <a:lnTo>
                    <a:pt x="73" y="17"/>
                  </a:lnTo>
                  <a:lnTo>
                    <a:pt x="73" y="13"/>
                  </a:lnTo>
                  <a:lnTo>
                    <a:pt x="74" y="13"/>
                  </a:lnTo>
                  <a:lnTo>
                    <a:pt x="77" y="15"/>
                  </a:lnTo>
                  <a:lnTo>
                    <a:pt x="81" y="16"/>
                  </a:lnTo>
                  <a:lnTo>
                    <a:pt x="87" y="17"/>
                  </a:lnTo>
                  <a:lnTo>
                    <a:pt x="95" y="19"/>
                  </a:lnTo>
                  <a:lnTo>
                    <a:pt x="101" y="20"/>
                  </a:lnTo>
                  <a:lnTo>
                    <a:pt x="104" y="22"/>
                  </a:lnTo>
                  <a:lnTo>
                    <a:pt x="106" y="23"/>
                  </a:lnTo>
                  <a:lnTo>
                    <a:pt x="108" y="24"/>
                  </a:lnTo>
                  <a:lnTo>
                    <a:pt x="110" y="25"/>
                  </a:lnTo>
                  <a:lnTo>
                    <a:pt x="115" y="28"/>
                  </a:lnTo>
                  <a:lnTo>
                    <a:pt x="119" y="31"/>
                  </a:lnTo>
                  <a:lnTo>
                    <a:pt x="123" y="35"/>
                  </a:lnTo>
                  <a:lnTo>
                    <a:pt x="128" y="38"/>
                  </a:lnTo>
                  <a:lnTo>
                    <a:pt x="129" y="39"/>
                  </a:lnTo>
                  <a:lnTo>
                    <a:pt x="132" y="40"/>
                  </a:lnTo>
                  <a:lnTo>
                    <a:pt x="134" y="41"/>
                  </a:lnTo>
                  <a:lnTo>
                    <a:pt x="137" y="42"/>
                  </a:lnTo>
                  <a:lnTo>
                    <a:pt x="139" y="41"/>
                  </a:lnTo>
                  <a:lnTo>
                    <a:pt x="141" y="40"/>
                  </a:lnTo>
                  <a:lnTo>
                    <a:pt x="143" y="39"/>
                  </a:lnTo>
                  <a:lnTo>
                    <a:pt x="145" y="38"/>
                  </a:lnTo>
                  <a:lnTo>
                    <a:pt x="150" y="35"/>
                  </a:lnTo>
                  <a:lnTo>
                    <a:pt x="154" y="31"/>
                  </a:lnTo>
                  <a:lnTo>
                    <a:pt x="158" y="28"/>
                  </a:lnTo>
                  <a:lnTo>
                    <a:pt x="162" y="25"/>
                  </a:lnTo>
                  <a:lnTo>
                    <a:pt x="165" y="24"/>
                  </a:lnTo>
                  <a:lnTo>
                    <a:pt x="167" y="23"/>
                  </a:lnTo>
                  <a:lnTo>
                    <a:pt x="170" y="22"/>
                  </a:lnTo>
                  <a:lnTo>
                    <a:pt x="172" y="20"/>
                  </a:lnTo>
                  <a:lnTo>
                    <a:pt x="178" y="19"/>
                  </a:lnTo>
                  <a:lnTo>
                    <a:pt x="186" y="17"/>
                  </a:lnTo>
                  <a:lnTo>
                    <a:pt x="192" y="16"/>
                  </a:lnTo>
                  <a:lnTo>
                    <a:pt x="196" y="15"/>
                  </a:lnTo>
                  <a:lnTo>
                    <a:pt x="199" y="13"/>
                  </a:lnTo>
                  <a:lnTo>
                    <a:pt x="199" y="13"/>
                  </a:lnTo>
                  <a:lnTo>
                    <a:pt x="200" y="17"/>
                  </a:lnTo>
                  <a:lnTo>
                    <a:pt x="201" y="23"/>
                  </a:lnTo>
                  <a:lnTo>
                    <a:pt x="202" y="26"/>
                  </a:lnTo>
                  <a:lnTo>
                    <a:pt x="202" y="29"/>
                  </a:lnTo>
                  <a:lnTo>
                    <a:pt x="203" y="32"/>
                  </a:lnTo>
                  <a:lnTo>
                    <a:pt x="205" y="35"/>
                  </a:lnTo>
                  <a:lnTo>
                    <a:pt x="206" y="41"/>
                  </a:lnTo>
                  <a:lnTo>
                    <a:pt x="208" y="45"/>
                  </a:lnTo>
                  <a:lnTo>
                    <a:pt x="208" y="50"/>
                  </a:lnTo>
                  <a:lnTo>
                    <a:pt x="208" y="55"/>
                  </a:lnTo>
                  <a:lnTo>
                    <a:pt x="208" y="56"/>
                  </a:lnTo>
                  <a:lnTo>
                    <a:pt x="205" y="56"/>
                  </a:lnTo>
                  <a:lnTo>
                    <a:pt x="200" y="57"/>
                  </a:lnTo>
                  <a:lnTo>
                    <a:pt x="196" y="58"/>
                  </a:lnTo>
                  <a:lnTo>
                    <a:pt x="192" y="59"/>
                  </a:lnTo>
                  <a:lnTo>
                    <a:pt x="188" y="62"/>
                  </a:lnTo>
                  <a:lnTo>
                    <a:pt x="184" y="64"/>
                  </a:lnTo>
                  <a:lnTo>
                    <a:pt x="181" y="67"/>
                  </a:lnTo>
                  <a:lnTo>
                    <a:pt x="178" y="69"/>
                  </a:lnTo>
                  <a:lnTo>
                    <a:pt x="176" y="71"/>
                  </a:lnTo>
                  <a:lnTo>
                    <a:pt x="174" y="75"/>
                  </a:lnTo>
                  <a:lnTo>
                    <a:pt x="172" y="78"/>
                  </a:lnTo>
                  <a:lnTo>
                    <a:pt x="170" y="80"/>
                  </a:lnTo>
                  <a:lnTo>
                    <a:pt x="168" y="85"/>
                  </a:lnTo>
                  <a:lnTo>
                    <a:pt x="166" y="88"/>
                  </a:lnTo>
                  <a:lnTo>
                    <a:pt x="166" y="91"/>
                  </a:lnTo>
                  <a:lnTo>
                    <a:pt x="166" y="93"/>
                  </a:lnTo>
                  <a:lnTo>
                    <a:pt x="163" y="93"/>
                  </a:lnTo>
                  <a:lnTo>
                    <a:pt x="161" y="93"/>
                  </a:lnTo>
                  <a:lnTo>
                    <a:pt x="158" y="94"/>
                  </a:lnTo>
                  <a:lnTo>
                    <a:pt x="156" y="95"/>
                  </a:lnTo>
                  <a:lnTo>
                    <a:pt x="156" y="93"/>
                  </a:lnTo>
                  <a:lnTo>
                    <a:pt x="157" y="92"/>
                  </a:lnTo>
                  <a:lnTo>
                    <a:pt x="158" y="88"/>
                  </a:lnTo>
                  <a:lnTo>
                    <a:pt x="161" y="84"/>
                  </a:lnTo>
                  <a:lnTo>
                    <a:pt x="163" y="80"/>
                  </a:lnTo>
                  <a:lnTo>
                    <a:pt x="165" y="78"/>
                  </a:lnTo>
                  <a:lnTo>
                    <a:pt x="156" y="71"/>
                  </a:lnTo>
                  <a:lnTo>
                    <a:pt x="155" y="72"/>
                  </a:lnTo>
                  <a:lnTo>
                    <a:pt x="153" y="76"/>
                  </a:lnTo>
                  <a:lnTo>
                    <a:pt x="150" y="80"/>
                  </a:lnTo>
                  <a:lnTo>
                    <a:pt x="147" y="86"/>
                  </a:lnTo>
                  <a:lnTo>
                    <a:pt x="145" y="91"/>
                  </a:lnTo>
                  <a:lnTo>
                    <a:pt x="145" y="95"/>
                  </a:lnTo>
                  <a:lnTo>
                    <a:pt x="144" y="97"/>
                  </a:lnTo>
                  <a:lnTo>
                    <a:pt x="144" y="100"/>
                  </a:lnTo>
                  <a:lnTo>
                    <a:pt x="143" y="100"/>
                  </a:lnTo>
                  <a:lnTo>
                    <a:pt x="142" y="100"/>
                  </a:lnTo>
                  <a:lnTo>
                    <a:pt x="142" y="71"/>
                  </a:lnTo>
                  <a:lnTo>
                    <a:pt x="130" y="71"/>
                  </a:lnTo>
                  <a:lnTo>
                    <a:pt x="130" y="71"/>
                  </a:lnTo>
                  <a:close/>
                  <a:moveTo>
                    <a:pt x="137" y="45"/>
                  </a:moveTo>
                  <a:lnTo>
                    <a:pt x="138" y="45"/>
                  </a:lnTo>
                  <a:lnTo>
                    <a:pt x="140" y="46"/>
                  </a:lnTo>
                  <a:lnTo>
                    <a:pt x="141" y="47"/>
                  </a:lnTo>
                  <a:lnTo>
                    <a:pt x="143" y="47"/>
                  </a:lnTo>
                  <a:lnTo>
                    <a:pt x="144" y="49"/>
                  </a:lnTo>
                  <a:lnTo>
                    <a:pt x="145" y="51"/>
                  </a:lnTo>
                  <a:lnTo>
                    <a:pt x="145" y="52"/>
                  </a:lnTo>
                  <a:lnTo>
                    <a:pt x="145" y="54"/>
                  </a:lnTo>
                  <a:lnTo>
                    <a:pt x="145" y="56"/>
                  </a:lnTo>
                  <a:lnTo>
                    <a:pt x="145" y="58"/>
                  </a:lnTo>
                  <a:lnTo>
                    <a:pt x="144" y="59"/>
                  </a:lnTo>
                  <a:lnTo>
                    <a:pt x="143" y="61"/>
                  </a:lnTo>
                  <a:lnTo>
                    <a:pt x="141" y="62"/>
                  </a:lnTo>
                  <a:lnTo>
                    <a:pt x="140" y="63"/>
                  </a:lnTo>
                  <a:lnTo>
                    <a:pt x="138" y="63"/>
                  </a:lnTo>
                  <a:lnTo>
                    <a:pt x="137" y="63"/>
                  </a:lnTo>
                  <a:lnTo>
                    <a:pt x="134" y="63"/>
                  </a:lnTo>
                  <a:lnTo>
                    <a:pt x="133" y="63"/>
                  </a:lnTo>
                  <a:lnTo>
                    <a:pt x="131" y="62"/>
                  </a:lnTo>
                  <a:lnTo>
                    <a:pt x="130" y="61"/>
                  </a:lnTo>
                  <a:lnTo>
                    <a:pt x="129" y="59"/>
                  </a:lnTo>
                  <a:lnTo>
                    <a:pt x="128" y="58"/>
                  </a:lnTo>
                  <a:lnTo>
                    <a:pt x="127" y="56"/>
                  </a:lnTo>
                  <a:lnTo>
                    <a:pt x="127" y="54"/>
                  </a:lnTo>
                  <a:lnTo>
                    <a:pt x="127" y="52"/>
                  </a:lnTo>
                  <a:lnTo>
                    <a:pt x="128" y="51"/>
                  </a:lnTo>
                  <a:lnTo>
                    <a:pt x="129" y="49"/>
                  </a:lnTo>
                  <a:lnTo>
                    <a:pt x="130" y="47"/>
                  </a:lnTo>
                  <a:lnTo>
                    <a:pt x="131" y="47"/>
                  </a:lnTo>
                  <a:lnTo>
                    <a:pt x="133" y="46"/>
                  </a:lnTo>
                  <a:lnTo>
                    <a:pt x="134" y="45"/>
                  </a:lnTo>
                  <a:lnTo>
                    <a:pt x="137" y="45"/>
                  </a:lnTo>
                  <a:lnTo>
                    <a:pt x="137" y="45"/>
                  </a:lnTo>
                  <a:close/>
                  <a:moveTo>
                    <a:pt x="137" y="184"/>
                  </a:moveTo>
                  <a:lnTo>
                    <a:pt x="134" y="184"/>
                  </a:lnTo>
                  <a:lnTo>
                    <a:pt x="133" y="184"/>
                  </a:lnTo>
                  <a:lnTo>
                    <a:pt x="130" y="183"/>
                  </a:lnTo>
                  <a:lnTo>
                    <a:pt x="129" y="182"/>
                  </a:lnTo>
                  <a:lnTo>
                    <a:pt x="125" y="180"/>
                  </a:lnTo>
                  <a:lnTo>
                    <a:pt x="121" y="177"/>
                  </a:lnTo>
                  <a:lnTo>
                    <a:pt x="119" y="174"/>
                  </a:lnTo>
                  <a:lnTo>
                    <a:pt x="116" y="171"/>
                  </a:lnTo>
                  <a:lnTo>
                    <a:pt x="114" y="167"/>
                  </a:lnTo>
                  <a:lnTo>
                    <a:pt x="113" y="164"/>
                  </a:lnTo>
                  <a:lnTo>
                    <a:pt x="110" y="160"/>
                  </a:lnTo>
                  <a:lnTo>
                    <a:pt x="109" y="156"/>
                  </a:lnTo>
                  <a:lnTo>
                    <a:pt x="113" y="157"/>
                  </a:lnTo>
                  <a:lnTo>
                    <a:pt x="115" y="159"/>
                  </a:lnTo>
                  <a:lnTo>
                    <a:pt x="118" y="160"/>
                  </a:lnTo>
                  <a:lnTo>
                    <a:pt x="121" y="164"/>
                  </a:lnTo>
                  <a:lnTo>
                    <a:pt x="128" y="169"/>
                  </a:lnTo>
                  <a:lnTo>
                    <a:pt x="132" y="173"/>
                  </a:lnTo>
                  <a:lnTo>
                    <a:pt x="134" y="176"/>
                  </a:lnTo>
                  <a:lnTo>
                    <a:pt x="137" y="177"/>
                  </a:lnTo>
                  <a:lnTo>
                    <a:pt x="138" y="176"/>
                  </a:lnTo>
                  <a:lnTo>
                    <a:pt x="141" y="173"/>
                  </a:lnTo>
                  <a:lnTo>
                    <a:pt x="145" y="169"/>
                  </a:lnTo>
                  <a:lnTo>
                    <a:pt x="151" y="164"/>
                  </a:lnTo>
                  <a:lnTo>
                    <a:pt x="154" y="160"/>
                  </a:lnTo>
                  <a:lnTo>
                    <a:pt x="158" y="159"/>
                  </a:lnTo>
                  <a:lnTo>
                    <a:pt x="160" y="157"/>
                  </a:lnTo>
                  <a:lnTo>
                    <a:pt x="163" y="156"/>
                  </a:lnTo>
                  <a:lnTo>
                    <a:pt x="162" y="160"/>
                  </a:lnTo>
                  <a:lnTo>
                    <a:pt x="161" y="164"/>
                  </a:lnTo>
                  <a:lnTo>
                    <a:pt x="159" y="167"/>
                  </a:lnTo>
                  <a:lnTo>
                    <a:pt x="157" y="171"/>
                  </a:lnTo>
                  <a:lnTo>
                    <a:pt x="154" y="174"/>
                  </a:lnTo>
                  <a:lnTo>
                    <a:pt x="151" y="177"/>
                  </a:lnTo>
                  <a:lnTo>
                    <a:pt x="148" y="180"/>
                  </a:lnTo>
                  <a:lnTo>
                    <a:pt x="144" y="182"/>
                  </a:lnTo>
                  <a:lnTo>
                    <a:pt x="142" y="183"/>
                  </a:lnTo>
                  <a:lnTo>
                    <a:pt x="141" y="184"/>
                  </a:lnTo>
                  <a:lnTo>
                    <a:pt x="138" y="184"/>
                  </a:lnTo>
                  <a:lnTo>
                    <a:pt x="137" y="184"/>
                  </a:lnTo>
                  <a:lnTo>
                    <a:pt x="137" y="184"/>
                  </a:lnTo>
                  <a:close/>
                  <a:moveTo>
                    <a:pt x="137" y="164"/>
                  </a:moveTo>
                  <a:lnTo>
                    <a:pt x="134" y="161"/>
                  </a:lnTo>
                  <a:lnTo>
                    <a:pt x="130" y="157"/>
                  </a:lnTo>
                  <a:lnTo>
                    <a:pt x="125" y="153"/>
                  </a:lnTo>
                  <a:lnTo>
                    <a:pt x="121" y="150"/>
                  </a:lnTo>
                  <a:lnTo>
                    <a:pt x="119" y="148"/>
                  </a:lnTo>
                  <a:lnTo>
                    <a:pt x="117" y="148"/>
                  </a:lnTo>
                  <a:lnTo>
                    <a:pt x="114" y="147"/>
                  </a:lnTo>
                  <a:lnTo>
                    <a:pt x="112" y="146"/>
                  </a:lnTo>
                  <a:lnTo>
                    <a:pt x="105" y="144"/>
                  </a:lnTo>
                  <a:lnTo>
                    <a:pt x="100" y="143"/>
                  </a:lnTo>
                  <a:lnTo>
                    <a:pt x="97" y="143"/>
                  </a:lnTo>
                  <a:lnTo>
                    <a:pt x="96" y="142"/>
                  </a:lnTo>
                  <a:lnTo>
                    <a:pt x="95" y="141"/>
                  </a:lnTo>
                  <a:lnTo>
                    <a:pt x="93" y="140"/>
                  </a:lnTo>
                  <a:lnTo>
                    <a:pt x="91" y="137"/>
                  </a:lnTo>
                  <a:lnTo>
                    <a:pt x="89" y="134"/>
                  </a:lnTo>
                  <a:lnTo>
                    <a:pt x="87" y="132"/>
                  </a:lnTo>
                  <a:lnTo>
                    <a:pt x="86" y="128"/>
                  </a:lnTo>
                  <a:lnTo>
                    <a:pt x="85" y="125"/>
                  </a:lnTo>
                  <a:lnTo>
                    <a:pt x="86" y="123"/>
                  </a:lnTo>
                  <a:lnTo>
                    <a:pt x="87" y="120"/>
                  </a:lnTo>
                  <a:lnTo>
                    <a:pt x="88" y="118"/>
                  </a:lnTo>
                  <a:lnTo>
                    <a:pt x="89" y="116"/>
                  </a:lnTo>
                  <a:lnTo>
                    <a:pt x="89" y="114"/>
                  </a:lnTo>
                  <a:lnTo>
                    <a:pt x="91" y="112"/>
                  </a:lnTo>
                  <a:lnTo>
                    <a:pt x="93" y="111"/>
                  </a:lnTo>
                  <a:lnTo>
                    <a:pt x="93" y="109"/>
                  </a:lnTo>
                  <a:lnTo>
                    <a:pt x="95" y="108"/>
                  </a:lnTo>
                  <a:lnTo>
                    <a:pt x="97" y="108"/>
                  </a:lnTo>
                  <a:lnTo>
                    <a:pt x="99" y="106"/>
                  </a:lnTo>
                  <a:lnTo>
                    <a:pt x="101" y="106"/>
                  </a:lnTo>
                  <a:lnTo>
                    <a:pt x="102" y="105"/>
                  </a:lnTo>
                  <a:lnTo>
                    <a:pt x="106" y="104"/>
                  </a:lnTo>
                  <a:lnTo>
                    <a:pt x="109" y="104"/>
                  </a:lnTo>
                  <a:lnTo>
                    <a:pt x="113" y="104"/>
                  </a:lnTo>
                  <a:lnTo>
                    <a:pt x="116" y="105"/>
                  </a:lnTo>
                  <a:lnTo>
                    <a:pt x="119" y="107"/>
                  </a:lnTo>
                  <a:lnTo>
                    <a:pt x="122" y="108"/>
                  </a:lnTo>
                  <a:lnTo>
                    <a:pt x="129" y="112"/>
                  </a:lnTo>
                  <a:lnTo>
                    <a:pt x="133" y="115"/>
                  </a:lnTo>
                  <a:lnTo>
                    <a:pt x="134" y="116"/>
                  </a:lnTo>
                  <a:lnTo>
                    <a:pt x="135" y="116"/>
                  </a:lnTo>
                  <a:lnTo>
                    <a:pt x="136" y="116"/>
                  </a:lnTo>
                  <a:lnTo>
                    <a:pt x="137" y="116"/>
                  </a:lnTo>
                  <a:lnTo>
                    <a:pt x="137" y="116"/>
                  </a:lnTo>
                  <a:lnTo>
                    <a:pt x="137" y="116"/>
                  </a:lnTo>
                  <a:lnTo>
                    <a:pt x="139" y="116"/>
                  </a:lnTo>
                  <a:lnTo>
                    <a:pt x="140" y="115"/>
                  </a:lnTo>
                  <a:lnTo>
                    <a:pt x="145" y="112"/>
                  </a:lnTo>
                  <a:lnTo>
                    <a:pt x="150" y="108"/>
                  </a:lnTo>
                  <a:lnTo>
                    <a:pt x="154" y="107"/>
                  </a:lnTo>
                  <a:lnTo>
                    <a:pt x="157" y="105"/>
                  </a:lnTo>
                  <a:lnTo>
                    <a:pt x="160" y="104"/>
                  </a:lnTo>
                  <a:lnTo>
                    <a:pt x="163" y="104"/>
                  </a:lnTo>
                  <a:lnTo>
                    <a:pt x="167" y="104"/>
                  </a:lnTo>
                  <a:lnTo>
                    <a:pt x="171" y="105"/>
                  </a:lnTo>
                  <a:lnTo>
                    <a:pt x="173" y="106"/>
                  </a:lnTo>
                  <a:lnTo>
                    <a:pt x="174" y="106"/>
                  </a:lnTo>
                  <a:lnTo>
                    <a:pt x="176" y="108"/>
                  </a:lnTo>
                  <a:lnTo>
                    <a:pt x="178" y="108"/>
                  </a:lnTo>
                  <a:lnTo>
                    <a:pt x="179" y="109"/>
                  </a:lnTo>
                  <a:lnTo>
                    <a:pt x="181" y="111"/>
                  </a:lnTo>
                  <a:lnTo>
                    <a:pt x="182" y="112"/>
                  </a:lnTo>
                  <a:lnTo>
                    <a:pt x="183" y="114"/>
                  </a:lnTo>
                  <a:lnTo>
                    <a:pt x="184" y="116"/>
                  </a:lnTo>
                  <a:lnTo>
                    <a:pt x="186" y="118"/>
                  </a:lnTo>
                  <a:lnTo>
                    <a:pt x="186" y="120"/>
                  </a:lnTo>
                  <a:lnTo>
                    <a:pt x="187" y="123"/>
                  </a:lnTo>
                  <a:lnTo>
                    <a:pt x="187" y="125"/>
                  </a:lnTo>
                  <a:lnTo>
                    <a:pt x="186" y="128"/>
                  </a:lnTo>
                  <a:lnTo>
                    <a:pt x="186" y="132"/>
                  </a:lnTo>
                  <a:lnTo>
                    <a:pt x="184" y="134"/>
                  </a:lnTo>
                  <a:lnTo>
                    <a:pt x="182" y="137"/>
                  </a:lnTo>
                  <a:lnTo>
                    <a:pt x="180" y="140"/>
                  </a:lnTo>
                  <a:lnTo>
                    <a:pt x="178" y="141"/>
                  </a:lnTo>
                  <a:lnTo>
                    <a:pt x="177" y="142"/>
                  </a:lnTo>
                  <a:lnTo>
                    <a:pt x="175" y="143"/>
                  </a:lnTo>
                  <a:lnTo>
                    <a:pt x="174" y="143"/>
                  </a:lnTo>
                  <a:lnTo>
                    <a:pt x="167" y="144"/>
                  </a:lnTo>
                  <a:lnTo>
                    <a:pt x="162" y="146"/>
                  </a:lnTo>
                  <a:lnTo>
                    <a:pt x="158" y="147"/>
                  </a:lnTo>
                  <a:lnTo>
                    <a:pt x="156" y="148"/>
                  </a:lnTo>
                  <a:lnTo>
                    <a:pt x="154" y="148"/>
                  </a:lnTo>
                  <a:lnTo>
                    <a:pt x="152" y="150"/>
                  </a:lnTo>
                  <a:lnTo>
                    <a:pt x="147" y="153"/>
                  </a:lnTo>
                  <a:lnTo>
                    <a:pt x="143" y="157"/>
                  </a:lnTo>
                  <a:lnTo>
                    <a:pt x="139" y="161"/>
                  </a:lnTo>
                  <a:lnTo>
                    <a:pt x="137" y="164"/>
                  </a:lnTo>
                  <a:lnTo>
                    <a:pt x="137" y="164"/>
                  </a:lnTo>
                  <a:close/>
                  <a:moveTo>
                    <a:pt x="170" y="51"/>
                  </a:moveTo>
                  <a:lnTo>
                    <a:pt x="171" y="51"/>
                  </a:lnTo>
                  <a:lnTo>
                    <a:pt x="173" y="51"/>
                  </a:lnTo>
                  <a:lnTo>
                    <a:pt x="174" y="52"/>
                  </a:lnTo>
                  <a:lnTo>
                    <a:pt x="175" y="53"/>
                  </a:lnTo>
                  <a:lnTo>
                    <a:pt x="177" y="55"/>
                  </a:lnTo>
                  <a:lnTo>
                    <a:pt x="178" y="56"/>
                  </a:lnTo>
                  <a:lnTo>
                    <a:pt x="178" y="58"/>
                  </a:lnTo>
                  <a:lnTo>
                    <a:pt x="178" y="59"/>
                  </a:lnTo>
                  <a:lnTo>
                    <a:pt x="178" y="62"/>
                  </a:lnTo>
                  <a:lnTo>
                    <a:pt x="178" y="63"/>
                  </a:lnTo>
                  <a:lnTo>
                    <a:pt x="177" y="65"/>
                  </a:lnTo>
                  <a:lnTo>
                    <a:pt x="175" y="67"/>
                  </a:lnTo>
                  <a:lnTo>
                    <a:pt x="174" y="67"/>
                  </a:lnTo>
                  <a:lnTo>
                    <a:pt x="173" y="68"/>
                  </a:lnTo>
                  <a:lnTo>
                    <a:pt x="171" y="69"/>
                  </a:lnTo>
                  <a:lnTo>
                    <a:pt x="170" y="69"/>
                  </a:lnTo>
                  <a:lnTo>
                    <a:pt x="167" y="69"/>
                  </a:lnTo>
                  <a:lnTo>
                    <a:pt x="166" y="68"/>
                  </a:lnTo>
                  <a:lnTo>
                    <a:pt x="164" y="67"/>
                  </a:lnTo>
                  <a:lnTo>
                    <a:pt x="162" y="67"/>
                  </a:lnTo>
                  <a:lnTo>
                    <a:pt x="162" y="65"/>
                  </a:lnTo>
                  <a:lnTo>
                    <a:pt x="161" y="63"/>
                  </a:lnTo>
                  <a:lnTo>
                    <a:pt x="160" y="62"/>
                  </a:lnTo>
                  <a:lnTo>
                    <a:pt x="160" y="59"/>
                  </a:lnTo>
                  <a:lnTo>
                    <a:pt x="160" y="58"/>
                  </a:lnTo>
                  <a:lnTo>
                    <a:pt x="161" y="56"/>
                  </a:lnTo>
                  <a:lnTo>
                    <a:pt x="162" y="55"/>
                  </a:lnTo>
                  <a:lnTo>
                    <a:pt x="162" y="53"/>
                  </a:lnTo>
                  <a:lnTo>
                    <a:pt x="164" y="52"/>
                  </a:lnTo>
                  <a:lnTo>
                    <a:pt x="166" y="51"/>
                  </a:lnTo>
                  <a:lnTo>
                    <a:pt x="167" y="51"/>
                  </a:lnTo>
                  <a:lnTo>
                    <a:pt x="170" y="51"/>
                  </a:lnTo>
                  <a:lnTo>
                    <a:pt x="170" y="51"/>
                  </a:lnTo>
                  <a:close/>
                  <a:moveTo>
                    <a:pt x="175" y="96"/>
                  </a:moveTo>
                  <a:lnTo>
                    <a:pt x="177" y="95"/>
                  </a:lnTo>
                  <a:lnTo>
                    <a:pt x="177" y="93"/>
                  </a:lnTo>
                  <a:lnTo>
                    <a:pt x="179" y="88"/>
                  </a:lnTo>
                  <a:lnTo>
                    <a:pt x="181" y="84"/>
                  </a:lnTo>
                  <a:lnTo>
                    <a:pt x="183" y="81"/>
                  </a:lnTo>
                  <a:lnTo>
                    <a:pt x="186" y="78"/>
                  </a:lnTo>
                  <a:lnTo>
                    <a:pt x="188" y="76"/>
                  </a:lnTo>
                  <a:lnTo>
                    <a:pt x="190" y="74"/>
                  </a:lnTo>
                  <a:lnTo>
                    <a:pt x="194" y="72"/>
                  </a:lnTo>
                  <a:lnTo>
                    <a:pt x="196" y="71"/>
                  </a:lnTo>
                  <a:lnTo>
                    <a:pt x="198" y="69"/>
                  </a:lnTo>
                  <a:lnTo>
                    <a:pt x="202" y="68"/>
                  </a:lnTo>
                  <a:lnTo>
                    <a:pt x="205" y="67"/>
                  </a:lnTo>
                  <a:lnTo>
                    <a:pt x="209" y="67"/>
                  </a:lnTo>
                  <a:lnTo>
                    <a:pt x="213" y="67"/>
                  </a:lnTo>
                  <a:lnTo>
                    <a:pt x="217" y="67"/>
                  </a:lnTo>
                  <a:lnTo>
                    <a:pt x="221" y="67"/>
                  </a:lnTo>
                  <a:lnTo>
                    <a:pt x="223" y="68"/>
                  </a:lnTo>
                  <a:lnTo>
                    <a:pt x="226" y="69"/>
                  </a:lnTo>
                  <a:lnTo>
                    <a:pt x="229" y="71"/>
                  </a:lnTo>
                  <a:lnTo>
                    <a:pt x="230" y="72"/>
                  </a:lnTo>
                  <a:lnTo>
                    <a:pt x="232" y="73"/>
                  </a:lnTo>
                  <a:lnTo>
                    <a:pt x="234" y="75"/>
                  </a:lnTo>
                  <a:lnTo>
                    <a:pt x="236" y="76"/>
                  </a:lnTo>
                  <a:lnTo>
                    <a:pt x="238" y="79"/>
                  </a:lnTo>
                  <a:lnTo>
                    <a:pt x="238" y="80"/>
                  </a:lnTo>
                  <a:lnTo>
                    <a:pt x="240" y="82"/>
                  </a:lnTo>
                  <a:lnTo>
                    <a:pt x="242" y="86"/>
                  </a:lnTo>
                  <a:lnTo>
                    <a:pt x="244" y="89"/>
                  </a:lnTo>
                  <a:lnTo>
                    <a:pt x="247" y="93"/>
                  </a:lnTo>
                  <a:lnTo>
                    <a:pt x="251" y="98"/>
                  </a:lnTo>
                  <a:lnTo>
                    <a:pt x="254" y="101"/>
                  </a:lnTo>
                  <a:lnTo>
                    <a:pt x="256" y="102"/>
                  </a:lnTo>
                  <a:lnTo>
                    <a:pt x="254" y="103"/>
                  </a:lnTo>
                  <a:lnTo>
                    <a:pt x="249" y="105"/>
                  </a:lnTo>
                  <a:lnTo>
                    <a:pt x="246" y="107"/>
                  </a:lnTo>
                  <a:lnTo>
                    <a:pt x="242" y="108"/>
                  </a:lnTo>
                  <a:lnTo>
                    <a:pt x="238" y="110"/>
                  </a:lnTo>
                  <a:lnTo>
                    <a:pt x="236" y="112"/>
                  </a:lnTo>
                  <a:lnTo>
                    <a:pt x="230" y="116"/>
                  </a:lnTo>
                  <a:lnTo>
                    <a:pt x="224" y="120"/>
                  </a:lnTo>
                  <a:lnTo>
                    <a:pt x="222" y="120"/>
                  </a:lnTo>
                  <a:lnTo>
                    <a:pt x="218" y="121"/>
                  </a:lnTo>
                  <a:lnTo>
                    <a:pt x="215" y="122"/>
                  </a:lnTo>
                  <a:lnTo>
                    <a:pt x="211" y="122"/>
                  </a:lnTo>
                  <a:lnTo>
                    <a:pt x="207" y="121"/>
                  </a:lnTo>
                  <a:lnTo>
                    <a:pt x="204" y="120"/>
                  </a:lnTo>
                  <a:lnTo>
                    <a:pt x="201" y="120"/>
                  </a:lnTo>
                  <a:lnTo>
                    <a:pt x="198" y="120"/>
                  </a:lnTo>
                  <a:lnTo>
                    <a:pt x="198" y="120"/>
                  </a:lnTo>
                  <a:lnTo>
                    <a:pt x="197" y="119"/>
                  </a:lnTo>
                  <a:lnTo>
                    <a:pt x="195" y="115"/>
                  </a:lnTo>
                  <a:lnTo>
                    <a:pt x="194" y="112"/>
                  </a:lnTo>
                  <a:lnTo>
                    <a:pt x="191" y="108"/>
                  </a:lnTo>
                  <a:lnTo>
                    <a:pt x="190" y="106"/>
                  </a:lnTo>
                  <a:lnTo>
                    <a:pt x="186" y="104"/>
                  </a:lnTo>
                  <a:lnTo>
                    <a:pt x="184" y="100"/>
                  </a:lnTo>
                  <a:lnTo>
                    <a:pt x="182" y="99"/>
                  </a:lnTo>
                  <a:lnTo>
                    <a:pt x="180" y="98"/>
                  </a:lnTo>
                  <a:lnTo>
                    <a:pt x="178" y="96"/>
                  </a:lnTo>
                  <a:lnTo>
                    <a:pt x="175" y="96"/>
                  </a:lnTo>
                  <a:lnTo>
                    <a:pt x="175" y="96"/>
                  </a:lnTo>
                  <a:close/>
                  <a:moveTo>
                    <a:pt x="104" y="51"/>
                  </a:moveTo>
                  <a:lnTo>
                    <a:pt x="106" y="51"/>
                  </a:lnTo>
                  <a:lnTo>
                    <a:pt x="108" y="51"/>
                  </a:lnTo>
                  <a:lnTo>
                    <a:pt x="109" y="52"/>
                  </a:lnTo>
                  <a:lnTo>
                    <a:pt x="110" y="53"/>
                  </a:lnTo>
                  <a:lnTo>
                    <a:pt x="112" y="55"/>
                  </a:lnTo>
                  <a:lnTo>
                    <a:pt x="113" y="56"/>
                  </a:lnTo>
                  <a:lnTo>
                    <a:pt x="113" y="58"/>
                  </a:lnTo>
                  <a:lnTo>
                    <a:pt x="113" y="59"/>
                  </a:lnTo>
                  <a:lnTo>
                    <a:pt x="113" y="62"/>
                  </a:lnTo>
                  <a:lnTo>
                    <a:pt x="113" y="63"/>
                  </a:lnTo>
                  <a:lnTo>
                    <a:pt x="112" y="65"/>
                  </a:lnTo>
                  <a:lnTo>
                    <a:pt x="110" y="67"/>
                  </a:lnTo>
                  <a:lnTo>
                    <a:pt x="109" y="67"/>
                  </a:lnTo>
                  <a:lnTo>
                    <a:pt x="108" y="68"/>
                  </a:lnTo>
                  <a:lnTo>
                    <a:pt x="106" y="69"/>
                  </a:lnTo>
                  <a:lnTo>
                    <a:pt x="104" y="69"/>
                  </a:lnTo>
                  <a:lnTo>
                    <a:pt x="102" y="69"/>
                  </a:lnTo>
                  <a:lnTo>
                    <a:pt x="101" y="68"/>
                  </a:lnTo>
                  <a:lnTo>
                    <a:pt x="99" y="67"/>
                  </a:lnTo>
                  <a:lnTo>
                    <a:pt x="97" y="67"/>
                  </a:lnTo>
                  <a:lnTo>
                    <a:pt x="97" y="65"/>
                  </a:lnTo>
                  <a:lnTo>
                    <a:pt x="95" y="63"/>
                  </a:lnTo>
                  <a:lnTo>
                    <a:pt x="95" y="62"/>
                  </a:lnTo>
                  <a:lnTo>
                    <a:pt x="95" y="59"/>
                  </a:lnTo>
                  <a:lnTo>
                    <a:pt x="95" y="58"/>
                  </a:lnTo>
                  <a:lnTo>
                    <a:pt x="95" y="56"/>
                  </a:lnTo>
                  <a:lnTo>
                    <a:pt x="97" y="55"/>
                  </a:lnTo>
                  <a:lnTo>
                    <a:pt x="97" y="53"/>
                  </a:lnTo>
                  <a:lnTo>
                    <a:pt x="99" y="52"/>
                  </a:lnTo>
                  <a:lnTo>
                    <a:pt x="101" y="51"/>
                  </a:lnTo>
                  <a:lnTo>
                    <a:pt x="102" y="51"/>
                  </a:lnTo>
                  <a:lnTo>
                    <a:pt x="104" y="51"/>
                  </a:lnTo>
                  <a:lnTo>
                    <a:pt x="104" y="51"/>
                  </a:lnTo>
                  <a:close/>
                  <a:moveTo>
                    <a:pt x="97" y="96"/>
                  </a:moveTo>
                  <a:lnTo>
                    <a:pt x="95" y="96"/>
                  </a:lnTo>
                  <a:lnTo>
                    <a:pt x="93" y="98"/>
                  </a:lnTo>
                  <a:lnTo>
                    <a:pt x="91" y="99"/>
                  </a:lnTo>
                  <a:lnTo>
                    <a:pt x="89" y="100"/>
                  </a:lnTo>
                  <a:lnTo>
                    <a:pt x="86" y="104"/>
                  </a:lnTo>
                  <a:lnTo>
                    <a:pt x="84" y="106"/>
                  </a:lnTo>
                  <a:lnTo>
                    <a:pt x="81" y="108"/>
                  </a:lnTo>
                  <a:lnTo>
                    <a:pt x="80" y="112"/>
                  </a:lnTo>
                  <a:lnTo>
                    <a:pt x="77" y="115"/>
                  </a:lnTo>
                  <a:lnTo>
                    <a:pt x="77" y="119"/>
                  </a:lnTo>
                  <a:lnTo>
                    <a:pt x="75" y="120"/>
                  </a:lnTo>
                  <a:lnTo>
                    <a:pt x="74" y="120"/>
                  </a:lnTo>
                  <a:lnTo>
                    <a:pt x="73" y="120"/>
                  </a:lnTo>
                  <a:lnTo>
                    <a:pt x="69" y="120"/>
                  </a:lnTo>
                  <a:lnTo>
                    <a:pt x="65" y="121"/>
                  </a:lnTo>
                  <a:lnTo>
                    <a:pt x="61" y="122"/>
                  </a:lnTo>
                  <a:lnTo>
                    <a:pt x="58" y="122"/>
                  </a:lnTo>
                  <a:lnTo>
                    <a:pt x="54" y="121"/>
                  </a:lnTo>
                  <a:lnTo>
                    <a:pt x="51" y="120"/>
                  </a:lnTo>
                  <a:lnTo>
                    <a:pt x="49" y="120"/>
                  </a:lnTo>
                  <a:lnTo>
                    <a:pt x="43" y="116"/>
                  </a:lnTo>
                  <a:lnTo>
                    <a:pt x="37" y="112"/>
                  </a:lnTo>
                  <a:lnTo>
                    <a:pt x="34" y="110"/>
                  </a:lnTo>
                  <a:lnTo>
                    <a:pt x="31" y="108"/>
                  </a:lnTo>
                  <a:lnTo>
                    <a:pt x="28" y="107"/>
                  </a:lnTo>
                  <a:lnTo>
                    <a:pt x="25" y="105"/>
                  </a:lnTo>
                  <a:lnTo>
                    <a:pt x="19" y="103"/>
                  </a:lnTo>
                  <a:lnTo>
                    <a:pt x="17" y="102"/>
                  </a:lnTo>
                  <a:lnTo>
                    <a:pt x="18" y="101"/>
                  </a:lnTo>
                  <a:lnTo>
                    <a:pt x="21" y="98"/>
                  </a:lnTo>
                  <a:lnTo>
                    <a:pt x="25" y="93"/>
                  </a:lnTo>
                  <a:lnTo>
                    <a:pt x="29" y="89"/>
                  </a:lnTo>
                  <a:lnTo>
                    <a:pt x="31" y="86"/>
                  </a:lnTo>
                  <a:lnTo>
                    <a:pt x="33" y="82"/>
                  </a:lnTo>
                  <a:lnTo>
                    <a:pt x="34" y="80"/>
                  </a:lnTo>
                  <a:lnTo>
                    <a:pt x="36" y="79"/>
                  </a:lnTo>
                  <a:lnTo>
                    <a:pt x="37" y="76"/>
                  </a:lnTo>
                  <a:lnTo>
                    <a:pt x="39" y="75"/>
                  </a:lnTo>
                  <a:lnTo>
                    <a:pt x="41" y="73"/>
                  </a:lnTo>
                  <a:lnTo>
                    <a:pt x="43" y="72"/>
                  </a:lnTo>
                  <a:lnTo>
                    <a:pt x="45" y="71"/>
                  </a:lnTo>
                  <a:lnTo>
                    <a:pt x="47" y="69"/>
                  </a:lnTo>
                  <a:lnTo>
                    <a:pt x="49" y="68"/>
                  </a:lnTo>
                  <a:lnTo>
                    <a:pt x="53" y="67"/>
                  </a:lnTo>
                  <a:lnTo>
                    <a:pt x="56" y="67"/>
                  </a:lnTo>
                  <a:lnTo>
                    <a:pt x="60" y="67"/>
                  </a:lnTo>
                  <a:lnTo>
                    <a:pt x="65" y="67"/>
                  </a:lnTo>
                  <a:lnTo>
                    <a:pt x="68" y="67"/>
                  </a:lnTo>
                  <a:lnTo>
                    <a:pt x="71" y="68"/>
                  </a:lnTo>
                  <a:lnTo>
                    <a:pt x="74" y="69"/>
                  </a:lnTo>
                  <a:lnTo>
                    <a:pt x="77" y="71"/>
                  </a:lnTo>
                  <a:lnTo>
                    <a:pt x="80" y="72"/>
                  </a:lnTo>
                  <a:lnTo>
                    <a:pt x="82" y="74"/>
                  </a:lnTo>
                  <a:lnTo>
                    <a:pt x="85" y="76"/>
                  </a:lnTo>
                  <a:lnTo>
                    <a:pt x="88" y="78"/>
                  </a:lnTo>
                  <a:lnTo>
                    <a:pt x="90" y="81"/>
                  </a:lnTo>
                  <a:lnTo>
                    <a:pt x="92" y="84"/>
                  </a:lnTo>
                  <a:lnTo>
                    <a:pt x="93" y="88"/>
                  </a:lnTo>
                  <a:lnTo>
                    <a:pt x="96" y="93"/>
                  </a:lnTo>
                  <a:lnTo>
                    <a:pt x="97" y="95"/>
                  </a:lnTo>
                  <a:lnTo>
                    <a:pt x="9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ṣļiḍê"/>
            <p:cNvSpPr/>
            <p:nvPr/>
          </p:nvSpPr>
          <p:spPr bwMode="auto">
            <a:xfrm>
              <a:off x="2032001" y="3052763"/>
              <a:ext cx="236538" cy="215900"/>
            </a:xfrm>
            <a:custGeom>
              <a:avLst/>
              <a:gdLst>
                <a:gd name="T0" fmla="*/ 27 w 149"/>
                <a:gd name="T1" fmla="*/ 59 h 136"/>
                <a:gd name="T2" fmla="*/ 21 w 149"/>
                <a:gd name="T3" fmla="*/ 66 h 136"/>
                <a:gd name="T4" fmla="*/ 19 w 149"/>
                <a:gd name="T5" fmla="*/ 59 h 136"/>
                <a:gd name="T6" fmla="*/ 9 w 149"/>
                <a:gd name="T7" fmla="*/ 54 h 136"/>
                <a:gd name="T8" fmla="*/ 1 w 149"/>
                <a:gd name="T9" fmla="*/ 49 h 136"/>
                <a:gd name="T10" fmla="*/ 3 w 149"/>
                <a:gd name="T11" fmla="*/ 35 h 136"/>
                <a:gd name="T12" fmla="*/ 9 w 149"/>
                <a:gd name="T13" fmla="*/ 34 h 136"/>
                <a:gd name="T14" fmla="*/ 20 w 149"/>
                <a:gd name="T15" fmla="*/ 43 h 136"/>
                <a:gd name="T16" fmla="*/ 21 w 149"/>
                <a:gd name="T17" fmla="*/ 35 h 136"/>
                <a:gd name="T18" fmla="*/ 8 w 149"/>
                <a:gd name="T19" fmla="*/ 8 h 136"/>
                <a:gd name="T20" fmla="*/ 17 w 149"/>
                <a:gd name="T21" fmla="*/ 0 h 136"/>
                <a:gd name="T22" fmla="*/ 24 w 149"/>
                <a:gd name="T23" fmla="*/ 6 h 136"/>
                <a:gd name="T24" fmla="*/ 29 w 149"/>
                <a:gd name="T25" fmla="*/ 38 h 136"/>
                <a:gd name="T26" fmla="*/ 31 w 149"/>
                <a:gd name="T27" fmla="*/ 49 h 136"/>
                <a:gd name="T28" fmla="*/ 46 w 149"/>
                <a:gd name="T29" fmla="*/ 61 h 136"/>
                <a:gd name="T30" fmla="*/ 46 w 149"/>
                <a:gd name="T31" fmla="*/ 55 h 136"/>
                <a:gd name="T32" fmla="*/ 41 w 149"/>
                <a:gd name="T33" fmla="*/ 43 h 136"/>
                <a:gd name="T34" fmla="*/ 47 w 149"/>
                <a:gd name="T35" fmla="*/ 41 h 136"/>
                <a:gd name="T36" fmla="*/ 34 w 149"/>
                <a:gd name="T37" fmla="*/ 24 h 136"/>
                <a:gd name="T38" fmla="*/ 38 w 149"/>
                <a:gd name="T39" fmla="*/ 19 h 136"/>
                <a:gd name="T40" fmla="*/ 45 w 149"/>
                <a:gd name="T41" fmla="*/ 26 h 136"/>
                <a:gd name="T42" fmla="*/ 49 w 149"/>
                <a:gd name="T43" fmla="*/ 28 h 136"/>
                <a:gd name="T44" fmla="*/ 45 w 149"/>
                <a:gd name="T45" fmla="*/ 10 h 136"/>
                <a:gd name="T46" fmla="*/ 50 w 149"/>
                <a:gd name="T47" fmla="*/ 8 h 136"/>
                <a:gd name="T48" fmla="*/ 53 w 149"/>
                <a:gd name="T49" fmla="*/ 28 h 136"/>
                <a:gd name="T50" fmla="*/ 67 w 149"/>
                <a:gd name="T51" fmla="*/ 56 h 136"/>
                <a:gd name="T52" fmla="*/ 68 w 149"/>
                <a:gd name="T53" fmla="*/ 37 h 136"/>
                <a:gd name="T54" fmla="*/ 70 w 149"/>
                <a:gd name="T55" fmla="*/ 13 h 136"/>
                <a:gd name="T56" fmla="*/ 77 w 149"/>
                <a:gd name="T57" fmla="*/ 20 h 136"/>
                <a:gd name="T58" fmla="*/ 73 w 149"/>
                <a:gd name="T59" fmla="*/ 37 h 136"/>
                <a:gd name="T60" fmla="*/ 85 w 149"/>
                <a:gd name="T61" fmla="*/ 64 h 136"/>
                <a:gd name="T62" fmla="*/ 97 w 149"/>
                <a:gd name="T63" fmla="*/ 67 h 136"/>
                <a:gd name="T64" fmla="*/ 100 w 149"/>
                <a:gd name="T65" fmla="*/ 55 h 136"/>
                <a:gd name="T66" fmla="*/ 106 w 149"/>
                <a:gd name="T67" fmla="*/ 59 h 136"/>
                <a:gd name="T68" fmla="*/ 105 w 149"/>
                <a:gd name="T69" fmla="*/ 71 h 136"/>
                <a:gd name="T70" fmla="*/ 142 w 149"/>
                <a:gd name="T71" fmla="*/ 82 h 136"/>
                <a:gd name="T72" fmla="*/ 148 w 149"/>
                <a:gd name="T73" fmla="*/ 91 h 136"/>
                <a:gd name="T74" fmla="*/ 132 w 149"/>
                <a:gd name="T75" fmla="*/ 98 h 136"/>
                <a:gd name="T76" fmla="*/ 133 w 149"/>
                <a:gd name="T77" fmla="*/ 92 h 136"/>
                <a:gd name="T78" fmla="*/ 109 w 149"/>
                <a:gd name="T79" fmla="*/ 80 h 136"/>
                <a:gd name="T80" fmla="*/ 109 w 149"/>
                <a:gd name="T81" fmla="*/ 91 h 136"/>
                <a:gd name="T82" fmla="*/ 113 w 149"/>
                <a:gd name="T83" fmla="*/ 101 h 136"/>
                <a:gd name="T84" fmla="*/ 101 w 149"/>
                <a:gd name="T85" fmla="*/ 104 h 136"/>
                <a:gd name="T86" fmla="*/ 97 w 149"/>
                <a:gd name="T87" fmla="*/ 87 h 136"/>
                <a:gd name="T88" fmla="*/ 76 w 149"/>
                <a:gd name="T89" fmla="*/ 71 h 136"/>
                <a:gd name="T90" fmla="*/ 81 w 149"/>
                <a:gd name="T91" fmla="*/ 96 h 136"/>
                <a:gd name="T92" fmla="*/ 91 w 149"/>
                <a:gd name="T93" fmla="*/ 125 h 136"/>
                <a:gd name="T94" fmla="*/ 86 w 149"/>
                <a:gd name="T95" fmla="*/ 136 h 136"/>
                <a:gd name="T96" fmla="*/ 76 w 149"/>
                <a:gd name="T97" fmla="*/ 124 h 136"/>
                <a:gd name="T98" fmla="*/ 70 w 149"/>
                <a:gd name="T99" fmla="*/ 78 h 136"/>
                <a:gd name="T100" fmla="*/ 57 w 149"/>
                <a:gd name="T101" fmla="*/ 60 h 136"/>
                <a:gd name="T102" fmla="*/ 55 w 149"/>
                <a:gd name="T103" fmla="*/ 71 h 136"/>
                <a:gd name="T104" fmla="*/ 56 w 149"/>
                <a:gd name="T105" fmla="*/ 91 h 136"/>
                <a:gd name="T106" fmla="*/ 47 w 149"/>
                <a:gd name="T107" fmla="*/ 89 h 136"/>
                <a:gd name="T108" fmla="*/ 41 w 149"/>
                <a:gd name="T10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6">
                  <a:moveTo>
                    <a:pt x="32" y="60"/>
                  </a:moveTo>
                  <a:lnTo>
                    <a:pt x="31" y="60"/>
                  </a:lnTo>
                  <a:lnTo>
                    <a:pt x="29" y="59"/>
                  </a:lnTo>
                  <a:lnTo>
                    <a:pt x="29" y="58"/>
                  </a:lnTo>
                  <a:lnTo>
                    <a:pt x="28" y="58"/>
                  </a:lnTo>
                  <a:lnTo>
                    <a:pt x="27" y="58"/>
                  </a:lnTo>
                  <a:lnTo>
                    <a:pt x="27" y="59"/>
                  </a:lnTo>
                  <a:lnTo>
                    <a:pt x="26" y="62"/>
                  </a:lnTo>
                  <a:lnTo>
                    <a:pt x="25" y="64"/>
                  </a:lnTo>
                  <a:lnTo>
                    <a:pt x="25" y="66"/>
                  </a:lnTo>
                  <a:lnTo>
                    <a:pt x="24" y="66"/>
                  </a:lnTo>
                  <a:lnTo>
                    <a:pt x="24" y="67"/>
                  </a:lnTo>
                  <a:lnTo>
                    <a:pt x="23" y="67"/>
                  </a:lnTo>
                  <a:lnTo>
                    <a:pt x="21" y="66"/>
                  </a:lnTo>
                  <a:lnTo>
                    <a:pt x="20" y="66"/>
                  </a:lnTo>
                  <a:lnTo>
                    <a:pt x="19" y="65"/>
                  </a:lnTo>
                  <a:lnTo>
                    <a:pt x="18" y="65"/>
                  </a:lnTo>
                  <a:lnTo>
                    <a:pt x="18" y="64"/>
                  </a:lnTo>
                  <a:lnTo>
                    <a:pt x="18" y="63"/>
                  </a:lnTo>
                  <a:lnTo>
                    <a:pt x="18" y="62"/>
                  </a:lnTo>
                  <a:lnTo>
                    <a:pt x="19" y="59"/>
                  </a:lnTo>
                  <a:lnTo>
                    <a:pt x="19" y="58"/>
                  </a:lnTo>
                  <a:lnTo>
                    <a:pt x="19" y="57"/>
                  </a:lnTo>
                  <a:lnTo>
                    <a:pt x="19" y="56"/>
                  </a:lnTo>
                  <a:lnTo>
                    <a:pt x="18" y="56"/>
                  </a:lnTo>
                  <a:lnTo>
                    <a:pt x="16" y="55"/>
                  </a:lnTo>
                  <a:lnTo>
                    <a:pt x="13" y="55"/>
                  </a:lnTo>
                  <a:lnTo>
                    <a:pt x="9" y="54"/>
                  </a:lnTo>
                  <a:lnTo>
                    <a:pt x="8" y="53"/>
                  </a:lnTo>
                  <a:lnTo>
                    <a:pt x="7" y="52"/>
                  </a:lnTo>
                  <a:lnTo>
                    <a:pt x="5" y="52"/>
                  </a:lnTo>
                  <a:lnTo>
                    <a:pt x="3" y="51"/>
                  </a:lnTo>
                  <a:lnTo>
                    <a:pt x="2" y="51"/>
                  </a:lnTo>
                  <a:lnTo>
                    <a:pt x="1" y="50"/>
                  </a:lnTo>
                  <a:lnTo>
                    <a:pt x="1" y="49"/>
                  </a:lnTo>
                  <a:lnTo>
                    <a:pt x="0" y="46"/>
                  </a:lnTo>
                  <a:lnTo>
                    <a:pt x="1" y="43"/>
                  </a:lnTo>
                  <a:lnTo>
                    <a:pt x="1" y="41"/>
                  </a:lnTo>
                  <a:lnTo>
                    <a:pt x="1" y="39"/>
                  </a:lnTo>
                  <a:lnTo>
                    <a:pt x="1" y="38"/>
                  </a:lnTo>
                  <a:lnTo>
                    <a:pt x="2" y="37"/>
                  </a:lnTo>
                  <a:lnTo>
                    <a:pt x="3" y="35"/>
                  </a:lnTo>
                  <a:lnTo>
                    <a:pt x="4" y="35"/>
                  </a:lnTo>
                  <a:lnTo>
                    <a:pt x="5" y="34"/>
                  </a:lnTo>
                  <a:lnTo>
                    <a:pt x="5" y="34"/>
                  </a:lnTo>
                  <a:lnTo>
                    <a:pt x="6" y="34"/>
                  </a:lnTo>
                  <a:lnTo>
                    <a:pt x="7" y="34"/>
                  </a:lnTo>
                  <a:lnTo>
                    <a:pt x="9" y="34"/>
                  </a:lnTo>
                  <a:lnTo>
                    <a:pt x="9" y="34"/>
                  </a:lnTo>
                  <a:lnTo>
                    <a:pt x="10" y="34"/>
                  </a:lnTo>
                  <a:lnTo>
                    <a:pt x="11" y="35"/>
                  </a:lnTo>
                  <a:lnTo>
                    <a:pt x="12" y="35"/>
                  </a:lnTo>
                  <a:lnTo>
                    <a:pt x="13" y="37"/>
                  </a:lnTo>
                  <a:lnTo>
                    <a:pt x="16" y="39"/>
                  </a:lnTo>
                  <a:lnTo>
                    <a:pt x="19" y="42"/>
                  </a:lnTo>
                  <a:lnTo>
                    <a:pt x="20" y="43"/>
                  </a:lnTo>
                  <a:lnTo>
                    <a:pt x="21" y="43"/>
                  </a:lnTo>
                  <a:lnTo>
                    <a:pt x="21" y="43"/>
                  </a:lnTo>
                  <a:lnTo>
                    <a:pt x="22" y="43"/>
                  </a:lnTo>
                  <a:lnTo>
                    <a:pt x="22" y="43"/>
                  </a:lnTo>
                  <a:lnTo>
                    <a:pt x="22" y="42"/>
                  </a:lnTo>
                  <a:lnTo>
                    <a:pt x="21" y="39"/>
                  </a:lnTo>
                  <a:lnTo>
                    <a:pt x="21" y="35"/>
                  </a:lnTo>
                  <a:lnTo>
                    <a:pt x="19" y="30"/>
                  </a:lnTo>
                  <a:lnTo>
                    <a:pt x="17" y="26"/>
                  </a:lnTo>
                  <a:lnTo>
                    <a:pt x="14" y="19"/>
                  </a:lnTo>
                  <a:lnTo>
                    <a:pt x="11" y="14"/>
                  </a:lnTo>
                  <a:lnTo>
                    <a:pt x="9" y="12"/>
                  </a:lnTo>
                  <a:lnTo>
                    <a:pt x="9" y="10"/>
                  </a:lnTo>
                  <a:lnTo>
                    <a:pt x="8" y="8"/>
                  </a:lnTo>
                  <a:lnTo>
                    <a:pt x="8" y="7"/>
                  </a:lnTo>
                  <a:lnTo>
                    <a:pt x="9" y="6"/>
                  </a:lnTo>
                  <a:lnTo>
                    <a:pt x="9" y="4"/>
                  </a:lnTo>
                  <a:lnTo>
                    <a:pt x="11" y="2"/>
                  </a:lnTo>
                  <a:lnTo>
                    <a:pt x="12" y="2"/>
                  </a:lnTo>
                  <a:lnTo>
                    <a:pt x="14" y="0"/>
                  </a:lnTo>
                  <a:lnTo>
                    <a:pt x="17" y="0"/>
                  </a:lnTo>
                  <a:lnTo>
                    <a:pt x="17" y="0"/>
                  </a:lnTo>
                  <a:lnTo>
                    <a:pt x="18" y="0"/>
                  </a:lnTo>
                  <a:lnTo>
                    <a:pt x="20" y="1"/>
                  </a:lnTo>
                  <a:lnTo>
                    <a:pt x="21" y="2"/>
                  </a:lnTo>
                  <a:lnTo>
                    <a:pt x="23" y="3"/>
                  </a:lnTo>
                  <a:lnTo>
                    <a:pt x="24" y="4"/>
                  </a:lnTo>
                  <a:lnTo>
                    <a:pt x="24" y="6"/>
                  </a:lnTo>
                  <a:lnTo>
                    <a:pt x="24" y="9"/>
                  </a:lnTo>
                  <a:lnTo>
                    <a:pt x="24" y="13"/>
                  </a:lnTo>
                  <a:lnTo>
                    <a:pt x="25" y="17"/>
                  </a:lnTo>
                  <a:lnTo>
                    <a:pt x="27" y="23"/>
                  </a:lnTo>
                  <a:lnTo>
                    <a:pt x="27" y="28"/>
                  </a:lnTo>
                  <a:lnTo>
                    <a:pt x="28" y="32"/>
                  </a:lnTo>
                  <a:lnTo>
                    <a:pt x="29" y="38"/>
                  </a:lnTo>
                  <a:lnTo>
                    <a:pt x="29" y="41"/>
                  </a:lnTo>
                  <a:lnTo>
                    <a:pt x="29" y="45"/>
                  </a:lnTo>
                  <a:lnTo>
                    <a:pt x="29" y="46"/>
                  </a:lnTo>
                  <a:lnTo>
                    <a:pt x="29" y="47"/>
                  </a:lnTo>
                  <a:lnTo>
                    <a:pt x="29" y="48"/>
                  </a:lnTo>
                  <a:lnTo>
                    <a:pt x="30" y="49"/>
                  </a:lnTo>
                  <a:lnTo>
                    <a:pt x="31" y="49"/>
                  </a:lnTo>
                  <a:lnTo>
                    <a:pt x="32" y="49"/>
                  </a:lnTo>
                  <a:lnTo>
                    <a:pt x="33" y="50"/>
                  </a:lnTo>
                  <a:lnTo>
                    <a:pt x="36" y="52"/>
                  </a:lnTo>
                  <a:lnTo>
                    <a:pt x="39" y="55"/>
                  </a:lnTo>
                  <a:lnTo>
                    <a:pt x="41" y="57"/>
                  </a:lnTo>
                  <a:lnTo>
                    <a:pt x="44" y="59"/>
                  </a:lnTo>
                  <a:lnTo>
                    <a:pt x="46" y="61"/>
                  </a:lnTo>
                  <a:lnTo>
                    <a:pt x="46" y="61"/>
                  </a:lnTo>
                  <a:lnTo>
                    <a:pt x="47" y="61"/>
                  </a:lnTo>
                  <a:lnTo>
                    <a:pt x="47" y="60"/>
                  </a:lnTo>
                  <a:lnTo>
                    <a:pt x="47" y="59"/>
                  </a:lnTo>
                  <a:lnTo>
                    <a:pt x="47" y="57"/>
                  </a:lnTo>
                  <a:lnTo>
                    <a:pt x="47" y="56"/>
                  </a:lnTo>
                  <a:lnTo>
                    <a:pt x="46" y="55"/>
                  </a:lnTo>
                  <a:lnTo>
                    <a:pt x="46" y="54"/>
                  </a:lnTo>
                  <a:lnTo>
                    <a:pt x="44" y="51"/>
                  </a:lnTo>
                  <a:lnTo>
                    <a:pt x="41" y="47"/>
                  </a:lnTo>
                  <a:lnTo>
                    <a:pt x="41" y="46"/>
                  </a:lnTo>
                  <a:lnTo>
                    <a:pt x="41" y="44"/>
                  </a:lnTo>
                  <a:lnTo>
                    <a:pt x="41" y="43"/>
                  </a:lnTo>
                  <a:lnTo>
                    <a:pt x="41" y="43"/>
                  </a:lnTo>
                  <a:lnTo>
                    <a:pt x="41" y="42"/>
                  </a:lnTo>
                  <a:lnTo>
                    <a:pt x="41" y="42"/>
                  </a:lnTo>
                  <a:lnTo>
                    <a:pt x="44" y="42"/>
                  </a:lnTo>
                  <a:lnTo>
                    <a:pt x="46" y="42"/>
                  </a:lnTo>
                  <a:lnTo>
                    <a:pt x="47" y="42"/>
                  </a:lnTo>
                  <a:lnTo>
                    <a:pt x="47" y="42"/>
                  </a:lnTo>
                  <a:lnTo>
                    <a:pt x="47" y="41"/>
                  </a:lnTo>
                  <a:lnTo>
                    <a:pt x="46" y="40"/>
                  </a:lnTo>
                  <a:lnTo>
                    <a:pt x="44" y="37"/>
                  </a:lnTo>
                  <a:lnTo>
                    <a:pt x="41" y="34"/>
                  </a:lnTo>
                  <a:lnTo>
                    <a:pt x="38" y="30"/>
                  </a:lnTo>
                  <a:lnTo>
                    <a:pt x="37" y="28"/>
                  </a:lnTo>
                  <a:lnTo>
                    <a:pt x="35" y="26"/>
                  </a:lnTo>
                  <a:lnTo>
                    <a:pt x="34" y="24"/>
                  </a:lnTo>
                  <a:lnTo>
                    <a:pt x="33" y="22"/>
                  </a:lnTo>
                  <a:lnTo>
                    <a:pt x="33" y="22"/>
                  </a:lnTo>
                  <a:lnTo>
                    <a:pt x="34" y="21"/>
                  </a:lnTo>
                  <a:lnTo>
                    <a:pt x="35" y="19"/>
                  </a:lnTo>
                  <a:lnTo>
                    <a:pt x="36" y="19"/>
                  </a:lnTo>
                  <a:lnTo>
                    <a:pt x="37" y="19"/>
                  </a:lnTo>
                  <a:lnTo>
                    <a:pt x="38" y="19"/>
                  </a:lnTo>
                  <a:lnTo>
                    <a:pt x="39" y="19"/>
                  </a:lnTo>
                  <a:lnTo>
                    <a:pt x="41" y="20"/>
                  </a:lnTo>
                  <a:lnTo>
                    <a:pt x="41" y="22"/>
                  </a:lnTo>
                  <a:lnTo>
                    <a:pt x="42" y="23"/>
                  </a:lnTo>
                  <a:lnTo>
                    <a:pt x="44" y="25"/>
                  </a:lnTo>
                  <a:lnTo>
                    <a:pt x="44" y="26"/>
                  </a:lnTo>
                  <a:lnTo>
                    <a:pt x="45" y="26"/>
                  </a:lnTo>
                  <a:lnTo>
                    <a:pt x="45" y="27"/>
                  </a:lnTo>
                  <a:lnTo>
                    <a:pt x="46" y="27"/>
                  </a:lnTo>
                  <a:lnTo>
                    <a:pt x="47" y="28"/>
                  </a:lnTo>
                  <a:lnTo>
                    <a:pt x="48" y="29"/>
                  </a:lnTo>
                  <a:lnTo>
                    <a:pt x="49" y="29"/>
                  </a:lnTo>
                  <a:lnTo>
                    <a:pt x="49" y="28"/>
                  </a:lnTo>
                  <a:lnTo>
                    <a:pt x="49" y="28"/>
                  </a:lnTo>
                  <a:lnTo>
                    <a:pt x="49" y="26"/>
                  </a:lnTo>
                  <a:lnTo>
                    <a:pt x="48" y="23"/>
                  </a:lnTo>
                  <a:lnTo>
                    <a:pt x="46" y="19"/>
                  </a:lnTo>
                  <a:lnTo>
                    <a:pt x="45" y="16"/>
                  </a:lnTo>
                  <a:lnTo>
                    <a:pt x="45" y="14"/>
                  </a:lnTo>
                  <a:lnTo>
                    <a:pt x="45" y="13"/>
                  </a:lnTo>
                  <a:lnTo>
                    <a:pt x="45" y="10"/>
                  </a:lnTo>
                  <a:lnTo>
                    <a:pt x="46" y="8"/>
                  </a:lnTo>
                  <a:lnTo>
                    <a:pt x="48" y="6"/>
                  </a:lnTo>
                  <a:lnTo>
                    <a:pt x="48" y="6"/>
                  </a:lnTo>
                  <a:lnTo>
                    <a:pt x="49" y="6"/>
                  </a:lnTo>
                  <a:lnTo>
                    <a:pt x="49" y="6"/>
                  </a:lnTo>
                  <a:lnTo>
                    <a:pt x="49" y="6"/>
                  </a:lnTo>
                  <a:lnTo>
                    <a:pt x="50" y="8"/>
                  </a:lnTo>
                  <a:lnTo>
                    <a:pt x="51" y="10"/>
                  </a:lnTo>
                  <a:lnTo>
                    <a:pt x="51" y="12"/>
                  </a:lnTo>
                  <a:lnTo>
                    <a:pt x="52" y="15"/>
                  </a:lnTo>
                  <a:lnTo>
                    <a:pt x="53" y="18"/>
                  </a:lnTo>
                  <a:lnTo>
                    <a:pt x="53" y="22"/>
                  </a:lnTo>
                  <a:lnTo>
                    <a:pt x="53" y="26"/>
                  </a:lnTo>
                  <a:lnTo>
                    <a:pt x="53" y="28"/>
                  </a:lnTo>
                  <a:lnTo>
                    <a:pt x="53" y="30"/>
                  </a:lnTo>
                  <a:lnTo>
                    <a:pt x="53" y="32"/>
                  </a:lnTo>
                  <a:lnTo>
                    <a:pt x="56" y="37"/>
                  </a:lnTo>
                  <a:lnTo>
                    <a:pt x="60" y="44"/>
                  </a:lnTo>
                  <a:lnTo>
                    <a:pt x="64" y="51"/>
                  </a:lnTo>
                  <a:lnTo>
                    <a:pt x="66" y="55"/>
                  </a:lnTo>
                  <a:lnTo>
                    <a:pt x="67" y="56"/>
                  </a:lnTo>
                  <a:lnTo>
                    <a:pt x="68" y="56"/>
                  </a:lnTo>
                  <a:lnTo>
                    <a:pt x="68" y="56"/>
                  </a:lnTo>
                  <a:lnTo>
                    <a:pt x="69" y="55"/>
                  </a:lnTo>
                  <a:lnTo>
                    <a:pt x="69" y="55"/>
                  </a:lnTo>
                  <a:lnTo>
                    <a:pt x="69" y="55"/>
                  </a:lnTo>
                  <a:lnTo>
                    <a:pt x="68" y="47"/>
                  </a:lnTo>
                  <a:lnTo>
                    <a:pt x="68" y="37"/>
                  </a:lnTo>
                  <a:lnTo>
                    <a:pt x="68" y="30"/>
                  </a:lnTo>
                  <a:lnTo>
                    <a:pt x="68" y="26"/>
                  </a:lnTo>
                  <a:lnTo>
                    <a:pt x="68" y="22"/>
                  </a:lnTo>
                  <a:lnTo>
                    <a:pt x="68" y="19"/>
                  </a:lnTo>
                  <a:lnTo>
                    <a:pt x="69" y="16"/>
                  </a:lnTo>
                  <a:lnTo>
                    <a:pt x="70" y="14"/>
                  </a:lnTo>
                  <a:lnTo>
                    <a:pt x="70" y="13"/>
                  </a:lnTo>
                  <a:lnTo>
                    <a:pt x="71" y="13"/>
                  </a:lnTo>
                  <a:lnTo>
                    <a:pt x="72" y="12"/>
                  </a:lnTo>
                  <a:lnTo>
                    <a:pt x="72" y="12"/>
                  </a:lnTo>
                  <a:lnTo>
                    <a:pt x="73" y="14"/>
                  </a:lnTo>
                  <a:lnTo>
                    <a:pt x="76" y="15"/>
                  </a:lnTo>
                  <a:lnTo>
                    <a:pt x="77" y="18"/>
                  </a:lnTo>
                  <a:lnTo>
                    <a:pt x="77" y="20"/>
                  </a:lnTo>
                  <a:lnTo>
                    <a:pt x="77" y="22"/>
                  </a:lnTo>
                  <a:lnTo>
                    <a:pt x="77" y="25"/>
                  </a:lnTo>
                  <a:lnTo>
                    <a:pt x="76" y="26"/>
                  </a:lnTo>
                  <a:lnTo>
                    <a:pt x="74" y="29"/>
                  </a:lnTo>
                  <a:lnTo>
                    <a:pt x="74" y="30"/>
                  </a:lnTo>
                  <a:lnTo>
                    <a:pt x="73" y="34"/>
                  </a:lnTo>
                  <a:lnTo>
                    <a:pt x="73" y="37"/>
                  </a:lnTo>
                  <a:lnTo>
                    <a:pt x="73" y="40"/>
                  </a:lnTo>
                  <a:lnTo>
                    <a:pt x="73" y="47"/>
                  </a:lnTo>
                  <a:lnTo>
                    <a:pt x="73" y="52"/>
                  </a:lnTo>
                  <a:lnTo>
                    <a:pt x="74" y="56"/>
                  </a:lnTo>
                  <a:lnTo>
                    <a:pt x="74" y="58"/>
                  </a:lnTo>
                  <a:lnTo>
                    <a:pt x="78" y="60"/>
                  </a:lnTo>
                  <a:lnTo>
                    <a:pt x="85" y="64"/>
                  </a:lnTo>
                  <a:lnTo>
                    <a:pt x="89" y="66"/>
                  </a:lnTo>
                  <a:lnTo>
                    <a:pt x="92" y="67"/>
                  </a:lnTo>
                  <a:lnTo>
                    <a:pt x="94" y="67"/>
                  </a:lnTo>
                  <a:lnTo>
                    <a:pt x="95" y="67"/>
                  </a:lnTo>
                  <a:lnTo>
                    <a:pt x="96" y="67"/>
                  </a:lnTo>
                  <a:lnTo>
                    <a:pt x="97" y="67"/>
                  </a:lnTo>
                  <a:lnTo>
                    <a:pt x="97" y="67"/>
                  </a:lnTo>
                  <a:lnTo>
                    <a:pt x="97" y="66"/>
                  </a:lnTo>
                  <a:lnTo>
                    <a:pt x="97" y="63"/>
                  </a:lnTo>
                  <a:lnTo>
                    <a:pt x="97" y="59"/>
                  </a:lnTo>
                  <a:lnTo>
                    <a:pt x="97" y="58"/>
                  </a:lnTo>
                  <a:lnTo>
                    <a:pt x="98" y="56"/>
                  </a:lnTo>
                  <a:lnTo>
                    <a:pt x="99" y="55"/>
                  </a:lnTo>
                  <a:lnTo>
                    <a:pt x="100" y="55"/>
                  </a:lnTo>
                  <a:lnTo>
                    <a:pt x="101" y="55"/>
                  </a:lnTo>
                  <a:lnTo>
                    <a:pt x="102" y="55"/>
                  </a:lnTo>
                  <a:lnTo>
                    <a:pt x="104" y="55"/>
                  </a:lnTo>
                  <a:lnTo>
                    <a:pt x="105" y="56"/>
                  </a:lnTo>
                  <a:lnTo>
                    <a:pt x="105" y="57"/>
                  </a:lnTo>
                  <a:lnTo>
                    <a:pt x="105" y="58"/>
                  </a:lnTo>
                  <a:lnTo>
                    <a:pt x="106" y="59"/>
                  </a:lnTo>
                  <a:lnTo>
                    <a:pt x="106" y="59"/>
                  </a:lnTo>
                  <a:lnTo>
                    <a:pt x="105" y="63"/>
                  </a:lnTo>
                  <a:lnTo>
                    <a:pt x="105" y="66"/>
                  </a:lnTo>
                  <a:lnTo>
                    <a:pt x="104" y="67"/>
                  </a:lnTo>
                  <a:lnTo>
                    <a:pt x="104" y="69"/>
                  </a:lnTo>
                  <a:lnTo>
                    <a:pt x="105" y="71"/>
                  </a:lnTo>
                  <a:lnTo>
                    <a:pt x="105" y="71"/>
                  </a:lnTo>
                  <a:lnTo>
                    <a:pt x="110" y="73"/>
                  </a:lnTo>
                  <a:lnTo>
                    <a:pt x="120" y="75"/>
                  </a:lnTo>
                  <a:lnTo>
                    <a:pt x="129" y="78"/>
                  </a:lnTo>
                  <a:lnTo>
                    <a:pt x="135" y="79"/>
                  </a:lnTo>
                  <a:lnTo>
                    <a:pt x="137" y="80"/>
                  </a:lnTo>
                  <a:lnTo>
                    <a:pt x="140" y="81"/>
                  </a:lnTo>
                  <a:lnTo>
                    <a:pt x="142" y="82"/>
                  </a:lnTo>
                  <a:lnTo>
                    <a:pt x="145" y="84"/>
                  </a:lnTo>
                  <a:lnTo>
                    <a:pt x="147" y="86"/>
                  </a:lnTo>
                  <a:lnTo>
                    <a:pt x="149" y="87"/>
                  </a:lnTo>
                  <a:lnTo>
                    <a:pt x="149" y="88"/>
                  </a:lnTo>
                  <a:lnTo>
                    <a:pt x="149" y="89"/>
                  </a:lnTo>
                  <a:lnTo>
                    <a:pt x="148" y="90"/>
                  </a:lnTo>
                  <a:lnTo>
                    <a:pt x="148" y="91"/>
                  </a:lnTo>
                  <a:lnTo>
                    <a:pt x="144" y="95"/>
                  </a:lnTo>
                  <a:lnTo>
                    <a:pt x="140" y="97"/>
                  </a:lnTo>
                  <a:lnTo>
                    <a:pt x="137" y="98"/>
                  </a:lnTo>
                  <a:lnTo>
                    <a:pt x="135" y="99"/>
                  </a:lnTo>
                  <a:lnTo>
                    <a:pt x="133" y="98"/>
                  </a:lnTo>
                  <a:lnTo>
                    <a:pt x="133" y="98"/>
                  </a:lnTo>
                  <a:lnTo>
                    <a:pt x="132" y="98"/>
                  </a:lnTo>
                  <a:lnTo>
                    <a:pt x="132" y="97"/>
                  </a:lnTo>
                  <a:lnTo>
                    <a:pt x="132" y="96"/>
                  </a:lnTo>
                  <a:lnTo>
                    <a:pt x="133" y="95"/>
                  </a:lnTo>
                  <a:lnTo>
                    <a:pt x="133" y="95"/>
                  </a:lnTo>
                  <a:lnTo>
                    <a:pt x="133" y="94"/>
                  </a:lnTo>
                  <a:lnTo>
                    <a:pt x="133" y="93"/>
                  </a:lnTo>
                  <a:lnTo>
                    <a:pt x="133" y="92"/>
                  </a:lnTo>
                  <a:lnTo>
                    <a:pt x="131" y="91"/>
                  </a:lnTo>
                  <a:lnTo>
                    <a:pt x="129" y="90"/>
                  </a:lnTo>
                  <a:lnTo>
                    <a:pt x="126" y="88"/>
                  </a:lnTo>
                  <a:lnTo>
                    <a:pt x="122" y="87"/>
                  </a:lnTo>
                  <a:lnTo>
                    <a:pt x="115" y="83"/>
                  </a:lnTo>
                  <a:lnTo>
                    <a:pt x="110" y="81"/>
                  </a:lnTo>
                  <a:lnTo>
                    <a:pt x="109" y="80"/>
                  </a:lnTo>
                  <a:lnTo>
                    <a:pt x="107" y="80"/>
                  </a:lnTo>
                  <a:lnTo>
                    <a:pt x="107" y="80"/>
                  </a:lnTo>
                  <a:lnTo>
                    <a:pt x="106" y="80"/>
                  </a:lnTo>
                  <a:lnTo>
                    <a:pt x="106" y="83"/>
                  </a:lnTo>
                  <a:lnTo>
                    <a:pt x="107" y="86"/>
                  </a:lnTo>
                  <a:lnTo>
                    <a:pt x="108" y="89"/>
                  </a:lnTo>
                  <a:lnTo>
                    <a:pt x="109" y="91"/>
                  </a:lnTo>
                  <a:lnTo>
                    <a:pt x="110" y="92"/>
                  </a:lnTo>
                  <a:lnTo>
                    <a:pt x="113" y="95"/>
                  </a:lnTo>
                  <a:lnTo>
                    <a:pt x="113" y="97"/>
                  </a:lnTo>
                  <a:lnTo>
                    <a:pt x="113" y="99"/>
                  </a:lnTo>
                  <a:lnTo>
                    <a:pt x="113" y="99"/>
                  </a:lnTo>
                  <a:lnTo>
                    <a:pt x="113" y="100"/>
                  </a:lnTo>
                  <a:lnTo>
                    <a:pt x="113" y="101"/>
                  </a:lnTo>
                  <a:lnTo>
                    <a:pt x="112" y="102"/>
                  </a:lnTo>
                  <a:lnTo>
                    <a:pt x="109" y="103"/>
                  </a:lnTo>
                  <a:lnTo>
                    <a:pt x="108" y="104"/>
                  </a:lnTo>
                  <a:lnTo>
                    <a:pt x="105" y="104"/>
                  </a:lnTo>
                  <a:lnTo>
                    <a:pt x="104" y="104"/>
                  </a:lnTo>
                  <a:lnTo>
                    <a:pt x="102" y="104"/>
                  </a:lnTo>
                  <a:lnTo>
                    <a:pt x="101" y="104"/>
                  </a:lnTo>
                  <a:lnTo>
                    <a:pt x="100" y="103"/>
                  </a:lnTo>
                  <a:lnTo>
                    <a:pt x="100" y="103"/>
                  </a:lnTo>
                  <a:lnTo>
                    <a:pt x="100" y="100"/>
                  </a:lnTo>
                  <a:lnTo>
                    <a:pt x="100" y="99"/>
                  </a:lnTo>
                  <a:lnTo>
                    <a:pt x="100" y="96"/>
                  </a:lnTo>
                  <a:lnTo>
                    <a:pt x="98" y="91"/>
                  </a:lnTo>
                  <a:lnTo>
                    <a:pt x="97" y="87"/>
                  </a:lnTo>
                  <a:lnTo>
                    <a:pt x="97" y="83"/>
                  </a:lnTo>
                  <a:lnTo>
                    <a:pt x="97" y="79"/>
                  </a:lnTo>
                  <a:lnTo>
                    <a:pt x="97" y="77"/>
                  </a:lnTo>
                  <a:lnTo>
                    <a:pt x="77" y="70"/>
                  </a:lnTo>
                  <a:lnTo>
                    <a:pt x="77" y="70"/>
                  </a:lnTo>
                  <a:lnTo>
                    <a:pt x="77" y="70"/>
                  </a:lnTo>
                  <a:lnTo>
                    <a:pt x="76" y="71"/>
                  </a:lnTo>
                  <a:lnTo>
                    <a:pt x="76" y="71"/>
                  </a:lnTo>
                  <a:lnTo>
                    <a:pt x="76" y="72"/>
                  </a:lnTo>
                  <a:lnTo>
                    <a:pt x="76" y="74"/>
                  </a:lnTo>
                  <a:lnTo>
                    <a:pt x="77" y="79"/>
                  </a:lnTo>
                  <a:lnTo>
                    <a:pt x="78" y="87"/>
                  </a:lnTo>
                  <a:lnTo>
                    <a:pt x="79" y="91"/>
                  </a:lnTo>
                  <a:lnTo>
                    <a:pt x="81" y="96"/>
                  </a:lnTo>
                  <a:lnTo>
                    <a:pt x="82" y="101"/>
                  </a:lnTo>
                  <a:lnTo>
                    <a:pt x="84" y="106"/>
                  </a:lnTo>
                  <a:lnTo>
                    <a:pt x="87" y="115"/>
                  </a:lnTo>
                  <a:lnTo>
                    <a:pt x="90" y="120"/>
                  </a:lnTo>
                  <a:lnTo>
                    <a:pt x="90" y="122"/>
                  </a:lnTo>
                  <a:lnTo>
                    <a:pt x="91" y="123"/>
                  </a:lnTo>
                  <a:lnTo>
                    <a:pt x="91" y="125"/>
                  </a:lnTo>
                  <a:lnTo>
                    <a:pt x="91" y="127"/>
                  </a:lnTo>
                  <a:lnTo>
                    <a:pt x="90" y="130"/>
                  </a:lnTo>
                  <a:lnTo>
                    <a:pt x="89" y="132"/>
                  </a:lnTo>
                  <a:lnTo>
                    <a:pt x="89" y="134"/>
                  </a:lnTo>
                  <a:lnTo>
                    <a:pt x="88" y="135"/>
                  </a:lnTo>
                  <a:lnTo>
                    <a:pt x="86" y="136"/>
                  </a:lnTo>
                  <a:lnTo>
                    <a:pt x="86" y="136"/>
                  </a:lnTo>
                  <a:lnTo>
                    <a:pt x="85" y="136"/>
                  </a:lnTo>
                  <a:lnTo>
                    <a:pt x="85" y="136"/>
                  </a:lnTo>
                  <a:lnTo>
                    <a:pt x="82" y="135"/>
                  </a:lnTo>
                  <a:lnTo>
                    <a:pt x="79" y="134"/>
                  </a:lnTo>
                  <a:lnTo>
                    <a:pt x="77" y="131"/>
                  </a:lnTo>
                  <a:lnTo>
                    <a:pt x="77" y="127"/>
                  </a:lnTo>
                  <a:lnTo>
                    <a:pt x="76" y="124"/>
                  </a:lnTo>
                  <a:lnTo>
                    <a:pt x="75" y="121"/>
                  </a:lnTo>
                  <a:lnTo>
                    <a:pt x="73" y="114"/>
                  </a:lnTo>
                  <a:lnTo>
                    <a:pt x="73" y="106"/>
                  </a:lnTo>
                  <a:lnTo>
                    <a:pt x="72" y="99"/>
                  </a:lnTo>
                  <a:lnTo>
                    <a:pt x="72" y="91"/>
                  </a:lnTo>
                  <a:lnTo>
                    <a:pt x="71" y="84"/>
                  </a:lnTo>
                  <a:lnTo>
                    <a:pt x="70" y="78"/>
                  </a:lnTo>
                  <a:lnTo>
                    <a:pt x="70" y="73"/>
                  </a:lnTo>
                  <a:lnTo>
                    <a:pt x="69" y="70"/>
                  </a:lnTo>
                  <a:lnTo>
                    <a:pt x="69" y="67"/>
                  </a:lnTo>
                  <a:lnTo>
                    <a:pt x="69" y="67"/>
                  </a:lnTo>
                  <a:lnTo>
                    <a:pt x="67" y="66"/>
                  </a:lnTo>
                  <a:lnTo>
                    <a:pt x="62" y="63"/>
                  </a:lnTo>
                  <a:lnTo>
                    <a:pt x="57" y="60"/>
                  </a:lnTo>
                  <a:lnTo>
                    <a:pt x="55" y="59"/>
                  </a:lnTo>
                  <a:lnTo>
                    <a:pt x="54" y="59"/>
                  </a:lnTo>
                  <a:lnTo>
                    <a:pt x="54" y="59"/>
                  </a:lnTo>
                  <a:lnTo>
                    <a:pt x="54" y="60"/>
                  </a:lnTo>
                  <a:lnTo>
                    <a:pt x="54" y="62"/>
                  </a:lnTo>
                  <a:lnTo>
                    <a:pt x="54" y="67"/>
                  </a:lnTo>
                  <a:lnTo>
                    <a:pt x="55" y="71"/>
                  </a:lnTo>
                  <a:lnTo>
                    <a:pt x="55" y="75"/>
                  </a:lnTo>
                  <a:lnTo>
                    <a:pt x="55" y="79"/>
                  </a:lnTo>
                  <a:lnTo>
                    <a:pt x="57" y="83"/>
                  </a:lnTo>
                  <a:lnTo>
                    <a:pt x="57" y="86"/>
                  </a:lnTo>
                  <a:lnTo>
                    <a:pt x="57" y="87"/>
                  </a:lnTo>
                  <a:lnTo>
                    <a:pt x="57" y="89"/>
                  </a:lnTo>
                  <a:lnTo>
                    <a:pt x="56" y="91"/>
                  </a:lnTo>
                  <a:lnTo>
                    <a:pt x="55" y="91"/>
                  </a:lnTo>
                  <a:lnTo>
                    <a:pt x="53" y="92"/>
                  </a:lnTo>
                  <a:lnTo>
                    <a:pt x="51" y="92"/>
                  </a:lnTo>
                  <a:lnTo>
                    <a:pt x="49" y="92"/>
                  </a:lnTo>
                  <a:lnTo>
                    <a:pt x="49" y="91"/>
                  </a:lnTo>
                  <a:lnTo>
                    <a:pt x="48" y="90"/>
                  </a:lnTo>
                  <a:lnTo>
                    <a:pt x="47" y="89"/>
                  </a:lnTo>
                  <a:lnTo>
                    <a:pt x="47" y="87"/>
                  </a:lnTo>
                  <a:lnTo>
                    <a:pt x="46" y="85"/>
                  </a:lnTo>
                  <a:lnTo>
                    <a:pt x="46" y="78"/>
                  </a:lnTo>
                  <a:lnTo>
                    <a:pt x="46" y="73"/>
                  </a:lnTo>
                  <a:lnTo>
                    <a:pt x="45" y="71"/>
                  </a:lnTo>
                  <a:lnTo>
                    <a:pt x="44" y="71"/>
                  </a:lnTo>
                  <a:lnTo>
                    <a:pt x="41" y="68"/>
                  </a:lnTo>
                  <a:lnTo>
                    <a:pt x="38" y="66"/>
                  </a:lnTo>
                  <a:lnTo>
                    <a:pt x="35" y="63"/>
                  </a:lnTo>
                  <a:lnTo>
                    <a:pt x="3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ṣľîḓe"/>
            <p:cNvSpPr/>
            <p:nvPr/>
          </p:nvSpPr>
          <p:spPr bwMode="auto">
            <a:xfrm>
              <a:off x="2330451" y="2909888"/>
              <a:ext cx="60325" cy="63500"/>
            </a:xfrm>
            <a:custGeom>
              <a:avLst/>
              <a:gdLst>
                <a:gd name="T0" fmla="*/ 0 w 38"/>
                <a:gd name="T1" fmla="*/ 4 h 40"/>
                <a:gd name="T2" fmla="*/ 0 w 38"/>
                <a:gd name="T3" fmla="*/ 4 h 40"/>
                <a:gd name="T4" fmla="*/ 1 w 38"/>
                <a:gd name="T5" fmla="*/ 2 h 40"/>
                <a:gd name="T6" fmla="*/ 2 w 38"/>
                <a:gd name="T7" fmla="*/ 1 h 40"/>
                <a:gd name="T8" fmla="*/ 2 w 38"/>
                <a:gd name="T9" fmla="*/ 1 h 40"/>
                <a:gd name="T10" fmla="*/ 3 w 38"/>
                <a:gd name="T11" fmla="*/ 0 h 40"/>
                <a:gd name="T12" fmla="*/ 5 w 38"/>
                <a:gd name="T13" fmla="*/ 0 h 40"/>
                <a:gd name="T14" fmla="*/ 6 w 38"/>
                <a:gd name="T15" fmla="*/ 0 h 40"/>
                <a:gd name="T16" fmla="*/ 8 w 38"/>
                <a:gd name="T17" fmla="*/ 1 h 40"/>
                <a:gd name="T18" fmla="*/ 10 w 38"/>
                <a:gd name="T19" fmla="*/ 3 h 40"/>
                <a:gd name="T20" fmla="*/ 13 w 38"/>
                <a:gd name="T21" fmla="*/ 4 h 40"/>
                <a:gd name="T22" fmla="*/ 18 w 38"/>
                <a:gd name="T23" fmla="*/ 8 h 40"/>
                <a:gd name="T24" fmla="*/ 24 w 38"/>
                <a:gd name="T25" fmla="*/ 12 h 40"/>
                <a:gd name="T26" fmla="*/ 29 w 38"/>
                <a:gd name="T27" fmla="*/ 17 h 40"/>
                <a:gd name="T28" fmla="*/ 34 w 38"/>
                <a:gd name="T29" fmla="*/ 22 h 40"/>
                <a:gd name="T30" fmla="*/ 35 w 38"/>
                <a:gd name="T31" fmla="*/ 24 h 40"/>
                <a:gd name="T32" fmla="*/ 36 w 38"/>
                <a:gd name="T33" fmla="*/ 26 h 40"/>
                <a:gd name="T34" fmla="*/ 38 w 38"/>
                <a:gd name="T35" fmla="*/ 28 h 40"/>
                <a:gd name="T36" fmla="*/ 38 w 38"/>
                <a:gd name="T37" fmla="*/ 28 h 40"/>
                <a:gd name="T38" fmla="*/ 36 w 38"/>
                <a:gd name="T39" fmla="*/ 31 h 40"/>
                <a:gd name="T40" fmla="*/ 33 w 38"/>
                <a:gd name="T41" fmla="*/ 35 h 40"/>
                <a:gd name="T42" fmla="*/ 31 w 38"/>
                <a:gd name="T43" fmla="*/ 37 h 40"/>
                <a:gd name="T44" fmla="*/ 30 w 38"/>
                <a:gd name="T45" fmla="*/ 39 h 40"/>
                <a:gd name="T46" fmla="*/ 28 w 38"/>
                <a:gd name="T47" fmla="*/ 40 h 40"/>
                <a:gd name="T48" fmla="*/ 26 w 38"/>
                <a:gd name="T49" fmla="*/ 40 h 40"/>
                <a:gd name="T50" fmla="*/ 26 w 38"/>
                <a:gd name="T51" fmla="*/ 39 h 40"/>
                <a:gd name="T52" fmla="*/ 25 w 38"/>
                <a:gd name="T53" fmla="*/ 39 h 40"/>
                <a:gd name="T54" fmla="*/ 24 w 38"/>
                <a:gd name="T55" fmla="*/ 37 h 40"/>
                <a:gd name="T56" fmla="*/ 23 w 38"/>
                <a:gd name="T57" fmla="*/ 36 h 40"/>
                <a:gd name="T58" fmla="*/ 22 w 38"/>
                <a:gd name="T59" fmla="*/ 33 h 40"/>
                <a:gd name="T60" fmla="*/ 20 w 38"/>
                <a:gd name="T61" fmla="*/ 30 h 40"/>
                <a:gd name="T62" fmla="*/ 18 w 38"/>
                <a:gd name="T63" fmla="*/ 27 h 40"/>
                <a:gd name="T64" fmla="*/ 15 w 38"/>
                <a:gd name="T65" fmla="*/ 23 h 40"/>
                <a:gd name="T66" fmla="*/ 14 w 38"/>
                <a:gd name="T67" fmla="*/ 20 h 40"/>
                <a:gd name="T68" fmla="*/ 10 w 38"/>
                <a:gd name="T69" fmla="*/ 16 h 40"/>
                <a:gd name="T70" fmla="*/ 5 w 38"/>
                <a:gd name="T71" fmla="*/ 10 h 40"/>
                <a:gd name="T72" fmla="*/ 0 w 38"/>
                <a:gd name="T7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0">
                  <a:moveTo>
                    <a:pt x="0" y="4"/>
                  </a:moveTo>
                  <a:lnTo>
                    <a:pt x="0" y="4"/>
                  </a:lnTo>
                  <a:lnTo>
                    <a:pt x="1" y="2"/>
                  </a:lnTo>
                  <a:lnTo>
                    <a:pt x="2" y="1"/>
                  </a:lnTo>
                  <a:lnTo>
                    <a:pt x="2" y="1"/>
                  </a:lnTo>
                  <a:lnTo>
                    <a:pt x="3" y="0"/>
                  </a:lnTo>
                  <a:lnTo>
                    <a:pt x="5" y="0"/>
                  </a:lnTo>
                  <a:lnTo>
                    <a:pt x="6" y="0"/>
                  </a:lnTo>
                  <a:lnTo>
                    <a:pt x="8" y="1"/>
                  </a:lnTo>
                  <a:lnTo>
                    <a:pt x="10" y="3"/>
                  </a:lnTo>
                  <a:lnTo>
                    <a:pt x="13" y="4"/>
                  </a:lnTo>
                  <a:lnTo>
                    <a:pt x="18" y="8"/>
                  </a:lnTo>
                  <a:lnTo>
                    <a:pt x="24" y="12"/>
                  </a:lnTo>
                  <a:lnTo>
                    <a:pt x="29" y="17"/>
                  </a:lnTo>
                  <a:lnTo>
                    <a:pt x="34" y="22"/>
                  </a:lnTo>
                  <a:lnTo>
                    <a:pt x="35" y="24"/>
                  </a:lnTo>
                  <a:lnTo>
                    <a:pt x="36" y="26"/>
                  </a:lnTo>
                  <a:lnTo>
                    <a:pt x="38" y="28"/>
                  </a:lnTo>
                  <a:lnTo>
                    <a:pt x="38" y="28"/>
                  </a:lnTo>
                  <a:lnTo>
                    <a:pt x="36" y="31"/>
                  </a:lnTo>
                  <a:lnTo>
                    <a:pt x="33" y="35"/>
                  </a:lnTo>
                  <a:lnTo>
                    <a:pt x="31" y="37"/>
                  </a:lnTo>
                  <a:lnTo>
                    <a:pt x="30" y="39"/>
                  </a:lnTo>
                  <a:lnTo>
                    <a:pt x="28" y="40"/>
                  </a:lnTo>
                  <a:lnTo>
                    <a:pt x="26" y="40"/>
                  </a:lnTo>
                  <a:lnTo>
                    <a:pt x="26" y="39"/>
                  </a:lnTo>
                  <a:lnTo>
                    <a:pt x="25" y="39"/>
                  </a:lnTo>
                  <a:lnTo>
                    <a:pt x="24" y="37"/>
                  </a:lnTo>
                  <a:lnTo>
                    <a:pt x="23" y="36"/>
                  </a:lnTo>
                  <a:lnTo>
                    <a:pt x="22" y="33"/>
                  </a:lnTo>
                  <a:lnTo>
                    <a:pt x="20" y="30"/>
                  </a:lnTo>
                  <a:lnTo>
                    <a:pt x="18" y="27"/>
                  </a:lnTo>
                  <a:lnTo>
                    <a:pt x="15" y="23"/>
                  </a:lnTo>
                  <a:lnTo>
                    <a:pt x="14" y="20"/>
                  </a:lnTo>
                  <a:lnTo>
                    <a:pt x="10" y="16"/>
                  </a:lnTo>
                  <a:lnTo>
                    <a:pt x="5" y="1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ṡlide"/>
            <p:cNvSpPr/>
            <p:nvPr/>
          </p:nvSpPr>
          <p:spPr bwMode="auto">
            <a:xfrm>
              <a:off x="2266951" y="2749551"/>
              <a:ext cx="204788" cy="173038"/>
            </a:xfrm>
            <a:custGeom>
              <a:avLst/>
              <a:gdLst>
                <a:gd name="T0" fmla="*/ 17 w 129"/>
                <a:gd name="T1" fmla="*/ 93 h 109"/>
                <a:gd name="T2" fmla="*/ 11 w 129"/>
                <a:gd name="T3" fmla="*/ 93 h 109"/>
                <a:gd name="T4" fmla="*/ 3 w 129"/>
                <a:gd name="T5" fmla="*/ 95 h 109"/>
                <a:gd name="T6" fmla="*/ 5 w 129"/>
                <a:gd name="T7" fmla="*/ 86 h 109"/>
                <a:gd name="T8" fmla="*/ 13 w 129"/>
                <a:gd name="T9" fmla="*/ 60 h 109"/>
                <a:gd name="T10" fmla="*/ 16 w 129"/>
                <a:gd name="T11" fmla="*/ 44 h 109"/>
                <a:gd name="T12" fmla="*/ 4 w 129"/>
                <a:gd name="T13" fmla="*/ 21 h 109"/>
                <a:gd name="T14" fmla="*/ 1 w 129"/>
                <a:gd name="T15" fmla="*/ 15 h 109"/>
                <a:gd name="T16" fmla="*/ 22 w 129"/>
                <a:gd name="T17" fmla="*/ 17 h 109"/>
                <a:gd name="T18" fmla="*/ 27 w 129"/>
                <a:gd name="T19" fmla="*/ 9 h 109"/>
                <a:gd name="T20" fmla="*/ 35 w 129"/>
                <a:gd name="T21" fmla="*/ 17 h 109"/>
                <a:gd name="T22" fmla="*/ 33 w 129"/>
                <a:gd name="T23" fmla="*/ 37 h 109"/>
                <a:gd name="T24" fmla="*/ 37 w 129"/>
                <a:gd name="T25" fmla="*/ 64 h 109"/>
                <a:gd name="T26" fmla="*/ 42 w 129"/>
                <a:gd name="T27" fmla="*/ 73 h 109"/>
                <a:gd name="T28" fmla="*/ 46 w 129"/>
                <a:gd name="T29" fmla="*/ 65 h 109"/>
                <a:gd name="T30" fmla="*/ 47 w 129"/>
                <a:gd name="T31" fmla="*/ 50 h 109"/>
                <a:gd name="T32" fmla="*/ 45 w 129"/>
                <a:gd name="T33" fmla="*/ 42 h 109"/>
                <a:gd name="T34" fmla="*/ 46 w 129"/>
                <a:gd name="T35" fmla="*/ 36 h 109"/>
                <a:gd name="T36" fmla="*/ 52 w 129"/>
                <a:gd name="T37" fmla="*/ 16 h 109"/>
                <a:gd name="T38" fmla="*/ 58 w 129"/>
                <a:gd name="T39" fmla="*/ 1 h 109"/>
                <a:gd name="T40" fmla="*/ 66 w 129"/>
                <a:gd name="T41" fmla="*/ 8 h 109"/>
                <a:gd name="T42" fmla="*/ 101 w 129"/>
                <a:gd name="T43" fmla="*/ 50 h 109"/>
                <a:gd name="T44" fmla="*/ 128 w 129"/>
                <a:gd name="T45" fmla="*/ 82 h 109"/>
                <a:gd name="T46" fmla="*/ 122 w 129"/>
                <a:gd name="T47" fmla="*/ 89 h 109"/>
                <a:gd name="T48" fmla="*/ 96 w 129"/>
                <a:gd name="T49" fmla="*/ 90 h 109"/>
                <a:gd name="T50" fmla="*/ 102 w 129"/>
                <a:gd name="T51" fmla="*/ 86 h 109"/>
                <a:gd name="T52" fmla="*/ 110 w 129"/>
                <a:gd name="T53" fmla="*/ 80 h 109"/>
                <a:gd name="T54" fmla="*/ 78 w 129"/>
                <a:gd name="T55" fmla="*/ 41 h 109"/>
                <a:gd name="T56" fmla="*/ 59 w 129"/>
                <a:gd name="T57" fmla="*/ 13 h 109"/>
                <a:gd name="T58" fmla="*/ 55 w 129"/>
                <a:gd name="T59" fmla="*/ 28 h 109"/>
                <a:gd name="T60" fmla="*/ 58 w 129"/>
                <a:gd name="T61" fmla="*/ 35 h 109"/>
                <a:gd name="T62" fmla="*/ 63 w 129"/>
                <a:gd name="T63" fmla="*/ 41 h 109"/>
                <a:gd name="T64" fmla="*/ 56 w 129"/>
                <a:gd name="T65" fmla="*/ 58 h 109"/>
                <a:gd name="T66" fmla="*/ 58 w 129"/>
                <a:gd name="T67" fmla="*/ 71 h 109"/>
                <a:gd name="T68" fmla="*/ 56 w 129"/>
                <a:gd name="T69" fmla="*/ 77 h 109"/>
                <a:gd name="T70" fmla="*/ 43 w 129"/>
                <a:gd name="T71" fmla="*/ 96 h 109"/>
                <a:gd name="T72" fmla="*/ 39 w 129"/>
                <a:gd name="T73" fmla="*/ 97 h 109"/>
                <a:gd name="T74" fmla="*/ 42 w 129"/>
                <a:gd name="T75" fmla="*/ 80 h 109"/>
                <a:gd name="T76" fmla="*/ 37 w 129"/>
                <a:gd name="T77" fmla="*/ 73 h 109"/>
                <a:gd name="T78" fmla="*/ 28 w 129"/>
                <a:gd name="T79" fmla="*/ 57 h 109"/>
                <a:gd name="T80" fmla="*/ 22 w 129"/>
                <a:gd name="T81" fmla="*/ 66 h 109"/>
                <a:gd name="T82" fmla="*/ 70 w 129"/>
                <a:gd name="T83" fmla="*/ 90 h 109"/>
                <a:gd name="T84" fmla="*/ 72 w 129"/>
                <a:gd name="T85" fmla="*/ 107 h 109"/>
                <a:gd name="T86" fmla="*/ 79 w 129"/>
                <a:gd name="T87" fmla="*/ 101 h 109"/>
                <a:gd name="T88" fmla="*/ 87 w 129"/>
                <a:gd name="T89" fmla="*/ 107 h 109"/>
                <a:gd name="T90" fmla="*/ 96 w 129"/>
                <a:gd name="T91" fmla="*/ 109 h 109"/>
                <a:gd name="T92" fmla="*/ 100 w 129"/>
                <a:gd name="T93" fmla="*/ 106 h 109"/>
                <a:gd name="T94" fmla="*/ 88 w 129"/>
                <a:gd name="T95" fmla="*/ 89 h 109"/>
                <a:gd name="T96" fmla="*/ 86 w 129"/>
                <a:gd name="T97" fmla="*/ 73 h 109"/>
                <a:gd name="T98" fmla="*/ 80 w 129"/>
                <a:gd name="T99" fmla="*/ 77 h 109"/>
                <a:gd name="T100" fmla="*/ 70 w 129"/>
                <a:gd name="T101" fmla="*/ 90 h 109"/>
                <a:gd name="T102" fmla="*/ 69 w 129"/>
                <a:gd name="T103" fmla="*/ 82 h 109"/>
                <a:gd name="T104" fmla="*/ 75 w 129"/>
                <a:gd name="T105" fmla="*/ 70 h 109"/>
                <a:gd name="T106" fmla="*/ 71 w 129"/>
                <a:gd name="T107" fmla="*/ 67 h 109"/>
                <a:gd name="T108" fmla="*/ 65 w 129"/>
                <a:gd name="T109" fmla="*/ 71 h 109"/>
                <a:gd name="T110" fmla="*/ 62 w 129"/>
                <a:gd name="T111" fmla="*/ 77 h 109"/>
                <a:gd name="T112" fmla="*/ 58 w 129"/>
                <a:gd name="T113" fmla="*/ 85 h 109"/>
                <a:gd name="T114" fmla="*/ 62 w 129"/>
                <a:gd name="T115"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09">
                  <a:moveTo>
                    <a:pt x="19" y="83"/>
                  </a:moveTo>
                  <a:lnTo>
                    <a:pt x="19" y="84"/>
                  </a:lnTo>
                  <a:lnTo>
                    <a:pt x="18" y="86"/>
                  </a:lnTo>
                  <a:lnTo>
                    <a:pt x="18" y="89"/>
                  </a:lnTo>
                  <a:lnTo>
                    <a:pt x="18" y="91"/>
                  </a:lnTo>
                  <a:lnTo>
                    <a:pt x="17" y="93"/>
                  </a:lnTo>
                  <a:lnTo>
                    <a:pt x="14" y="93"/>
                  </a:lnTo>
                  <a:lnTo>
                    <a:pt x="14" y="93"/>
                  </a:lnTo>
                  <a:lnTo>
                    <a:pt x="12" y="93"/>
                  </a:lnTo>
                  <a:lnTo>
                    <a:pt x="11" y="93"/>
                  </a:lnTo>
                  <a:lnTo>
                    <a:pt x="11" y="93"/>
                  </a:lnTo>
                  <a:lnTo>
                    <a:pt x="11" y="93"/>
                  </a:lnTo>
                  <a:lnTo>
                    <a:pt x="10" y="94"/>
                  </a:lnTo>
                  <a:lnTo>
                    <a:pt x="10" y="95"/>
                  </a:lnTo>
                  <a:lnTo>
                    <a:pt x="8" y="95"/>
                  </a:lnTo>
                  <a:lnTo>
                    <a:pt x="6" y="95"/>
                  </a:lnTo>
                  <a:lnTo>
                    <a:pt x="5" y="95"/>
                  </a:lnTo>
                  <a:lnTo>
                    <a:pt x="3" y="95"/>
                  </a:lnTo>
                  <a:lnTo>
                    <a:pt x="2" y="94"/>
                  </a:lnTo>
                  <a:lnTo>
                    <a:pt x="2" y="93"/>
                  </a:lnTo>
                  <a:lnTo>
                    <a:pt x="1" y="93"/>
                  </a:lnTo>
                  <a:lnTo>
                    <a:pt x="2" y="92"/>
                  </a:lnTo>
                  <a:lnTo>
                    <a:pt x="2" y="91"/>
                  </a:lnTo>
                  <a:lnTo>
                    <a:pt x="5" y="86"/>
                  </a:lnTo>
                  <a:lnTo>
                    <a:pt x="7" y="84"/>
                  </a:lnTo>
                  <a:lnTo>
                    <a:pt x="8" y="80"/>
                  </a:lnTo>
                  <a:lnTo>
                    <a:pt x="10" y="75"/>
                  </a:lnTo>
                  <a:lnTo>
                    <a:pt x="11" y="69"/>
                  </a:lnTo>
                  <a:lnTo>
                    <a:pt x="12" y="65"/>
                  </a:lnTo>
                  <a:lnTo>
                    <a:pt x="13" y="60"/>
                  </a:lnTo>
                  <a:lnTo>
                    <a:pt x="14" y="54"/>
                  </a:lnTo>
                  <a:lnTo>
                    <a:pt x="16" y="50"/>
                  </a:lnTo>
                  <a:lnTo>
                    <a:pt x="17" y="49"/>
                  </a:lnTo>
                  <a:lnTo>
                    <a:pt x="17" y="48"/>
                  </a:lnTo>
                  <a:lnTo>
                    <a:pt x="17" y="45"/>
                  </a:lnTo>
                  <a:lnTo>
                    <a:pt x="16" y="44"/>
                  </a:lnTo>
                  <a:lnTo>
                    <a:pt x="15" y="42"/>
                  </a:lnTo>
                  <a:lnTo>
                    <a:pt x="14" y="40"/>
                  </a:lnTo>
                  <a:lnTo>
                    <a:pt x="13" y="37"/>
                  </a:lnTo>
                  <a:lnTo>
                    <a:pt x="9" y="30"/>
                  </a:lnTo>
                  <a:lnTo>
                    <a:pt x="5" y="25"/>
                  </a:lnTo>
                  <a:lnTo>
                    <a:pt x="4" y="21"/>
                  </a:lnTo>
                  <a:lnTo>
                    <a:pt x="1" y="19"/>
                  </a:lnTo>
                  <a:lnTo>
                    <a:pt x="1" y="17"/>
                  </a:lnTo>
                  <a:lnTo>
                    <a:pt x="0" y="16"/>
                  </a:lnTo>
                  <a:lnTo>
                    <a:pt x="0" y="16"/>
                  </a:lnTo>
                  <a:lnTo>
                    <a:pt x="1" y="15"/>
                  </a:lnTo>
                  <a:lnTo>
                    <a:pt x="1" y="15"/>
                  </a:lnTo>
                  <a:lnTo>
                    <a:pt x="1" y="15"/>
                  </a:lnTo>
                  <a:lnTo>
                    <a:pt x="5" y="15"/>
                  </a:lnTo>
                  <a:lnTo>
                    <a:pt x="12" y="16"/>
                  </a:lnTo>
                  <a:lnTo>
                    <a:pt x="18" y="17"/>
                  </a:lnTo>
                  <a:lnTo>
                    <a:pt x="22" y="17"/>
                  </a:lnTo>
                  <a:lnTo>
                    <a:pt x="22" y="17"/>
                  </a:lnTo>
                  <a:lnTo>
                    <a:pt x="23" y="17"/>
                  </a:lnTo>
                  <a:lnTo>
                    <a:pt x="24" y="17"/>
                  </a:lnTo>
                  <a:lnTo>
                    <a:pt x="25" y="15"/>
                  </a:lnTo>
                  <a:lnTo>
                    <a:pt x="26" y="12"/>
                  </a:lnTo>
                  <a:lnTo>
                    <a:pt x="26" y="9"/>
                  </a:lnTo>
                  <a:lnTo>
                    <a:pt x="27" y="9"/>
                  </a:lnTo>
                  <a:lnTo>
                    <a:pt x="28" y="8"/>
                  </a:lnTo>
                  <a:lnTo>
                    <a:pt x="29" y="9"/>
                  </a:lnTo>
                  <a:lnTo>
                    <a:pt x="30" y="9"/>
                  </a:lnTo>
                  <a:lnTo>
                    <a:pt x="32" y="12"/>
                  </a:lnTo>
                  <a:lnTo>
                    <a:pt x="34" y="15"/>
                  </a:lnTo>
                  <a:lnTo>
                    <a:pt x="35" y="17"/>
                  </a:lnTo>
                  <a:lnTo>
                    <a:pt x="36" y="20"/>
                  </a:lnTo>
                  <a:lnTo>
                    <a:pt x="36" y="22"/>
                  </a:lnTo>
                  <a:lnTo>
                    <a:pt x="35" y="25"/>
                  </a:lnTo>
                  <a:lnTo>
                    <a:pt x="34" y="30"/>
                  </a:lnTo>
                  <a:lnTo>
                    <a:pt x="33" y="36"/>
                  </a:lnTo>
                  <a:lnTo>
                    <a:pt x="33" y="37"/>
                  </a:lnTo>
                  <a:lnTo>
                    <a:pt x="33" y="41"/>
                  </a:lnTo>
                  <a:lnTo>
                    <a:pt x="34" y="44"/>
                  </a:lnTo>
                  <a:lnTo>
                    <a:pt x="34" y="47"/>
                  </a:lnTo>
                  <a:lnTo>
                    <a:pt x="35" y="54"/>
                  </a:lnTo>
                  <a:lnTo>
                    <a:pt x="37" y="60"/>
                  </a:lnTo>
                  <a:lnTo>
                    <a:pt x="37" y="64"/>
                  </a:lnTo>
                  <a:lnTo>
                    <a:pt x="38" y="65"/>
                  </a:lnTo>
                  <a:lnTo>
                    <a:pt x="39" y="67"/>
                  </a:lnTo>
                  <a:lnTo>
                    <a:pt x="40" y="70"/>
                  </a:lnTo>
                  <a:lnTo>
                    <a:pt x="41" y="71"/>
                  </a:lnTo>
                  <a:lnTo>
                    <a:pt x="41" y="72"/>
                  </a:lnTo>
                  <a:lnTo>
                    <a:pt x="42" y="73"/>
                  </a:lnTo>
                  <a:lnTo>
                    <a:pt x="42" y="73"/>
                  </a:lnTo>
                  <a:lnTo>
                    <a:pt x="42" y="71"/>
                  </a:lnTo>
                  <a:lnTo>
                    <a:pt x="44" y="70"/>
                  </a:lnTo>
                  <a:lnTo>
                    <a:pt x="45" y="69"/>
                  </a:lnTo>
                  <a:lnTo>
                    <a:pt x="46" y="67"/>
                  </a:lnTo>
                  <a:lnTo>
                    <a:pt x="46" y="65"/>
                  </a:lnTo>
                  <a:lnTo>
                    <a:pt x="47" y="62"/>
                  </a:lnTo>
                  <a:lnTo>
                    <a:pt x="48" y="59"/>
                  </a:lnTo>
                  <a:lnTo>
                    <a:pt x="48" y="56"/>
                  </a:lnTo>
                  <a:lnTo>
                    <a:pt x="48" y="54"/>
                  </a:lnTo>
                  <a:lnTo>
                    <a:pt x="48" y="52"/>
                  </a:lnTo>
                  <a:lnTo>
                    <a:pt x="47" y="50"/>
                  </a:lnTo>
                  <a:lnTo>
                    <a:pt x="47" y="49"/>
                  </a:lnTo>
                  <a:lnTo>
                    <a:pt x="46" y="46"/>
                  </a:lnTo>
                  <a:lnTo>
                    <a:pt x="46" y="44"/>
                  </a:lnTo>
                  <a:lnTo>
                    <a:pt x="46" y="44"/>
                  </a:lnTo>
                  <a:lnTo>
                    <a:pt x="45" y="43"/>
                  </a:lnTo>
                  <a:lnTo>
                    <a:pt x="45" y="42"/>
                  </a:lnTo>
                  <a:lnTo>
                    <a:pt x="45" y="41"/>
                  </a:lnTo>
                  <a:lnTo>
                    <a:pt x="45" y="40"/>
                  </a:lnTo>
                  <a:lnTo>
                    <a:pt x="45" y="38"/>
                  </a:lnTo>
                  <a:lnTo>
                    <a:pt x="46" y="37"/>
                  </a:lnTo>
                  <a:lnTo>
                    <a:pt x="46" y="37"/>
                  </a:lnTo>
                  <a:lnTo>
                    <a:pt x="46" y="36"/>
                  </a:lnTo>
                  <a:lnTo>
                    <a:pt x="48" y="36"/>
                  </a:lnTo>
                  <a:lnTo>
                    <a:pt x="48" y="36"/>
                  </a:lnTo>
                  <a:lnTo>
                    <a:pt x="48" y="35"/>
                  </a:lnTo>
                  <a:lnTo>
                    <a:pt x="50" y="28"/>
                  </a:lnTo>
                  <a:lnTo>
                    <a:pt x="51" y="20"/>
                  </a:lnTo>
                  <a:lnTo>
                    <a:pt x="52" y="16"/>
                  </a:lnTo>
                  <a:lnTo>
                    <a:pt x="54" y="12"/>
                  </a:lnTo>
                  <a:lnTo>
                    <a:pt x="54" y="8"/>
                  </a:lnTo>
                  <a:lnTo>
                    <a:pt x="56" y="4"/>
                  </a:lnTo>
                  <a:lnTo>
                    <a:pt x="57" y="2"/>
                  </a:lnTo>
                  <a:lnTo>
                    <a:pt x="58" y="1"/>
                  </a:lnTo>
                  <a:lnTo>
                    <a:pt x="58" y="1"/>
                  </a:lnTo>
                  <a:lnTo>
                    <a:pt x="59" y="0"/>
                  </a:lnTo>
                  <a:lnTo>
                    <a:pt x="61" y="0"/>
                  </a:lnTo>
                  <a:lnTo>
                    <a:pt x="62" y="0"/>
                  </a:lnTo>
                  <a:lnTo>
                    <a:pt x="62" y="1"/>
                  </a:lnTo>
                  <a:lnTo>
                    <a:pt x="63" y="1"/>
                  </a:lnTo>
                  <a:lnTo>
                    <a:pt x="66" y="8"/>
                  </a:lnTo>
                  <a:lnTo>
                    <a:pt x="71" y="14"/>
                  </a:lnTo>
                  <a:lnTo>
                    <a:pt x="77" y="21"/>
                  </a:lnTo>
                  <a:lnTo>
                    <a:pt x="83" y="29"/>
                  </a:lnTo>
                  <a:lnTo>
                    <a:pt x="89" y="37"/>
                  </a:lnTo>
                  <a:lnTo>
                    <a:pt x="95" y="44"/>
                  </a:lnTo>
                  <a:lnTo>
                    <a:pt x="101" y="50"/>
                  </a:lnTo>
                  <a:lnTo>
                    <a:pt x="106" y="56"/>
                  </a:lnTo>
                  <a:lnTo>
                    <a:pt x="115" y="66"/>
                  </a:lnTo>
                  <a:lnTo>
                    <a:pt x="122" y="74"/>
                  </a:lnTo>
                  <a:lnTo>
                    <a:pt x="127" y="78"/>
                  </a:lnTo>
                  <a:lnTo>
                    <a:pt x="129" y="80"/>
                  </a:lnTo>
                  <a:lnTo>
                    <a:pt x="128" y="82"/>
                  </a:lnTo>
                  <a:lnTo>
                    <a:pt x="127" y="85"/>
                  </a:lnTo>
                  <a:lnTo>
                    <a:pt x="126" y="86"/>
                  </a:lnTo>
                  <a:lnTo>
                    <a:pt x="125" y="88"/>
                  </a:lnTo>
                  <a:lnTo>
                    <a:pt x="124" y="89"/>
                  </a:lnTo>
                  <a:lnTo>
                    <a:pt x="122" y="89"/>
                  </a:lnTo>
                  <a:lnTo>
                    <a:pt x="122" y="89"/>
                  </a:lnTo>
                  <a:lnTo>
                    <a:pt x="120" y="90"/>
                  </a:lnTo>
                  <a:lnTo>
                    <a:pt x="113" y="91"/>
                  </a:lnTo>
                  <a:lnTo>
                    <a:pt x="106" y="91"/>
                  </a:lnTo>
                  <a:lnTo>
                    <a:pt x="99" y="91"/>
                  </a:lnTo>
                  <a:lnTo>
                    <a:pt x="96" y="91"/>
                  </a:lnTo>
                  <a:lnTo>
                    <a:pt x="96" y="90"/>
                  </a:lnTo>
                  <a:lnTo>
                    <a:pt x="95" y="90"/>
                  </a:lnTo>
                  <a:lnTo>
                    <a:pt x="95" y="90"/>
                  </a:lnTo>
                  <a:lnTo>
                    <a:pt x="95" y="89"/>
                  </a:lnTo>
                  <a:lnTo>
                    <a:pt x="96" y="89"/>
                  </a:lnTo>
                  <a:lnTo>
                    <a:pt x="98" y="88"/>
                  </a:lnTo>
                  <a:lnTo>
                    <a:pt x="102" y="86"/>
                  </a:lnTo>
                  <a:lnTo>
                    <a:pt x="106" y="85"/>
                  </a:lnTo>
                  <a:lnTo>
                    <a:pt x="108" y="84"/>
                  </a:lnTo>
                  <a:lnTo>
                    <a:pt x="110" y="83"/>
                  </a:lnTo>
                  <a:lnTo>
                    <a:pt x="110" y="82"/>
                  </a:lnTo>
                  <a:lnTo>
                    <a:pt x="110" y="81"/>
                  </a:lnTo>
                  <a:lnTo>
                    <a:pt x="110" y="80"/>
                  </a:lnTo>
                  <a:lnTo>
                    <a:pt x="107" y="77"/>
                  </a:lnTo>
                  <a:lnTo>
                    <a:pt x="104" y="73"/>
                  </a:lnTo>
                  <a:lnTo>
                    <a:pt x="100" y="68"/>
                  </a:lnTo>
                  <a:lnTo>
                    <a:pt x="92" y="58"/>
                  </a:lnTo>
                  <a:lnTo>
                    <a:pt x="85" y="49"/>
                  </a:lnTo>
                  <a:lnTo>
                    <a:pt x="78" y="41"/>
                  </a:lnTo>
                  <a:lnTo>
                    <a:pt x="70" y="30"/>
                  </a:lnTo>
                  <a:lnTo>
                    <a:pt x="64" y="21"/>
                  </a:lnTo>
                  <a:lnTo>
                    <a:pt x="61" y="15"/>
                  </a:lnTo>
                  <a:lnTo>
                    <a:pt x="61" y="14"/>
                  </a:lnTo>
                  <a:lnTo>
                    <a:pt x="60" y="13"/>
                  </a:lnTo>
                  <a:lnTo>
                    <a:pt x="59" y="13"/>
                  </a:lnTo>
                  <a:lnTo>
                    <a:pt x="59" y="13"/>
                  </a:lnTo>
                  <a:lnTo>
                    <a:pt x="58" y="14"/>
                  </a:lnTo>
                  <a:lnTo>
                    <a:pt x="58" y="15"/>
                  </a:lnTo>
                  <a:lnTo>
                    <a:pt x="57" y="17"/>
                  </a:lnTo>
                  <a:lnTo>
                    <a:pt x="57" y="21"/>
                  </a:lnTo>
                  <a:lnTo>
                    <a:pt x="55" y="28"/>
                  </a:lnTo>
                  <a:lnTo>
                    <a:pt x="55" y="32"/>
                  </a:lnTo>
                  <a:lnTo>
                    <a:pt x="55" y="33"/>
                  </a:lnTo>
                  <a:lnTo>
                    <a:pt x="55" y="33"/>
                  </a:lnTo>
                  <a:lnTo>
                    <a:pt x="56" y="34"/>
                  </a:lnTo>
                  <a:lnTo>
                    <a:pt x="57" y="34"/>
                  </a:lnTo>
                  <a:lnTo>
                    <a:pt x="58" y="35"/>
                  </a:lnTo>
                  <a:lnTo>
                    <a:pt x="59" y="36"/>
                  </a:lnTo>
                  <a:lnTo>
                    <a:pt x="61" y="36"/>
                  </a:lnTo>
                  <a:lnTo>
                    <a:pt x="62" y="37"/>
                  </a:lnTo>
                  <a:lnTo>
                    <a:pt x="62" y="38"/>
                  </a:lnTo>
                  <a:lnTo>
                    <a:pt x="63" y="40"/>
                  </a:lnTo>
                  <a:lnTo>
                    <a:pt x="63" y="41"/>
                  </a:lnTo>
                  <a:lnTo>
                    <a:pt x="62" y="44"/>
                  </a:lnTo>
                  <a:lnTo>
                    <a:pt x="60" y="49"/>
                  </a:lnTo>
                  <a:lnTo>
                    <a:pt x="58" y="53"/>
                  </a:lnTo>
                  <a:lnTo>
                    <a:pt x="58" y="55"/>
                  </a:lnTo>
                  <a:lnTo>
                    <a:pt x="56" y="57"/>
                  </a:lnTo>
                  <a:lnTo>
                    <a:pt x="56" y="58"/>
                  </a:lnTo>
                  <a:lnTo>
                    <a:pt x="56" y="60"/>
                  </a:lnTo>
                  <a:lnTo>
                    <a:pt x="56" y="61"/>
                  </a:lnTo>
                  <a:lnTo>
                    <a:pt x="57" y="65"/>
                  </a:lnTo>
                  <a:lnTo>
                    <a:pt x="57" y="68"/>
                  </a:lnTo>
                  <a:lnTo>
                    <a:pt x="58" y="69"/>
                  </a:lnTo>
                  <a:lnTo>
                    <a:pt x="58" y="71"/>
                  </a:lnTo>
                  <a:lnTo>
                    <a:pt x="58" y="72"/>
                  </a:lnTo>
                  <a:lnTo>
                    <a:pt x="58" y="73"/>
                  </a:lnTo>
                  <a:lnTo>
                    <a:pt x="58" y="74"/>
                  </a:lnTo>
                  <a:lnTo>
                    <a:pt x="58" y="75"/>
                  </a:lnTo>
                  <a:lnTo>
                    <a:pt x="57" y="76"/>
                  </a:lnTo>
                  <a:lnTo>
                    <a:pt x="56" y="77"/>
                  </a:lnTo>
                  <a:lnTo>
                    <a:pt x="55" y="77"/>
                  </a:lnTo>
                  <a:lnTo>
                    <a:pt x="51" y="76"/>
                  </a:lnTo>
                  <a:lnTo>
                    <a:pt x="49" y="76"/>
                  </a:lnTo>
                  <a:lnTo>
                    <a:pt x="49" y="91"/>
                  </a:lnTo>
                  <a:lnTo>
                    <a:pt x="47" y="93"/>
                  </a:lnTo>
                  <a:lnTo>
                    <a:pt x="43" y="96"/>
                  </a:lnTo>
                  <a:lnTo>
                    <a:pt x="42" y="97"/>
                  </a:lnTo>
                  <a:lnTo>
                    <a:pt x="40" y="97"/>
                  </a:lnTo>
                  <a:lnTo>
                    <a:pt x="40" y="97"/>
                  </a:lnTo>
                  <a:lnTo>
                    <a:pt x="39" y="97"/>
                  </a:lnTo>
                  <a:lnTo>
                    <a:pt x="39" y="97"/>
                  </a:lnTo>
                  <a:lnTo>
                    <a:pt x="39" y="97"/>
                  </a:lnTo>
                  <a:lnTo>
                    <a:pt x="40" y="93"/>
                  </a:lnTo>
                  <a:lnTo>
                    <a:pt x="42" y="89"/>
                  </a:lnTo>
                  <a:lnTo>
                    <a:pt x="42" y="85"/>
                  </a:lnTo>
                  <a:lnTo>
                    <a:pt x="43" y="83"/>
                  </a:lnTo>
                  <a:lnTo>
                    <a:pt x="43" y="81"/>
                  </a:lnTo>
                  <a:lnTo>
                    <a:pt x="42" y="80"/>
                  </a:lnTo>
                  <a:lnTo>
                    <a:pt x="42" y="79"/>
                  </a:lnTo>
                  <a:lnTo>
                    <a:pt x="41" y="78"/>
                  </a:lnTo>
                  <a:lnTo>
                    <a:pt x="39" y="77"/>
                  </a:lnTo>
                  <a:lnTo>
                    <a:pt x="38" y="77"/>
                  </a:lnTo>
                  <a:lnTo>
                    <a:pt x="38" y="75"/>
                  </a:lnTo>
                  <a:lnTo>
                    <a:pt x="37" y="73"/>
                  </a:lnTo>
                  <a:lnTo>
                    <a:pt x="35" y="69"/>
                  </a:lnTo>
                  <a:lnTo>
                    <a:pt x="32" y="64"/>
                  </a:lnTo>
                  <a:lnTo>
                    <a:pt x="30" y="61"/>
                  </a:lnTo>
                  <a:lnTo>
                    <a:pt x="29" y="59"/>
                  </a:lnTo>
                  <a:lnTo>
                    <a:pt x="28" y="58"/>
                  </a:lnTo>
                  <a:lnTo>
                    <a:pt x="28" y="57"/>
                  </a:lnTo>
                  <a:lnTo>
                    <a:pt x="27" y="57"/>
                  </a:lnTo>
                  <a:lnTo>
                    <a:pt x="26" y="57"/>
                  </a:lnTo>
                  <a:lnTo>
                    <a:pt x="26" y="59"/>
                  </a:lnTo>
                  <a:lnTo>
                    <a:pt x="24" y="61"/>
                  </a:lnTo>
                  <a:lnTo>
                    <a:pt x="23" y="64"/>
                  </a:lnTo>
                  <a:lnTo>
                    <a:pt x="22" y="66"/>
                  </a:lnTo>
                  <a:lnTo>
                    <a:pt x="21" y="73"/>
                  </a:lnTo>
                  <a:lnTo>
                    <a:pt x="20" y="77"/>
                  </a:lnTo>
                  <a:lnTo>
                    <a:pt x="19" y="81"/>
                  </a:lnTo>
                  <a:lnTo>
                    <a:pt x="19" y="83"/>
                  </a:lnTo>
                  <a:lnTo>
                    <a:pt x="19" y="83"/>
                  </a:lnTo>
                  <a:close/>
                  <a:moveTo>
                    <a:pt x="70" y="90"/>
                  </a:moveTo>
                  <a:lnTo>
                    <a:pt x="77" y="97"/>
                  </a:lnTo>
                  <a:lnTo>
                    <a:pt x="76" y="98"/>
                  </a:lnTo>
                  <a:lnTo>
                    <a:pt x="75" y="100"/>
                  </a:lnTo>
                  <a:lnTo>
                    <a:pt x="74" y="102"/>
                  </a:lnTo>
                  <a:lnTo>
                    <a:pt x="72" y="106"/>
                  </a:lnTo>
                  <a:lnTo>
                    <a:pt x="72" y="107"/>
                  </a:lnTo>
                  <a:lnTo>
                    <a:pt x="73" y="108"/>
                  </a:lnTo>
                  <a:lnTo>
                    <a:pt x="74" y="108"/>
                  </a:lnTo>
                  <a:lnTo>
                    <a:pt x="74" y="107"/>
                  </a:lnTo>
                  <a:lnTo>
                    <a:pt x="77" y="105"/>
                  </a:lnTo>
                  <a:lnTo>
                    <a:pt x="78" y="102"/>
                  </a:lnTo>
                  <a:lnTo>
                    <a:pt x="79" y="101"/>
                  </a:lnTo>
                  <a:lnTo>
                    <a:pt x="80" y="101"/>
                  </a:lnTo>
                  <a:lnTo>
                    <a:pt x="80" y="101"/>
                  </a:lnTo>
                  <a:lnTo>
                    <a:pt x="82" y="101"/>
                  </a:lnTo>
                  <a:lnTo>
                    <a:pt x="83" y="103"/>
                  </a:lnTo>
                  <a:lnTo>
                    <a:pt x="86" y="105"/>
                  </a:lnTo>
                  <a:lnTo>
                    <a:pt x="87" y="107"/>
                  </a:lnTo>
                  <a:lnTo>
                    <a:pt x="89" y="108"/>
                  </a:lnTo>
                  <a:lnTo>
                    <a:pt x="90" y="109"/>
                  </a:lnTo>
                  <a:lnTo>
                    <a:pt x="91" y="109"/>
                  </a:lnTo>
                  <a:lnTo>
                    <a:pt x="93" y="109"/>
                  </a:lnTo>
                  <a:lnTo>
                    <a:pt x="94" y="109"/>
                  </a:lnTo>
                  <a:lnTo>
                    <a:pt x="96" y="109"/>
                  </a:lnTo>
                  <a:lnTo>
                    <a:pt x="98" y="109"/>
                  </a:lnTo>
                  <a:lnTo>
                    <a:pt x="98" y="109"/>
                  </a:lnTo>
                  <a:lnTo>
                    <a:pt x="99" y="109"/>
                  </a:lnTo>
                  <a:lnTo>
                    <a:pt x="100" y="108"/>
                  </a:lnTo>
                  <a:lnTo>
                    <a:pt x="100" y="108"/>
                  </a:lnTo>
                  <a:lnTo>
                    <a:pt x="100" y="106"/>
                  </a:lnTo>
                  <a:lnTo>
                    <a:pt x="100" y="105"/>
                  </a:lnTo>
                  <a:lnTo>
                    <a:pt x="98" y="102"/>
                  </a:lnTo>
                  <a:lnTo>
                    <a:pt x="98" y="101"/>
                  </a:lnTo>
                  <a:lnTo>
                    <a:pt x="96" y="99"/>
                  </a:lnTo>
                  <a:lnTo>
                    <a:pt x="92" y="95"/>
                  </a:lnTo>
                  <a:lnTo>
                    <a:pt x="88" y="89"/>
                  </a:lnTo>
                  <a:lnTo>
                    <a:pt x="86" y="86"/>
                  </a:lnTo>
                  <a:lnTo>
                    <a:pt x="85" y="85"/>
                  </a:lnTo>
                  <a:lnTo>
                    <a:pt x="85" y="81"/>
                  </a:lnTo>
                  <a:lnTo>
                    <a:pt x="86" y="78"/>
                  </a:lnTo>
                  <a:lnTo>
                    <a:pt x="86" y="75"/>
                  </a:lnTo>
                  <a:lnTo>
                    <a:pt x="86" y="73"/>
                  </a:lnTo>
                  <a:lnTo>
                    <a:pt x="85" y="73"/>
                  </a:lnTo>
                  <a:lnTo>
                    <a:pt x="85" y="73"/>
                  </a:lnTo>
                  <a:lnTo>
                    <a:pt x="83" y="73"/>
                  </a:lnTo>
                  <a:lnTo>
                    <a:pt x="82" y="73"/>
                  </a:lnTo>
                  <a:lnTo>
                    <a:pt x="80" y="74"/>
                  </a:lnTo>
                  <a:lnTo>
                    <a:pt x="80" y="77"/>
                  </a:lnTo>
                  <a:lnTo>
                    <a:pt x="80" y="79"/>
                  </a:lnTo>
                  <a:lnTo>
                    <a:pt x="80" y="82"/>
                  </a:lnTo>
                  <a:lnTo>
                    <a:pt x="80" y="84"/>
                  </a:lnTo>
                  <a:lnTo>
                    <a:pt x="75" y="86"/>
                  </a:lnTo>
                  <a:lnTo>
                    <a:pt x="70" y="90"/>
                  </a:lnTo>
                  <a:lnTo>
                    <a:pt x="70" y="90"/>
                  </a:lnTo>
                  <a:close/>
                  <a:moveTo>
                    <a:pt x="67" y="84"/>
                  </a:moveTo>
                  <a:lnTo>
                    <a:pt x="68" y="84"/>
                  </a:lnTo>
                  <a:lnTo>
                    <a:pt x="69" y="84"/>
                  </a:lnTo>
                  <a:lnTo>
                    <a:pt x="69" y="84"/>
                  </a:lnTo>
                  <a:lnTo>
                    <a:pt x="69" y="83"/>
                  </a:lnTo>
                  <a:lnTo>
                    <a:pt x="69" y="82"/>
                  </a:lnTo>
                  <a:lnTo>
                    <a:pt x="70" y="82"/>
                  </a:lnTo>
                  <a:lnTo>
                    <a:pt x="70" y="79"/>
                  </a:lnTo>
                  <a:lnTo>
                    <a:pt x="72" y="77"/>
                  </a:lnTo>
                  <a:lnTo>
                    <a:pt x="74" y="73"/>
                  </a:lnTo>
                  <a:lnTo>
                    <a:pt x="75" y="71"/>
                  </a:lnTo>
                  <a:lnTo>
                    <a:pt x="75" y="70"/>
                  </a:lnTo>
                  <a:lnTo>
                    <a:pt x="75" y="69"/>
                  </a:lnTo>
                  <a:lnTo>
                    <a:pt x="74" y="69"/>
                  </a:lnTo>
                  <a:lnTo>
                    <a:pt x="74" y="69"/>
                  </a:lnTo>
                  <a:lnTo>
                    <a:pt x="73" y="68"/>
                  </a:lnTo>
                  <a:lnTo>
                    <a:pt x="72" y="67"/>
                  </a:lnTo>
                  <a:lnTo>
                    <a:pt x="71" y="67"/>
                  </a:lnTo>
                  <a:lnTo>
                    <a:pt x="70" y="67"/>
                  </a:lnTo>
                  <a:lnTo>
                    <a:pt x="69" y="67"/>
                  </a:lnTo>
                  <a:lnTo>
                    <a:pt x="68" y="68"/>
                  </a:lnTo>
                  <a:lnTo>
                    <a:pt x="66" y="69"/>
                  </a:lnTo>
                  <a:lnTo>
                    <a:pt x="66" y="70"/>
                  </a:lnTo>
                  <a:lnTo>
                    <a:pt x="65" y="71"/>
                  </a:lnTo>
                  <a:lnTo>
                    <a:pt x="65" y="73"/>
                  </a:lnTo>
                  <a:lnTo>
                    <a:pt x="64" y="73"/>
                  </a:lnTo>
                  <a:lnTo>
                    <a:pt x="64" y="74"/>
                  </a:lnTo>
                  <a:lnTo>
                    <a:pt x="64" y="75"/>
                  </a:lnTo>
                  <a:lnTo>
                    <a:pt x="63" y="77"/>
                  </a:lnTo>
                  <a:lnTo>
                    <a:pt x="62" y="77"/>
                  </a:lnTo>
                  <a:lnTo>
                    <a:pt x="61" y="78"/>
                  </a:lnTo>
                  <a:lnTo>
                    <a:pt x="59" y="80"/>
                  </a:lnTo>
                  <a:lnTo>
                    <a:pt x="58" y="81"/>
                  </a:lnTo>
                  <a:lnTo>
                    <a:pt x="58" y="82"/>
                  </a:lnTo>
                  <a:lnTo>
                    <a:pt x="58" y="83"/>
                  </a:lnTo>
                  <a:lnTo>
                    <a:pt x="58" y="85"/>
                  </a:lnTo>
                  <a:lnTo>
                    <a:pt x="59" y="85"/>
                  </a:lnTo>
                  <a:lnTo>
                    <a:pt x="59" y="85"/>
                  </a:lnTo>
                  <a:lnTo>
                    <a:pt x="60" y="86"/>
                  </a:lnTo>
                  <a:lnTo>
                    <a:pt x="61" y="86"/>
                  </a:lnTo>
                  <a:lnTo>
                    <a:pt x="62" y="86"/>
                  </a:lnTo>
                  <a:lnTo>
                    <a:pt x="62" y="86"/>
                  </a:lnTo>
                  <a:lnTo>
                    <a:pt x="63" y="85"/>
                  </a:lnTo>
                  <a:lnTo>
                    <a:pt x="66" y="84"/>
                  </a:lnTo>
                  <a:lnTo>
                    <a:pt x="67"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ŝļîḓè"/>
            <p:cNvSpPr/>
            <p:nvPr/>
          </p:nvSpPr>
          <p:spPr bwMode="auto">
            <a:xfrm>
              <a:off x="2708276" y="2566988"/>
              <a:ext cx="76200" cy="209550"/>
            </a:xfrm>
            <a:custGeom>
              <a:avLst/>
              <a:gdLst>
                <a:gd name="T0" fmla="*/ 1 w 48"/>
                <a:gd name="T1" fmla="*/ 31 h 132"/>
                <a:gd name="T2" fmla="*/ 9 w 48"/>
                <a:gd name="T3" fmla="*/ 20 h 132"/>
                <a:gd name="T4" fmla="*/ 26 w 48"/>
                <a:gd name="T5" fmla="*/ 4 h 132"/>
                <a:gd name="T6" fmla="*/ 34 w 48"/>
                <a:gd name="T7" fmla="*/ 0 h 132"/>
                <a:gd name="T8" fmla="*/ 40 w 48"/>
                <a:gd name="T9" fmla="*/ 1 h 132"/>
                <a:gd name="T10" fmla="*/ 41 w 48"/>
                <a:gd name="T11" fmla="*/ 4 h 132"/>
                <a:gd name="T12" fmla="*/ 38 w 48"/>
                <a:gd name="T13" fmla="*/ 20 h 132"/>
                <a:gd name="T14" fmla="*/ 32 w 48"/>
                <a:gd name="T15" fmla="*/ 60 h 132"/>
                <a:gd name="T16" fmla="*/ 28 w 48"/>
                <a:gd name="T17" fmla="*/ 65 h 132"/>
                <a:gd name="T18" fmla="*/ 20 w 48"/>
                <a:gd name="T19" fmla="*/ 70 h 132"/>
                <a:gd name="T20" fmla="*/ 20 w 48"/>
                <a:gd name="T21" fmla="*/ 81 h 132"/>
                <a:gd name="T22" fmla="*/ 22 w 48"/>
                <a:gd name="T23" fmla="*/ 90 h 132"/>
                <a:gd name="T24" fmla="*/ 31 w 48"/>
                <a:gd name="T25" fmla="*/ 90 h 132"/>
                <a:gd name="T26" fmla="*/ 35 w 48"/>
                <a:gd name="T27" fmla="*/ 91 h 132"/>
                <a:gd name="T28" fmla="*/ 35 w 48"/>
                <a:gd name="T29" fmla="*/ 97 h 132"/>
                <a:gd name="T30" fmla="*/ 27 w 48"/>
                <a:gd name="T31" fmla="*/ 114 h 132"/>
                <a:gd name="T32" fmla="*/ 26 w 48"/>
                <a:gd name="T33" fmla="*/ 120 h 132"/>
                <a:gd name="T34" fmla="*/ 34 w 48"/>
                <a:gd name="T35" fmla="*/ 117 h 132"/>
                <a:gd name="T36" fmla="*/ 42 w 48"/>
                <a:gd name="T37" fmla="*/ 114 h 132"/>
                <a:gd name="T38" fmla="*/ 47 w 48"/>
                <a:gd name="T39" fmla="*/ 118 h 132"/>
                <a:gd name="T40" fmla="*/ 48 w 48"/>
                <a:gd name="T41" fmla="*/ 124 h 132"/>
                <a:gd name="T42" fmla="*/ 41 w 48"/>
                <a:gd name="T43" fmla="*/ 129 h 132"/>
                <a:gd name="T44" fmla="*/ 30 w 48"/>
                <a:gd name="T45" fmla="*/ 132 h 132"/>
                <a:gd name="T46" fmla="*/ 16 w 48"/>
                <a:gd name="T47" fmla="*/ 131 h 132"/>
                <a:gd name="T48" fmla="*/ 13 w 48"/>
                <a:gd name="T49" fmla="*/ 128 h 132"/>
                <a:gd name="T50" fmla="*/ 15 w 48"/>
                <a:gd name="T51" fmla="*/ 124 h 132"/>
                <a:gd name="T52" fmla="*/ 16 w 48"/>
                <a:gd name="T53" fmla="*/ 121 h 132"/>
                <a:gd name="T54" fmla="*/ 16 w 48"/>
                <a:gd name="T55" fmla="*/ 108 h 132"/>
                <a:gd name="T56" fmla="*/ 12 w 48"/>
                <a:gd name="T57" fmla="*/ 106 h 132"/>
                <a:gd name="T58" fmla="*/ 10 w 48"/>
                <a:gd name="T59" fmla="*/ 102 h 132"/>
                <a:gd name="T60" fmla="*/ 12 w 48"/>
                <a:gd name="T61" fmla="*/ 91 h 132"/>
                <a:gd name="T62" fmla="*/ 7 w 48"/>
                <a:gd name="T63" fmla="*/ 81 h 132"/>
                <a:gd name="T64" fmla="*/ 4 w 48"/>
                <a:gd name="T65" fmla="*/ 78 h 132"/>
                <a:gd name="T66" fmla="*/ 8 w 48"/>
                <a:gd name="T67" fmla="*/ 73 h 132"/>
                <a:gd name="T68" fmla="*/ 10 w 48"/>
                <a:gd name="T69" fmla="*/ 62 h 132"/>
                <a:gd name="T70" fmla="*/ 10 w 48"/>
                <a:gd name="T71" fmla="*/ 60 h 132"/>
                <a:gd name="T72" fmla="*/ 5 w 48"/>
                <a:gd name="T73" fmla="*/ 60 h 132"/>
                <a:gd name="T74" fmla="*/ 4 w 48"/>
                <a:gd name="T75" fmla="*/ 56 h 132"/>
                <a:gd name="T76" fmla="*/ 8 w 48"/>
                <a:gd name="T77" fmla="*/ 52 h 132"/>
                <a:gd name="T78" fmla="*/ 12 w 48"/>
                <a:gd name="T79" fmla="*/ 49 h 132"/>
                <a:gd name="T80" fmla="*/ 14 w 48"/>
                <a:gd name="T81" fmla="*/ 34 h 132"/>
                <a:gd name="T82" fmla="*/ 19 w 48"/>
                <a:gd name="T83" fmla="*/ 32 h 132"/>
                <a:gd name="T84" fmla="*/ 20 w 48"/>
                <a:gd name="T85" fmla="*/ 39 h 132"/>
                <a:gd name="T86" fmla="*/ 20 w 48"/>
                <a:gd name="T87" fmla="*/ 49 h 132"/>
                <a:gd name="T88" fmla="*/ 23 w 48"/>
                <a:gd name="T89" fmla="*/ 49 h 132"/>
                <a:gd name="T90" fmla="*/ 30 w 48"/>
                <a:gd name="T91" fmla="*/ 18 h 132"/>
                <a:gd name="T92" fmla="*/ 30 w 48"/>
                <a:gd name="T93" fmla="*/ 10 h 132"/>
                <a:gd name="T94" fmla="*/ 18 w 48"/>
                <a:gd name="T95"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2">
                  <a:moveTo>
                    <a:pt x="8" y="32"/>
                  </a:moveTo>
                  <a:lnTo>
                    <a:pt x="0" y="36"/>
                  </a:lnTo>
                  <a:lnTo>
                    <a:pt x="0" y="34"/>
                  </a:lnTo>
                  <a:lnTo>
                    <a:pt x="1" y="31"/>
                  </a:lnTo>
                  <a:lnTo>
                    <a:pt x="3" y="28"/>
                  </a:lnTo>
                  <a:lnTo>
                    <a:pt x="4" y="27"/>
                  </a:lnTo>
                  <a:lnTo>
                    <a:pt x="6" y="24"/>
                  </a:lnTo>
                  <a:lnTo>
                    <a:pt x="9" y="20"/>
                  </a:lnTo>
                  <a:lnTo>
                    <a:pt x="16" y="14"/>
                  </a:lnTo>
                  <a:lnTo>
                    <a:pt x="21" y="8"/>
                  </a:lnTo>
                  <a:lnTo>
                    <a:pt x="24" y="6"/>
                  </a:lnTo>
                  <a:lnTo>
                    <a:pt x="26" y="4"/>
                  </a:lnTo>
                  <a:lnTo>
                    <a:pt x="28" y="3"/>
                  </a:lnTo>
                  <a:lnTo>
                    <a:pt x="30" y="1"/>
                  </a:lnTo>
                  <a:lnTo>
                    <a:pt x="32" y="0"/>
                  </a:lnTo>
                  <a:lnTo>
                    <a:pt x="34" y="0"/>
                  </a:lnTo>
                  <a:lnTo>
                    <a:pt x="36" y="0"/>
                  </a:lnTo>
                  <a:lnTo>
                    <a:pt x="37" y="0"/>
                  </a:lnTo>
                  <a:lnTo>
                    <a:pt x="39" y="0"/>
                  </a:lnTo>
                  <a:lnTo>
                    <a:pt x="40" y="1"/>
                  </a:lnTo>
                  <a:lnTo>
                    <a:pt x="40" y="2"/>
                  </a:lnTo>
                  <a:lnTo>
                    <a:pt x="41" y="3"/>
                  </a:lnTo>
                  <a:lnTo>
                    <a:pt x="41" y="4"/>
                  </a:lnTo>
                  <a:lnTo>
                    <a:pt x="41" y="4"/>
                  </a:lnTo>
                  <a:lnTo>
                    <a:pt x="41" y="8"/>
                  </a:lnTo>
                  <a:lnTo>
                    <a:pt x="40" y="12"/>
                  </a:lnTo>
                  <a:lnTo>
                    <a:pt x="39" y="17"/>
                  </a:lnTo>
                  <a:lnTo>
                    <a:pt x="38" y="20"/>
                  </a:lnTo>
                  <a:lnTo>
                    <a:pt x="36" y="28"/>
                  </a:lnTo>
                  <a:lnTo>
                    <a:pt x="35" y="40"/>
                  </a:lnTo>
                  <a:lnTo>
                    <a:pt x="33" y="53"/>
                  </a:lnTo>
                  <a:lnTo>
                    <a:pt x="32" y="60"/>
                  </a:lnTo>
                  <a:lnTo>
                    <a:pt x="32" y="61"/>
                  </a:lnTo>
                  <a:lnTo>
                    <a:pt x="31" y="63"/>
                  </a:lnTo>
                  <a:lnTo>
                    <a:pt x="29" y="64"/>
                  </a:lnTo>
                  <a:lnTo>
                    <a:pt x="28" y="65"/>
                  </a:lnTo>
                  <a:lnTo>
                    <a:pt x="24" y="68"/>
                  </a:lnTo>
                  <a:lnTo>
                    <a:pt x="22" y="68"/>
                  </a:lnTo>
                  <a:lnTo>
                    <a:pt x="21" y="69"/>
                  </a:lnTo>
                  <a:lnTo>
                    <a:pt x="20" y="70"/>
                  </a:lnTo>
                  <a:lnTo>
                    <a:pt x="20" y="71"/>
                  </a:lnTo>
                  <a:lnTo>
                    <a:pt x="20" y="72"/>
                  </a:lnTo>
                  <a:lnTo>
                    <a:pt x="20" y="76"/>
                  </a:lnTo>
                  <a:lnTo>
                    <a:pt x="20" y="81"/>
                  </a:lnTo>
                  <a:lnTo>
                    <a:pt x="20" y="86"/>
                  </a:lnTo>
                  <a:lnTo>
                    <a:pt x="21" y="89"/>
                  </a:lnTo>
                  <a:lnTo>
                    <a:pt x="22" y="89"/>
                  </a:lnTo>
                  <a:lnTo>
                    <a:pt x="22" y="90"/>
                  </a:lnTo>
                  <a:lnTo>
                    <a:pt x="23" y="91"/>
                  </a:lnTo>
                  <a:lnTo>
                    <a:pt x="24" y="91"/>
                  </a:lnTo>
                  <a:lnTo>
                    <a:pt x="27" y="90"/>
                  </a:lnTo>
                  <a:lnTo>
                    <a:pt x="31" y="90"/>
                  </a:lnTo>
                  <a:lnTo>
                    <a:pt x="32" y="90"/>
                  </a:lnTo>
                  <a:lnTo>
                    <a:pt x="34" y="90"/>
                  </a:lnTo>
                  <a:lnTo>
                    <a:pt x="35" y="91"/>
                  </a:lnTo>
                  <a:lnTo>
                    <a:pt x="35" y="91"/>
                  </a:lnTo>
                  <a:lnTo>
                    <a:pt x="36" y="92"/>
                  </a:lnTo>
                  <a:lnTo>
                    <a:pt x="36" y="92"/>
                  </a:lnTo>
                  <a:lnTo>
                    <a:pt x="36" y="95"/>
                  </a:lnTo>
                  <a:lnTo>
                    <a:pt x="35" y="97"/>
                  </a:lnTo>
                  <a:lnTo>
                    <a:pt x="33" y="100"/>
                  </a:lnTo>
                  <a:lnTo>
                    <a:pt x="32" y="104"/>
                  </a:lnTo>
                  <a:lnTo>
                    <a:pt x="28" y="111"/>
                  </a:lnTo>
                  <a:lnTo>
                    <a:pt x="27" y="114"/>
                  </a:lnTo>
                  <a:lnTo>
                    <a:pt x="26" y="116"/>
                  </a:lnTo>
                  <a:lnTo>
                    <a:pt x="25" y="118"/>
                  </a:lnTo>
                  <a:lnTo>
                    <a:pt x="25" y="119"/>
                  </a:lnTo>
                  <a:lnTo>
                    <a:pt x="26" y="120"/>
                  </a:lnTo>
                  <a:lnTo>
                    <a:pt x="27" y="120"/>
                  </a:lnTo>
                  <a:lnTo>
                    <a:pt x="28" y="120"/>
                  </a:lnTo>
                  <a:lnTo>
                    <a:pt x="31" y="119"/>
                  </a:lnTo>
                  <a:lnTo>
                    <a:pt x="34" y="117"/>
                  </a:lnTo>
                  <a:lnTo>
                    <a:pt x="37" y="116"/>
                  </a:lnTo>
                  <a:lnTo>
                    <a:pt x="40" y="115"/>
                  </a:lnTo>
                  <a:lnTo>
                    <a:pt x="40" y="115"/>
                  </a:lnTo>
                  <a:lnTo>
                    <a:pt x="42" y="114"/>
                  </a:lnTo>
                  <a:lnTo>
                    <a:pt x="43" y="114"/>
                  </a:lnTo>
                  <a:lnTo>
                    <a:pt x="44" y="115"/>
                  </a:lnTo>
                  <a:lnTo>
                    <a:pt x="45" y="116"/>
                  </a:lnTo>
                  <a:lnTo>
                    <a:pt x="47" y="118"/>
                  </a:lnTo>
                  <a:lnTo>
                    <a:pt x="48" y="120"/>
                  </a:lnTo>
                  <a:lnTo>
                    <a:pt x="48" y="121"/>
                  </a:lnTo>
                  <a:lnTo>
                    <a:pt x="48" y="123"/>
                  </a:lnTo>
                  <a:lnTo>
                    <a:pt x="48" y="124"/>
                  </a:lnTo>
                  <a:lnTo>
                    <a:pt x="48" y="126"/>
                  </a:lnTo>
                  <a:lnTo>
                    <a:pt x="46" y="128"/>
                  </a:lnTo>
                  <a:lnTo>
                    <a:pt x="44" y="128"/>
                  </a:lnTo>
                  <a:lnTo>
                    <a:pt x="41" y="129"/>
                  </a:lnTo>
                  <a:lnTo>
                    <a:pt x="37" y="130"/>
                  </a:lnTo>
                  <a:lnTo>
                    <a:pt x="35" y="131"/>
                  </a:lnTo>
                  <a:lnTo>
                    <a:pt x="32" y="132"/>
                  </a:lnTo>
                  <a:lnTo>
                    <a:pt x="30" y="132"/>
                  </a:lnTo>
                  <a:lnTo>
                    <a:pt x="26" y="132"/>
                  </a:lnTo>
                  <a:lnTo>
                    <a:pt x="20" y="132"/>
                  </a:lnTo>
                  <a:lnTo>
                    <a:pt x="18" y="132"/>
                  </a:lnTo>
                  <a:lnTo>
                    <a:pt x="16" y="131"/>
                  </a:lnTo>
                  <a:lnTo>
                    <a:pt x="15" y="130"/>
                  </a:lnTo>
                  <a:lnTo>
                    <a:pt x="14" y="130"/>
                  </a:lnTo>
                  <a:lnTo>
                    <a:pt x="13" y="128"/>
                  </a:lnTo>
                  <a:lnTo>
                    <a:pt x="13" y="128"/>
                  </a:lnTo>
                  <a:lnTo>
                    <a:pt x="13" y="127"/>
                  </a:lnTo>
                  <a:lnTo>
                    <a:pt x="13" y="125"/>
                  </a:lnTo>
                  <a:lnTo>
                    <a:pt x="14" y="124"/>
                  </a:lnTo>
                  <a:lnTo>
                    <a:pt x="15" y="124"/>
                  </a:lnTo>
                  <a:lnTo>
                    <a:pt x="16" y="124"/>
                  </a:lnTo>
                  <a:lnTo>
                    <a:pt x="16" y="123"/>
                  </a:lnTo>
                  <a:lnTo>
                    <a:pt x="17" y="122"/>
                  </a:lnTo>
                  <a:lnTo>
                    <a:pt x="16" y="121"/>
                  </a:lnTo>
                  <a:lnTo>
                    <a:pt x="16" y="118"/>
                  </a:lnTo>
                  <a:lnTo>
                    <a:pt x="16" y="113"/>
                  </a:lnTo>
                  <a:lnTo>
                    <a:pt x="16" y="111"/>
                  </a:lnTo>
                  <a:lnTo>
                    <a:pt x="16" y="108"/>
                  </a:lnTo>
                  <a:lnTo>
                    <a:pt x="16" y="108"/>
                  </a:lnTo>
                  <a:lnTo>
                    <a:pt x="16" y="107"/>
                  </a:lnTo>
                  <a:lnTo>
                    <a:pt x="14" y="107"/>
                  </a:lnTo>
                  <a:lnTo>
                    <a:pt x="12" y="106"/>
                  </a:lnTo>
                  <a:lnTo>
                    <a:pt x="11" y="104"/>
                  </a:lnTo>
                  <a:lnTo>
                    <a:pt x="10" y="104"/>
                  </a:lnTo>
                  <a:lnTo>
                    <a:pt x="10" y="103"/>
                  </a:lnTo>
                  <a:lnTo>
                    <a:pt x="10" y="102"/>
                  </a:lnTo>
                  <a:lnTo>
                    <a:pt x="12" y="100"/>
                  </a:lnTo>
                  <a:lnTo>
                    <a:pt x="13" y="98"/>
                  </a:lnTo>
                  <a:lnTo>
                    <a:pt x="13" y="95"/>
                  </a:lnTo>
                  <a:lnTo>
                    <a:pt x="12" y="91"/>
                  </a:lnTo>
                  <a:lnTo>
                    <a:pt x="12" y="88"/>
                  </a:lnTo>
                  <a:lnTo>
                    <a:pt x="11" y="85"/>
                  </a:lnTo>
                  <a:lnTo>
                    <a:pt x="9" y="84"/>
                  </a:lnTo>
                  <a:lnTo>
                    <a:pt x="7" y="81"/>
                  </a:lnTo>
                  <a:lnTo>
                    <a:pt x="5" y="80"/>
                  </a:lnTo>
                  <a:lnTo>
                    <a:pt x="5" y="79"/>
                  </a:lnTo>
                  <a:lnTo>
                    <a:pt x="4" y="79"/>
                  </a:lnTo>
                  <a:lnTo>
                    <a:pt x="4" y="78"/>
                  </a:lnTo>
                  <a:lnTo>
                    <a:pt x="5" y="77"/>
                  </a:lnTo>
                  <a:lnTo>
                    <a:pt x="5" y="76"/>
                  </a:lnTo>
                  <a:lnTo>
                    <a:pt x="7" y="75"/>
                  </a:lnTo>
                  <a:lnTo>
                    <a:pt x="8" y="73"/>
                  </a:lnTo>
                  <a:lnTo>
                    <a:pt x="8" y="70"/>
                  </a:lnTo>
                  <a:lnTo>
                    <a:pt x="9" y="67"/>
                  </a:lnTo>
                  <a:lnTo>
                    <a:pt x="9" y="64"/>
                  </a:lnTo>
                  <a:lnTo>
                    <a:pt x="10" y="62"/>
                  </a:lnTo>
                  <a:lnTo>
                    <a:pt x="11" y="61"/>
                  </a:lnTo>
                  <a:lnTo>
                    <a:pt x="11" y="60"/>
                  </a:lnTo>
                  <a:lnTo>
                    <a:pt x="11" y="60"/>
                  </a:lnTo>
                  <a:lnTo>
                    <a:pt x="10" y="60"/>
                  </a:lnTo>
                  <a:lnTo>
                    <a:pt x="8" y="60"/>
                  </a:lnTo>
                  <a:lnTo>
                    <a:pt x="8" y="60"/>
                  </a:lnTo>
                  <a:lnTo>
                    <a:pt x="7" y="60"/>
                  </a:lnTo>
                  <a:lnTo>
                    <a:pt x="5" y="60"/>
                  </a:lnTo>
                  <a:lnTo>
                    <a:pt x="5" y="59"/>
                  </a:lnTo>
                  <a:lnTo>
                    <a:pt x="4" y="58"/>
                  </a:lnTo>
                  <a:lnTo>
                    <a:pt x="4" y="57"/>
                  </a:lnTo>
                  <a:lnTo>
                    <a:pt x="4" y="56"/>
                  </a:lnTo>
                  <a:lnTo>
                    <a:pt x="4" y="55"/>
                  </a:lnTo>
                  <a:lnTo>
                    <a:pt x="5" y="54"/>
                  </a:lnTo>
                  <a:lnTo>
                    <a:pt x="7" y="53"/>
                  </a:lnTo>
                  <a:lnTo>
                    <a:pt x="8" y="52"/>
                  </a:lnTo>
                  <a:lnTo>
                    <a:pt x="10" y="52"/>
                  </a:lnTo>
                  <a:lnTo>
                    <a:pt x="11" y="52"/>
                  </a:lnTo>
                  <a:lnTo>
                    <a:pt x="12" y="51"/>
                  </a:lnTo>
                  <a:lnTo>
                    <a:pt x="12" y="49"/>
                  </a:lnTo>
                  <a:lnTo>
                    <a:pt x="13" y="45"/>
                  </a:lnTo>
                  <a:lnTo>
                    <a:pt x="13" y="40"/>
                  </a:lnTo>
                  <a:lnTo>
                    <a:pt x="14" y="35"/>
                  </a:lnTo>
                  <a:lnTo>
                    <a:pt x="14" y="34"/>
                  </a:lnTo>
                  <a:lnTo>
                    <a:pt x="15" y="34"/>
                  </a:lnTo>
                  <a:lnTo>
                    <a:pt x="16" y="32"/>
                  </a:lnTo>
                  <a:lnTo>
                    <a:pt x="17" y="32"/>
                  </a:lnTo>
                  <a:lnTo>
                    <a:pt x="19" y="32"/>
                  </a:lnTo>
                  <a:lnTo>
                    <a:pt x="19" y="32"/>
                  </a:lnTo>
                  <a:lnTo>
                    <a:pt x="20" y="33"/>
                  </a:lnTo>
                  <a:lnTo>
                    <a:pt x="20" y="36"/>
                  </a:lnTo>
                  <a:lnTo>
                    <a:pt x="20" y="39"/>
                  </a:lnTo>
                  <a:lnTo>
                    <a:pt x="20" y="41"/>
                  </a:lnTo>
                  <a:lnTo>
                    <a:pt x="20" y="44"/>
                  </a:lnTo>
                  <a:lnTo>
                    <a:pt x="20" y="47"/>
                  </a:lnTo>
                  <a:lnTo>
                    <a:pt x="20" y="49"/>
                  </a:lnTo>
                  <a:lnTo>
                    <a:pt x="21" y="50"/>
                  </a:lnTo>
                  <a:lnTo>
                    <a:pt x="22" y="50"/>
                  </a:lnTo>
                  <a:lnTo>
                    <a:pt x="22" y="50"/>
                  </a:lnTo>
                  <a:lnTo>
                    <a:pt x="23" y="49"/>
                  </a:lnTo>
                  <a:lnTo>
                    <a:pt x="24" y="44"/>
                  </a:lnTo>
                  <a:lnTo>
                    <a:pt x="27" y="34"/>
                  </a:lnTo>
                  <a:lnTo>
                    <a:pt x="28" y="24"/>
                  </a:lnTo>
                  <a:lnTo>
                    <a:pt x="30" y="18"/>
                  </a:lnTo>
                  <a:lnTo>
                    <a:pt x="31" y="15"/>
                  </a:lnTo>
                  <a:lnTo>
                    <a:pt x="31" y="12"/>
                  </a:lnTo>
                  <a:lnTo>
                    <a:pt x="30" y="11"/>
                  </a:lnTo>
                  <a:lnTo>
                    <a:pt x="30" y="10"/>
                  </a:lnTo>
                  <a:lnTo>
                    <a:pt x="29" y="10"/>
                  </a:lnTo>
                  <a:lnTo>
                    <a:pt x="28" y="11"/>
                  </a:lnTo>
                  <a:lnTo>
                    <a:pt x="24" y="16"/>
                  </a:lnTo>
                  <a:lnTo>
                    <a:pt x="18" y="21"/>
                  </a:lnTo>
                  <a:lnTo>
                    <a:pt x="12" y="26"/>
                  </a:ln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š1îḋè"/>
            <p:cNvSpPr/>
            <p:nvPr/>
          </p:nvSpPr>
          <p:spPr bwMode="auto">
            <a:xfrm>
              <a:off x="2684463" y="2625726"/>
              <a:ext cx="26988" cy="47625"/>
            </a:xfrm>
            <a:custGeom>
              <a:avLst/>
              <a:gdLst>
                <a:gd name="T0" fmla="*/ 2 w 17"/>
                <a:gd name="T1" fmla="*/ 6 h 30"/>
                <a:gd name="T2" fmla="*/ 1 w 17"/>
                <a:gd name="T3" fmla="*/ 5 h 30"/>
                <a:gd name="T4" fmla="*/ 0 w 17"/>
                <a:gd name="T5" fmla="*/ 3 h 30"/>
                <a:gd name="T6" fmla="*/ 0 w 17"/>
                <a:gd name="T7" fmla="*/ 3 h 30"/>
                <a:gd name="T8" fmla="*/ 0 w 17"/>
                <a:gd name="T9" fmla="*/ 3 h 30"/>
                <a:gd name="T10" fmla="*/ 1 w 17"/>
                <a:gd name="T11" fmla="*/ 2 h 30"/>
                <a:gd name="T12" fmla="*/ 3 w 17"/>
                <a:gd name="T13" fmla="*/ 1 h 30"/>
                <a:gd name="T14" fmla="*/ 6 w 17"/>
                <a:gd name="T15" fmla="*/ 1 h 30"/>
                <a:gd name="T16" fmla="*/ 9 w 17"/>
                <a:gd name="T17" fmla="*/ 0 h 30"/>
                <a:gd name="T18" fmla="*/ 11 w 17"/>
                <a:gd name="T19" fmla="*/ 0 h 30"/>
                <a:gd name="T20" fmla="*/ 12 w 17"/>
                <a:gd name="T21" fmla="*/ 1 h 30"/>
                <a:gd name="T22" fmla="*/ 13 w 17"/>
                <a:gd name="T23" fmla="*/ 2 h 30"/>
                <a:gd name="T24" fmla="*/ 14 w 17"/>
                <a:gd name="T25" fmla="*/ 3 h 30"/>
                <a:gd name="T26" fmla="*/ 15 w 17"/>
                <a:gd name="T27" fmla="*/ 7 h 30"/>
                <a:gd name="T28" fmla="*/ 15 w 17"/>
                <a:gd name="T29" fmla="*/ 14 h 30"/>
                <a:gd name="T30" fmla="*/ 16 w 17"/>
                <a:gd name="T31" fmla="*/ 19 h 30"/>
                <a:gd name="T32" fmla="*/ 17 w 17"/>
                <a:gd name="T33" fmla="*/ 23 h 30"/>
                <a:gd name="T34" fmla="*/ 17 w 17"/>
                <a:gd name="T35" fmla="*/ 25 h 30"/>
                <a:gd name="T36" fmla="*/ 17 w 17"/>
                <a:gd name="T37" fmla="*/ 27 h 30"/>
                <a:gd name="T38" fmla="*/ 16 w 17"/>
                <a:gd name="T39" fmla="*/ 28 h 30"/>
                <a:gd name="T40" fmla="*/ 15 w 17"/>
                <a:gd name="T41" fmla="*/ 29 h 30"/>
                <a:gd name="T42" fmla="*/ 14 w 17"/>
                <a:gd name="T43" fmla="*/ 30 h 30"/>
                <a:gd name="T44" fmla="*/ 11 w 17"/>
                <a:gd name="T45" fmla="*/ 30 h 30"/>
                <a:gd name="T46" fmla="*/ 10 w 17"/>
                <a:gd name="T47" fmla="*/ 30 h 30"/>
                <a:gd name="T48" fmla="*/ 8 w 17"/>
                <a:gd name="T49" fmla="*/ 29 h 30"/>
                <a:gd name="T50" fmla="*/ 7 w 17"/>
                <a:gd name="T51" fmla="*/ 28 h 30"/>
                <a:gd name="T52" fmla="*/ 7 w 17"/>
                <a:gd name="T53" fmla="*/ 27 h 30"/>
                <a:gd name="T54" fmla="*/ 6 w 17"/>
                <a:gd name="T55" fmla="*/ 23 h 30"/>
                <a:gd name="T56" fmla="*/ 6 w 17"/>
                <a:gd name="T57" fmla="*/ 19 h 30"/>
                <a:gd name="T58" fmla="*/ 5 w 17"/>
                <a:gd name="T59" fmla="*/ 15 h 30"/>
                <a:gd name="T60" fmla="*/ 4 w 17"/>
                <a:gd name="T61" fmla="*/ 11 h 30"/>
                <a:gd name="T62" fmla="*/ 3 w 17"/>
                <a:gd name="T63" fmla="*/ 8 h 30"/>
                <a:gd name="T64" fmla="*/ 3 w 17"/>
                <a:gd name="T65" fmla="*/ 7 h 30"/>
                <a:gd name="T66" fmla="*/ 3 w 17"/>
                <a:gd name="T67" fmla="*/ 7 h 30"/>
                <a:gd name="T68" fmla="*/ 2 w 17"/>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0">
                  <a:moveTo>
                    <a:pt x="2" y="6"/>
                  </a:moveTo>
                  <a:lnTo>
                    <a:pt x="1" y="5"/>
                  </a:lnTo>
                  <a:lnTo>
                    <a:pt x="0" y="3"/>
                  </a:lnTo>
                  <a:lnTo>
                    <a:pt x="0" y="3"/>
                  </a:lnTo>
                  <a:lnTo>
                    <a:pt x="0" y="3"/>
                  </a:lnTo>
                  <a:lnTo>
                    <a:pt x="1" y="2"/>
                  </a:lnTo>
                  <a:lnTo>
                    <a:pt x="3" y="1"/>
                  </a:lnTo>
                  <a:lnTo>
                    <a:pt x="6" y="1"/>
                  </a:lnTo>
                  <a:lnTo>
                    <a:pt x="9" y="0"/>
                  </a:lnTo>
                  <a:lnTo>
                    <a:pt x="11" y="0"/>
                  </a:lnTo>
                  <a:lnTo>
                    <a:pt x="12" y="1"/>
                  </a:lnTo>
                  <a:lnTo>
                    <a:pt x="13" y="2"/>
                  </a:lnTo>
                  <a:lnTo>
                    <a:pt x="14" y="3"/>
                  </a:lnTo>
                  <a:lnTo>
                    <a:pt x="15" y="7"/>
                  </a:lnTo>
                  <a:lnTo>
                    <a:pt x="15" y="14"/>
                  </a:lnTo>
                  <a:lnTo>
                    <a:pt x="16" y="19"/>
                  </a:lnTo>
                  <a:lnTo>
                    <a:pt x="17" y="23"/>
                  </a:lnTo>
                  <a:lnTo>
                    <a:pt x="17" y="25"/>
                  </a:lnTo>
                  <a:lnTo>
                    <a:pt x="17" y="27"/>
                  </a:lnTo>
                  <a:lnTo>
                    <a:pt x="16" y="28"/>
                  </a:lnTo>
                  <a:lnTo>
                    <a:pt x="15" y="29"/>
                  </a:lnTo>
                  <a:lnTo>
                    <a:pt x="14" y="30"/>
                  </a:lnTo>
                  <a:lnTo>
                    <a:pt x="11" y="30"/>
                  </a:lnTo>
                  <a:lnTo>
                    <a:pt x="10" y="30"/>
                  </a:lnTo>
                  <a:lnTo>
                    <a:pt x="8" y="29"/>
                  </a:lnTo>
                  <a:lnTo>
                    <a:pt x="7" y="28"/>
                  </a:lnTo>
                  <a:lnTo>
                    <a:pt x="7" y="27"/>
                  </a:lnTo>
                  <a:lnTo>
                    <a:pt x="6" y="23"/>
                  </a:lnTo>
                  <a:lnTo>
                    <a:pt x="6" y="19"/>
                  </a:lnTo>
                  <a:lnTo>
                    <a:pt x="5" y="15"/>
                  </a:lnTo>
                  <a:lnTo>
                    <a:pt x="4" y="11"/>
                  </a:lnTo>
                  <a:lnTo>
                    <a:pt x="3" y="8"/>
                  </a:lnTo>
                  <a:lnTo>
                    <a:pt x="3" y="7"/>
                  </a:lnTo>
                  <a:lnTo>
                    <a:pt x="3" y="7"/>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ṡḷiḓé"/>
            <p:cNvSpPr/>
            <p:nvPr/>
          </p:nvSpPr>
          <p:spPr bwMode="auto">
            <a:xfrm>
              <a:off x="2617788" y="2617788"/>
              <a:ext cx="65088" cy="158750"/>
            </a:xfrm>
            <a:custGeom>
              <a:avLst/>
              <a:gdLst>
                <a:gd name="T0" fmla="*/ 14 w 41"/>
                <a:gd name="T1" fmla="*/ 26 h 100"/>
                <a:gd name="T2" fmla="*/ 10 w 41"/>
                <a:gd name="T3" fmla="*/ 30 h 100"/>
                <a:gd name="T4" fmla="*/ 5 w 41"/>
                <a:gd name="T5" fmla="*/ 28 h 100"/>
                <a:gd name="T6" fmla="*/ 1 w 41"/>
                <a:gd name="T7" fmla="*/ 26 h 100"/>
                <a:gd name="T8" fmla="*/ 0 w 41"/>
                <a:gd name="T9" fmla="*/ 24 h 100"/>
                <a:gd name="T10" fmla="*/ 2 w 41"/>
                <a:gd name="T11" fmla="*/ 19 h 100"/>
                <a:gd name="T12" fmla="*/ 10 w 41"/>
                <a:gd name="T13" fmla="*/ 12 h 100"/>
                <a:gd name="T14" fmla="*/ 21 w 41"/>
                <a:gd name="T15" fmla="*/ 4 h 100"/>
                <a:gd name="T16" fmla="*/ 29 w 41"/>
                <a:gd name="T17" fmla="*/ 0 h 100"/>
                <a:gd name="T18" fmla="*/ 30 w 41"/>
                <a:gd name="T19" fmla="*/ 0 h 100"/>
                <a:gd name="T20" fmla="*/ 33 w 41"/>
                <a:gd name="T21" fmla="*/ 4 h 100"/>
                <a:gd name="T22" fmla="*/ 35 w 41"/>
                <a:gd name="T23" fmla="*/ 8 h 100"/>
                <a:gd name="T24" fmla="*/ 33 w 41"/>
                <a:gd name="T25" fmla="*/ 16 h 100"/>
                <a:gd name="T26" fmla="*/ 32 w 41"/>
                <a:gd name="T27" fmla="*/ 30 h 100"/>
                <a:gd name="T28" fmla="*/ 31 w 41"/>
                <a:gd name="T29" fmla="*/ 44 h 100"/>
                <a:gd name="T30" fmla="*/ 33 w 41"/>
                <a:gd name="T31" fmla="*/ 46 h 100"/>
                <a:gd name="T32" fmla="*/ 35 w 41"/>
                <a:gd name="T33" fmla="*/ 48 h 100"/>
                <a:gd name="T34" fmla="*/ 31 w 41"/>
                <a:gd name="T35" fmla="*/ 54 h 100"/>
                <a:gd name="T36" fmla="*/ 32 w 41"/>
                <a:gd name="T37" fmla="*/ 57 h 100"/>
                <a:gd name="T38" fmla="*/ 35 w 41"/>
                <a:gd name="T39" fmla="*/ 58 h 100"/>
                <a:gd name="T40" fmla="*/ 37 w 41"/>
                <a:gd name="T41" fmla="*/ 54 h 100"/>
                <a:gd name="T42" fmla="*/ 41 w 41"/>
                <a:gd name="T43" fmla="*/ 48 h 100"/>
                <a:gd name="T44" fmla="*/ 35 w 41"/>
                <a:gd name="T45" fmla="*/ 72 h 100"/>
                <a:gd name="T46" fmla="*/ 30 w 41"/>
                <a:gd name="T47" fmla="*/ 88 h 100"/>
                <a:gd name="T48" fmla="*/ 25 w 41"/>
                <a:gd name="T49" fmla="*/ 96 h 100"/>
                <a:gd name="T50" fmla="*/ 21 w 41"/>
                <a:gd name="T51" fmla="*/ 100 h 100"/>
                <a:gd name="T52" fmla="*/ 17 w 41"/>
                <a:gd name="T53" fmla="*/ 100 h 100"/>
                <a:gd name="T54" fmla="*/ 15 w 41"/>
                <a:gd name="T55" fmla="*/ 97 h 100"/>
                <a:gd name="T56" fmla="*/ 16 w 41"/>
                <a:gd name="T57" fmla="*/ 89 h 100"/>
                <a:gd name="T58" fmla="*/ 18 w 41"/>
                <a:gd name="T59" fmla="*/ 82 h 100"/>
                <a:gd name="T60" fmla="*/ 21 w 41"/>
                <a:gd name="T61" fmla="*/ 74 h 100"/>
                <a:gd name="T62" fmla="*/ 20 w 41"/>
                <a:gd name="T63" fmla="*/ 68 h 100"/>
                <a:gd name="T64" fmla="*/ 18 w 41"/>
                <a:gd name="T65" fmla="*/ 65 h 100"/>
                <a:gd name="T66" fmla="*/ 9 w 41"/>
                <a:gd name="T67" fmla="*/ 69 h 100"/>
                <a:gd name="T68" fmla="*/ 5 w 41"/>
                <a:gd name="T69" fmla="*/ 70 h 100"/>
                <a:gd name="T70" fmla="*/ 5 w 41"/>
                <a:gd name="T71" fmla="*/ 68 h 100"/>
                <a:gd name="T72" fmla="*/ 5 w 41"/>
                <a:gd name="T73" fmla="*/ 61 h 100"/>
                <a:gd name="T74" fmla="*/ 7 w 41"/>
                <a:gd name="T75" fmla="*/ 61 h 100"/>
                <a:gd name="T76" fmla="*/ 9 w 41"/>
                <a:gd name="T77" fmla="*/ 59 h 100"/>
                <a:gd name="T78" fmla="*/ 17 w 41"/>
                <a:gd name="T79" fmla="*/ 54 h 100"/>
                <a:gd name="T80" fmla="*/ 20 w 41"/>
                <a:gd name="T81" fmla="*/ 50 h 100"/>
                <a:gd name="T82" fmla="*/ 20 w 41"/>
                <a:gd name="T83" fmla="*/ 40 h 100"/>
                <a:gd name="T84" fmla="*/ 19 w 41"/>
                <a:gd name="T85" fmla="*/ 25 h 100"/>
                <a:gd name="T86" fmla="*/ 17 w 41"/>
                <a:gd name="T8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100">
                  <a:moveTo>
                    <a:pt x="17" y="24"/>
                  </a:moveTo>
                  <a:lnTo>
                    <a:pt x="16" y="24"/>
                  </a:lnTo>
                  <a:lnTo>
                    <a:pt x="14" y="26"/>
                  </a:lnTo>
                  <a:lnTo>
                    <a:pt x="13" y="28"/>
                  </a:lnTo>
                  <a:lnTo>
                    <a:pt x="12" y="28"/>
                  </a:lnTo>
                  <a:lnTo>
                    <a:pt x="10" y="30"/>
                  </a:lnTo>
                  <a:lnTo>
                    <a:pt x="9" y="30"/>
                  </a:lnTo>
                  <a:lnTo>
                    <a:pt x="7" y="29"/>
                  </a:lnTo>
                  <a:lnTo>
                    <a:pt x="5" y="28"/>
                  </a:lnTo>
                  <a:lnTo>
                    <a:pt x="3" y="28"/>
                  </a:lnTo>
                  <a:lnTo>
                    <a:pt x="1" y="27"/>
                  </a:lnTo>
                  <a:lnTo>
                    <a:pt x="1" y="26"/>
                  </a:lnTo>
                  <a:lnTo>
                    <a:pt x="0" y="26"/>
                  </a:lnTo>
                  <a:lnTo>
                    <a:pt x="0" y="24"/>
                  </a:lnTo>
                  <a:lnTo>
                    <a:pt x="0" y="24"/>
                  </a:lnTo>
                  <a:lnTo>
                    <a:pt x="0" y="22"/>
                  </a:lnTo>
                  <a:lnTo>
                    <a:pt x="1" y="20"/>
                  </a:lnTo>
                  <a:lnTo>
                    <a:pt x="2" y="19"/>
                  </a:lnTo>
                  <a:lnTo>
                    <a:pt x="5" y="16"/>
                  </a:lnTo>
                  <a:lnTo>
                    <a:pt x="8" y="14"/>
                  </a:lnTo>
                  <a:lnTo>
                    <a:pt x="10" y="12"/>
                  </a:lnTo>
                  <a:lnTo>
                    <a:pt x="16" y="8"/>
                  </a:lnTo>
                  <a:lnTo>
                    <a:pt x="18" y="6"/>
                  </a:lnTo>
                  <a:lnTo>
                    <a:pt x="21" y="4"/>
                  </a:lnTo>
                  <a:lnTo>
                    <a:pt x="25" y="1"/>
                  </a:lnTo>
                  <a:lnTo>
                    <a:pt x="27" y="0"/>
                  </a:lnTo>
                  <a:lnTo>
                    <a:pt x="29" y="0"/>
                  </a:lnTo>
                  <a:lnTo>
                    <a:pt x="29" y="0"/>
                  </a:lnTo>
                  <a:lnTo>
                    <a:pt x="29" y="0"/>
                  </a:lnTo>
                  <a:lnTo>
                    <a:pt x="30" y="0"/>
                  </a:lnTo>
                  <a:lnTo>
                    <a:pt x="30" y="0"/>
                  </a:lnTo>
                  <a:lnTo>
                    <a:pt x="31" y="2"/>
                  </a:lnTo>
                  <a:lnTo>
                    <a:pt x="33" y="4"/>
                  </a:lnTo>
                  <a:lnTo>
                    <a:pt x="34" y="5"/>
                  </a:lnTo>
                  <a:lnTo>
                    <a:pt x="35" y="6"/>
                  </a:lnTo>
                  <a:lnTo>
                    <a:pt x="35" y="8"/>
                  </a:lnTo>
                  <a:lnTo>
                    <a:pt x="35" y="8"/>
                  </a:lnTo>
                  <a:lnTo>
                    <a:pt x="35" y="12"/>
                  </a:lnTo>
                  <a:lnTo>
                    <a:pt x="33" y="16"/>
                  </a:lnTo>
                  <a:lnTo>
                    <a:pt x="33" y="21"/>
                  </a:lnTo>
                  <a:lnTo>
                    <a:pt x="32" y="24"/>
                  </a:lnTo>
                  <a:lnTo>
                    <a:pt x="32" y="30"/>
                  </a:lnTo>
                  <a:lnTo>
                    <a:pt x="31" y="36"/>
                  </a:lnTo>
                  <a:lnTo>
                    <a:pt x="31" y="43"/>
                  </a:lnTo>
                  <a:lnTo>
                    <a:pt x="31" y="44"/>
                  </a:lnTo>
                  <a:lnTo>
                    <a:pt x="31" y="45"/>
                  </a:lnTo>
                  <a:lnTo>
                    <a:pt x="33" y="46"/>
                  </a:lnTo>
                  <a:lnTo>
                    <a:pt x="33" y="46"/>
                  </a:lnTo>
                  <a:lnTo>
                    <a:pt x="34" y="47"/>
                  </a:lnTo>
                  <a:lnTo>
                    <a:pt x="35" y="48"/>
                  </a:lnTo>
                  <a:lnTo>
                    <a:pt x="35" y="48"/>
                  </a:lnTo>
                  <a:lnTo>
                    <a:pt x="33" y="51"/>
                  </a:lnTo>
                  <a:lnTo>
                    <a:pt x="32" y="53"/>
                  </a:lnTo>
                  <a:lnTo>
                    <a:pt x="31" y="54"/>
                  </a:lnTo>
                  <a:lnTo>
                    <a:pt x="31" y="56"/>
                  </a:lnTo>
                  <a:lnTo>
                    <a:pt x="31" y="56"/>
                  </a:lnTo>
                  <a:lnTo>
                    <a:pt x="32" y="57"/>
                  </a:lnTo>
                  <a:lnTo>
                    <a:pt x="33" y="57"/>
                  </a:lnTo>
                  <a:lnTo>
                    <a:pt x="34" y="58"/>
                  </a:lnTo>
                  <a:lnTo>
                    <a:pt x="35" y="58"/>
                  </a:lnTo>
                  <a:lnTo>
                    <a:pt x="36" y="57"/>
                  </a:lnTo>
                  <a:lnTo>
                    <a:pt x="37" y="56"/>
                  </a:lnTo>
                  <a:lnTo>
                    <a:pt x="37" y="54"/>
                  </a:lnTo>
                  <a:lnTo>
                    <a:pt x="39" y="49"/>
                  </a:lnTo>
                  <a:lnTo>
                    <a:pt x="41" y="47"/>
                  </a:lnTo>
                  <a:lnTo>
                    <a:pt x="41" y="48"/>
                  </a:lnTo>
                  <a:lnTo>
                    <a:pt x="40" y="54"/>
                  </a:lnTo>
                  <a:lnTo>
                    <a:pt x="38" y="61"/>
                  </a:lnTo>
                  <a:lnTo>
                    <a:pt x="35" y="72"/>
                  </a:lnTo>
                  <a:lnTo>
                    <a:pt x="33" y="79"/>
                  </a:lnTo>
                  <a:lnTo>
                    <a:pt x="32" y="84"/>
                  </a:lnTo>
                  <a:lnTo>
                    <a:pt x="30" y="88"/>
                  </a:lnTo>
                  <a:lnTo>
                    <a:pt x="29" y="92"/>
                  </a:lnTo>
                  <a:lnTo>
                    <a:pt x="27" y="94"/>
                  </a:lnTo>
                  <a:lnTo>
                    <a:pt x="25" y="96"/>
                  </a:lnTo>
                  <a:lnTo>
                    <a:pt x="24" y="98"/>
                  </a:lnTo>
                  <a:lnTo>
                    <a:pt x="22" y="99"/>
                  </a:lnTo>
                  <a:lnTo>
                    <a:pt x="21" y="100"/>
                  </a:lnTo>
                  <a:lnTo>
                    <a:pt x="20" y="100"/>
                  </a:lnTo>
                  <a:lnTo>
                    <a:pt x="18" y="100"/>
                  </a:lnTo>
                  <a:lnTo>
                    <a:pt x="17" y="100"/>
                  </a:lnTo>
                  <a:lnTo>
                    <a:pt x="16" y="100"/>
                  </a:lnTo>
                  <a:lnTo>
                    <a:pt x="15" y="98"/>
                  </a:lnTo>
                  <a:lnTo>
                    <a:pt x="15" y="97"/>
                  </a:lnTo>
                  <a:lnTo>
                    <a:pt x="15" y="96"/>
                  </a:lnTo>
                  <a:lnTo>
                    <a:pt x="16" y="92"/>
                  </a:lnTo>
                  <a:lnTo>
                    <a:pt x="16" y="89"/>
                  </a:lnTo>
                  <a:lnTo>
                    <a:pt x="17" y="87"/>
                  </a:lnTo>
                  <a:lnTo>
                    <a:pt x="17" y="84"/>
                  </a:lnTo>
                  <a:lnTo>
                    <a:pt x="18" y="82"/>
                  </a:lnTo>
                  <a:lnTo>
                    <a:pt x="19" y="79"/>
                  </a:lnTo>
                  <a:lnTo>
                    <a:pt x="20" y="76"/>
                  </a:lnTo>
                  <a:lnTo>
                    <a:pt x="21" y="74"/>
                  </a:lnTo>
                  <a:lnTo>
                    <a:pt x="21" y="72"/>
                  </a:lnTo>
                  <a:lnTo>
                    <a:pt x="21" y="69"/>
                  </a:lnTo>
                  <a:lnTo>
                    <a:pt x="20" y="68"/>
                  </a:lnTo>
                  <a:lnTo>
                    <a:pt x="20" y="67"/>
                  </a:lnTo>
                  <a:lnTo>
                    <a:pt x="19" y="65"/>
                  </a:lnTo>
                  <a:lnTo>
                    <a:pt x="18" y="65"/>
                  </a:lnTo>
                  <a:lnTo>
                    <a:pt x="16" y="66"/>
                  </a:lnTo>
                  <a:lnTo>
                    <a:pt x="13" y="68"/>
                  </a:lnTo>
                  <a:lnTo>
                    <a:pt x="9" y="69"/>
                  </a:lnTo>
                  <a:lnTo>
                    <a:pt x="6" y="70"/>
                  </a:lnTo>
                  <a:lnTo>
                    <a:pt x="5" y="70"/>
                  </a:lnTo>
                  <a:lnTo>
                    <a:pt x="5" y="70"/>
                  </a:lnTo>
                  <a:lnTo>
                    <a:pt x="5" y="69"/>
                  </a:lnTo>
                  <a:lnTo>
                    <a:pt x="5" y="69"/>
                  </a:lnTo>
                  <a:lnTo>
                    <a:pt x="5" y="68"/>
                  </a:lnTo>
                  <a:lnTo>
                    <a:pt x="5" y="66"/>
                  </a:lnTo>
                  <a:lnTo>
                    <a:pt x="5" y="63"/>
                  </a:lnTo>
                  <a:lnTo>
                    <a:pt x="5" y="61"/>
                  </a:lnTo>
                  <a:lnTo>
                    <a:pt x="6" y="61"/>
                  </a:lnTo>
                  <a:lnTo>
                    <a:pt x="6" y="61"/>
                  </a:lnTo>
                  <a:lnTo>
                    <a:pt x="7" y="61"/>
                  </a:lnTo>
                  <a:lnTo>
                    <a:pt x="7" y="61"/>
                  </a:lnTo>
                  <a:lnTo>
                    <a:pt x="8" y="60"/>
                  </a:lnTo>
                  <a:lnTo>
                    <a:pt x="9" y="59"/>
                  </a:lnTo>
                  <a:lnTo>
                    <a:pt x="14" y="55"/>
                  </a:lnTo>
                  <a:lnTo>
                    <a:pt x="16" y="54"/>
                  </a:lnTo>
                  <a:lnTo>
                    <a:pt x="17" y="54"/>
                  </a:lnTo>
                  <a:lnTo>
                    <a:pt x="18" y="52"/>
                  </a:lnTo>
                  <a:lnTo>
                    <a:pt x="20" y="52"/>
                  </a:lnTo>
                  <a:lnTo>
                    <a:pt x="20" y="50"/>
                  </a:lnTo>
                  <a:lnTo>
                    <a:pt x="21" y="48"/>
                  </a:lnTo>
                  <a:lnTo>
                    <a:pt x="21" y="46"/>
                  </a:lnTo>
                  <a:lnTo>
                    <a:pt x="20" y="40"/>
                  </a:lnTo>
                  <a:lnTo>
                    <a:pt x="20" y="34"/>
                  </a:lnTo>
                  <a:lnTo>
                    <a:pt x="20" y="28"/>
                  </a:lnTo>
                  <a:lnTo>
                    <a:pt x="19" y="25"/>
                  </a:lnTo>
                  <a:lnTo>
                    <a:pt x="18" y="24"/>
                  </a:lnTo>
                  <a:lnTo>
                    <a:pt x="18" y="24"/>
                  </a:lnTo>
                  <a:lnTo>
                    <a:pt x="17" y="24"/>
                  </a:lnTo>
                  <a:lnTo>
                    <a:pt x="1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ṩḻîḑé"/>
            <p:cNvSpPr/>
            <p:nvPr/>
          </p:nvSpPr>
          <p:spPr bwMode="auto">
            <a:xfrm>
              <a:off x="2997201" y="2633663"/>
              <a:ext cx="184150" cy="139700"/>
            </a:xfrm>
            <a:custGeom>
              <a:avLst/>
              <a:gdLst>
                <a:gd name="T0" fmla="*/ 51 w 116"/>
                <a:gd name="T1" fmla="*/ 2 h 88"/>
                <a:gd name="T2" fmla="*/ 53 w 116"/>
                <a:gd name="T3" fmla="*/ 0 h 88"/>
                <a:gd name="T4" fmla="*/ 56 w 116"/>
                <a:gd name="T5" fmla="*/ 1 h 88"/>
                <a:gd name="T6" fmla="*/ 62 w 116"/>
                <a:gd name="T7" fmla="*/ 3 h 88"/>
                <a:gd name="T8" fmla="*/ 69 w 116"/>
                <a:gd name="T9" fmla="*/ 6 h 88"/>
                <a:gd name="T10" fmla="*/ 88 w 116"/>
                <a:gd name="T11" fmla="*/ 10 h 88"/>
                <a:gd name="T12" fmla="*/ 98 w 116"/>
                <a:gd name="T13" fmla="*/ 10 h 88"/>
                <a:gd name="T14" fmla="*/ 107 w 116"/>
                <a:gd name="T15" fmla="*/ 11 h 88"/>
                <a:gd name="T16" fmla="*/ 116 w 116"/>
                <a:gd name="T17" fmla="*/ 18 h 88"/>
                <a:gd name="T18" fmla="*/ 115 w 116"/>
                <a:gd name="T19" fmla="*/ 22 h 88"/>
                <a:gd name="T20" fmla="*/ 113 w 116"/>
                <a:gd name="T21" fmla="*/ 26 h 88"/>
                <a:gd name="T22" fmla="*/ 95 w 116"/>
                <a:gd name="T23" fmla="*/ 39 h 88"/>
                <a:gd name="T24" fmla="*/ 79 w 116"/>
                <a:gd name="T25" fmla="*/ 54 h 88"/>
                <a:gd name="T26" fmla="*/ 75 w 116"/>
                <a:gd name="T27" fmla="*/ 60 h 88"/>
                <a:gd name="T28" fmla="*/ 77 w 116"/>
                <a:gd name="T29" fmla="*/ 61 h 88"/>
                <a:gd name="T30" fmla="*/ 87 w 116"/>
                <a:gd name="T31" fmla="*/ 58 h 88"/>
                <a:gd name="T32" fmla="*/ 93 w 116"/>
                <a:gd name="T33" fmla="*/ 59 h 88"/>
                <a:gd name="T34" fmla="*/ 96 w 116"/>
                <a:gd name="T35" fmla="*/ 63 h 88"/>
                <a:gd name="T36" fmla="*/ 95 w 116"/>
                <a:gd name="T37" fmla="*/ 68 h 88"/>
                <a:gd name="T38" fmla="*/ 92 w 116"/>
                <a:gd name="T39" fmla="*/ 70 h 88"/>
                <a:gd name="T40" fmla="*/ 88 w 116"/>
                <a:gd name="T41" fmla="*/ 71 h 88"/>
                <a:gd name="T42" fmla="*/ 80 w 116"/>
                <a:gd name="T43" fmla="*/ 70 h 88"/>
                <a:gd name="T44" fmla="*/ 68 w 116"/>
                <a:gd name="T45" fmla="*/ 71 h 88"/>
                <a:gd name="T46" fmla="*/ 43 w 116"/>
                <a:gd name="T47" fmla="*/ 78 h 88"/>
                <a:gd name="T48" fmla="*/ 27 w 116"/>
                <a:gd name="T49" fmla="*/ 84 h 88"/>
                <a:gd name="T50" fmla="*/ 21 w 116"/>
                <a:gd name="T51" fmla="*/ 87 h 88"/>
                <a:gd name="T52" fmla="*/ 19 w 116"/>
                <a:gd name="T53" fmla="*/ 88 h 88"/>
                <a:gd name="T54" fmla="*/ 11 w 116"/>
                <a:gd name="T55" fmla="*/ 84 h 88"/>
                <a:gd name="T56" fmla="*/ 3 w 116"/>
                <a:gd name="T57" fmla="*/ 79 h 88"/>
                <a:gd name="T58" fmla="*/ 1 w 116"/>
                <a:gd name="T59" fmla="*/ 74 h 88"/>
                <a:gd name="T60" fmla="*/ 0 w 116"/>
                <a:gd name="T61" fmla="*/ 68 h 88"/>
                <a:gd name="T62" fmla="*/ 2 w 116"/>
                <a:gd name="T63" fmla="*/ 66 h 88"/>
                <a:gd name="T64" fmla="*/ 9 w 116"/>
                <a:gd name="T65" fmla="*/ 66 h 88"/>
                <a:gd name="T66" fmla="*/ 18 w 116"/>
                <a:gd name="T67" fmla="*/ 67 h 88"/>
                <a:gd name="T68" fmla="*/ 27 w 116"/>
                <a:gd name="T69" fmla="*/ 65 h 88"/>
                <a:gd name="T70" fmla="*/ 45 w 116"/>
                <a:gd name="T71" fmla="*/ 61 h 88"/>
                <a:gd name="T72" fmla="*/ 63 w 116"/>
                <a:gd name="T73" fmla="*/ 48 h 88"/>
                <a:gd name="T74" fmla="*/ 83 w 116"/>
                <a:gd name="T75" fmla="*/ 30 h 88"/>
                <a:gd name="T76" fmla="*/ 97 w 116"/>
                <a:gd name="T77" fmla="*/ 20 h 88"/>
                <a:gd name="T78" fmla="*/ 98 w 116"/>
                <a:gd name="T79" fmla="*/ 18 h 88"/>
                <a:gd name="T80" fmla="*/ 92 w 116"/>
                <a:gd name="T81" fmla="*/ 17 h 88"/>
                <a:gd name="T82" fmla="*/ 77 w 116"/>
                <a:gd name="T83" fmla="*/ 21 h 88"/>
                <a:gd name="T84" fmla="*/ 68 w 116"/>
                <a:gd name="T85" fmla="*/ 25 h 88"/>
                <a:gd name="T86" fmla="*/ 63 w 116"/>
                <a:gd name="T87" fmla="*/ 25 h 88"/>
                <a:gd name="T88" fmla="*/ 58 w 116"/>
                <a:gd name="T89" fmla="*/ 22 h 88"/>
                <a:gd name="T90" fmla="*/ 54 w 116"/>
                <a:gd name="T91" fmla="*/ 16 h 88"/>
                <a:gd name="T92" fmla="*/ 51 w 116"/>
                <a:gd name="T9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88">
                  <a:moveTo>
                    <a:pt x="51" y="5"/>
                  </a:moveTo>
                  <a:lnTo>
                    <a:pt x="51" y="3"/>
                  </a:lnTo>
                  <a:lnTo>
                    <a:pt x="51" y="2"/>
                  </a:lnTo>
                  <a:lnTo>
                    <a:pt x="51" y="2"/>
                  </a:lnTo>
                  <a:lnTo>
                    <a:pt x="51" y="1"/>
                  </a:lnTo>
                  <a:lnTo>
                    <a:pt x="53" y="0"/>
                  </a:lnTo>
                  <a:lnTo>
                    <a:pt x="54" y="0"/>
                  </a:lnTo>
                  <a:lnTo>
                    <a:pt x="55" y="0"/>
                  </a:lnTo>
                  <a:lnTo>
                    <a:pt x="56" y="1"/>
                  </a:lnTo>
                  <a:lnTo>
                    <a:pt x="58" y="1"/>
                  </a:lnTo>
                  <a:lnTo>
                    <a:pt x="59" y="2"/>
                  </a:lnTo>
                  <a:lnTo>
                    <a:pt x="62" y="3"/>
                  </a:lnTo>
                  <a:lnTo>
                    <a:pt x="64" y="5"/>
                  </a:lnTo>
                  <a:lnTo>
                    <a:pt x="67" y="6"/>
                  </a:lnTo>
                  <a:lnTo>
                    <a:pt x="69" y="6"/>
                  </a:lnTo>
                  <a:lnTo>
                    <a:pt x="75" y="8"/>
                  </a:lnTo>
                  <a:lnTo>
                    <a:pt x="83" y="10"/>
                  </a:lnTo>
                  <a:lnTo>
                    <a:pt x="88" y="10"/>
                  </a:lnTo>
                  <a:lnTo>
                    <a:pt x="92" y="10"/>
                  </a:lnTo>
                  <a:lnTo>
                    <a:pt x="95" y="10"/>
                  </a:lnTo>
                  <a:lnTo>
                    <a:pt x="98" y="10"/>
                  </a:lnTo>
                  <a:lnTo>
                    <a:pt x="101" y="10"/>
                  </a:lnTo>
                  <a:lnTo>
                    <a:pt x="103" y="10"/>
                  </a:lnTo>
                  <a:lnTo>
                    <a:pt x="107" y="11"/>
                  </a:lnTo>
                  <a:lnTo>
                    <a:pt x="111" y="14"/>
                  </a:lnTo>
                  <a:lnTo>
                    <a:pt x="115" y="17"/>
                  </a:lnTo>
                  <a:lnTo>
                    <a:pt x="116" y="18"/>
                  </a:lnTo>
                  <a:lnTo>
                    <a:pt x="115" y="19"/>
                  </a:lnTo>
                  <a:lnTo>
                    <a:pt x="115" y="22"/>
                  </a:lnTo>
                  <a:lnTo>
                    <a:pt x="115" y="22"/>
                  </a:lnTo>
                  <a:lnTo>
                    <a:pt x="115" y="24"/>
                  </a:lnTo>
                  <a:lnTo>
                    <a:pt x="114" y="26"/>
                  </a:lnTo>
                  <a:lnTo>
                    <a:pt x="113" y="26"/>
                  </a:lnTo>
                  <a:lnTo>
                    <a:pt x="109" y="29"/>
                  </a:lnTo>
                  <a:lnTo>
                    <a:pt x="103" y="34"/>
                  </a:lnTo>
                  <a:lnTo>
                    <a:pt x="95" y="39"/>
                  </a:lnTo>
                  <a:lnTo>
                    <a:pt x="87" y="46"/>
                  </a:lnTo>
                  <a:lnTo>
                    <a:pt x="83" y="50"/>
                  </a:lnTo>
                  <a:lnTo>
                    <a:pt x="79" y="54"/>
                  </a:lnTo>
                  <a:lnTo>
                    <a:pt x="77" y="57"/>
                  </a:lnTo>
                  <a:lnTo>
                    <a:pt x="75" y="58"/>
                  </a:lnTo>
                  <a:lnTo>
                    <a:pt x="75" y="60"/>
                  </a:lnTo>
                  <a:lnTo>
                    <a:pt x="75" y="61"/>
                  </a:lnTo>
                  <a:lnTo>
                    <a:pt x="75" y="61"/>
                  </a:lnTo>
                  <a:lnTo>
                    <a:pt x="77" y="61"/>
                  </a:lnTo>
                  <a:lnTo>
                    <a:pt x="80" y="61"/>
                  </a:lnTo>
                  <a:lnTo>
                    <a:pt x="85" y="59"/>
                  </a:lnTo>
                  <a:lnTo>
                    <a:pt x="87" y="58"/>
                  </a:lnTo>
                  <a:lnTo>
                    <a:pt x="88" y="57"/>
                  </a:lnTo>
                  <a:lnTo>
                    <a:pt x="91" y="58"/>
                  </a:lnTo>
                  <a:lnTo>
                    <a:pt x="93" y="59"/>
                  </a:lnTo>
                  <a:lnTo>
                    <a:pt x="95" y="61"/>
                  </a:lnTo>
                  <a:lnTo>
                    <a:pt x="96" y="62"/>
                  </a:lnTo>
                  <a:lnTo>
                    <a:pt x="96" y="63"/>
                  </a:lnTo>
                  <a:lnTo>
                    <a:pt x="96" y="65"/>
                  </a:lnTo>
                  <a:lnTo>
                    <a:pt x="96" y="66"/>
                  </a:lnTo>
                  <a:lnTo>
                    <a:pt x="95" y="68"/>
                  </a:lnTo>
                  <a:lnTo>
                    <a:pt x="95" y="69"/>
                  </a:lnTo>
                  <a:lnTo>
                    <a:pt x="93" y="70"/>
                  </a:lnTo>
                  <a:lnTo>
                    <a:pt x="92" y="70"/>
                  </a:lnTo>
                  <a:lnTo>
                    <a:pt x="91" y="70"/>
                  </a:lnTo>
                  <a:lnTo>
                    <a:pt x="90" y="71"/>
                  </a:lnTo>
                  <a:lnTo>
                    <a:pt x="88" y="71"/>
                  </a:lnTo>
                  <a:lnTo>
                    <a:pt x="87" y="71"/>
                  </a:lnTo>
                  <a:lnTo>
                    <a:pt x="85" y="71"/>
                  </a:lnTo>
                  <a:lnTo>
                    <a:pt x="80" y="70"/>
                  </a:lnTo>
                  <a:lnTo>
                    <a:pt x="76" y="70"/>
                  </a:lnTo>
                  <a:lnTo>
                    <a:pt x="72" y="71"/>
                  </a:lnTo>
                  <a:lnTo>
                    <a:pt x="68" y="71"/>
                  </a:lnTo>
                  <a:lnTo>
                    <a:pt x="60" y="73"/>
                  </a:lnTo>
                  <a:lnTo>
                    <a:pt x="52" y="75"/>
                  </a:lnTo>
                  <a:lnTo>
                    <a:pt x="43" y="78"/>
                  </a:lnTo>
                  <a:lnTo>
                    <a:pt x="35" y="81"/>
                  </a:lnTo>
                  <a:lnTo>
                    <a:pt x="31" y="82"/>
                  </a:lnTo>
                  <a:lnTo>
                    <a:pt x="27" y="84"/>
                  </a:lnTo>
                  <a:lnTo>
                    <a:pt x="24" y="85"/>
                  </a:lnTo>
                  <a:lnTo>
                    <a:pt x="22" y="86"/>
                  </a:lnTo>
                  <a:lnTo>
                    <a:pt x="21" y="87"/>
                  </a:lnTo>
                  <a:lnTo>
                    <a:pt x="20" y="87"/>
                  </a:lnTo>
                  <a:lnTo>
                    <a:pt x="19" y="88"/>
                  </a:lnTo>
                  <a:lnTo>
                    <a:pt x="19" y="88"/>
                  </a:lnTo>
                  <a:lnTo>
                    <a:pt x="16" y="87"/>
                  </a:lnTo>
                  <a:lnTo>
                    <a:pt x="15" y="86"/>
                  </a:lnTo>
                  <a:lnTo>
                    <a:pt x="11" y="84"/>
                  </a:lnTo>
                  <a:lnTo>
                    <a:pt x="7" y="82"/>
                  </a:lnTo>
                  <a:lnTo>
                    <a:pt x="5" y="81"/>
                  </a:lnTo>
                  <a:lnTo>
                    <a:pt x="3" y="79"/>
                  </a:lnTo>
                  <a:lnTo>
                    <a:pt x="2" y="78"/>
                  </a:lnTo>
                  <a:lnTo>
                    <a:pt x="1" y="75"/>
                  </a:lnTo>
                  <a:lnTo>
                    <a:pt x="1" y="74"/>
                  </a:lnTo>
                  <a:lnTo>
                    <a:pt x="0" y="72"/>
                  </a:lnTo>
                  <a:lnTo>
                    <a:pt x="0" y="70"/>
                  </a:lnTo>
                  <a:lnTo>
                    <a:pt x="0" y="68"/>
                  </a:lnTo>
                  <a:lnTo>
                    <a:pt x="1" y="67"/>
                  </a:lnTo>
                  <a:lnTo>
                    <a:pt x="2" y="66"/>
                  </a:lnTo>
                  <a:lnTo>
                    <a:pt x="2" y="66"/>
                  </a:lnTo>
                  <a:lnTo>
                    <a:pt x="3" y="65"/>
                  </a:lnTo>
                  <a:lnTo>
                    <a:pt x="7" y="65"/>
                  </a:lnTo>
                  <a:lnTo>
                    <a:pt x="9" y="66"/>
                  </a:lnTo>
                  <a:lnTo>
                    <a:pt x="11" y="66"/>
                  </a:lnTo>
                  <a:lnTo>
                    <a:pt x="15" y="66"/>
                  </a:lnTo>
                  <a:lnTo>
                    <a:pt x="18" y="67"/>
                  </a:lnTo>
                  <a:lnTo>
                    <a:pt x="19" y="67"/>
                  </a:lnTo>
                  <a:lnTo>
                    <a:pt x="22" y="66"/>
                  </a:lnTo>
                  <a:lnTo>
                    <a:pt x="27" y="65"/>
                  </a:lnTo>
                  <a:lnTo>
                    <a:pt x="34" y="63"/>
                  </a:lnTo>
                  <a:lnTo>
                    <a:pt x="40" y="62"/>
                  </a:lnTo>
                  <a:lnTo>
                    <a:pt x="45" y="61"/>
                  </a:lnTo>
                  <a:lnTo>
                    <a:pt x="48" y="60"/>
                  </a:lnTo>
                  <a:lnTo>
                    <a:pt x="54" y="56"/>
                  </a:lnTo>
                  <a:lnTo>
                    <a:pt x="63" y="48"/>
                  </a:lnTo>
                  <a:lnTo>
                    <a:pt x="72" y="40"/>
                  </a:lnTo>
                  <a:lnTo>
                    <a:pt x="78" y="34"/>
                  </a:lnTo>
                  <a:lnTo>
                    <a:pt x="83" y="30"/>
                  </a:lnTo>
                  <a:lnTo>
                    <a:pt x="91" y="25"/>
                  </a:lnTo>
                  <a:lnTo>
                    <a:pt x="95" y="22"/>
                  </a:lnTo>
                  <a:lnTo>
                    <a:pt x="97" y="20"/>
                  </a:lnTo>
                  <a:lnTo>
                    <a:pt x="98" y="18"/>
                  </a:lnTo>
                  <a:lnTo>
                    <a:pt x="98" y="18"/>
                  </a:lnTo>
                  <a:lnTo>
                    <a:pt x="98" y="18"/>
                  </a:lnTo>
                  <a:lnTo>
                    <a:pt x="98" y="17"/>
                  </a:lnTo>
                  <a:lnTo>
                    <a:pt x="95" y="17"/>
                  </a:lnTo>
                  <a:lnTo>
                    <a:pt x="92" y="17"/>
                  </a:lnTo>
                  <a:lnTo>
                    <a:pt x="89" y="18"/>
                  </a:lnTo>
                  <a:lnTo>
                    <a:pt x="85" y="18"/>
                  </a:lnTo>
                  <a:lnTo>
                    <a:pt x="77" y="21"/>
                  </a:lnTo>
                  <a:lnTo>
                    <a:pt x="71" y="22"/>
                  </a:lnTo>
                  <a:lnTo>
                    <a:pt x="70" y="23"/>
                  </a:lnTo>
                  <a:lnTo>
                    <a:pt x="68" y="25"/>
                  </a:lnTo>
                  <a:lnTo>
                    <a:pt x="67" y="25"/>
                  </a:lnTo>
                  <a:lnTo>
                    <a:pt x="65" y="25"/>
                  </a:lnTo>
                  <a:lnTo>
                    <a:pt x="63" y="25"/>
                  </a:lnTo>
                  <a:lnTo>
                    <a:pt x="61" y="24"/>
                  </a:lnTo>
                  <a:lnTo>
                    <a:pt x="59" y="23"/>
                  </a:lnTo>
                  <a:lnTo>
                    <a:pt x="58" y="22"/>
                  </a:lnTo>
                  <a:lnTo>
                    <a:pt x="56" y="21"/>
                  </a:lnTo>
                  <a:lnTo>
                    <a:pt x="55" y="18"/>
                  </a:lnTo>
                  <a:lnTo>
                    <a:pt x="54" y="16"/>
                  </a:lnTo>
                  <a:lnTo>
                    <a:pt x="52" y="12"/>
                  </a:lnTo>
                  <a:lnTo>
                    <a:pt x="51" y="10"/>
                  </a:lnTo>
                  <a:lnTo>
                    <a:pt x="51" y="8"/>
                  </a:lnTo>
                  <a:lnTo>
                    <a:pt x="51" y="6"/>
                  </a:lnTo>
                  <a:lnTo>
                    <a:pt x="5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šḻïḍê"/>
            <p:cNvSpPr/>
            <p:nvPr/>
          </p:nvSpPr>
          <p:spPr bwMode="auto">
            <a:xfrm>
              <a:off x="3379788" y="2897188"/>
              <a:ext cx="41275" cy="84138"/>
            </a:xfrm>
            <a:custGeom>
              <a:avLst/>
              <a:gdLst>
                <a:gd name="T0" fmla="*/ 16 w 26"/>
                <a:gd name="T1" fmla="*/ 0 h 53"/>
                <a:gd name="T2" fmla="*/ 15 w 26"/>
                <a:gd name="T3" fmla="*/ 3 h 53"/>
                <a:gd name="T4" fmla="*/ 14 w 26"/>
                <a:gd name="T5" fmla="*/ 9 h 53"/>
                <a:gd name="T6" fmla="*/ 14 w 26"/>
                <a:gd name="T7" fmla="*/ 15 h 53"/>
                <a:gd name="T8" fmla="*/ 14 w 26"/>
                <a:gd name="T9" fmla="*/ 20 h 53"/>
                <a:gd name="T10" fmla="*/ 16 w 26"/>
                <a:gd name="T11" fmla="*/ 28 h 53"/>
                <a:gd name="T12" fmla="*/ 17 w 26"/>
                <a:gd name="T13" fmla="*/ 32 h 53"/>
                <a:gd name="T14" fmla="*/ 18 w 26"/>
                <a:gd name="T15" fmla="*/ 37 h 53"/>
                <a:gd name="T16" fmla="*/ 20 w 26"/>
                <a:gd name="T17" fmla="*/ 41 h 53"/>
                <a:gd name="T18" fmla="*/ 22 w 26"/>
                <a:gd name="T19" fmla="*/ 45 h 53"/>
                <a:gd name="T20" fmla="*/ 24 w 26"/>
                <a:gd name="T21" fmla="*/ 48 h 53"/>
                <a:gd name="T22" fmla="*/ 25 w 26"/>
                <a:gd name="T23" fmla="*/ 50 h 53"/>
                <a:gd name="T24" fmla="*/ 26 w 26"/>
                <a:gd name="T25" fmla="*/ 52 h 53"/>
                <a:gd name="T26" fmla="*/ 25 w 26"/>
                <a:gd name="T27" fmla="*/ 52 h 53"/>
                <a:gd name="T28" fmla="*/ 25 w 26"/>
                <a:gd name="T29" fmla="*/ 53 h 53"/>
                <a:gd name="T30" fmla="*/ 23 w 26"/>
                <a:gd name="T31" fmla="*/ 53 h 53"/>
                <a:gd name="T32" fmla="*/ 22 w 26"/>
                <a:gd name="T33" fmla="*/ 52 h 53"/>
                <a:gd name="T34" fmla="*/ 17 w 26"/>
                <a:gd name="T35" fmla="*/ 48 h 53"/>
                <a:gd name="T36" fmla="*/ 12 w 26"/>
                <a:gd name="T37" fmla="*/ 44 h 53"/>
                <a:gd name="T38" fmla="*/ 9 w 26"/>
                <a:gd name="T39" fmla="*/ 42 h 53"/>
                <a:gd name="T40" fmla="*/ 6 w 26"/>
                <a:gd name="T41" fmla="*/ 40 h 53"/>
                <a:gd name="T42" fmla="*/ 3 w 26"/>
                <a:gd name="T43" fmla="*/ 40 h 53"/>
                <a:gd name="T44" fmla="*/ 2 w 26"/>
                <a:gd name="T45" fmla="*/ 38 h 53"/>
                <a:gd name="T46" fmla="*/ 1 w 26"/>
                <a:gd name="T47" fmla="*/ 37 h 53"/>
                <a:gd name="T48" fmla="*/ 0 w 26"/>
                <a:gd name="T49" fmla="*/ 36 h 53"/>
                <a:gd name="T50" fmla="*/ 0 w 26"/>
                <a:gd name="T51" fmla="*/ 36 h 53"/>
                <a:gd name="T52" fmla="*/ 0 w 26"/>
                <a:gd name="T53" fmla="*/ 34 h 53"/>
                <a:gd name="T54" fmla="*/ 0 w 26"/>
                <a:gd name="T55" fmla="*/ 30 h 53"/>
                <a:gd name="T56" fmla="*/ 0 w 26"/>
                <a:gd name="T57" fmla="*/ 24 h 53"/>
                <a:gd name="T58" fmla="*/ 1 w 26"/>
                <a:gd name="T59" fmla="*/ 21 h 53"/>
                <a:gd name="T60" fmla="*/ 2 w 26"/>
                <a:gd name="T61" fmla="*/ 19 h 53"/>
                <a:gd name="T62" fmla="*/ 2 w 26"/>
                <a:gd name="T63" fmla="*/ 16 h 53"/>
                <a:gd name="T64" fmla="*/ 3 w 26"/>
                <a:gd name="T65" fmla="*/ 15 h 53"/>
                <a:gd name="T66" fmla="*/ 4 w 26"/>
                <a:gd name="T67" fmla="*/ 12 h 53"/>
                <a:gd name="T68" fmla="*/ 5 w 26"/>
                <a:gd name="T69" fmla="*/ 9 h 53"/>
                <a:gd name="T70" fmla="*/ 5 w 26"/>
                <a:gd name="T71" fmla="*/ 6 h 53"/>
                <a:gd name="T72" fmla="*/ 6 w 26"/>
                <a:gd name="T73" fmla="*/ 4 h 53"/>
                <a:gd name="T74" fmla="*/ 6 w 26"/>
                <a:gd name="T75" fmla="*/ 3 h 53"/>
                <a:gd name="T76" fmla="*/ 6 w 26"/>
                <a:gd name="T77" fmla="*/ 2 h 53"/>
                <a:gd name="T78" fmla="*/ 7 w 26"/>
                <a:gd name="T79" fmla="*/ 1 h 53"/>
                <a:gd name="T80" fmla="*/ 8 w 26"/>
                <a:gd name="T81" fmla="*/ 0 h 53"/>
                <a:gd name="T82" fmla="*/ 13 w 26"/>
                <a:gd name="T83" fmla="*/ 0 h 53"/>
                <a:gd name="T84" fmla="*/ 16 w 26"/>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
                  <a:moveTo>
                    <a:pt x="16" y="0"/>
                  </a:moveTo>
                  <a:lnTo>
                    <a:pt x="15" y="3"/>
                  </a:lnTo>
                  <a:lnTo>
                    <a:pt x="14" y="9"/>
                  </a:lnTo>
                  <a:lnTo>
                    <a:pt x="14" y="15"/>
                  </a:lnTo>
                  <a:lnTo>
                    <a:pt x="14" y="20"/>
                  </a:lnTo>
                  <a:lnTo>
                    <a:pt x="16" y="28"/>
                  </a:lnTo>
                  <a:lnTo>
                    <a:pt x="17" y="32"/>
                  </a:lnTo>
                  <a:lnTo>
                    <a:pt x="18" y="37"/>
                  </a:lnTo>
                  <a:lnTo>
                    <a:pt x="20" y="41"/>
                  </a:lnTo>
                  <a:lnTo>
                    <a:pt x="22" y="45"/>
                  </a:lnTo>
                  <a:lnTo>
                    <a:pt x="24" y="48"/>
                  </a:lnTo>
                  <a:lnTo>
                    <a:pt x="25" y="50"/>
                  </a:lnTo>
                  <a:lnTo>
                    <a:pt x="26" y="52"/>
                  </a:lnTo>
                  <a:lnTo>
                    <a:pt x="25" y="52"/>
                  </a:lnTo>
                  <a:lnTo>
                    <a:pt x="25" y="53"/>
                  </a:lnTo>
                  <a:lnTo>
                    <a:pt x="23" y="53"/>
                  </a:lnTo>
                  <a:lnTo>
                    <a:pt x="22" y="52"/>
                  </a:lnTo>
                  <a:lnTo>
                    <a:pt x="17" y="48"/>
                  </a:lnTo>
                  <a:lnTo>
                    <a:pt x="12" y="44"/>
                  </a:lnTo>
                  <a:lnTo>
                    <a:pt x="9" y="42"/>
                  </a:lnTo>
                  <a:lnTo>
                    <a:pt x="6" y="40"/>
                  </a:lnTo>
                  <a:lnTo>
                    <a:pt x="3" y="40"/>
                  </a:lnTo>
                  <a:lnTo>
                    <a:pt x="2" y="38"/>
                  </a:lnTo>
                  <a:lnTo>
                    <a:pt x="1" y="37"/>
                  </a:lnTo>
                  <a:lnTo>
                    <a:pt x="0" y="36"/>
                  </a:lnTo>
                  <a:lnTo>
                    <a:pt x="0" y="36"/>
                  </a:lnTo>
                  <a:lnTo>
                    <a:pt x="0" y="34"/>
                  </a:lnTo>
                  <a:lnTo>
                    <a:pt x="0" y="30"/>
                  </a:lnTo>
                  <a:lnTo>
                    <a:pt x="0" y="24"/>
                  </a:lnTo>
                  <a:lnTo>
                    <a:pt x="1" y="21"/>
                  </a:lnTo>
                  <a:lnTo>
                    <a:pt x="2" y="19"/>
                  </a:lnTo>
                  <a:lnTo>
                    <a:pt x="2" y="16"/>
                  </a:lnTo>
                  <a:lnTo>
                    <a:pt x="3" y="15"/>
                  </a:lnTo>
                  <a:lnTo>
                    <a:pt x="4" y="12"/>
                  </a:lnTo>
                  <a:lnTo>
                    <a:pt x="5" y="9"/>
                  </a:lnTo>
                  <a:lnTo>
                    <a:pt x="5" y="6"/>
                  </a:lnTo>
                  <a:lnTo>
                    <a:pt x="6" y="4"/>
                  </a:lnTo>
                  <a:lnTo>
                    <a:pt x="6" y="3"/>
                  </a:lnTo>
                  <a:lnTo>
                    <a:pt x="6" y="2"/>
                  </a:lnTo>
                  <a:lnTo>
                    <a:pt x="7" y="1"/>
                  </a:lnTo>
                  <a:lnTo>
                    <a:pt x="8" y="0"/>
                  </a:lnTo>
                  <a:lnTo>
                    <a:pt x="13"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ṥļídé"/>
            <p:cNvSpPr/>
            <p:nvPr/>
          </p:nvSpPr>
          <p:spPr bwMode="auto">
            <a:xfrm>
              <a:off x="3241676" y="2805113"/>
              <a:ext cx="220663" cy="111125"/>
            </a:xfrm>
            <a:custGeom>
              <a:avLst/>
              <a:gdLst>
                <a:gd name="T0" fmla="*/ 121 w 139"/>
                <a:gd name="T1" fmla="*/ 7 h 70"/>
                <a:gd name="T2" fmla="*/ 121 w 139"/>
                <a:gd name="T3" fmla="*/ 4 h 70"/>
                <a:gd name="T4" fmla="*/ 124 w 139"/>
                <a:gd name="T5" fmla="*/ 2 h 70"/>
                <a:gd name="T6" fmla="*/ 130 w 139"/>
                <a:gd name="T7" fmla="*/ 0 h 70"/>
                <a:gd name="T8" fmla="*/ 134 w 139"/>
                <a:gd name="T9" fmla="*/ 4 h 70"/>
                <a:gd name="T10" fmla="*/ 139 w 139"/>
                <a:gd name="T11" fmla="*/ 12 h 70"/>
                <a:gd name="T12" fmla="*/ 137 w 139"/>
                <a:gd name="T13" fmla="*/ 18 h 70"/>
                <a:gd name="T14" fmla="*/ 125 w 139"/>
                <a:gd name="T15" fmla="*/ 31 h 70"/>
                <a:gd name="T16" fmla="*/ 122 w 139"/>
                <a:gd name="T17" fmla="*/ 37 h 70"/>
                <a:gd name="T18" fmla="*/ 124 w 139"/>
                <a:gd name="T19" fmla="*/ 38 h 70"/>
                <a:gd name="T20" fmla="*/ 124 w 139"/>
                <a:gd name="T21" fmla="*/ 37 h 70"/>
                <a:gd name="T22" fmla="*/ 129 w 139"/>
                <a:gd name="T23" fmla="*/ 37 h 70"/>
                <a:gd name="T24" fmla="*/ 133 w 139"/>
                <a:gd name="T25" fmla="*/ 38 h 70"/>
                <a:gd name="T26" fmla="*/ 135 w 139"/>
                <a:gd name="T27" fmla="*/ 41 h 70"/>
                <a:gd name="T28" fmla="*/ 133 w 139"/>
                <a:gd name="T29" fmla="*/ 46 h 70"/>
                <a:gd name="T30" fmla="*/ 129 w 139"/>
                <a:gd name="T31" fmla="*/ 50 h 70"/>
                <a:gd name="T32" fmla="*/ 127 w 139"/>
                <a:gd name="T33" fmla="*/ 50 h 70"/>
                <a:gd name="T34" fmla="*/ 119 w 139"/>
                <a:gd name="T35" fmla="*/ 45 h 70"/>
                <a:gd name="T36" fmla="*/ 113 w 139"/>
                <a:gd name="T37" fmla="*/ 45 h 70"/>
                <a:gd name="T38" fmla="*/ 99 w 139"/>
                <a:gd name="T39" fmla="*/ 53 h 70"/>
                <a:gd name="T40" fmla="*/ 84 w 139"/>
                <a:gd name="T41" fmla="*/ 61 h 70"/>
                <a:gd name="T42" fmla="*/ 70 w 139"/>
                <a:gd name="T43" fmla="*/ 66 h 70"/>
                <a:gd name="T44" fmla="*/ 47 w 139"/>
                <a:gd name="T45" fmla="*/ 69 h 70"/>
                <a:gd name="T46" fmla="*/ 31 w 139"/>
                <a:gd name="T47" fmla="*/ 69 h 70"/>
                <a:gd name="T48" fmla="*/ 14 w 139"/>
                <a:gd name="T49" fmla="*/ 69 h 70"/>
                <a:gd name="T50" fmla="*/ 0 w 139"/>
                <a:gd name="T51" fmla="*/ 67 h 70"/>
                <a:gd name="T52" fmla="*/ 0 w 139"/>
                <a:gd name="T53" fmla="*/ 66 h 70"/>
                <a:gd name="T54" fmla="*/ 4 w 139"/>
                <a:gd name="T55" fmla="*/ 64 h 70"/>
                <a:gd name="T56" fmla="*/ 16 w 139"/>
                <a:gd name="T57" fmla="*/ 62 h 70"/>
                <a:gd name="T58" fmla="*/ 37 w 139"/>
                <a:gd name="T59" fmla="*/ 59 h 70"/>
                <a:gd name="T60" fmla="*/ 49 w 139"/>
                <a:gd name="T61" fmla="*/ 58 h 70"/>
                <a:gd name="T62" fmla="*/ 65 w 139"/>
                <a:gd name="T63" fmla="*/ 54 h 70"/>
                <a:gd name="T64" fmla="*/ 83 w 139"/>
                <a:gd name="T65" fmla="*/ 49 h 70"/>
                <a:gd name="T66" fmla="*/ 87 w 139"/>
                <a:gd name="T67" fmla="*/ 47 h 70"/>
                <a:gd name="T68" fmla="*/ 89 w 139"/>
                <a:gd name="T69" fmla="*/ 43 h 70"/>
                <a:gd name="T70" fmla="*/ 87 w 139"/>
                <a:gd name="T71" fmla="*/ 42 h 70"/>
                <a:gd name="T72" fmla="*/ 75 w 139"/>
                <a:gd name="T73" fmla="*/ 43 h 70"/>
                <a:gd name="T74" fmla="*/ 68 w 139"/>
                <a:gd name="T75" fmla="*/ 40 h 70"/>
                <a:gd name="T76" fmla="*/ 65 w 139"/>
                <a:gd name="T77" fmla="*/ 35 h 70"/>
                <a:gd name="T78" fmla="*/ 65 w 139"/>
                <a:gd name="T79" fmla="*/ 32 h 70"/>
                <a:gd name="T80" fmla="*/ 67 w 139"/>
                <a:gd name="T81" fmla="*/ 29 h 70"/>
                <a:gd name="T82" fmla="*/ 78 w 139"/>
                <a:gd name="T83" fmla="*/ 30 h 70"/>
                <a:gd name="T84" fmla="*/ 94 w 139"/>
                <a:gd name="T85" fmla="*/ 32 h 70"/>
                <a:gd name="T86" fmla="*/ 103 w 139"/>
                <a:gd name="T87" fmla="*/ 33 h 70"/>
                <a:gd name="T88" fmla="*/ 106 w 139"/>
                <a:gd name="T89" fmla="*/ 31 h 70"/>
                <a:gd name="T90" fmla="*/ 118 w 139"/>
                <a:gd name="T91"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70">
                  <a:moveTo>
                    <a:pt x="121" y="10"/>
                  </a:moveTo>
                  <a:lnTo>
                    <a:pt x="121" y="9"/>
                  </a:lnTo>
                  <a:lnTo>
                    <a:pt x="121" y="7"/>
                  </a:lnTo>
                  <a:lnTo>
                    <a:pt x="121" y="6"/>
                  </a:lnTo>
                  <a:lnTo>
                    <a:pt x="121" y="5"/>
                  </a:lnTo>
                  <a:lnTo>
                    <a:pt x="121" y="4"/>
                  </a:lnTo>
                  <a:lnTo>
                    <a:pt x="122" y="3"/>
                  </a:lnTo>
                  <a:lnTo>
                    <a:pt x="122" y="2"/>
                  </a:lnTo>
                  <a:lnTo>
                    <a:pt x="124" y="2"/>
                  </a:lnTo>
                  <a:lnTo>
                    <a:pt x="125" y="2"/>
                  </a:lnTo>
                  <a:lnTo>
                    <a:pt x="128" y="1"/>
                  </a:lnTo>
                  <a:lnTo>
                    <a:pt x="130" y="0"/>
                  </a:lnTo>
                  <a:lnTo>
                    <a:pt x="131" y="1"/>
                  </a:lnTo>
                  <a:lnTo>
                    <a:pt x="133" y="2"/>
                  </a:lnTo>
                  <a:lnTo>
                    <a:pt x="134" y="4"/>
                  </a:lnTo>
                  <a:lnTo>
                    <a:pt x="137" y="7"/>
                  </a:lnTo>
                  <a:lnTo>
                    <a:pt x="138" y="10"/>
                  </a:lnTo>
                  <a:lnTo>
                    <a:pt x="139" y="12"/>
                  </a:lnTo>
                  <a:lnTo>
                    <a:pt x="139" y="14"/>
                  </a:lnTo>
                  <a:lnTo>
                    <a:pt x="138" y="15"/>
                  </a:lnTo>
                  <a:lnTo>
                    <a:pt x="137" y="18"/>
                  </a:lnTo>
                  <a:lnTo>
                    <a:pt x="133" y="22"/>
                  </a:lnTo>
                  <a:lnTo>
                    <a:pt x="128" y="29"/>
                  </a:lnTo>
                  <a:lnTo>
                    <a:pt x="125" y="31"/>
                  </a:lnTo>
                  <a:lnTo>
                    <a:pt x="124" y="34"/>
                  </a:lnTo>
                  <a:lnTo>
                    <a:pt x="123" y="36"/>
                  </a:lnTo>
                  <a:lnTo>
                    <a:pt x="122" y="37"/>
                  </a:lnTo>
                  <a:lnTo>
                    <a:pt x="123" y="38"/>
                  </a:lnTo>
                  <a:lnTo>
                    <a:pt x="123" y="38"/>
                  </a:lnTo>
                  <a:lnTo>
                    <a:pt x="124" y="38"/>
                  </a:lnTo>
                  <a:lnTo>
                    <a:pt x="124" y="38"/>
                  </a:lnTo>
                  <a:lnTo>
                    <a:pt x="124" y="37"/>
                  </a:lnTo>
                  <a:lnTo>
                    <a:pt x="124" y="37"/>
                  </a:lnTo>
                  <a:lnTo>
                    <a:pt x="125" y="37"/>
                  </a:lnTo>
                  <a:lnTo>
                    <a:pt x="125" y="37"/>
                  </a:lnTo>
                  <a:lnTo>
                    <a:pt x="129" y="37"/>
                  </a:lnTo>
                  <a:lnTo>
                    <a:pt x="131" y="38"/>
                  </a:lnTo>
                  <a:lnTo>
                    <a:pt x="133" y="38"/>
                  </a:lnTo>
                  <a:lnTo>
                    <a:pt x="133" y="38"/>
                  </a:lnTo>
                  <a:lnTo>
                    <a:pt x="134" y="38"/>
                  </a:lnTo>
                  <a:lnTo>
                    <a:pt x="135" y="38"/>
                  </a:lnTo>
                  <a:lnTo>
                    <a:pt x="135" y="41"/>
                  </a:lnTo>
                  <a:lnTo>
                    <a:pt x="135" y="42"/>
                  </a:lnTo>
                  <a:lnTo>
                    <a:pt x="134" y="45"/>
                  </a:lnTo>
                  <a:lnTo>
                    <a:pt x="133" y="46"/>
                  </a:lnTo>
                  <a:lnTo>
                    <a:pt x="132" y="48"/>
                  </a:lnTo>
                  <a:lnTo>
                    <a:pt x="130" y="49"/>
                  </a:lnTo>
                  <a:lnTo>
                    <a:pt x="129" y="50"/>
                  </a:lnTo>
                  <a:lnTo>
                    <a:pt x="129" y="50"/>
                  </a:lnTo>
                  <a:lnTo>
                    <a:pt x="128" y="50"/>
                  </a:lnTo>
                  <a:lnTo>
                    <a:pt x="127" y="50"/>
                  </a:lnTo>
                  <a:lnTo>
                    <a:pt x="125" y="48"/>
                  </a:lnTo>
                  <a:lnTo>
                    <a:pt x="121" y="46"/>
                  </a:lnTo>
                  <a:lnTo>
                    <a:pt x="119" y="45"/>
                  </a:lnTo>
                  <a:lnTo>
                    <a:pt x="117" y="45"/>
                  </a:lnTo>
                  <a:lnTo>
                    <a:pt x="115" y="45"/>
                  </a:lnTo>
                  <a:lnTo>
                    <a:pt x="113" y="45"/>
                  </a:lnTo>
                  <a:lnTo>
                    <a:pt x="109" y="48"/>
                  </a:lnTo>
                  <a:lnTo>
                    <a:pt x="104" y="51"/>
                  </a:lnTo>
                  <a:lnTo>
                    <a:pt x="99" y="53"/>
                  </a:lnTo>
                  <a:lnTo>
                    <a:pt x="95" y="54"/>
                  </a:lnTo>
                  <a:lnTo>
                    <a:pt x="89" y="58"/>
                  </a:lnTo>
                  <a:lnTo>
                    <a:pt x="84" y="61"/>
                  </a:lnTo>
                  <a:lnTo>
                    <a:pt x="78" y="63"/>
                  </a:lnTo>
                  <a:lnTo>
                    <a:pt x="75" y="64"/>
                  </a:lnTo>
                  <a:lnTo>
                    <a:pt x="70" y="66"/>
                  </a:lnTo>
                  <a:lnTo>
                    <a:pt x="62" y="66"/>
                  </a:lnTo>
                  <a:lnTo>
                    <a:pt x="53" y="68"/>
                  </a:lnTo>
                  <a:lnTo>
                    <a:pt x="47" y="69"/>
                  </a:lnTo>
                  <a:lnTo>
                    <a:pt x="41" y="70"/>
                  </a:lnTo>
                  <a:lnTo>
                    <a:pt x="36" y="70"/>
                  </a:lnTo>
                  <a:lnTo>
                    <a:pt x="31" y="69"/>
                  </a:lnTo>
                  <a:lnTo>
                    <a:pt x="27" y="69"/>
                  </a:lnTo>
                  <a:lnTo>
                    <a:pt x="21" y="69"/>
                  </a:lnTo>
                  <a:lnTo>
                    <a:pt x="14" y="69"/>
                  </a:lnTo>
                  <a:lnTo>
                    <a:pt x="7" y="68"/>
                  </a:lnTo>
                  <a:lnTo>
                    <a:pt x="0" y="67"/>
                  </a:lnTo>
                  <a:lnTo>
                    <a:pt x="0" y="67"/>
                  </a:lnTo>
                  <a:lnTo>
                    <a:pt x="0" y="67"/>
                  </a:lnTo>
                  <a:lnTo>
                    <a:pt x="0" y="66"/>
                  </a:lnTo>
                  <a:lnTo>
                    <a:pt x="0" y="66"/>
                  </a:lnTo>
                  <a:lnTo>
                    <a:pt x="1" y="65"/>
                  </a:lnTo>
                  <a:lnTo>
                    <a:pt x="2" y="64"/>
                  </a:lnTo>
                  <a:lnTo>
                    <a:pt x="4" y="64"/>
                  </a:lnTo>
                  <a:lnTo>
                    <a:pt x="6" y="63"/>
                  </a:lnTo>
                  <a:lnTo>
                    <a:pt x="9" y="63"/>
                  </a:lnTo>
                  <a:lnTo>
                    <a:pt x="16" y="62"/>
                  </a:lnTo>
                  <a:lnTo>
                    <a:pt x="23" y="61"/>
                  </a:lnTo>
                  <a:lnTo>
                    <a:pt x="31" y="60"/>
                  </a:lnTo>
                  <a:lnTo>
                    <a:pt x="37" y="59"/>
                  </a:lnTo>
                  <a:lnTo>
                    <a:pt x="43" y="59"/>
                  </a:lnTo>
                  <a:lnTo>
                    <a:pt x="46" y="59"/>
                  </a:lnTo>
                  <a:lnTo>
                    <a:pt x="49" y="58"/>
                  </a:lnTo>
                  <a:lnTo>
                    <a:pt x="52" y="58"/>
                  </a:lnTo>
                  <a:lnTo>
                    <a:pt x="54" y="58"/>
                  </a:lnTo>
                  <a:lnTo>
                    <a:pt x="65" y="54"/>
                  </a:lnTo>
                  <a:lnTo>
                    <a:pt x="75" y="51"/>
                  </a:lnTo>
                  <a:lnTo>
                    <a:pt x="80" y="50"/>
                  </a:lnTo>
                  <a:lnTo>
                    <a:pt x="83" y="49"/>
                  </a:lnTo>
                  <a:lnTo>
                    <a:pt x="85" y="49"/>
                  </a:lnTo>
                  <a:lnTo>
                    <a:pt x="86" y="47"/>
                  </a:lnTo>
                  <a:lnTo>
                    <a:pt x="87" y="47"/>
                  </a:lnTo>
                  <a:lnTo>
                    <a:pt x="88" y="46"/>
                  </a:lnTo>
                  <a:lnTo>
                    <a:pt x="89" y="44"/>
                  </a:lnTo>
                  <a:lnTo>
                    <a:pt x="89" y="43"/>
                  </a:lnTo>
                  <a:lnTo>
                    <a:pt x="89" y="42"/>
                  </a:lnTo>
                  <a:lnTo>
                    <a:pt x="89" y="42"/>
                  </a:lnTo>
                  <a:lnTo>
                    <a:pt x="87" y="42"/>
                  </a:lnTo>
                  <a:lnTo>
                    <a:pt x="84" y="43"/>
                  </a:lnTo>
                  <a:lnTo>
                    <a:pt x="80" y="43"/>
                  </a:lnTo>
                  <a:lnTo>
                    <a:pt x="75" y="43"/>
                  </a:lnTo>
                  <a:lnTo>
                    <a:pt x="72" y="42"/>
                  </a:lnTo>
                  <a:lnTo>
                    <a:pt x="70" y="42"/>
                  </a:lnTo>
                  <a:lnTo>
                    <a:pt x="68" y="40"/>
                  </a:lnTo>
                  <a:lnTo>
                    <a:pt x="65" y="38"/>
                  </a:lnTo>
                  <a:lnTo>
                    <a:pt x="65" y="36"/>
                  </a:lnTo>
                  <a:lnTo>
                    <a:pt x="65" y="35"/>
                  </a:lnTo>
                  <a:lnTo>
                    <a:pt x="65" y="34"/>
                  </a:lnTo>
                  <a:lnTo>
                    <a:pt x="65" y="33"/>
                  </a:lnTo>
                  <a:lnTo>
                    <a:pt x="65" y="32"/>
                  </a:lnTo>
                  <a:lnTo>
                    <a:pt x="65" y="30"/>
                  </a:lnTo>
                  <a:lnTo>
                    <a:pt x="66" y="30"/>
                  </a:lnTo>
                  <a:lnTo>
                    <a:pt x="67" y="29"/>
                  </a:lnTo>
                  <a:lnTo>
                    <a:pt x="70" y="29"/>
                  </a:lnTo>
                  <a:lnTo>
                    <a:pt x="73" y="30"/>
                  </a:lnTo>
                  <a:lnTo>
                    <a:pt x="78" y="30"/>
                  </a:lnTo>
                  <a:lnTo>
                    <a:pt x="85" y="31"/>
                  </a:lnTo>
                  <a:lnTo>
                    <a:pt x="90" y="32"/>
                  </a:lnTo>
                  <a:lnTo>
                    <a:pt x="94" y="32"/>
                  </a:lnTo>
                  <a:lnTo>
                    <a:pt x="97" y="33"/>
                  </a:lnTo>
                  <a:lnTo>
                    <a:pt x="101" y="33"/>
                  </a:lnTo>
                  <a:lnTo>
                    <a:pt x="103" y="33"/>
                  </a:lnTo>
                  <a:lnTo>
                    <a:pt x="105" y="32"/>
                  </a:lnTo>
                  <a:lnTo>
                    <a:pt x="105" y="32"/>
                  </a:lnTo>
                  <a:lnTo>
                    <a:pt x="106" y="31"/>
                  </a:lnTo>
                  <a:lnTo>
                    <a:pt x="109" y="28"/>
                  </a:lnTo>
                  <a:lnTo>
                    <a:pt x="114" y="21"/>
                  </a:lnTo>
                  <a:lnTo>
                    <a:pt x="118" y="14"/>
                  </a:lnTo>
                  <a:lnTo>
                    <a:pt x="1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îṩḻiḑè"/>
            <p:cNvSpPr/>
            <p:nvPr/>
          </p:nvSpPr>
          <p:spPr bwMode="auto">
            <a:xfrm>
              <a:off x="3446463" y="3074988"/>
              <a:ext cx="247650" cy="138113"/>
            </a:xfrm>
            <a:custGeom>
              <a:avLst/>
              <a:gdLst>
                <a:gd name="T0" fmla="*/ 107 w 156"/>
                <a:gd name="T1" fmla="*/ 43 h 87"/>
                <a:gd name="T2" fmla="*/ 105 w 156"/>
                <a:gd name="T3" fmla="*/ 49 h 87"/>
                <a:gd name="T4" fmla="*/ 101 w 156"/>
                <a:gd name="T5" fmla="*/ 28 h 87"/>
                <a:gd name="T6" fmla="*/ 109 w 156"/>
                <a:gd name="T7" fmla="*/ 32 h 87"/>
                <a:gd name="T8" fmla="*/ 104 w 156"/>
                <a:gd name="T9" fmla="*/ 35 h 87"/>
                <a:gd name="T10" fmla="*/ 98 w 156"/>
                <a:gd name="T11" fmla="*/ 18 h 87"/>
                <a:gd name="T12" fmla="*/ 105 w 156"/>
                <a:gd name="T13" fmla="*/ 20 h 87"/>
                <a:gd name="T14" fmla="*/ 99 w 156"/>
                <a:gd name="T15" fmla="*/ 22 h 87"/>
                <a:gd name="T16" fmla="*/ 97 w 156"/>
                <a:gd name="T17" fmla="*/ 25 h 87"/>
                <a:gd name="T18" fmla="*/ 89 w 156"/>
                <a:gd name="T19" fmla="*/ 28 h 87"/>
                <a:gd name="T20" fmla="*/ 90 w 156"/>
                <a:gd name="T21" fmla="*/ 36 h 87"/>
                <a:gd name="T22" fmla="*/ 80 w 156"/>
                <a:gd name="T23" fmla="*/ 37 h 87"/>
                <a:gd name="T24" fmla="*/ 78 w 156"/>
                <a:gd name="T25" fmla="*/ 41 h 87"/>
                <a:gd name="T26" fmla="*/ 93 w 156"/>
                <a:gd name="T27" fmla="*/ 48 h 87"/>
                <a:gd name="T28" fmla="*/ 85 w 156"/>
                <a:gd name="T29" fmla="*/ 52 h 87"/>
                <a:gd name="T30" fmla="*/ 95 w 156"/>
                <a:gd name="T31" fmla="*/ 53 h 87"/>
                <a:gd name="T32" fmla="*/ 110 w 156"/>
                <a:gd name="T33" fmla="*/ 55 h 87"/>
                <a:gd name="T34" fmla="*/ 119 w 156"/>
                <a:gd name="T35" fmla="*/ 49 h 87"/>
                <a:gd name="T36" fmla="*/ 128 w 156"/>
                <a:gd name="T37" fmla="*/ 62 h 87"/>
                <a:gd name="T38" fmla="*/ 92 w 156"/>
                <a:gd name="T39" fmla="*/ 59 h 87"/>
                <a:gd name="T40" fmla="*/ 74 w 156"/>
                <a:gd name="T41" fmla="*/ 49 h 87"/>
                <a:gd name="T42" fmla="*/ 53 w 156"/>
                <a:gd name="T43" fmla="*/ 33 h 87"/>
                <a:gd name="T44" fmla="*/ 60 w 156"/>
                <a:gd name="T45" fmla="*/ 45 h 87"/>
                <a:gd name="T46" fmla="*/ 73 w 156"/>
                <a:gd name="T47" fmla="*/ 61 h 87"/>
                <a:gd name="T48" fmla="*/ 52 w 156"/>
                <a:gd name="T49" fmla="*/ 53 h 87"/>
                <a:gd name="T50" fmla="*/ 32 w 156"/>
                <a:gd name="T51" fmla="*/ 45 h 87"/>
                <a:gd name="T52" fmla="*/ 11 w 156"/>
                <a:gd name="T53" fmla="*/ 29 h 87"/>
                <a:gd name="T54" fmla="*/ 9 w 156"/>
                <a:gd name="T55" fmla="*/ 41 h 87"/>
                <a:gd name="T56" fmla="*/ 35 w 156"/>
                <a:gd name="T57" fmla="*/ 60 h 87"/>
                <a:gd name="T58" fmla="*/ 25 w 156"/>
                <a:gd name="T59" fmla="*/ 69 h 87"/>
                <a:gd name="T60" fmla="*/ 6 w 156"/>
                <a:gd name="T61" fmla="*/ 69 h 87"/>
                <a:gd name="T62" fmla="*/ 0 w 156"/>
                <a:gd name="T63" fmla="*/ 66 h 87"/>
                <a:gd name="T64" fmla="*/ 5 w 156"/>
                <a:gd name="T65" fmla="*/ 86 h 87"/>
                <a:gd name="T66" fmla="*/ 37 w 156"/>
                <a:gd name="T67" fmla="*/ 73 h 87"/>
                <a:gd name="T68" fmla="*/ 51 w 156"/>
                <a:gd name="T69" fmla="*/ 71 h 87"/>
                <a:gd name="T70" fmla="*/ 44 w 156"/>
                <a:gd name="T71" fmla="*/ 75 h 87"/>
                <a:gd name="T72" fmla="*/ 61 w 156"/>
                <a:gd name="T73" fmla="*/ 86 h 87"/>
                <a:gd name="T74" fmla="*/ 64 w 156"/>
                <a:gd name="T75" fmla="*/ 72 h 87"/>
                <a:gd name="T76" fmla="*/ 53 w 156"/>
                <a:gd name="T77" fmla="*/ 61 h 87"/>
                <a:gd name="T78" fmla="*/ 75 w 156"/>
                <a:gd name="T79" fmla="*/ 67 h 87"/>
                <a:gd name="T80" fmla="*/ 95 w 156"/>
                <a:gd name="T81" fmla="*/ 76 h 87"/>
                <a:gd name="T82" fmla="*/ 94 w 156"/>
                <a:gd name="T83" fmla="*/ 65 h 87"/>
                <a:gd name="T84" fmla="*/ 117 w 156"/>
                <a:gd name="T85" fmla="*/ 67 h 87"/>
                <a:gd name="T86" fmla="*/ 143 w 156"/>
                <a:gd name="T87" fmla="*/ 67 h 87"/>
                <a:gd name="T88" fmla="*/ 132 w 156"/>
                <a:gd name="T89" fmla="*/ 51 h 87"/>
                <a:gd name="T90" fmla="*/ 118 w 156"/>
                <a:gd name="T91" fmla="*/ 41 h 87"/>
                <a:gd name="T92" fmla="*/ 120 w 156"/>
                <a:gd name="T93" fmla="*/ 32 h 87"/>
                <a:gd name="T94" fmla="*/ 145 w 156"/>
                <a:gd name="T95" fmla="*/ 39 h 87"/>
                <a:gd name="T96" fmla="*/ 155 w 156"/>
                <a:gd name="T97" fmla="*/ 37 h 87"/>
                <a:gd name="T98" fmla="*/ 150 w 156"/>
                <a:gd name="T99" fmla="*/ 23 h 87"/>
                <a:gd name="T100" fmla="*/ 137 w 156"/>
                <a:gd name="T101" fmla="*/ 29 h 87"/>
                <a:gd name="T102" fmla="*/ 112 w 156"/>
                <a:gd name="T103" fmla="*/ 21 h 87"/>
                <a:gd name="T104" fmla="*/ 105 w 156"/>
                <a:gd name="T105" fmla="*/ 11 h 87"/>
                <a:gd name="T106" fmla="*/ 105 w 156"/>
                <a:gd name="T107" fmla="*/ 1 h 87"/>
                <a:gd name="T108" fmla="*/ 93 w 156"/>
                <a:gd name="T109" fmla="*/ 13 h 87"/>
                <a:gd name="T110" fmla="*/ 78 w 156"/>
                <a:gd name="T111" fmla="*/ 24 h 87"/>
                <a:gd name="T112" fmla="*/ 79 w 156"/>
                <a:gd name="T113" fmla="*/ 6 h 87"/>
                <a:gd name="T114" fmla="*/ 68 w 156"/>
                <a:gd name="T115" fmla="*/ 22 h 87"/>
                <a:gd name="T116" fmla="*/ 67 w 156"/>
                <a:gd name="T117"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87">
                  <a:moveTo>
                    <a:pt x="96" y="49"/>
                  </a:moveTo>
                  <a:lnTo>
                    <a:pt x="97" y="47"/>
                  </a:lnTo>
                  <a:lnTo>
                    <a:pt x="97" y="45"/>
                  </a:lnTo>
                  <a:lnTo>
                    <a:pt x="97" y="45"/>
                  </a:lnTo>
                  <a:lnTo>
                    <a:pt x="98" y="44"/>
                  </a:lnTo>
                  <a:lnTo>
                    <a:pt x="99" y="44"/>
                  </a:lnTo>
                  <a:lnTo>
                    <a:pt x="100" y="44"/>
                  </a:lnTo>
                  <a:lnTo>
                    <a:pt x="104" y="44"/>
                  </a:lnTo>
                  <a:lnTo>
                    <a:pt x="107" y="43"/>
                  </a:lnTo>
                  <a:lnTo>
                    <a:pt x="108" y="44"/>
                  </a:lnTo>
                  <a:lnTo>
                    <a:pt x="109" y="45"/>
                  </a:lnTo>
                  <a:lnTo>
                    <a:pt x="109" y="46"/>
                  </a:lnTo>
                  <a:lnTo>
                    <a:pt x="109" y="47"/>
                  </a:lnTo>
                  <a:lnTo>
                    <a:pt x="109" y="48"/>
                  </a:lnTo>
                  <a:lnTo>
                    <a:pt x="109" y="48"/>
                  </a:lnTo>
                  <a:lnTo>
                    <a:pt x="108" y="49"/>
                  </a:lnTo>
                  <a:lnTo>
                    <a:pt x="105" y="49"/>
                  </a:lnTo>
                  <a:lnTo>
                    <a:pt x="105" y="49"/>
                  </a:lnTo>
                  <a:lnTo>
                    <a:pt x="104" y="50"/>
                  </a:lnTo>
                  <a:lnTo>
                    <a:pt x="102" y="50"/>
                  </a:lnTo>
                  <a:lnTo>
                    <a:pt x="101" y="50"/>
                  </a:lnTo>
                  <a:lnTo>
                    <a:pt x="97" y="49"/>
                  </a:lnTo>
                  <a:lnTo>
                    <a:pt x="96" y="49"/>
                  </a:lnTo>
                  <a:lnTo>
                    <a:pt x="96" y="49"/>
                  </a:lnTo>
                  <a:close/>
                  <a:moveTo>
                    <a:pt x="101" y="32"/>
                  </a:moveTo>
                  <a:lnTo>
                    <a:pt x="100" y="30"/>
                  </a:lnTo>
                  <a:lnTo>
                    <a:pt x="101" y="28"/>
                  </a:lnTo>
                  <a:lnTo>
                    <a:pt x="101" y="28"/>
                  </a:lnTo>
                  <a:lnTo>
                    <a:pt x="101" y="27"/>
                  </a:lnTo>
                  <a:lnTo>
                    <a:pt x="102" y="27"/>
                  </a:lnTo>
                  <a:lnTo>
                    <a:pt x="104" y="28"/>
                  </a:lnTo>
                  <a:lnTo>
                    <a:pt x="106" y="29"/>
                  </a:lnTo>
                  <a:lnTo>
                    <a:pt x="108" y="31"/>
                  </a:lnTo>
                  <a:lnTo>
                    <a:pt x="108" y="31"/>
                  </a:lnTo>
                  <a:lnTo>
                    <a:pt x="109" y="32"/>
                  </a:lnTo>
                  <a:lnTo>
                    <a:pt x="109" y="32"/>
                  </a:lnTo>
                  <a:lnTo>
                    <a:pt x="109" y="33"/>
                  </a:lnTo>
                  <a:lnTo>
                    <a:pt x="109" y="35"/>
                  </a:lnTo>
                  <a:lnTo>
                    <a:pt x="109" y="36"/>
                  </a:lnTo>
                  <a:lnTo>
                    <a:pt x="108" y="37"/>
                  </a:lnTo>
                  <a:lnTo>
                    <a:pt x="108" y="37"/>
                  </a:lnTo>
                  <a:lnTo>
                    <a:pt x="108" y="36"/>
                  </a:lnTo>
                  <a:lnTo>
                    <a:pt x="107" y="36"/>
                  </a:lnTo>
                  <a:lnTo>
                    <a:pt x="105" y="35"/>
                  </a:lnTo>
                  <a:lnTo>
                    <a:pt x="104" y="35"/>
                  </a:lnTo>
                  <a:lnTo>
                    <a:pt x="102" y="33"/>
                  </a:lnTo>
                  <a:lnTo>
                    <a:pt x="101" y="32"/>
                  </a:lnTo>
                  <a:lnTo>
                    <a:pt x="101" y="32"/>
                  </a:lnTo>
                  <a:close/>
                  <a:moveTo>
                    <a:pt x="99" y="21"/>
                  </a:moveTo>
                  <a:lnTo>
                    <a:pt x="98" y="21"/>
                  </a:lnTo>
                  <a:lnTo>
                    <a:pt x="98" y="20"/>
                  </a:lnTo>
                  <a:lnTo>
                    <a:pt x="97" y="20"/>
                  </a:lnTo>
                  <a:lnTo>
                    <a:pt x="97" y="19"/>
                  </a:lnTo>
                  <a:lnTo>
                    <a:pt x="98" y="18"/>
                  </a:lnTo>
                  <a:lnTo>
                    <a:pt x="99" y="17"/>
                  </a:lnTo>
                  <a:lnTo>
                    <a:pt x="101" y="16"/>
                  </a:lnTo>
                  <a:lnTo>
                    <a:pt x="101" y="16"/>
                  </a:lnTo>
                  <a:lnTo>
                    <a:pt x="101" y="16"/>
                  </a:lnTo>
                  <a:lnTo>
                    <a:pt x="102" y="16"/>
                  </a:lnTo>
                  <a:lnTo>
                    <a:pt x="102" y="16"/>
                  </a:lnTo>
                  <a:lnTo>
                    <a:pt x="103" y="16"/>
                  </a:lnTo>
                  <a:lnTo>
                    <a:pt x="104" y="18"/>
                  </a:lnTo>
                  <a:lnTo>
                    <a:pt x="105" y="20"/>
                  </a:lnTo>
                  <a:lnTo>
                    <a:pt x="105" y="21"/>
                  </a:lnTo>
                  <a:lnTo>
                    <a:pt x="105" y="21"/>
                  </a:lnTo>
                  <a:lnTo>
                    <a:pt x="105" y="22"/>
                  </a:lnTo>
                  <a:lnTo>
                    <a:pt x="105" y="23"/>
                  </a:lnTo>
                  <a:lnTo>
                    <a:pt x="105" y="24"/>
                  </a:lnTo>
                  <a:lnTo>
                    <a:pt x="103" y="24"/>
                  </a:lnTo>
                  <a:lnTo>
                    <a:pt x="102" y="24"/>
                  </a:lnTo>
                  <a:lnTo>
                    <a:pt x="101" y="24"/>
                  </a:lnTo>
                  <a:lnTo>
                    <a:pt x="99" y="22"/>
                  </a:lnTo>
                  <a:lnTo>
                    <a:pt x="99" y="21"/>
                  </a:lnTo>
                  <a:lnTo>
                    <a:pt x="99" y="21"/>
                  </a:lnTo>
                  <a:close/>
                  <a:moveTo>
                    <a:pt x="89" y="29"/>
                  </a:moveTo>
                  <a:lnTo>
                    <a:pt x="92" y="29"/>
                  </a:lnTo>
                  <a:lnTo>
                    <a:pt x="96" y="29"/>
                  </a:lnTo>
                  <a:lnTo>
                    <a:pt x="97" y="28"/>
                  </a:lnTo>
                  <a:lnTo>
                    <a:pt x="97" y="28"/>
                  </a:lnTo>
                  <a:lnTo>
                    <a:pt x="97" y="27"/>
                  </a:lnTo>
                  <a:lnTo>
                    <a:pt x="97" y="25"/>
                  </a:lnTo>
                  <a:lnTo>
                    <a:pt x="97" y="24"/>
                  </a:lnTo>
                  <a:lnTo>
                    <a:pt x="97" y="24"/>
                  </a:lnTo>
                  <a:lnTo>
                    <a:pt x="96" y="23"/>
                  </a:lnTo>
                  <a:lnTo>
                    <a:pt x="94" y="23"/>
                  </a:lnTo>
                  <a:lnTo>
                    <a:pt x="93" y="24"/>
                  </a:lnTo>
                  <a:lnTo>
                    <a:pt x="91" y="24"/>
                  </a:lnTo>
                  <a:lnTo>
                    <a:pt x="91" y="26"/>
                  </a:lnTo>
                  <a:lnTo>
                    <a:pt x="90" y="27"/>
                  </a:lnTo>
                  <a:lnTo>
                    <a:pt x="89" y="28"/>
                  </a:lnTo>
                  <a:lnTo>
                    <a:pt x="89" y="29"/>
                  </a:lnTo>
                  <a:lnTo>
                    <a:pt x="89" y="29"/>
                  </a:lnTo>
                  <a:close/>
                  <a:moveTo>
                    <a:pt x="85" y="31"/>
                  </a:moveTo>
                  <a:lnTo>
                    <a:pt x="86" y="32"/>
                  </a:lnTo>
                  <a:lnTo>
                    <a:pt x="88" y="32"/>
                  </a:lnTo>
                  <a:lnTo>
                    <a:pt x="89" y="32"/>
                  </a:lnTo>
                  <a:lnTo>
                    <a:pt x="89" y="33"/>
                  </a:lnTo>
                  <a:lnTo>
                    <a:pt x="90" y="35"/>
                  </a:lnTo>
                  <a:lnTo>
                    <a:pt x="90" y="36"/>
                  </a:lnTo>
                  <a:lnTo>
                    <a:pt x="91" y="37"/>
                  </a:lnTo>
                  <a:lnTo>
                    <a:pt x="91" y="37"/>
                  </a:lnTo>
                  <a:lnTo>
                    <a:pt x="90" y="38"/>
                  </a:lnTo>
                  <a:lnTo>
                    <a:pt x="89" y="39"/>
                  </a:lnTo>
                  <a:lnTo>
                    <a:pt x="88" y="39"/>
                  </a:lnTo>
                  <a:lnTo>
                    <a:pt x="87" y="39"/>
                  </a:lnTo>
                  <a:lnTo>
                    <a:pt x="84" y="38"/>
                  </a:lnTo>
                  <a:lnTo>
                    <a:pt x="81" y="37"/>
                  </a:lnTo>
                  <a:lnTo>
                    <a:pt x="80" y="37"/>
                  </a:lnTo>
                  <a:lnTo>
                    <a:pt x="79" y="37"/>
                  </a:lnTo>
                  <a:lnTo>
                    <a:pt x="78" y="37"/>
                  </a:lnTo>
                  <a:lnTo>
                    <a:pt x="77" y="37"/>
                  </a:lnTo>
                  <a:lnTo>
                    <a:pt x="77" y="37"/>
                  </a:lnTo>
                  <a:lnTo>
                    <a:pt x="77" y="38"/>
                  </a:lnTo>
                  <a:lnTo>
                    <a:pt x="77" y="38"/>
                  </a:lnTo>
                  <a:lnTo>
                    <a:pt x="77" y="39"/>
                  </a:lnTo>
                  <a:lnTo>
                    <a:pt x="77" y="40"/>
                  </a:lnTo>
                  <a:lnTo>
                    <a:pt x="78" y="41"/>
                  </a:lnTo>
                  <a:lnTo>
                    <a:pt x="79" y="41"/>
                  </a:lnTo>
                  <a:lnTo>
                    <a:pt x="81" y="41"/>
                  </a:lnTo>
                  <a:lnTo>
                    <a:pt x="84" y="42"/>
                  </a:lnTo>
                  <a:lnTo>
                    <a:pt x="89" y="44"/>
                  </a:lnTo>
                  <a:lnTo>
                    <a:pt x="91" y="45"/>
                  </a:lnTo>
                  <a:lnTo>
                    <a:pt x="92" y="46"/>
                  </a:lnTo>
                  <a:lnTo>
                    <a:pt x="93" y="47"/>
                  </a:lnTo>
                  <a:lnTo>
                    <a:pt x="93" y="48"/>
                  </a:lnTo>
                  <a:lnTo>
                    <a:pt x="93" y="48"/>
                  </a:lnTo>
                  <a:lnTo>
                    <a:pt x="93" y="49"/>
                  </a:lnTo>
                  <a:lnTo>
                    <a:pt x="92" y="49"/>
                  </a:lnTo>
                  <a:lnTo>
                    <a:pt x="91" y="49"/>
                  </a:lnTo>
                  <a:lnTo>
                    <a:pt x="89" y="49"/>
                  </a:lnTo>
                  <a:lnTo>
                    <a:pt x="88" y="49"/>
                  </a:lnTo>
                  <a:lnTo>
                    <a:pt x="87" y="49"/>
                  </a:lnTo>
                  <a:lnTo>
                    <a:pt x="86" y="50"/>
                  </a:lnTo>
                  <a:lnTo>
                    <a:pt x="85" y="51"/>
                  </a:lnTo>
                  <a:lnTo>
                    <a:pt x="85" y="52"/>
                  </a:lnTo>
                  <a:lnTo>
                    <a:pt x="84" y="52"/>
                  </a:lnTo>
                  <a:lnTo>
                    <a:pt x="84" y="52"/>
                  </a:lnTo>
                  <a:lnTo>
                    <a:pt x="85" y="53"/>
                  </a:lnTo>
                  <a:lnTo>
                    <a:pt x="85" y="53"/>
                  </a:lnTo>
                  <a:lnTo>
                    <a:pt x="86" y="53"/>
                  </a:lnTo>
                  <a:lnTo>
                    <a:pt x="88" y="53"/>
                  </a:lnTo>
                  <a:lnTo>
                    <a:pt x="91" y="53"/>
                  </a:lnTo>
                  <a:lnTo>
                    <a:pt x="94" y="53"/>
                  </a:lnTo>
                  <a:lnTo>
                    <a:pt x="95" y="53"/>
                  </a:lnTo>
                  <a:lnTo>
                    <a:pt x="97" y="53"/>
                  </a:lnTo>
                  <a:lnTo>
                    <a:pt x="97" y="54"/>
                  </a:lnTo>
                  <a:lnTo>
                    <a:pt x="100" y="55"/>
                  </a:lnTo>
                  <a:lnTo>
                    <a:pt x="101" y="56"/>
                  </a:lnTo>
                  <a:lnTo>
                    <a:pt x="104" y="56"/>
                  </a:lnTo>
                  <a:lnTo>
                    <a:pt x="106" y="56"/>
                  </a:lnTo>
                  <a:lnTo>
                    <a:pt x="108" y="56"/>
                  </a:lnTo>
                  <a:lnTo>
                    <a:pt x="109" y="55"/>
                  </a:lnTo>
                  <a:lnTo>
                    <a:pt x="110" y="55"/>
                  </a:lnTo>
                  <a:lnTo>
                    <a:pt x="111" y="54"/>
                  </a:lnTo>
                  <a:lnTo>
                    <a:pt x="112" y="53"/>
                  </a:lnTo>
                  <a:lnTo>
                    <a:pt x="112" y="52"/>
                  </a:lnTo>
                  <a:lnTo>
                    <a:pt x="113" y="49"/>
                  </a:lnTo>
                  <a:lnTo>
                    <a:pt x="113" y="47"/>
                  </a:lnTo>
                  <a:lnTo>
                    <a:pt x="115" y="46"/>
                  </a:lnTo>
                  <a:lnTo>
                    <a:pt x="116" y="46"/>
                  </a:lnTo>
                  <a:lnTo>
                    <a:pt x="117" y="47"/>
                  </a:lnTo>
                  <a:lnTo>
                    <a:pt x="119" y="49"/>
                  </a:lnTo>
                  <a:lnTo>
                    <a:pt x="121" y="51"/>
                  </a:lnTo>
                  <a:lnTo>
                    <a:pt x="123" y="53"/>
                  </a:lnTo>
                  <a:lnTo>
                    <a:pt x="126" y="55"/>
                  </a:lnTo>
                  <a:lnTo>
                    <a:pt x="129" y="57"/>
                  </a:lnTo>
                  <a:lnTo>
                    <a:pt x="130" y="60"/>
                  </a:lnTo>
                  <a:lnTo>
                    <a:pt x="130" y="61"/>
                  </a:lnTo>
                  <a:lnTo>
                    <a:pt x="129" y="61"/>
                  </a:lnTo>
                  <a:lnTo>
                    <a:pt x="129" y="61"/>
                  </a:lnTo>
                  <a:lnTo>
                    <a:pt x="128" y="62"/>
                  </a:lnTo>
                  <a:lnTo>
                    <a:pt x="125" y="62"/>
                  </a:lnTo>
                  <a:lnTo>
                    <a:pt x="122" y="61"/>
                  </a:lnTo>
                  <a:lnTo>
                    <a:pt x="119" y="61"/>
                  </a:lnTo>
                  <a:lnTo>
                    <a:pt x="114" y="61"/>
                  </a:lnTo>
                  <a:lnTo>
                    <a:pt x="109" y="61"/>
                  </a:lnTo>
                  <a:lnTo>
                    <a:pt x="105" y="61"/>
                  </a:lnTo>
                  <a:lnTo>
                    <a:pt x="100" y="60"/>
                  </a:lnTo>
                  <a:lnTo>
                    <a:pt x="95" y="59"/>
                  </a:lnTo>
                  <a:lnTo>
                    <a:pt x="92" y="59"/>
                  </a:lnTo>
                  <a:lnTo>
                    <a:pt x="89" y="59"/>
                  </a:lnTo>
                  <a:lnTo>
                    <a:pt x="89" y="59"/>
                  </a:lnTo>
                  <a:lnTo>
                    <a:pt x="88" y="59"/>
                  </a:lnTo>
                  <a:lnTo>
                    <a:pt x="87" y="59"/>
                  </a:lnTo>
                  <a:lnTo>
                    <a:pt x="86" y="58"/>
                  </a:lnTo>
                  <a:lnTo>
                    <a:pt x="84" y="57"/>
                  </a:lnTo>
                  <a:lnTo>
                    <a:pt x="81" y="53"/>
                  </a:lnTo>
                  <a:lnTo>
                    <a:pt x="77" y="51"/>
                  </a:lnTo>
                  <a:lnTo>
                    <a:pt x="74" y="49"/>
                  </a:lnTo>
                  <a:lnTo>
                    <a:pt x="72" y="48"/>
                  </a:lnTo>
                  <a:lnTo>
                    <a:pt x="69" y="46"/>
                  </a:lnTo>
                  <a:lnTo>
                    <a:pt x="65" y="44"/>
                  </a:lnTo>
                  <a:lnTo>
                    <a:pt x="63" y="42"/>
                  </a:lnTo>
                  <a:lnTo>
                    <a:pt x="60" y="39"/>
                  </a:lnTo>
                  <a:lnTo>
                    <a:pt x="57" y="36"/>
                  </a:lnTo>
                  <a:lnTo>
                    <a:pt x="56" y="35"/>
                  </a:lnTo>
                  <a:lnTo>
                    <a:pt x="54" y="33"/>
                  </a:lnTo>
                  <a:lnTo>
                    <a:pt x="53" y="33"/>
                  </a:lnTo>
                  <a:lnTo>
                    <a:pt x="52" y="33"/>
                  </a:lnTo>
                  <a:lnTo>
                    <a:pt x="50" y="33"/>
                  </a:lnTo>
                  <a:lnTo>
                    <a:pt x="50" y="35"/>
                  </a:lnTo>
                  <a:lnTo>
                    <a:pt x="50" y="36"/>
                  </a:lnTo>
                  <a:lnTo>
                    <a:pt x="50" y="37"/>
                  </a:lnTo>
                  <a:lnTo>
                    <a:pt x="53" y="39"/>
                  </a:lnTo>
                  <a:lnTo>
                    <a:pt x="56" y="41"/>
                  </a:lnTo>
                  <a:lnTo>
                    <a:pt x="57" y="42"/>
                  </a:lnTo>
                  <a:lnTo>
                    <a:pt x="60" y="45"/>
                  </a:lnTo>
                  <a:lnTo>
                    <a:pt x="63" y="49"/>
                  </a:lnTo>
                  <a:lnTo>
                    <a:pt x="66" y="51"/>
                  </a:lnTo>
                  <a:lnTo>
                    <a:pt x="73" y="56"/>
                  </a:lnTo>
                  <a:lnTo>
                    <a:pt x="77" y="58"/>
                  </a:lnTo>
                  <a:lnTo>
                    <a:pt x="77" y="59"/>
                  </a:lnTo>
                  <a:lnTo>
                    <a:pt x="77" y="59"/>
                  </a:lnTo>
                  <a:lnTo>
                    <a:pt x="77" y="60"/>
                  </a:lnTo>
                  <a:lnTo>
                    <a:pt x="74" y="61"/>
                  </a:lnTo>
                  <a:lnTo>
                    <a:pt x="73" y="61"/>
                  </a:lnTo>
                  <a:lnTo>
                    <a:pt x="70" y="61"/>
                  </a:lnTo>
                  <a:lnTo>
                    <a:pt x="68" y="61"/>
                  </a:lnTo>
                  <a:lnTo>
                    <a:pt x="65" y="60"/>
                  </a:lnTo>
                  <a:lnTo>
                    <a:pt x="61" y="59"/>
                  </a:lnTo>
                  <a:lnTo>
                    <a:pt x="58" y="58"/>
                  </a:lnTo>
                  <a:lnTo>
                    <a:pt x="57" y="57"/>
                  </a:lnTo>
                  <a:lnTo>
                    <a:pt x="54" y="55"/>
                  </a:lnTo>
                  <a:lnTo>
                    <a:pt x="53" y="54"/>
                  </a:lnTo>
                  <a:lnTo>
                    <a:pt x="52" y="53"/>
                  </a:lnTo>
                  <a:lnTo>
                    <a:pt x="51" y="53"/>
                  </a:lnTo>
                  <a:lnTo>
                    <a:pt x="49" y="53"/>
                  </a:lnTo>
                  <a:lnTo>
                    <a:pt x="47" y="53"/>
                  </a:lnTo>
                  <a:lnTo>
                    <a:pt x="45" y="53"/>
                  </a:lnTo>
                  <a:lnTo>
                    <a:pt x="43" y="52"/>
                  </a:lnTo>
                  <a:lnTo>
                    <a:pt x="40" y="50"/>
                  </a:lnTo>
                  <a:lnTo>
                    <a:pt x="38" y="49"/>
                  </a:lnTo>
                  <a:lnTo>
                    <a:pt x="35" y="47"/>
                  </a:lnTo>
                  <a:lnTo>
                    <a:pt x="32" y="45"/>
                  </a:lnTo>
                  <a:lnTo>
                    <a:pt x="29" y="44"/>
                  </a:lnTo>
                  <a:lnTo>
                    <a:pt x="25" y="42"/>
                  </a:lnTo>
                  <a:lnTo>
                    <a:pt x="24" y="42"/>
                  </a:lnTo>
                  <a:lnTo>
                    <a:pt x="21" y="41"/>
                  </a:lnTo>
                  <a:lnTo>
                    <a:pt x="17" y="38"/>
                  </a:lnTo>
                  <a:lnTo>
                    <a:pt x="15" y="35"/>
                  </a:lnTo>
                  <a:lnTo>
                    <a:pt x="13" y="32"/>
                  </a:lnTo>
                  <a:lnTo>
                    <a:pt x="12" y="31"/>
                  </a:lnTo>
                  <a:lnTo>
                    <a:pt x="11" y="29"/>
                  </a:lnTo>
                  <a:lnTo>
                    <a:pt x="9" y="28"/>
                  </a:lnTo>
                  <a:lnTo>
                    <a:pt x="8" y="27"/>
                  </a:lnTo>
                  <a:lnTo>
                    <a:pt x="8" y="27"/>
                  </a:lnTo>
                  <a:lnTo>
                    <a:pt x="6" y="28"/>
                  </a:lnTo>
                  <a:lnTo>
                    <a:pt x="4" y="29"/>
                  </a:lnTo>
                  <a:lnTo>
                    <a:pt x="4" y="31"/>
                  </a:lnTo>
                  <a:lnTo>
                    <a:pt x="6" y="35"/>
                  </a:lnTo>
                  <a:lnTo>
                    <a:pt x="8" y="39"/>
                  </a:lnTo>
                  <a:lnTo>
                    <a:pt x="9" y="41"/>
                  </a:lnTo>
                  <a:lnTo>
                    <a:pt x="10" y="42"/>
                  </a:lnTo>
                  <a:lnTo>
                    <a:pt x="12" y="44"/>
                  </a:lnTo>
                  <a:lnTo>
                    <a:pt x="13" y="45"/>
                  </a:lnTo>
                  <a:lnTo>
                    <a:pt x="17" y="47"/>
                  </a:lnTo>
                  <a:lnTo>
                    <a:pt x="20" y="49"/>
                  </a:lnTo>
                  <a:lnTo>
                    <a:pt x="26" y="53"/>
                  </a:lnTo>
                  <a:lnTo>
                    <a:pt x="32" y="57"/>
                  </a:lnTo>
                  <a:lnTo>
                    <a:pt x="33" y="58"/>
                  </a:lnTo>
                  <a:lnTo>
                    <a:pt x="35" y="60"/>
                  </a:lnTo>
                  <a:lnTo>
                    <a:pt x="36" y="61"/>
                  </a:lnTo>
                  <a:lnTo>
                    <a:pt x="36" y="62"/>
                  </a:lnTo>
                  <a:lnTo>
                    <a:pt x="35" y="62"/>
                  </a:lnTo>
                  <a:lnTo>
                    <a:pt x="35" y="63"/>
                  </a:lnTo>
                  <a:lnTo>
                    <a:pt x="34" y="64"/>
                  </a:lnTo>
                  <a:lnTo>
                    <a:pt x="33" y="65"/>
                  </a:lnTo>
                  <a:lnTo>
                    <a:pt x="31" y="66"/>
                  </a:lnTo>
                  <a:lnTo>
                    <a:pt x="29" y="68"/>
                  </a:lnTo>
                  <a:lnTo>
                    <a:pt x="25" y="69"/>
                  </a:lnTo>
                  <a:lnTo>
                    <a:pt x="22" y="72"/>
                  </a:lnTo>
                  <a:lnTo>
                    <a:pt x="18" y="73"/>
                  </a:lnTo>
                  <a:lnTo>
                    <a:pt x="14" y="73"/>
                  </a:lnTo>
                  <a:lnTo>
                    <a:pt x="12" y="74"/>
                  </a:lnTo>
                  <a:lnTo>
                    <a:pt x="10" y="74"/>
                  </a:lnTo>
                  <a:lnTo>
                    <a:pt x="9" y="74"/>
                  </a:lnTo>
                  <a:lnTo>
                    <a:pt x="8" y="73"/>
                  </a:lnTo>
                  <a:lnTo>
                    <a:pt x="8" y="72"/>
                  </a:lnTo>
                  <a:lnTo>
                    <a:pt x="6" y="69"/>
                  </a:lnTo>
                  <a:lnTo>
                    <a:pt x="4" y="66"/>
                  </a:lnTo>
                  <a:lnTo>
                    <a:pt x="3" y="62"/>
                  </a:lnTo>
                  <a:lnTo>
                    <a:pt x="2" y="61"/>
                  </a:lnTo>
                  <a:lnTo>
                    <a:pt x="2" y="61"/>
                  </a:lnTo>
                  <a:lnTo>
                    <a:pt x="1" y="61"/>
                  </a:lnTo>
                  <a:lnTo>
                    <a:pt x="0" y="61"/>
                  </a:lnTo>
                  <a:lnTo>
                    <a:pt x="0" y="63"/>
                  </a:lnTo>
                  <a:lnTo>
                    <a:pt x="0" y="65"/>
                  </a:lnTo>
                  <a:lnTo>
                    <a:pt x="0" y="66"/>
                  </a:lnTo>
                  <a:lnTo>
                    <a:pt x="0" y="69"/>
                  </a:lnTo>
                  <a:lnTo>
                    <a:pt x="2" y="73"/>
                  </a:lnTo>
                  <a:lnTo>
                    <a:pt x="2" y="77"/>
                  </a:lnTo>
                  <a:lnTo>
                    <a:pt x="3" y="81"/>
                  </a:lnTo>
                  <a:lnTo>
                    <a:pt x="3" y="85"/>
                  </a:lnTo>
                  <a:lnTo>
                    <a:pt x="4" y="85"/>
                  </a:lnTo>
                  <a:lnTo>
                    <a:pt x="4" y="85"/>
                  </a:lnTo>
                  <a:lnTo>
                    <a:pt x="4" y="86"/>
                  </a:lnTo>
                  <a:lnTo>
                    <a:pt x="5" y="86"/>
                  </a:lnTo>
                  <a:lnTo>
                    <a:pt x="7" y="87"/>
                  </a:lnTo>
                  <a:lnTo>
                    <a:pt x="9" y="87"/>
                  </a:lnTo>
                  <a:lnTo>
                    <a:pt x="13" y="87"/>
                  </a:lnTo>
                  <a:lnTo>
                    <a:pt x="16" y="86"/>
                  </a:lnTo>
                  <a:lnTo>
                    <a:pt x="19" y="85"/>
                  </a:lnTo>
                  <a:lnTo>
                    <a:pt x="25" y="81"/>
                  </a:lnTo>
                  <a:lnTo>
                    <a:pt x="30" y="78"/>
                  </a:lnTo>
                  <a:lnTo>
                    <a:pt x="34" y="76"/>
                  </a:lnTo>
                  <a:lnTo>
                    <a:pt x="37" y="73"/>
                  </a:lnTo>
                  <a:lnTo>
                    <a:pt x="42" y="70"/>
                  </a:lnTo>
                  <a:lnTo>
                    <a:pt x="43" y="69"/>
                  </a:lnTo>
                  <a:lnTo>
                    <a:pt x="44" y="69"/>
                  </a:lnTo>
                  <a:lnTo>
                    <a:pt x="45" y="68"/>
                  </a:lnTo>
                  <a:lnTo>
                    <a:pt x="46" y="68"/>
                  </a:lnTo>
                  <a:lnTo>
                    <a:pt x="47" y="68"/>
                  </a:lnTo>
                  <a:lnTo>
                    <a:pt x="48" y="69"/>
                  </a:lnTo>
                  <a:lnTo>
                    <a:pt x="49" y="69"/>
                  </a:lnTo>
                  <a:lnTo>
                    <a:pt x="51" y="71"/>
                  </a:lnTo>
                  <a:lnTo>
                    <a:pt x="52" y="72"/>
                  </a:lnTo>
                  <a:lnTo>
                    <a:pt x="53" y="73"/>
                  </a:lnTo>
                  <a:lnTo>
                    <a:pt x="53" y="73"/>
                  </a:lnTo>
                  <a:lnTo>
                    <a:pt x="53" y="73"/>
                  </a:lnTo>
                  <a:lnTo>
                    <a:pt x="51" y="74"/>
                  </a:lnTo>
                  <a:lnTo>
                    <a:pt x="49" y="74"/>
                  </a:lnTo>
                  <a:lnTo>
                    <a:pt x="47" y="74"/>
                  </a:lnTo>
                  <a:lnTo>
                    <a:pt x="45" y="74"/>
                  </a:lnTo>
                  <a:lnTo>
                    <a:pt x="44" y="75"/>
                  </a:lnTo>
                  <a:lnTo>
                    <a:pt x="43" y="75"/>
                  </a:lnTo>
                  <a:lnTo>
                    <a:pt x="43" y="75"/>
                  </a:lnTo>
                  <a:lnTo>
                    <a:pt x="43" y="76"/>
                  </a:lnTo>
                  <a:lnTo>
                    <a:pt x="44" y="77"/>
                  </a:lnTo>
                  <a:lnTo>
                    <a:pt x="47" y="77"/>
                  </a:lnTo>
                  <a:lnTo>
                    <a:pt x="50" y="80"/>
                  </a:lnTo>
                  <a:lnTo>
                    <a:pt x="55" y="82"/>
                  </a:lnTo>
                  <a:lnTo>
                    <a:pt x="58" y="85"/>
                  </a:lnTo>
                  <a:lnTo>
                    <a:pt x="61" y="86"/>
                  </a:lnTo>
                  <a:lnTo>
                    <a:pt x="61" y="86"/>
                  </a:lnTo>
                  <a:lnTo>
                    <a:pt x="63" y="85"/>
                  </a:lnTo>
                  <a:lnTo>
                    <a:pt x="64" y="85"/>
                  </a:lnTo>
                  <a:lnTo>
                    <a:pt x="65" y="83"/>
                  </a:lnTo>
                  <a:lnTo>
                    <a:pt x="65" y="81"/>
                  </a:lnTo>
                  <a:lnTo>
                    <a:pt x="65" y="79"/>
                  </a:lnTo>
                  <a:lnTo>
                    <a:pt x="65" y="77"/>
                  </a:lnTo>
                  <a:lnTo>
                    <a:pt x="65" y="74"/>
                  </a:lnTo>
                  <a:lnTo>
                    <a:pt x="64" y="72"/>
                  </a:lnTo>
                  <a:lnTo>
                    <a:pt x="62" y="70"/>
                  </a:lnTo>
                  <a:lnTo>
                    <a:pt x="61" y="69"/>
                  </a:lnTo>
                  <a:lnTo>
                    <a:pt x="61" y="69"/>
                  </a:lnTo>
                  <a:lnTo>
                    <a:pt x="59" y="68"/>
                  </a:lnTo>
                  <a:lnTo>
                    <a:pt x="57" y="67"/>
                  </a:lnTo>
                  <a:lnTo>
                    <a:pt x="56" y="65"/>
                  </a:lnTo>
                  <a:lnTo>
                    <a:pt x="54" y="62"/>
                  </a:lnTo>
                  <a:lnTo>
                    <a:pt x="54" y="62"/>
                  </a:lnTo>
                  <a:lnTo>
                    <a:pt x="53" y="61"/>
                  </a:lnTo>
                  <a:lnTo>
                    <a:pt x="54" y="61"/>
                  </a:lnTo>
                  <a:lnTo>
                    <a:pt x="54" y="61"/>
                  </a:lnTo>
                  <a:lnTo>
                    <a:pt x="55" y="61"/>
                  </a:lnTo>
                  <a:lnTo>
                    <a:pt x="57" y="61"/>
                  </a:lnTo>
                  <a:lnTo>
                    <a:pt x="61" y="62"/>
                  </a:lnTo>
                  <a:lnTo>
                    <a:pt x="65" y="63"/>
                  </a:lnTo>
                  <a:lnTo>
                    <a:pt x="69" y="65"/>
                  </a:lnTo>
                  <a:lnTo>
                    <a:pt x="73" y="66"/>
                  </a:lnTo>
                  <a:lnTo>
                    <a:pt x="75" y="67"/>
                  </a:lnTo>
                  <a:lnTo>
                    <a:pt x="77" y="69"/>
                  </a:lnTo>
                  <a:lnTo>
                    <a:pt x="80" y="70"/>
                  </a:lnTo>
                  <a:lnTo>
                    <a:pt x="82" y="73"/>
                  </a:lnTo>
                  <a:lnTo>
                    <a:pt x="85" y="75"/>
                  </a:lnTo>
                  <a:lnTo>
                    <a:pt x="87" y="76"/>
                  </a:lnTo>
                  <a:lnTo>
                    <a:pt x="89" y="77"/>
                  </a:lnTo>
                  <a:lnTo>
                    <a:pt x="90" y="77"/>
                  </a:lnTo>
                  <a:lnTo>
                    <a:pt x="93" y="77"/>
                  </a:lnTo>
                  <a:lnTo>
                    <a:pt x="95" y="76"/>
                  </a:lnTo>
                  <a:lnTo>
                    <a:pt x="95" y="76"/>
                  </a:lnTo>
                  <a:lnTo>
                    <a:pt x="95" y="75"/>
                  </a:lnTo>
                  <a:lnTo>
                    <a:pt x="95" y="73"/>
                  </a:lnTo>
                  <a:lnTo>
                    <a:pt x="95" y="72"/>
                  </a:lnTo>
                  <a:lnTo>
                    <a:pt x="94" y="70"/>
                  </a:lnTo>
                  <a:lnTo>
                    <a:pt x="94" y="69"/>
                  </a:lnTo>
                  <a:lnTo>
                    <a:pt x="93" y="68"/>
                  </a:lnTo>
                  <a:lnTo>
                    <a:pt x="94" y="66"/>
                  </a:lnTo>
                  <a:lnTo>
                    <a:pt x="94" y="65"/>
                  </a:lnTo>
                  <a:lnTo>
                    <a:pt x="95" y="65"/>
                  </a:lnTo>
                  <a:lnTo>
                    <a:pt x="96" y="64"/>
                  </a:lnTo>
                  <a:lnTo>
                    <a:pt x="97" y="64"/>
                  </a:lnTo>
                  <a:lnTo>
                    <a:pt x="101" y="65"/>
                  </a:lnTo>
                  <a:lnTo>
                    <a:pt x="105" y="65"/>
                  </a:lnTo>
                  <a:lnTo>
                    <a:pt x="109" y="65"/>
                  </a:lnTo>
                  <a:lnTo>
                    <a:pt x="112" y="65"/>
                  </a:lnTo>
                  <a:lnTo>
                    <a:pt x="114" y="66"/>
                  </a:lnTo>
                  <a:lnTo>
                    <a:pt x="117" y="67"/>
                  </a:lnTo>
                  <a:lnTo>
                    <a:pt x="123" y="69"/>
                  </a:lnTo>
                  <a:lnTo>
                    <a:pt x="128" y="71"/>
                  </a:lnTo>
                  <a:lnTo>
                    <a:pt x="130" y="72"/>
                  </a:lnTo>
                  <a:lnTo>
                    <a:pt x="132" y="72"/>
                  </a:lnTo>
                  <a:lnTo>
                    <a:pt x="135" y="72"/>
                  </a:lnTo>
                  <a:lnTo>
                    <a:pt x="137" y="72"/>
                  </a:lnTo>
                  <a:lnTo>
                    <a:pt x="140" y="70"/>
                  </a:lnTo>
                  <a:lnTo>
                    <a:pt x="141" y="69"/>
                  </a:lnTo>
                  <a:lnTo>
                    <a:pt x="143" y="67"/>
                  </a:lnTo>
                  <a:lnTo>
                    <a:pt x="144" y="65"/>
                  </a:lnTo>
                  <a:lnTo>
                    <a:pt x="144" y="64"/>
                  </a:lnTo>
                  <a:lnTo>
                    <a:pt x="145" y="61"/>
                  </a:lnTo>
                  <a:lnTo>
                    <a:pt x="144" y="60"/>
                  </a:lnTo>
                  <a:lnTo>
                    <a:pt x="144" y="59"/>
                  </a:lnTo>
                  <a:lnTo>
                    <a:pt x="143" y="58"/>
                  </a:lnTo>
                  <a:lnTo>
                    <a:pt x="141" y="57"/>
                  </a:lnTo>
                  <a:lnTo>
                    <a:pt x="137" y="55"/>
                  </a:lnTo>
                  <a:lnTo>
                    <a:pt x="132" y="51"/>
                  </a:lnTo>
                  <a:lnTo>
                    <a:pt x="126" y="48"/>
                  </a:lnTo>
                  <a:lnTo>
                    <a:pt x="123" y="46"/>
                  </a:lnTo>
                  <a:lnTo>
                    <a:pt x="122" y="46"/>
                  </a:lnTo>
                  <a:lnTo>
                    <a:pt x="121" y="45"/>
                  </a:lnTo>
                  <a:lnTo>
                    <a:pt x="121" y="45"/>
                  </a:lnTo>
                  <a:lnTo>
                    <a:pt x="120" y="44"/>
                  </a:lnTo>
                  <a:lnTo>
                    <a:pt x="119" y="43"/>
                  </a:lnTo>
                  <a:lnTo>
                    <a:pt x="119" y="42"/>
                  </a:lnTo>
                  <a:lnTo>
                    <a:pt x="118" y="41"/>
                  </a:lnTo>
                  <a:lnTo>
                    <a:pt x="119" y="41"/>
                  </a:lnTo>
                  <a:lnTo>
                    <a:pt x="119" y="39"/>
                  </a:lnTo>
                  <a:lnTo>
                    <a:pt x="118" y="37"/>
                  </a:lnTo>
                  <a:lnTo>
                    <a:pt x="118" y="37"/>
                  </a:lnTo>
                  <a:lnTo>
                    <a:pt x="118" y="36"/>
                  </a:lnTo>
                  <a:lnTo>
                    <a:pt x="118" y="35"/>
                  </a:lnTo>
                  <a:lnTo>
                    <a:pt x="119" y="33"/>
                  </a:lnTo>
                  <a:lnTo>
                    <a:pt x="119" y="32"/>
                  </a:lnTo>
                  <a:lnTo>
                    <a:pt x="120" y="32"/>
                  </a:lnTo>
                  <a:lnTo>
                    <a:pt x="121" y="32"/>
                  </a:lnTo>
                  <a:lnTo>
                    <a:pt x="122" y="32"/>
                  </a:lnTo>
                  <a:lnTo>
                    <a:pt x="125" y="32"/>
                  </a:lnTo>
                  <a:lnTo>
                    <a:pt x="127" y="32"/>
                  </a:lnTo>
                  <a:lnTo>
                    <a:pt x="130" y="34"/>
                  </a:lnTo>
                  <a:lnTo>
                    <a:pt x="135" y="35"/>
                  </a:lnTo>
                  <a:lnTo>
                    <a:pt x="140" y="37"/>
                  </a:lnTo>
                  <a:lnTo>
                    <a:pt x="143" y="38"/>
                  </a:lnTo>
                  <a:lnTo>
                    <a:pt x="145" y="39"/>
                  </a:lnTo>
                  <a:lnTo>
                    <a:pt x="147" y="40"/>
                  </a:lnTo>
                  <a:lnTo>
                    <a:pt x="148" y="40"/>
                  </a:lnTo>
                  <a:lnTo>
                    <a:pt x="149" y="39"/>
                  </a:lnTo>
                  <a:lnTo>
                    <a:pt x="151" y="38"/>
                  </a:lnTo>
                  <a:lnTo>
                    <a:pt x="153" y="38"/>
                  </a:lnTo>
                  <a:lnTo>
                    <a:pt x="153" y="38"/>
                  </a:lnTo>
                  <a:lnTo>
                    <a:pt x="154" y="37"/>
                  </a:lnTo>
                  <a:lnTo>
                    <a:pt x="154" y="37"/>
                  </a:lnTo>
                  <a:lnTo>
                    <a:pt x="155" y="37"/>
                  </a:lnTo>
                  <a:lnTo>
                    <a:pt x="156" y="33"/>
                  </a:lnTo>
                  <a:lnTo>
                    <a:pt x="156" y="29"/>
                  </a:lnTo>
                  <a:lnTo>
                    <a:pt x="156" y="27"/>
                  </a:lnTo>
                  <a:lnTo>
                    <a:pt x="155" y="24"/>
                  </a:lnTo>
                  <a:lnTo>
                    <a:pt x="154" y="24"/>
                  </a:lnTo>
                  <a:lnTo>
                    <a:pt x="153" y="23"/>
                  </a:lnTo>
                  <a:lnTo>
                    <a:pt x="153" y="22"/>
                  </a:lnTo>
                  <a:lnTo>
                    <a:pt x="151" y="22"/>
                  </a:lnTo>
                  <a:lnTo>
                    <a:pt x="150" y="23"/>
                  </a:lnTo>
                  <a:lnTo>
                    <a:pt x="150" y="23"/>
                  </a:lnTo>
                  <a:lnTo>
                    <a:pt x="150" y="24"/>
                  </a:lnTo>
                  <a:lnTo>
                    <a:pt x="149" y="24"/>
                  </a:lnTo>
                  <a:lnTo>
                    <a:pt x="147" y="25"/>
                  </a:lnTo>
                  <a:lnTo>
                    <a:pt x="143" y="28"/>
                  </a:lnTo>
                  <a:lnTo>
                    <a:pt x="142" y="28"/>
                  </a:lnTo>
                  <a:lnTo>
                    <a:pt x="141" y="28"/>
                  </a:lnTo>
                  <a:lnTo>
                    <a:pt x="138" y="28"/>
                  </a:lnTo>
                  <a:lnTo>
                    <a:pt x="137" y="29"/>
                  </a:lnTo>
                  <a:lnTo>
                    <a:pt x="132" y="28"/>
                  </a:lnTo>
                  <a:lnTo>
                    <a:pt x="127" y="28"/>
                  </a:lnTo>
                  <a:lnTo>
                    <a:pt x="118" y="27"/>
                  </a:lnTo>
                  <a:lnTo>
                    <a:pt x="114" y="26"/>
                  </a:lnTo>
                  <a:lnTo>
                    <a:pt x="113" y="25"/>
                  </a:lnTo>
                  <a:lnTo>
                    <a:pt x="113" y="25"/>
                  </a:lnTo>
                  <a:lnTo>
                    <a:pt x="113" y="24"/>
                  </a:lnTo>
                  <a:lnTo>
                    <a:pt x="112" y="24"/>
                  </a:lnTo>
                  <a:lnTo>
                    <a:pt x="112" y="21"/>
                  </a:lnTo>
                  <a:lnTo>
                    <a:pt x="110" y="20"/>
                  </a:lnTo>
                  <a:lnTo>
                    <a:pt x="109" y="18"/>
                  </a:lnTo>
                  <a:lnTo>
                    <a:pt x="108" y="16"/>
                  </a:lnTo>
                  <a:lnTo>
                    <a:pt x="106" y="15"/>
                  </a:lnTo>
                  <a:lnTo>
                    <a:pt x="105" y="14"/>
                  </a:lnTo>
                  <a:lnTo>
                    <a:pt x="105" y="14"/>
                  </a:lnTo>
                  <a:lnTo>
                    <a:pt x="105" y="12"/>
                  </a:lnTo>
                  <a:lnTo>
                    <a:pt x="105" y="12"/>
                  </a:lnTo>
                  <a:lnTo>
                    <a:pt x="105" y="11"/>
                  </a:lnTo>
                  <a:lnTo>
                    <a:pt x="105" y="8"/>
                  </a:lnTo>
                  <a:lnTo>
                    <a:pt x="105" y="8"/>
                  </a:lnTo>
                  <a:lnTo>
                    <a:pt x="105" y="8"/>
                  </a:lnTo>
                  <a:lnTo>
                    <a:pt x="106" y="6"/>
                  </a:lnTo>
                  <a:lnTo>
                    <a:pt x="106" y="5"/>
                  </a:lnTo>
                  <a:lnTo>
                    <a:pt x="106" y="4"/>
                  </a:lnTo>
                  <a:lnTo>
                    <a:pt x="106" y="3"/>
                  </a:lnTo>
                  <a:lnTo>
                    <a:pt x="105" y="2"/>
                  </a:lnTo>
                  <a:lnTo>
                    <a:pt x="105" y="1"/>
                  </a:lnTo>
                  <a:lnTo>
                    <a:pt x="105" y="0"/>
                  </a:lnTo>
                  <a:lnTo>
                    <a:pt x="104" y="0"/>
                  </a:lnTo>
                  <a:lnTo>
                    <a:pt x="102" y="0"/>
                  </a:lnTo>
                  <a:lnTo>
                    <a:pt x="102" y="1"/>
                  </a:lnTo>
                  <a:lnTo>
                    <a:pt x="101" y="2"/>
                  </a:lnTo>
                  <a:lnTo>
                    <a:pt x="101" y="3"/>
                  </a:lnTo>
                  <a:lnTo>
                    <a:pt x="100" y="4"/>
                  </a:lnTo>
                  <a:lnTo>
                    <a:pt x="97" y="8"/>
                  </a:lnTo>
                  <a:lnTo>
                    <a:pt x="93" y="13"/>
                  </a:lnTo>
                  <a:lnTo>
                    <a:pt x="89" y="18"/>
                  </a:lnTo>
                  <a:lnTo>
                    <a:pt x="86" y="22"/>
                  </a:lnTo>
                  <a:lnTo>
                    <a:pt x="84" y="24"/>
                  </a:lnTo>
                  <a:lnTo>
                    <a:pt x="83" y="24"/>
                  </a:lnTo>
                  <a:lnTo>
                    <a:pt x="81" y="25"/>
                  </a:lnTo>
                  <a:lnTo>
                    <a:pt x="80" y="25"/>
                  </a:lnTo>
                  <a:lnTo>
                    <a:pt x="79" y="25"/>
                  </a:lnTo>
                  <a:lnTo>
                    <a:pt x="78" y="25"/>
                  </a:lnTo>
                  <a:lnTo>
                    <a:pt x="78" y="24"/>
                  </a:lnTo>
                  <a:lnTo>
                    <a:pt x="78" y="24"/>
                  </a:lnTo>
                  <a:lnTo>
                    <a:pt x="80" y="19"/>
                  </a:lnTo>
                  <a:lnTo>
                    <a:pt x="81" y="14"/>
                  </a:lnTo>
                  <a:lnTo>
                    <a:pt x="82" y="13"/>
                  </a:lnTo>
                  <a:lnTo>
                    <a:pt x="82" y="11"/>
                  </a:lnTo>
                  <a:lnTo>
                    <a:pt x="81" y="9"/>
                  </a:lnTo>
                  <a:lnTo>
                    <a:pt x="80" y="7"/>
                  </a:lnTo>
                  <a:lnTo>
                    <a:pt x="80" y="7"/>
                  </a:lnTo>
                  <a:lnTo>
                    <a:pt x="79" y="6"/>
                  </a:lnTo>
                  <a:lnTo>
                    <a:pt x="78" y="7"/>
                  </a:lnTo>
                  <a:lnTo>
                    <a:pt x="78" y="7"/>
                  </a:lnTo>
                  <a:lnTo>
                    <a:pt x="77" y="9"/>
                  </a:lnTo>
                  <a:lnTo>
                    <a:pt x="76" y="12"/>
                  </a:lnTo>
                  <a:lnTo>
                    <a:pt x="74" y="16"/>
                  </a:lnTo>
                  <a:lnTo>
                    <a:pt x="73" y="18"/>
                  </a:lnTo>
                  <a:lnTo>
                    <a:pt x="71" y="20"/>
                  </a:lnTo>
                  <a:lnTo>
                    <a:pt x="69" y="21"/>
                  </a:lnTo>
                  <a:lnTo>
                    <a:pt x="68" y="22"/>
                  </a:lnTo>
                  <a:lnTo>
                    <a:pt x="67" y="23"/>
                  </a:lnTo>
                  <a:lnTo>
                    <a:pt x="65" y="24"/>
                  </a:lnTo>
                  <a:lnTo>
                    <a:pt x="65" y="25"/>
                  </a:lnTo>
                  <a:lnTo>
                    <a:pt x="64" y="26"/>
                  </a:lnTo>
                  <a:lnTo>
                    <a:pt x="64" y="27"/>
                  </a:lnTo>
                  <a:lnTo>
                    <a:pt x="64" y="27"/>
                  </a:lnTo>
                  <a:lnTo>
                    <a:pt x="64" y="28"/>
                  </a:lnTo>
                  <a:lnTo>
                    <a:pt x="65" y="28"/>
                  </a:lnTo>
                  <a:lnTo>
                    <a:pt x="67" y="28"/>
                  </a:lnTo>
                  <a:lnTo>
                    <a:pt x="71" y="29"/>
                  </a:lnTo>
                  <a:lnTo>
                    <a:pt x="76" y="30"/>
                  </a:lnTo>
                  <a:lnTo>
                    <a:pt x="81" y="31"/>
                  </a:lnTo>
                  <a:lnTo>
                    <a:pt x="8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śľiḓè"/>
            <p:cNvSpPr/>
            <p:nvPr/>
          </p:nvSpPr>
          <p:spPr bwMode="auto">
            <a:xfrm>
              <a:off x="2492376" y="3494088"/>
              <a:ext cx="1190625" cy="766763"/>
            </a:xfrm>
            <a:custGeom>
              <a:avLst/>
              <a:gdLst>
                <a:gd name="T0" fmla="*/ 238 w 750"/>
                <a:gd name="T1" fmla="*/ 410 h 483"/>
                <a:gd name="T2" fmla="*/ 260 w 750"/>
                <a:gd name="T3" fmla="*/ 439 h 483"/>
                <a:gd name="T4" fmla="*/ 256 w 750"/>
                <a:gd name="T5" fmla="*/ 482 h 483"/>
                <a:gd name="T6" fmla="*/ 230 w 750"/>
                <a:gd name="T7" fmla="*/ 454 h 483"/>
                <a:gd name="T8" fmla="*/ 255 w 750"/>
                <a:gd name="T9" fmla="*/ 473 h 483"/>
                <a:gd name="T10" fmla="*/ 249 w 750"/>
                <a:gd name="T11" fmla="*/ 443 h 483"/>
                <a:gd name="T12" fmla="*/ 234 w 750"/>
                <a:gd name="T13" fmla="*/ 401 h 483"/>
                <a:gd name="T14" fmla="*/ 260 w 750"/>
                <a:gd name="T15" fmla="*/ 397 h 483"/>
                <a:gd name="T16" fmla="*/ 28 w 750"/>
                <a:gd name="T17" fmla="*/ 433 h 483"/>
                <a:gd name="T18" fmla="*/ 13 w 750"/>
                <a:gd name="T19" fmla="*/ 428 h 483"/>
                <a:gd name="T20" fmla="*/ 0 w 750"/>
                <a:gd name="T21" fmla="*/ 419 h 483"/>
                <a:gd name="T22" fmla="*/ 37 w 750"/>
                <a:gd name="T23" fmla="*/ 447 h 483"/>
                <a:gd name="T24" fmla="*/ 123 w 750"/>
                <a:gd name="T25" fmla="*/ 381 h 483"/>
                <a:gd name="T26" fmla="*/ 160 w 750"/>
                <a:gd name="T27" fmla="*/ 436 h 483"/>
                <a:gd name="T28" fmla="*/ 224 w 750"/>
                <a:gd name="T29" fmla="*/ 423 h 483"/>
                <a:gd name="T30" fmla="*/ 193 w 750"/>
                <a:gd name="T31" fmla="*/ 391 h 483"/>
                <a:gd name="T32" fmla="*/ 216 w 750"/>
                <a:gd name="T33" fmla="*/ 409 h 483"/>
                <a:gd name="T34" fmla="*/ 278 w 750"/>
                <a:gd name="T35" fmla="*/ 482 h 483"/>
                <a:gd name="T36" fmla="*/ 351 w 750"/>
                <a:gd name="T37" fmla="*/ 426 h 483"/>
                <a:gd name="T38" fmla="*/ 437 w 750"/>
                <a:gd name="T39" fmla="*/ 430 h 483"/>
                <a:gd name="T40" fmla="*/ 411 w 750"/>
                <a:gd name="T41" fmla="*/ 359 h 483"/>
                <a:gd name="T42" fmla="*/ 388 w 750"/>
                <a:gd name="T43" fmla="*/ 381 h 483"/>
                <a:gd name="T44" fmla="*/ 423 w 750"/>
                <a:gd name="T45" fmla="*/ 447 h 483"/>
                <a:gd name="T46" fmla="*/ 405 w 750"/>
                <a:gd name="T47" fmla="*/ 417 h 483"/>
                <a:gd name="T48" fmla="*/ 401 w 750"/>
                <a:gd name="T49" fmla="*/ 366 h 483"/>
                <a:gd name="T50" fmla="*/ 427 w 750"/>
                <a:gd name="T51" fmla="*/ 408 h 483"/>
                <a:gd name="T52" fmla="*/ 448 w 750"/>
                <a:gd name="T53" fmla="*/ 334 h 483"/>
                <a:gd name="T54" fmla="*/ 498 w 750"/>
                <a:gd name="T55" fmla="*/ 301 h 483"/>
                <a:gd name="T56" fmla="*/ 551 w 750"/>
                <a:gd name="T57" fmla="*/ 375 h 483"/>
                <a:gd name="T58" fmla="*/ 583 w 750"/>
                <a:gd name="T59" fmla="*/ 330 h 483"/>
                <a:gd name="T60" fmla="*/ 544 w 750"/>
                <a:gd name="T61" fmla="*/ 279 h 483"/>
                <a:gd name="T62" fmla="*/ 565 w 750"/>
                <a:gd name="T63" fmla="*/ 265 h 483"/>
                <a:gd name="T64" fmla="*/ 537 w 750"/>
                <a:gd name="T65" fmla="*/ 269 h 483"/>
                <a:gd name="T66" fmla="*/ 572 w 750"/>
                <a:gd name="T67" fmla="*/ 333 h 483"/>
                <a:gd name="T68" fmla="*/ 602 w 750"/>
                <a:gd name="T69" fmla="*/ 327 h 483"/>
                <a:gd name="T70" fmla="*/ 589 w 750"/>
                <a:gd name="T71" fmla="*/ 271 h 483"/>
                <a:gd name="T72" fmla="*/ 650 w 750"/>
                <a:gd name="T73" fmla="*/ 233 h 483"/>
                <a:gd name="T74" fmla="*/ 668 w 750"/>
                <a:gd name="T75" fmla="*/ 220 h 483"/>
                <a:gd name="T76" fmla="*/ 613 w 750"/>
                <a:gd name="T77" fmla="*/ 169 h 483"/>
                <a:gd name="T78" fmla="*/ 644 w 750"/>
                <a:gd name="T79" fmla="*/ 157 h 483"/>
                <a:gd name="T80" fmla="*/ 690 w 750"/>
                <a:gd name="T81" fmla="*/ 213 h 483"/>
                <a:gd name="T82" fmla="*/ 658 w 750"/>
                <a:gd name="T83" fmla="*/ 175 h 483"/>
                <a:gd name="T84" fmla="*/ 620 w 750"/>
                <a:gd name="T85" fmla="*/ 169 h 483"/>
                <a:gd name="T86" fmla="*/ 664 w 750"/>
                <a:gd name="T87" fmla="*/ 208 h 483"/>
                <a:gd name="T88" fmla="*/ 710 w 750"/>
                <a:gd name="T89" fmla="*/ 149 h 483"/>
                <a:gd name="T90" fmla="*/ 697 w 750"/>
                <a:gd name="T91" fmla="*/ 143 h 483"/>
                <a:gd name="T92" fmla="*/ 641 w 750"/>
                <a:gd name="T93" fmla="*/ 104 h 483"/>
                <a:gd name="T94" fmla="*/ 692 w 750"/>
                <a:gd name="T95" fmla="*/ 96 h 483"/>
                <a:gd name="T96" fmla="*/ 709 w 750"/>
                <a:gd name="T97" fmla="*/ 135 h 483"/>
                <a:gd name="T98" fmla="*/ 650 w 750"/>
                <a:gd name="T99" fmla="*/ 108 h 483"/>
                <a:gd name="T100" fmla="*/ 667 w 750"/>
                <a:gd name="T101" fmla="*/ 97 h 483"/>
                <a:gd name="T102" fmla="*/ 718 w 750"/>
                <a:gd name="T103" fmla="*/ 126 h 483"/>
                <a:gd name="T104" fmla="*/ 706 w 750"/>
                <a:gd name="T105" fmla="*/ 61 h 483"/>
                <a:gd name="T106" fmla="*/ 732 w 750"/>
                <a:gd name="T107" fmla="*/ 81 h 483"/>
                <a:gd name="T108" fmla="*/ 669 w 750"/>
                <a:gd name="T109" fmla="*/ 73 h 483"/>
                <a:gd name="T110" fmla="*/ 673 w 750"/>
                <a:gd name="T111" fmla="*/ 53 h 483"/>
                <a:gd name="T112" fmla="*/ 654 w 750"/>
                <a:gd name="T113" fmla="*/ 62 h 483"/>
                <a:gd name="T114" fmla="*/ 698 w 750"/>
                <a:gd name="T115" fmla="*/ 91 h 483"/>
                <a:gd name="T116" fmla="*/ 741 w 750"/>
                <a:gd name="T117" fmla="*/ 77 h 483"/>
                <a:gd name="T118" fmla="*/ 662 w 750"/>
                <a:gd name="T119" fmla="*/ 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483">
                  <a:moveTo>
                    <a:pt x="265" y="417"/>
                  </a:moveTo>
                  <a:lnTo>
                    <a:pt x="258" y="417"/>
                  </a:lnTo>
                  <a:lnTo>
                    <a:pt x="258" y="414"/>
                  </a:lnTo>
                  <a:lnTo>
                    <a:pt x="257" y="411"/>
                  </a:lnTo>
                  <a:lnTo>
                    <a:pt x="257" y="408"/>
                  </a:lnTo>
                  <a:lnTo>
                    <a:pt x="256" y="405"/>
                  </a:lnTo>
                  <a:lnTo>
                    <a:pt x="255" y="404"/>
                  </a:lnTo>
                  <a:lnTo>
                    <a:pt x="253" y="403"/>
                  </a:lnTo>
                  <a:lnTo>
                    <a:pt x="251" y="401"/>
                  </a:lnTo>
                  <a:lnTo>
                    <a:pt x="249" y="401"/>
                  </a:lnTo>
                  <a:lnTo>
                    <a:pt x="246" y="401"/>
                  </a:lnTo>
                  <a:lnTo>
                    <a:pt x="244" y="402"/>
                  </a:lnTo>
                  <a:lnTo>
                    <a:pt x="241" y="404"/>
                  </a:lnTo>
                  <a:lnTo>
                    <a:pt x="241" y="405"/>
                  </a:lnTo>
                  <a:lnTo>
                    <a:pt x="239" y="408"/>
                  </a:lnTo>
                  <a:lnTo>
                    <a:pt x="238" y="410"/>
                  </a:lnTo>
                  <a:lnTo>
                    <a:pt x="238" y="414"/>
                  </a:lnTo>
                  <a:lnTo>
                    <a:pt x="238" y="417"/>
                  </a:lnTo>
                  <a:lnTo>
                    <a:pt x="238" y="420"/>
                  </a:lnTo>
                  <a:lnTo>
                    <a:pt x="238" y="421"/>
                  </a:lnTo>
                  <a:lnTo>
                    <a:pt x="238" y="423"/>
                  </a:lnTo>
                  <a:lnTo>
                    <a:pt x="239" y="425"/>
                  </a:lnTo>
                  <a:lnTo>
                    <a:pt x="240" y="426"/>
                  </a:lnTo>
                  <a:lnTo>
                    <a:pt x="241" y="428"/>
                  </a:lnTo>
                  <a:lnTo>
                    <a:pt x="242" y="429"/>
                  </a:lnTo>
                  <a:lnTo>
                    <a:pt x="244" y="430"/>
                  </a:lnTo>
                  <a:lnTo>
                    <a:pt x="245" y="431"/>
                  </a:lnTo>
                  <a:lnTo>
                    <a:pt x="249" y="433"/>
                  </a:lnTo>
                  <a:lnTo>
                    <a:pt x="251" y="434"/>
                  </a:lnTo>
                  <a:lnTo>
                    <a:pt x="253" y="434"/>
                  </a:lnTo>
                  <a:lnTo>
                    <a:pt x="257" y="437"/>
                  </a:lnTo>
                  <a:lnTo>
                    <a:pt x="260" y="439"/>
                  </a:lnTo>
                  <a:lnTo>
                    <a:pt x="262" y="442"/>
                  </a:lnTo>
                  <a:lnTo>
                    <a:pt x="264" y="444"/>
                  </a:lnTo>
                  <a:lnTo>
                    <a:pt x="265" y="447"/>
                  </a:lnTo>
                  <a:lnTo>
                    <a:pt x="266" y="450"/>
                  </a:lnTo>
                  <a:lnTo>
                    <a:pt x="267" y="454"/>
                  </a:lnTo>
                  <a:lnTo>
                    <a:pt x="267" y="458"/>
                  </a:lnTo>
                  <a:lnTo>
                    <a:pt x="266" y="463"/>
                  </a:lnTo>
                  <a:lnTo>
                    <a:pt x="265" y="469"/>
                  </a:lnTo>
                  <a:lnTo>
                    <a:pt x="265" y="471"/>
                  </a:lnTo>
                  <a:lnTo>
                    <a:pt x="264" y="473"/>
                  </a:lnTo>
                  <a:lnTo>
                    <a:pt x="263" y="475"/>
                  </a:lnTo>
                  <a:lnTo>
                    <a:pt x="261" y="477"/>
                  </a:lnTo>
                  <a:lnTo>
                    <a:pt x="261" y="478"/>
                  </a:lnTo>
                  <a:lnTo>
                    <a:pt x="259" y="479"/>
                  </a:lnTo>
                  <a:lnTo>
                    <a:pt x="257" y="481"/>
                  </a:lnTo>
                  <a:lnTo>
                    <a:pt x="256" y="482"/>
                  </a:lnTo>
                  <a:lnTo>
                    <a:pt x="254" y="482"/>
                  </a:lnTo>
                  <a:lnTo>
                    <a:pt x="253" y="483"/>
                  </a:lnTo>
                  <a:lnTo>
                    <a:pt x="250" y="483"/>
                  </a:lnTo>
                  <a:lnTo>
                    <a:pt x="248" y="483"/>
                  </a:lnTo>
                  <a:lnTo>
                    <a:pt x="245" y="483"/>
                  </a:lnTo>
                  <a:lnTo>
                    <a:pt x="242" y="482"/>
                  </a:lnTo>
                  <a:lnTo>
                    <a:pt x="240" y="482"/>
                  </a:lnTo>
                  <a:lnTo>
                    <a:pt x="237" y="481"/>
                  </a:lnTo>
                  <a:lnTo>
                    <a:pt x="236" y="478"/>
                  </a:lnTo>
                  <a:lnTo>
                    <a:pt x="234" y="476"/>
                  </a:lnTo>
                  <a:lnTo>
                    <a:pt x="232" y="474"/>
                  </a:lnTo>
                  <a:lnTo>
                    <a:pt x="231" y="470"/>
                  </a:lnTo>
                  <a:lnTo>
                    <a:pt x="231" y="468"/>
                  </a:lnTo>
                  <a:lnTo>
                    <a:pt x="230" y="464"/>
                  </a:lnTo>
                  <a:lnTo>
                    <a:pt x="230" y="459"/>
                  </a:lnTo>
                  <a:lnTo>
                    <a:pt x="230" y="454"/>
                  </a:lnTo>
                  <a:lnTo>
                    <a:pt x="236" y="454"/>
                  </a:lnTo>
                  <a:lnTo>
                    <a:pt x="236" y="459"/>
                  </a:lnTo>
                  <a:lnTo>
                    <a:pt x="236" y="464"/>
                  </a:lnTo>
                  <a:lnTo>
                    <a:pt x="237" y="467"/>
                  </a:lnTo>
                  <a:lnTo>
                    <a:pt x="239" y="470"/>
                  </a:lnTo>
                  <a:lnTo>
                    <a:pt x="240" y="471"/>
                  </a:lnTo>
                  <a:lnTo>
                    <a:pt x="241" y="473"/>
                  </a:lnTo>
                  <a:lnTo>
                    <a:pt x="241" y="474"/>
                  </a:lnTo>
                  <a:lnTo>
                    <a:pt x="243" y="474"/>
                  </a:lnTo>
                  <a:lnTo>
                    <a:pt x="244" y="474"/>
                  </a:lnTo>
                  <a:lnTo>
                    <a:pt x="245" y="475"/>
                  </a:lnTo>
                  <a:lnTo>
                    <a:pt x="247" y="475"/>
                  </a:lnTo>
                  <a:lnTo>
                    <a:pt x="249" y="475"/>
                  </a:lnTo>
                  <a:lnTo>
                    <a:pt x="251" y="475"/>
                  </a:lnTo>
                  <a:lnTo>
                    <a:pt x="253" y="474"/>
                  </a:lnTo>
                  <a:lnTo>
                    <a:pt x="255" y="473"/>
                  </a:lnTo>
                  <a:lnTo>
                    <a:pt x="257" y="471"/>
                  </a:lnTo>
                  <a:lnTo>
                    <a:pt x="258" y="469"/>
                  </a:lnTo>
                  <a:lnTo>
                    <a:pt x="259" y="466"/>
                  </a:lnTo>
                  <a:lnTo>
                    <a:pt x="260" y="463"/>
                  </a:lnTo>
                  <a:lnTo>
                    <a:pt x="260" y="460"/>
                  </a:lnTo>
                  <a:lnTo>
                    <a:pt x="260" y="457"/>
                  </a:lnTo>
                  <a:lnTo>
                    <a:pt x="259" y="454"/>
                  </a:lnTo>
                  <a:lnTo>
                    <a:pt x="258" y="453"/>
                  </a:lnTo>
                  <a:lnTo>
                    <a:pt x="257" y="450"/>
                  </a:lnTo>
                  <a:lnTo>
                    <a:pt x="257" y="449"/>
                  </a:lnTo>
                  <a:lnTo>
                    <a:pt x="255" y="447"/>
                  </a:lnTo>
                  <a:lnTo>
                    <a:pt x="253" y="446"/>
                  </a:lnTo>
                  <a:lnTo>
                    <a:pt x="251" y="445"/>
                  </a:lnTo>
                  <a:lnTo>
                    <a:pt x="251" y="445"/>
                  </a:lnTo>
                  <a:lnTo>
                    <a:pt x="250" y="444"/>
                  </a:lnTo>
                  <a:lnTo>
                    <a:pt x="249" y="443"/>
                  </a:lnTo>
                  <a:lnTo>
                    <a:pt x="246" y="442"/>
                  </a:lnTo>
                  <a:lnTo>
                    <a:pt x="241" y="439"/>
                  </a:lnTo>
                  <a:lnTo>
                    <a:pt x="238" y="437"/>
                  </a:lnTo>
                  <a:lnTo>
                    <a:pt x="236" y="436"/>
                  </a:lnTo>
                  <a:lnTo>
                    <a:pt x="234" y="434"/>
                  </a:lnTo>
                  <a:lnTo>
                    <a:pt x="233" y="432"/>
                  </a:lnTo>
                  <a:lnTo>
                    <a:pt x="232" y="430"/>
                  </a:lnTo>
                  <a:lnTo>
                    <a:pt x="232" y="427"/>
                  </a:lnTo>
                  <a:lnTo>
                    <a:pt x="231" y="424"/>
                  </a:lnTo>
                  <a:lnTo>
                    <a:pt x="231" y="421"/>
                  </a:lnTo>
                  <a:lnTo>
                    <a:pt x="231" y="417"/>
                  </a:lnTo>
                  <a:lnTo>
                    <a:pt x="231" y="412"/>
                  </a:lnTo>
                  <a:lnTo>
                    <a:pt x="232" y="407"/>
                  </a:lnTo>
                  <a:lnTo>
                    <a:pt x="232" y="405"/>
                  </a:lnTo>
                  <a:lnTo>
                    <a:pt x="233" y="403"/>
                  </a:lnTo>
                  <a:lnTo>
                    <a:pt x="234" y="401"/>
                  </a:lnTo>
                  <a:lnTo>
                    <a:pt x="235" y="399"/>
                  </a:lnTo>
                  <a:lnTo>
                    <a:pt x="236" y="397"/>
                  </a:lnTo>
                  <a:lnTo>
                    <a:pt x="237" y="397"/>
                  </a:lnTo>
                  <a:lnTo>
                    <a:pt x="239" y="395"/>
                  </a:lnTo>
                  <a:lnTo>
                    <a:pt x="241" y="394"/>
                  </a:lnTo>
                  <a:lnTo>
                    <a:pt x="242" y="393"/>
                  </a:lnTo>
                  <a:lnTo>
                    <a:pt x="244" y="393"/>
                  </a:lnTo>
                  <a:lnTo>
                    <a:pt x="245" y="393"/>
                  </a:lnTo>
                  <a:lnTo>
                    <a:pt x="248" y="393"/>
                  </a:lnTo>
                  <a:lnTo>
                    <a:pt x="249" y="393"/>
                  </a:lnTo>
                  <a:lnTo>
                    <a:pt x="252" y="393"/>
                  </a:lnTo>
                  <a:lnTo>
                    <a:pt x="253" y="393"/>
                  </a:lnTo>
                  <a:lnTo>
                    <a:pt x="256" y="394"/>
                  </a:lnTo>
                  <a:lnTo>
                    <a:pt x="257" y="395"/>
                  </a:lnTo>
                  <a:lnTo>
                    <a:pt x="258" y="396"/>
                  </a:lnTo>
                  <a:lnTo>
                    <a:pt x="260" y="397"/>
                  </a:lnTo>
                  <a:lnTo>
                    <a:pt x="261" y="399"/>
                  </a:lnTo>
                  <a:lnTo>
                    <a:pt x="262" y="401"/>
                  </a:lnTo>
                  <a:lnTo>
                    <a:pt x="263" y="403"/>
                  </a:lnTo>
                  <a:lnTo>
                    <a:pt x="264" y="405"/>
                  </a:lnTo>
                  <a:lnTo>
                    <a:pt x="264" y="407"/>
                  </a:lnTo>
                  <a:lnTo>
                    <a:pt x="265" y="412"/>
                  </a:lnTo>
                  <a:lnTo>
                    <a:pt x="265" y="417"/>
                  </a:lnTo>
                  <a:lnTo>
                    <a:pt x="265" y="417"/>
                  </a:lnTo>
                  <a:close/>
                  <a:moveTo>
                    <a:pt x="16" y="438"/>
                  </a:moveTo>
                  <a:lnTo>
                    <a:pt x="18" y="438"/>
                  </a:lnTo>
                  <a:lnTo>
                    <a:pt x="20" y="438"/>
                  </a:lnTo>
                  <a:lnTo>
                    <a:pt x="21" y="437"/>
                  </a:lnTo>
                  <a:lnTo>
                    <a:pt x="23" y="436"/>
                  </a:lnTo>
                  <a:lnTo>
                    <a:pt x="24" y="435"/>
                  </a:lnTo>
                  <a:lnTo>
                    <a:pt x="27" y="434"/>
                  </a:lnTo>
                  <a:lnTo>
                    <a:pt x="28" y="433"/>
                  </a:lnTo>
                  <a:lnTo>
                    <a:pt x="29" y="431"/>
                  </a:lnTo>
                  <a:lnTo>
                    <a:pt x="30" y="430"/>
                  </a:lnTo>
                  <a:lnTo>
                    <a:pt x="32" y="428"/>
                  </a:lnTo>
                  <a:lnTo>
                    <a:pt x="32" y="425"/>
                  </a:lnTo>
                  <a:lnTo>
                    <a:pt x="34" y="423"/>
                  </a:lnTo>
                  <a:lnTo>
                    <a:pt x="58" y="358"/>
                  </a:lnTo>
                  <a:lnTo>
                    <a:pt x="51" y="355"/>
                  </a:lnTo>
                  <a:lnTo>
                    <a:pt x="27" y="420"/>
                  </a:lnTo>
                  <a:lnTo>
                    <a:pt x="25" y="423"/>
                  </a:lnTo>
                  <a:lnTo>
                    <a:pt x="24" y="425"/>
                  </a:lnTo>
                  <a:lnTo>
                    <a:pt x="23" y="426"/>
                  </a:lnTo>
                  <a:lnTo>
                    <a:pt x="20" y="428"/>
                  </a:lnTo>
                  <a:lnTo>
                    <a:pt x="19" y="429"/>
                  </a:lnTo>
                  <a:lnTo>
                    <a:pt x="17" y="429"/>
                  </a:lnTo>
                  <a:lnTo>
                    <a:pt x="15" y="429"/>
                  </a:lnTo>
                  <a:lnTo>
                    <a:pt x="13" y="428"/>
                  </a:lnTo>
                  <a:lnTo>
                    <a:pt x="12" y="427"/>
                  </a:lnTo>
                  <a:lnTo>
                    <a:pt x="10" y="425"/>
                  </a:lnTo>
                  <a:lnTo>
                    <a:pt x="9" y="424"/>
                  </a:lnTo>
                  <a:lnTo>
                    <a:pt x="8" y="421"/>
                  </a:lnTo>
                  <a:lnTo>
                    <a:pt x="8" y="419"/>
                  </a:lnTo>
                  <a:lnTo>
                    <a:pt x="8" y="417"/>
                  </a:lnTo>
                  <a:lnTo>
                    <a:pt x="8" y="414"/>
                  </a:lnTo>
                  <a:lnTo>
                    <a:pt x="8" y="411"/>
                  </a:lnTo>
                  <a:lnTo>
                    <a:pt x="33" y="346"/>
                  </a:lnTo>
                  <a:lnTo>
                    <a:pt x="26" y="342"/>
                  </a:lnTo>
                  <a:lnTo>
                    <a:pt x="2" y="407"/>
                  </a:lnTo>
                  <a:lnTo>
                    <a:pt x="1" y="410"/>
                  </a:lnTo>
                  <a:lnTo>
                    <a:pt x="0" y="412"/>
                  </a:lnTo>
                  <a:lnTo>
                    <a:pt x="0" y="414"/>
                  </a:lnTo>
                  <a:lnTo>
                    <a:pt x="0" y="417"/>
                  </a:lnTo>
                  <a:lnTo>
                    <a:pt x="0" y="419"/>
                  </a:lnTo>
                  <a:lnTo>
                    <a:pt x="0" y="421"/>
                  </a:lnTo>
                  <a:lnTo>
                    <a:pt x="0" y="423"/>
                  </a:lnTo>
                  <a:lnTo>
                    <a:pt x="1" y="425"/>
                  </a:lnTo>
                  <a:lnTo>
                    <a:pt x="3" y="428"/>
                  </a:lnTo>
                  <a:lnTo>
                    <a:pt x="4" y="430"/>
                  </a:lnTo>
                  <a:lnTo>
                    <a:pt x="5" y="432"/>
                  </a:lnTo>
                  <a:lnTo>
                    <a:pt x="7" y="434"/>
                  </a:lnTo>
                  <a:lnTo>
                    <a:pt x="8" y="435"/>
                  </a:lnTo>
                  <a:lnTo>
                    <a:pt x="11" y="436"/>
                  </a:lnTo>
                  <a:lnTo>
                    <a:pt x="14" y="438"/>
                  </a:lnTo>
                  <a:lnTo>
                    <a:pt x="16" y="438"/>
                  </a:lnTo>
                  <a:lnTo>
                    <a:pt x="16" y="438"/>
                  </a:lnTo>
                  <a:close/>
                  <a:moveTo>
                    <a:pt x="68" y="458"/>
                  </a:moveTo>
                  <a:lnTo>
                    <a:pt x="68" y="373"/>
                  </a:lnTo>
                  <a:lnTo>
                    <a:pt x="44" y="450"/>
                  </a:lnTo>
                  <a:lnTo>
                    <a:pt x="37" y="447"/>
                  </a:lnTo>
                  <a:lnTo>
                    <a:pt x="64" y="361"/>
                  </a:lnTo>
                  <a:lnTo>
                    <a:pt x="75" y="365"/>
                  </a:lnTo>
                  <a:lnTo>
                    <a:pt x="74" y="435"/>
                  </a:lnTo>
                  <a:lnTo>
                    <a:pt x="91" y="370"/>
                  </a:lnTo>
                  <a:lnTo>
                    <a:pt x="98" y="373"/>
                  </a:lnTo>
                  <a:lnTo>
                    <a:pt x="75" y="460"/>
                  </a:lnTo>
                  <a:lnTo>
                    <a:pt x="68" y="458"/>
                  </a:lnTo>
                  <a:lnTo>
                    <a:pt x="68" y="458"/>
                  </a:lnTo>
                  <a:close/>
                  <a:moveTo>
                    <a:pt x="92" y="466"/>
                  </a:moveTo>
                  <a:lnTo>
                    <a:pt x="111" y="377"/>
                  </a:lnTo>
                  <a:lnTo>
                    <a:pt x="104" y="375"/>
                  </a:lnTo>
                  <a:lnTo>
                    <a:pt x="84" y="463"/>
                  </a:lnTo>
                  <a:lnTo>
                    <a:pt x="92" y="466"/>
                  </a:lnTo>
                  <a:lnTo>
                    <a:pt x="92" y="466"/>
                  </a:lnTo>
                  <a:close/>
                  <a:moveTo>
                    <a:pt x="124" y="454"/>
                  </a:moveTo>
                  <a:lnTo>
                    <a:pt x="123" y="381"/>
                  </a:lnTo>
                  <a:lnTo>
                    <a:pt x="116" y="378"/>
                  </a:lnTo>
                  <a:lnTo>
                    <a:pt x="117" y="471"/>
                  </a:lnTo>
                  <a:lnTo>
                    <a:pt x="124" y="474"/>
                  </a:lnTo>
                  <a:lnTo>
                    <a:pt x="152" y="386"/>
                  </a:lnTo>
                  <a:lnTo>
                    <a:pt x="144" y="385"/>
                  </a:lnTo>
                  <a:lnTo>
                    <a:pt x="124" y="454"/>
                  </a:lnTo>
                  <a:lnTo>
                    <a:pt x="124" y="454"/>
                  </a:lnTo>
                  <a:close/>
                  <a:moveTo>
                    <a:pt x="146" y="477"/>
                  </a:moveTo>
                  <a:lnTo>
                    <a:pt x="157" y="387"/>
                  </a:lnTo>
                  <a:lnTo>
                    <a:pt x="187" y="392"/>
                  </a:lnTo>
                  <a:lnTo>
                    <a:pt x="186" y="401"/>
                  </a:lnTo>
                  <a:lnTo>
                    <a:pt x="164" y="397"/>
                  </a:lnTo>
                  <a:lnTo>
                    <a:pt x="160" y="426"/>
                  </a:lnTo>
                  <a:lnTo>
                    <a:pt x="177" y="429"/>
                  </a:lnTo>
                  <a:lnTo>
                    <a:pt x="176" y="438"/>
                  </a:lnTo>
                  <a:lnTo>
                    <a:pt x="160" y="436"/>
                  </a:lnTo>
                  <a:lnTo>
                    <a:pt x="155" y="469"/>
                  </a:lnTo>
                  <a:lnTo>
                    <a:pt x="179" y="472"/>
                  </a:lnTo>
                  <a:lnTo>
                    <a:pt x="177" y="481"/>
                  </a:lnTo>
                  <a:lnTo>
                    <a:pt x="146" y="477"/>
                  </a:lnTo>
                  <a:lnTo>
                    <a:pt x="146" y="477"/>
                  </a:lnTo>
                  <a:close/>
                  <a:moveTo>
                    <a:pt x="224" y="483"/>
                  </a:moveTo>
                  <a:lnTo>
                    <a:pt x="214" y="438"/>
                  </a:lnTo>
                  <a:lnTo>
                    <a:pt x="216" y="438"/>
                  </a:lnTo>
                  <a:lnTo>
                    <a:pt x="216" y="437"/>
                  </a:lnTo>
                  <a:lnTo>
                    <a:pt x="217" y="436"/>
                  </a:lnTo>
                  <a:lnTo>
                    <a:pt x="219" y="434"/>
                  </a:lnTo>
                  <a:lnTo>
                    <a:pt x="220" y="432"/>
                  </a:lnTo>
                  <a:lnTo>
                    <a:pt x="222" y="430"/>
                  </a:lnTo>
                  <a:lnTo>
                    <a:pt x="223" y="426"/>
                  </a:lnTo>
                  <a:lnTo>
                    <a:pt x="224" y="423"/>
                  </a:lnTo>
                  <a:lnTo>
                    <a:pt x="224" y="423"/>
                  </a:lnTo>
                  <a:lnTo>
                    <a:pt x="224" y="422"/>
                  </a:lnTo>
                  <a:lnTo>
                    <a:pt x="225" y="420"/>
                  </a:lnTo>
                  <a:lnTo>
                    <a:pt x="225" y="414"/>
                  </a:lnTo>
                  <a:lnTo>
                    <a:pt x="225" y="410"/>
                  </a:lnTo>
                  <a:lnTo>
                    <a:pt x="224" y="407"/>
                  </a:lnTo>
                  <a:lnTo>
                    <a:pt x="223" y="403"/>
                  </a:lnTo>
                  <a:lnTo>
                    <a:pt x="221" y="400"/>
                  </a:lnTo>
                  <a:lnTo>
                    <a:pt x="220" y="398"/>
                  </a:lnTo>
                  <a:lnTo>
                    <a:pt x="220" y="397"/>
                  </a:lnTo>
                  <a:lnTo>
                    <a:pt x="218" y="395"/>
                  </a:lnTo>
                  <a:lnTo>
                    <a:pt x="216" y="394"/>
                  </a:lnTo>
                  <a:lnTo>
                    <a:pt x="215" y="393"/>
                  </a:lnTo>
                  <a:lnTo>
                    <a:pt x="213" y="393"/>
                  </a:lnTo>
                  <a:lnTo>
                    <a:pt x="211" y="392"/>
                  </a:lnTo>
                  <a:lnTo>
                    <a:pt x="209" y="392"/>
                  </a:lnTo>
                  <a:lnTo>
                    <a:pt x="193" y="391"/>
                  </a:lnTo>
                  <a:lnTo>
                    <a:pt x="189" y="482"/>
                  </a:lnTo>
                  <a:lnTo>
                    <a:pt x="197" y="482"/>
                  </a:lnTo>
                  <a:lnTo>
                    <a:pt x="199" y="439"/>
                  </a:lnTo>
                  <a:lnTo>
                    <a:pt x="206" y="440"/>
                  </a:lnTo>
                  <a:lnTo>
                    <a:pt x="216" y="483"/>
                  </a:lnTo>
                  <a:lnTo>
                    <a:pt x="224" y="483"/>
                  </a:lnTo>
                  <a:lnTo>
                    <a:pt x="224" y="483"/>
                  </a:lnTo>
                  <a:close/>
                  <a:moveTo>
                    <a:pt x="199" y="430"/>
                  </a:moveTo>
                  <a:lnTo>
                    <a:pt x="200" y="401"/>
                  </a:lnTo>
                  <a:lnTo>
                    <a:pt x="208" y="401"/>
                  </a:lnTo>
                  <a:lnTo>
                    <a:pt x="209" y="401"/>
                  </a:lnTo>
                  <a:lnTo>
                    <a:pt x="212" y="402"/>
                  </a:lnTo>
                  <a:lnTo>
                    <a:pt x="213" y="403"/>
                  </a:lnTo>
                  <a:lnTo>
                    <a:pt x="214" y="405"/>
                  </a:lnTo>
                  <a:lnTo>
                    <a:pt x="216" y="407"/>
                  </a:lnTo>
                  <a:lnTo>
                    <a:pt x="216" y="409"/>
                  </a:lnTo>
                  <a:lnTo>
                    <a:pt x="216" y="412"/>
                  </a:lnTo>
                  <a:lnTo>
                    <a:pt x="216" y="415"/>
                  </a:lnTo>
                  <a:lnTo>
                    <a:pt x="216" y="418"/>
                  </a:lnTo>
                  <a:lnTo>
                    <a:pt x="216" y="421"/>
                  </a:lnTo>
                  <a:lnTo>
                    <a:pt x="214" y="425"/>
                  </a:lnTo>
                  <a:lnTo>
                    <a:pt x="213" y="427"/>
                  </a:lnTo>
                  <a:lnTo>
                    <a:pt x="212" y="429"/>
                  </a:lnTo>
                  <a:lnTo>
                    <a:pt x="210" y="430"/>
                  </a:lnTo>
                  <a:lnTo>
                    <a:pt x="208" y="430"/>
                  </a:lnTo>
                  <a:lnTo>
                    <a:pt x="206" y="430"/>
                  </a:lnTo>
                  <a:lnTo>
                    <a:pt x="199" y="430"/>
                  </a:lnTo>
                  <a:lnTo>
                    <a:pt x="199" y="430"/>
                  </a:lnTo>
                  <a:close/>
                  <a:moveTo>
                    <a:pt x="285" y="481"/>
                  </a:moveTo>
                  <a:lnTo>
                    <a:pt x="278" y="390"/>
                  </a:lnTo>
                  <a:lnTo>
                    <a:pt x="270" y="391"/>
                  </a:lnTo>
                  <a:lnTo>
                    <a:pt x="278" y="482"/>
                  </a:lnTo>
                  <a:lnTo>
                    <a:pt x="285" y="481"/>
                  </a:lnTo>
                  <a:lnTo>
                    <a:pt x="285" y="481"/>
                  </a:lnTo>
                  <a:close/>
                  <a:moveTo>
                    <a:pt x="282" y="398"/>
                  </a:moveTo>
                  <a:lnTo>
                    <a:pt x="282" y="389"/>
                  </a:lnTo>
                  <a:lnTo>
                    <a:pt x="318" y="385"/>
                  </a:lnTo>
                  <a:lnTo>
                    <a:pt x="319" y="393"/>
                  </a:lnTo>
                  <a:lnTo>
                    <a:pt x="305" y="395"/>
                  </a:lnTo>
                  <a:lnTo>
                    <a:pt x="314" y="477"/>
                  </a:lnTo>
                  <a:lnTo>
                    <a:pt x="307" y="478"/>
                  </a:lnTo>
                  <a:lnTo>
                    <a:pt x="297" y="397"/>
                  </a:lnTo>
                  <a:lnTo>
                    <a:pt x="282" y="398"/>
                  </a:lnTo>
                  <a:lnTo>
                    <a:pt x="282" y="398"/>
                  </a:lnTo>
                  <a:close/>
                  <a:moveTo>
                    <a:pt x="344" y="428"/>
                  </a:moveTo>
                  <a:lnTo>
                    <a:pt x="353" y="470"/>
                  </a:lnTo>
                  <a:lnTo>
                    <a:pt x="361" y="468"/>
                  </a:lnTo>
                  <a:lnTo>
                    <a:pt x="351" y="426"/>
                  </a:lnTo>
                  <a:lnTo>
                    <a:pt x="357" y="374"/>
                  </a:lnTo>
                  <a:lnTo>
                    <a:pt x="350" y="377"/>
                  </a:lnTo>
                  <a:lnTo>
                    <a:pt x="345" y="416"/>
                  </a:lnTo>
                  <a:lnTo>
                    <a:pt x="329" y="381"/>
                  </a:lnTo>
                  <a:lnTo>
                    <a:pt x="322" y="384"/>
                  </a:lnTo>
                  <a:lnTo>
                    <a:pt x="344" y="428"/>
                  </a:lnTo>
                  <a:lnTo>
                    <a:pt x="344" y="428"/>
                  </a:lnTo>
                  <a:close/>
                  <a:moveTo>
                    <a:pt x="427" y="446"/>
                  </a:moveTo>
                  <a:lnTo>
                    <a:pt x="429" y="445"/>
                  </a:lnTo>
                  <a:lnTo>
                    <a:pt x="431" y="443"/>
                  </a:lnTo>
                  <a:lnTo>
                    <a:pt x="433" y="442"/>
                  </a:lnTo>
                  <a:lnTo>
                    <a:pt x="434" y="440"/>
                  </a:lnTo>
                  <a:lnTo>
                    <a:pt x="436" y="438"/>
                  </a:lnTo>
                  <a:lnTo>
                    <a:pt x="437" y="436"/>
                  </a:lnTo>
                  <a:lnTo>
                    <a:pt x="437" y="433"/>
                  </a:lnTo>
                  <a:lnTo>
                    <a:pt x="437" y="430"/>
                  </a:lnTo>
                  <a:lnTo>
                    <a:pt x="438" y="427"/>
                  </a:lnTo>
                  <a:lnTo>
                    <a:pt x="437" y="423"/>
                  </a:lnTo>
                  <a:lnTo>
                    <a:pt x="437" y="419"/>
                  </a:lnTo>
                  <a:lnTo>
                    <a:pt x="436" y="414"/>
                  </a:lnTo>
                  <a:lnTo>
                    <a:pt x="433" y="403"/>
                  </a:lnTo>
                  <a:lnTo>
                    <a:pt x="431" y="393"/>
                  </a:lnTo>
                  <a:lnTo>
                    <a:pt x="429" y="388"/>
                  </a:lnTo>
                  <a:lnTo>
                    <a:pt x="427" y="383"/>
                  </a:lnTo>
                  <a:lnTo>
                    <a:pt x="425" y="379"/>
                  </a:lnTo>
                  <a:lnTo>
                    <a:pt x="423" y="374"/>
                  </a:lnTo>
                  <a:lnTo>
                    <a:pt x="421" y="370"/>
                  </a:lnTo>
                  <a:lnTo>
                    <a:pt x="419" y="367"/>
                  </a:lnTo>
                  <a:lnTo>
                    <a:pt x="417" y="364"/>
                  </a:lnTo>
                  <a:lnTo>
                    <a:pt x="415" y="362"/>
                  </a:lnTo>
                  <a:lnTo>
                    <a:pt x="413" y="360"/>
                  </a:lnTo>
                  <a:lnTo>
                    <a:pt x="411" y="359"/>
                  </a:lnTo>
                  <a:lnTo>
                    <a:pt x="409" y="358"/>
                  </a:lnTo>
                  <a:lnTo>
                    <a:pt x="407" y="357"/>
                  </a:lnTo>
                  <a:lnTo>
                    <a:pt x="405" y="357"/>
                  </a:lnTo>
                  <a:lnTo>
                    <a:pt x="403" y="357"/>
                  </a:lnTo>
                  <a:lnTo>
                    <a:pt x="401" y="357"/>
                  </a:lnTo>
                  <a:lnTo>
                    <a:pt x="398" y="358"/>
                  </a:lnTo>
                  <a:lnTo>
                    <a:pt x="396" y="360"/>
                  </a:lnTo>
                  <a:lnTo>
                    <a:pt x="394" y="361"/>
                  </a:lnTo>
                  <a:lnTo>
                    <a:pt x="393" y="362"/>
                  </a:lnTo>
                  <a:lnTo>
                    <a:pt x="391" y="364"/>
                  </a:lnTo>
                  <a:lnTo>
                    <a:pt x="390" y="366"/>
                  </a:lnTo>
                  <a:lnTo>
                    <a:pt x="389" y="369"/>
                  </a:lnTo>
                  <a:lnTo>
                    <a:pt x="388" y="371"/>
                  </a:lnTo>
                  <a:lnTo>
                    <a:pt x="388" y="374"/>
                  </a:lnTo>
                  <a:lnTo>
                    <a:pt x="388" y="377"/>
                  </a:lnTo>
                  <a:lnTo>
                    <a:pt x="388" y="381"/>
                  </a:lnTo>
                  <a:lnTo>
                    <a:pt x="389" y="385"/>
                  </a:lnTo>
                  <a:lnTo>
                    <a:pt x="389" y="389"/>
                  </a:lnTo>
                  <a:lnTo>
                    <a:pt x="392" y="399"/>
                  </a:lnTo>
                  <a:lnTo>
                    <a:pt x="395" y="409"/>
                  </a:lnTo>
                  <a:lnTo>
                    <a:pt x="398" y="419"/>
                  </a:lnTo>
                  <a:lnTo>
                    <a:pt x="402" y="429"/>
                  </a:lnTo>
                  <a:lnTo>
                    <a:pt x="405" y="433"/>
                  </a:lnTo>
                  <a:lnTo>
                    <a:pt x="407" y="437"/>
                  </a:lnTo>
                  <a:lnTo>
                    <a:pt x="409" y="440"/>
                  </a:lnTo>
                  <a:lnTo>
                    <a:pt x="410" y="442"/>
                  </a:lnTo>
                  <a:lnTo>
                    <a:pt x="413" y="444"/>
                  </a:lnTo>
                  <a:lnTo>
                    <a:pt x="414" y="446"/>
                  </a:lnTo>
                  <a:lnTo>
                    <a:pt x="416" y="446"/>
                  </a:lnTo>
                  <a:lnTo>
                    <a:pt x="418" y="447"/>
                  </a:lnTo>
                  <a:lnTo>
                    <a:pt x="421" y="447"/>
                  </a:lnTo>
                  <a:lnTo>
                    <a:pt x="423" y="447"/>
                  </a:lnTo>
                  <a:lnTo>
                    <a:pt x="425" y="446"/>
                  </a:lnTo>
                  <a:lnTo>
                    <a:pt x="427" y="446"/>
                  </a:lnTo>
                  <a:lnTo>
                    <a:pt x="427" y="446"/>
                  </a:lnTo>
                  <a:close/>
                  <a:moveTo>
                    <a:pt x="425" y="438"/>
                  </a:moveTo>
                  <a:lnTo>
                    <a:pt x="422" y="438"/>
                  </a:lnTo>
                  <a:lnTo>
                    <a:pt x="421" y="438"/>
                  </a:lnTo>
                  <a:lnTo>
                    <a:pt x="419" y="438"/>
                  </a:lnTo>
                  <a:lnTo>
                    <a:pt x="417" y="438"/>
                  </a:lnTo>
                  <a:lnTo>
                    <a:pt x="417" y="437"/>
                  </a:lnTo>
                  <a:lnTo>
                    <a:pt x="416" y="436"/>
                  </a:lnTo>
                  <a:lnTo>
                    <a:pt x="414" y="434"/>
                  </a:lnTo>
                  <a:lnTo>
                    <a:pt x="413" y="432"/>
                  </a:lnTo>
                  <a:lnTo>
                    <a:pt x="411" y="430"/>
                  </a:lnTo>
                  <a:lnTo>
                    <a:pt x="410" y="427"/>
                  </a:lnTo>
                  <a:lnTo>
                    <a:pt x="408" y="423"/>
                  </a:lnTo>
                  <a:lnTo>
                    <a:pt x="405" y="417"/>
                  </a:lnTo>
                  <a:lnTo>
                    <a:pt x="404" y="411"/>
                  </a:lnTo>
                  <a:lnTo>
                    <a:pt x="401" y="405"/>
                  </a:lnTo>
                  <a:lnTo>
                    <a:pt x="400" y="401"/>
                  </a:lnTo>
                  <a:lnTo>
                    <a:pt x="398" y="395"/>
                  </a:lnTo>
                  <a:lnTo>
                    <a:pt x="397" y="389"/>
                  </a:lnTo>
                  <a:lnTo>
                    <a:pt x="396" y="386"/>
                  </a:lnTo>
                  <a:lnTo>
                    <a:pt x="396" y="382"/>
                  </a:lnTo>
                  <a:lnTo>
                    <a:pt x="395" y="380"/>
                  </a:lnTo>
                  <a:lnTo>
                    <a:pt x="395" y="377"/>
                  </a:lnTo>
                  <a:lnTo>
                    <a:pt x="396" y="375"/>
                  </a:lnTo>
                  <a:lnTo>
                    <a:pt x="396" y="373"/>
                  </a:lnTo>
                  <a:lnTo>
                    <a:pt x="396" y="372"/>
                  </a:lnTo>
                  <a:lnTo>
                    <a:pt x="397" y="370"/>
                  </a:lnTo>
                  <a:lnTo>
                    <a:pt x="397" y="369"/>
                  </a:lnTo>
                  <a:lnTo>
                    <a:pt x="399" y="368"/>
                  </a:lnTo>
                  <a:lnTo>
                    <a:pt x="401" y="366"/>
                  </a:lnTo>
                  <a:lnTo>
                    <a:pt x="403" y="365"/>
                  </a:lnTo>
                  <a:lnTo>
                    <a:pt x="405" y="365"/>
                  </a:lnTo>
                  <a:lnTo>
                    <a:pt x="407" y="366"/>
                  </a:lnTo>
                  <a:lnTo>
                    <a:pt x="408" y="367"/>
                  </a:lnTo>
                  <a:lnTo>
                    <a:pt x="409" y="368"/>
                  </a:lnTo>
                  <a:lnTo>
                    <a:pt x="410" y="369"/>
                  </a:lnTo>
                  <a:lnTo>
                    <a:pt x="412" y="370"/>
                  </a:lnTo>
                  <a:lnTo>
                    <a:pt x="413" y="372"/>
                  </a:lnTo>
                  <a:lnTo>
                    <a:pt x="414" y="374"/>
                  </a:lnTo>
                  <a:lnTo>
                    <a:pt x="416" y="377"/>
                  </a:lnTo>
                  <a:lnTo>
                    <a:pt x="417" y="381"/>
                  </a:lnTo>
                  <a:lnTo>
                    <a:pt x="420" y="385"/>
                  </a:lnTo>
                  <a:lnTo>
                    <a:pt x="421" y="391"/>
                  </a:lnTo>
                  <a:lnTo>
                    <a:pt x="423" y="396"/>
                  </a:lnTo>
                  <a:lnTo>
                    <a:pt x="425" y="401"/>
                  </a:lnTo>
                  <a:lnTo>
                    <a:pt x="427" y="408"/>
                  </a:lnTo>
                  <a:lnTo>
                    <a:pt x="429" y="414"/>
                  </a:lnTo>
                  <a:lnTo>
                    <a:pt x="429" y="418"/>
                  </a:lnTo>
                  <a:lnTo>
                    <a:pt x="430" y="421"/>
                  </a:lnTo>
                  <a:lnTo>
                    <a:pt x="430" y="425"/>
                  </a:lnTo>
                  <a:lnTo>
                    <a:pt x="430" y="427"/>
                  </a:lnTo>
                  <a:lnTo>
                    <a:pt x="430" y="429"/>
                  </a:lnTo>
                  <a:lnTo>
                    <a:pt x="430" y="431"/>
                  </a:lnTo>
                  <a:lnTo>
                    <a:pt x="429" y="433"/>
                  </a:lnTo>
                  <a:lnTo>
                    <a:pt x="429" y="434"/>
                  </a:lnTo>
                  <a:lnTo>
                    <a:pt x="429" y="435"/>
                  </a:lnTo>
                  <a:lnTo>
                    <a:pt x="427" y="437"/>
                  </a:lnTo>
                  <a:lnTo>
                    <a:pt x="425" y="438"/>
                  </a:lnTo>
                  <a:lnTo>
                    <a:pt x="425" y="438"/>
                  </a:lnTo>
                  <a:close/>
                  <a:moveTo>
                    <a:pt x="454" y="434"/>
                  </a:moveTo>
                  <a:lnTo>
                    <a:pt x="421" y="349"/>
                  </a:lnTo>
                  <a:lnTo>
                    <a:pt x="448" y="334"/>
                  </a:lnTo>
                  <a:lnTo>
                    <a:pt x="452" y="343"/>
                  </a:lnTo>
                  <a:lnTo>
                    <a:pt x="431" y="353"/>
                  </a:lnTo>
                  <a:lnTo>
                    <a:pt x="441" y="377"/>
                  </a:lnTo>
                  <a:lnTo>
                    <a:pt x="459" y="367"/>
                  </a:lnTo>
                  <a:lnTo>
                    <a:pt x="462" y="375"/>
                  </a:lnTo>
                  <a:lnTo>
                    <a:pt x="444" y="385"/>
                  </a:lnTo>
                  <a:lnTo>
                    <a:pt x="461" y="430"/>
                  </a:lnTo>
                  <a:lnTo>
                    <a:pt x="454" y="434"/>
                  </a:lnTo>
                  <a:lnTo>
                    <a:pt x="454" y="434"/>
                  </a:lnTo>
                  <a:close/>
                  <a:moveTo>
                    <a:pt x="471" y="330"/>
                  </a:moveTo>
                  <a:lnTo>
                    <a:pt x="484" y="321"/>
                  </a:lnTo>
                  <a:lnTo>
                    <a:pt x="526" y="392"/>
                  </a:lnTo>
                  <a:lnTo>
                    <a:pt x="533" y="388"/>
                  </a:lnTo>
                  <a:lnTo>
                    <a:pt x="490" y="317"/>
                  </a:lnTo>
                  <a:lnTo>
                    <a:pt x="503" y="308"/>
                  </a:lnTo>
                  <a:lnTo>
                    <a:pt x="498" y="301"/>
                  </a:lnTo>
                  <a:lnTo>
                    <a:pt x="466" y="323"/>
                  </a:lnTo>
                  <a:lnTo>
                    <a:pt x="471" y="330"/>
                  </a:lnTo>
                  <a:lnTo>
                    <a:pt x="471" y="330"/>
                  </a:lnTo>
                  <a:close/>
                  <a:moveTo>
                    <a:pt x="551" y="375"/>
                  </a:moveTo>
                  <a:lnTo>
                    <a:pt x="503" y="297"/>
                  </a:lnTo>
                  <a:lnTo>
                    <a:pt x="527" y="277"/>
                  </a:lnTo>
                  <a:lnTo>
                    <a:pt x="532" y="284"/>
                  </a:lnTo>
                  <a:lnTo>
                    <a:pt x="514" y="299"/>
                  </a:lnTo>
                  <a:lnTo>
                    <a:pt x="529" y="324"/>
                  </a:lnTo>
                  <a:lnTo>
                    <a:pt x="542" y="312"/>
                  </a:lnTo>
                  <a:lnTo>
                    <a:pt x="547" y="319"/>
                  </a:lnTo>
                  <a:lnTo>
                    <a:pt x="533" y="331"/>
                  </a:lnTo>
                  <a:lnTo>
                    <a:pt x="553" y="363"/>
                  </a:lnTo>
                  <a:lnTo>
                    <a:pt x="572" y="346"/>
                  </a:lnTo>
                  <a:lnTo>
                    <a:pt x="576" y="353"/>
                  </a:lnTo>
                  <a:lnTo>
                    <a:pt x="551" y="375"/>
                  </a:lnTo>
                  <a:lnTo>
                    <a:pt x="551" y="375"/>
                  </a:lnTo>
                  <a:close/>
                  <a:moveTo>
                    <a:pt x="588" y="306"/>
                  </a:moveTo>
                  <a:lnTo>
                    <a:pt x="591" y="311"/>
                  </a:lnTo>
                  <a:lnTo>
                    <a:pt x="593" y="315"/>
                  </a:lnTo>
                  <a:lnTo>
                    <a:pt x="595" y="319"/>
                  </a:lnTo>
                  <a:lnTo>
                    <a:pt x="595" y="321"/>
                  </a:lnTo>
                  <a:lnTo>
                    <a:pt x="595" y="324"/>
                  </a:lnTo>
                  <a:lnTo>
                    <a:pt x="595" y="326"/>
                  </a:lnTo>
                  <a:lnTo>
                    <a:pt x="594" y="328"/>
                  </a:lnTo>
                  <a:lnTo>
                    <a:pt x="593" y="329"/>
                  </a:lnTo>
                  <a:lnTo>
                    <a:pt x="590" y="330"/>
                  </a:lnTo>
                  <a:lnTo>
                    <a:pt x="589" y="332"/>
                  </a:lnTo>
                  <a:lnTo>
                    <a:pt x="588" y="332"/>
                  </a:lnTo>
                  <a:lnTo>
                    <a:pt x="586" y="332"/>
                  </a:lnTo>
                  <a:lnTo>
                    <a:pt x="585" y="331"/>
                  </a:lnTo>
                  <a:lnTo>
                    <a:pt x="583" y="330"/>
                  </a:lnTo>
                  <a:lnTo>
                    <a:pt x="581" y="330"/>
                  </a:lnTo>
                  <a:lnTo>
                    <a:pt x="580" y="329"/>
                  </a:lnTo>
                  <a:lnTo>
                    <a:pt x="577" y="327"/>
                  </a:lnTo>
                  <a:lnTo>
                    <a:pt x="575" y="325"/>
                  </a:lnTo>
                  <a:lnTo>
                    <a:pt x="573" y="322"/>
                  </a:lnTo>
                  <a:lnTo>
                    <a:pt x="569" y="317"/>
                  </a:lnTo>
                  <a:lnTo>
                    <a:pt x="565" y="313"/>
                  </a:lnTo>
                  <a:lnTo>
                    <a:pt x="561" y="309"/>
                  </a:lnTo>
                  <a:lnTo>
                    <a:pt x="557" y="304"/>
                  </a:lnTo>
                  <a:lnTo>
                    <a:pt x="553" y="298"/>
                  </a:lnTo>
                  <a:lnTo>
                    <a:pt x="550" y="293"/>
                  </a:lnTo>
                  <a:lnTo>
                    <a:pt x="548" y="289"/>
                  </a:lnTo>
                  <a:lnTo>
                    <a:pt x="546" y="286"/>
                  </a:lnTo>
                  <a:lnTo>
                    <a:pt x="545" y="283"/>
                  </a:lnTo>
                  <a:lnTo>
                    <a:pt x="545" y="281"/>
                  </a:lnTo>
                  <a:lnTo>
                    <a:pt x="544" y="279"/>
                  </a:lnTo>
                  <a:lnTo>
                    <a:pt x="544" y="277"/>
                  </a:lnTo>
                  <a:lnTo>
                    <a:pt x="544" y="275"/>
                  </a:lnTo>
                  <a:lnTo>
                    <a:pt x="544" y="274"/>
                  </a:lnTo>
                  <a:lnTo>
                    <a:pt x="544" y="273"/>
                  </a:lnTo>
                  <a:lnTo>
                    <a:pt x="545" y="270"/>
                  </a:lnTo>
                  <a:lnTo>
                    <a:pt x="546" y="269"/>
                  </a:lnTo>
                  <a:lnTo>
                    <a:pt x="548" y="268"/>
                  </a:lnTo>
                  <a:lnTo>
                    <a:pt x="549" y="266"/>
                  </a:lnTo>
                  <a:lnTo>
                    <a:pt x="551" y="265"/>
                  </a:lnTo>
                  <a:lnTo>
                    <a:pt x="553" y="266"/>
                  </a:lnTo>
                  <a:lnTo>
                    <a:pt x="555" y="267"/>
                  </a:lnTo>
                  <a:lnTo>
                    <a:pt x="557" y="269"/>
                  </a:lnTo>
                  <a:lnTo>
                    <a:pt x="561" y="271"/>
                  </a:lnTo>
                  <a:lnTo>
                    <a:pt x="564" y="275"/>
                  </a:lnTo>
                  <a:lnTo>
                    <a:pt x="569" y="269"/>
                  </a:lnTo>
                  <a:lnTo>
                    <a:pt x="565" y="265"/>
                  </a:lnTo>
                  <a:lnTo>
                    <a:pt x="562" y="261"/>
                  </a:lnTo>
                  <a:lnTo>
                    <a:pt x="560" y="260"/>
                  </a:lnTo>
                  <a:lnTo>
                    <a:pt x="558" y="259"/>
                  </a:lnTo>
                  <a:lnTo>
                    <a:pt x="557" y="258"/>
                  </a:lnTo>
                  <a:lnTo>
                    <a:pt x="555" y="257"/>
                  </a:lnTo>
                  <a:lnTo>
                    <a:pt x="553" y="257"/>
                  </a:lnTo>
                  <a:lnTo>
                    <a:pt x="551" y="257"/>
                  </a:lnTo>
                  <a:lnTo>
                    <a:pt x="549" y="257"/>
                  </a:lnTo>
                  <a:lnTo>
                    <a:pt x="548" y="258"/>
                  </a:lnTo>
                  <a:lnTo>
                    <a:pt x="546" y="258"/>
                  </a:lnTo>
                  <a:lnTo>
                    <a:pt x="545" y="260"/>
                  </a:lnTo>
                  <a:lnTo>
                    <a:pt x="543" y="261"/>
                  </a:lnTo>
                  <a:lnTo>
                    <a:pt x="541" y="262"/>
                  </a:lnTo>
                  <a:lnTo>
                    <a:pt x="540" y="264"/>
                  </a:lnTo>
                  <a:lnTo>
                    <a:pt x="538" y="266"/>
                  </a:lnTo>
                  <a:lnTo>
                    <a:pt x="537" y="269"/>
                  </a:lnTo>
                  <a:lnTo>
                    <a:pt x="537" y="271"/>
                  </a:lnTo>
                  <a:lnTo>
                    <a:pt x="537" y="273"/>
                  </a:lnTo>
                  <a:lnTo>
                    <a:pt x="536" y="276"/>
                  </a:lnTo>
                  <a:lnTo>
                    <a:pt x="536" y="278"/>
                  </a:lnTo>
                  <a:lnTo>
                    <a:pt x="537" y="281"/>
                  </a:lnTo>
                  <a:lnTo>
                    <a:pt x="537" y="284"/>
                  </a:lnTo>
                  <a:lnTo>
                    <a:pt x="539" y="288"/>
                  </a:lnTo>
                  <a:lnTo>
                    <a:pt x="541" y="292"/>
                  </a:lnTo>
                  <a:lnTo>
                    <a:pt x="544" y="297"/>
                  </a:lnTo>
                  <a:lnTo>
                    <a:pt x="546" y="301"/>
                  </a:lnTo>
                  <a:lnTo>
                    <a:pt x="549" y="305"/>
                  </a:lnTo>
                  <a:lnTo>
                    <a:pt x="552" y="310"/>
                  </a:lnTo>
                  <a:lnTo>
                    <a:pt x="555" y="314"/>
                  </a:lnTo>
                  <a:lnTo>
                    <a:pt x="562" y="322"/>
                  </a:lnTo>
                  <a:lnTo>
                    <a:pt x="569" y="329"/>
                  </a:lnTo>
                  <a:lnTo>
                    <a:pt x="572" y="333"/>
                  </a:lnTo>
                  <a:lnTo>
                    <a:pt x="575" y="336"/>
                  </a:lnTo>
                  <a:lnTo>
                    <a:pt x="578" y="338"/>
                  </a:lnTo>
                  <a:lnTo>
                    <a:pt x="581" y="339"/>
                  </a:lnTo>
                  <a:lnTo>
                    <a:pt x="583" y="340"/>
                  </a:lnTo>
                  <a:lnTo>
                    <a:pt x="585" y="341"/>
                  </a:lnTo>
                  <a:lnTo>
                    <a:pt x="587" y="341"/>
                  </a:lnTo>
                  <a:lnTo>
                    <a:pt x="589" y="340"/>
                  </a:lnTo>
                  <a:lnTo>
                    <a:pt x="592" y="340"/>
                  </a:lnTo>
                  <a:lnTo>
                    <a:pt x="593" y="338"/>
                  </a:lnTo>
                  <a:lnTo>
                    <a:pt x="596" y="337"/>
                  </a:lnTo>
                  <a:lnTo>
                    <a:pt x="597" y="336"/>
                  </a:lnTo>
                  <a:lnTo>
                    <a:pt x="599" y="334"/>
                  </a:lnTo>
                  <a:lnTo>
                    <a:pt x="600" y="333"/>
                  </a:lnTo>
                  <a:lnTo>
                    <a:pt x="601" y="330"/>
                  </a:lnTo>
                  <a:lnTo>
                    <a:pt x="601" y="329"/>
                  </a:lnTo>
                  <a:lnTo>
                    <a:pt x="602" y="327"/>
                  </a:lnTo>
                  <a:lnTo>
                    <a:pt x="603" y="325"/>
                  </a:lnTo>
                  <a:lnTo>
                    <a:pt x="603" y="322"/>
                  </a:lnTo>
                  <a:lnTo>
                    <a:pt x="603" y="321"/>
                  </a:lnTo>
                  <a:lnTo>
                    <a:pt x="602" y="318"/>
                  </a:lnTo>
                  <a:lnTo>
                    <a:pt x="601" y="316"/>
                  </a:lnTo>
                  <a:lnTo>
                    <a:pt x="601" y="313"/>
                  </a:lnTo>
                  <a:lnTo>
                    <a:pt x="600" y="311"/>
                  </a:lnTo>
                  <a:lnTo>
                    <a:pt x="597" y="306"/>
                  </a:lnTo>
                  <a:lnTo>
                    <a:pt x="593" y="301"/>
                  </a:lnTo>
                  <a:lnTo>
                    <a:pt x="588" y="306"/>
                  </a:lnTo>
                  <a:lnTo>
                    <a:pt x="588" y="306"/>
                  </a:lnTo>
                  <a:close/>
                  <a:moveTo>
                    <a:pt x="642" y="284"/>
                  </a:moveTo>
                  <a:lnTo>
                    <a:pt x="579" y="218"/>
                  </a:lnTo>
                  <a:lnTo>
                    <a:pt x="573" y="225"/>
                  </a:lnTo>
                  <a:lnTo>
                    <a:pt x="603" y="253"/>
                  </a:lnTo>
                  <a:lnTo>
                    <a:pt x="589" y="271"/>
                  </a:lnTo>
                  <a:lnTo>
                    <a:pt x="560" y="241"/>
                  </a:lnTo>
                  <a:lnTo>
                    <a:pt x="555" y="248"/>
                  </a:lnTo>
                  <a:lnTo>
                    <a:pt x="617" y="313"/>
                  </a:lnTo>
                  <a:lnTo>
                    <a:pt x="622" y="307"/>
                  </a:lnTo>
                  <a:lnTo>
                    <a:pt x="594" y="277"/>
                  </a:lnTo>
                  <a:lnTo>
                    <a:pt x="609" y="260"/>
                  </a:lnTo>
                  <a:lnTo>
                    <a:pt x="637" y="290"/>
                  </a:lnTo>
                  <a:lnTo>
                    <a:pt x="642" y="284"/>
                  </a:lnTo>
                  <a:lnTo>
                    <a:pt x="642" y="284"/>
                  </a:lnTo>
                  <a:close/>
                  <a:moveTo>
                    <a:pt x="668" y="249"/>
                  </a:moveTo>
                  <a:lnTo>
                    <a:pt x="596" y="215"/>
                  </a:lnTo>
                  <a:lnTo>
                    <a:pt x="654" y="268"/>
                  </a:lnTo>
                  <a:lnTo>
                    <a:pt x="650" y="274"/>
                  </a:lnTo>
                  <a:lnTo>
                    <a:pt x="582" y="213"/>
                  </a:lnTo>
                  <a:lnTo>
                    <a:pt x="589" y="202"/>
                  </a:lnTo>
                  <a:lnTo>
                    <a:pt x="650" y="233"/>
                  </a:lnTo>
                  <a:lnTo>
                    <a:pt x="600" y="188"/>
                  </a:lnTo>
                  <a:lnTo>
                    <a:pt x="604" y="181"/>
                  </a:lnTo>
                  <a:lnTo>
                    <a:pt x="673" y="241"/>
                  </a:lnTo>
                  <a:lnTo>
                    <a:pt x="668" y="249"/>
                  </a:lnTo>
                  <a:lnTo>
                    <a:pt x="668" y="249"/>
                  </a:lnTo>
                  <a:close/>
                  <a:moveTo>
                    <a:pt x="690" y="213"/>
                  </a:moveTo>
                  <a:lnTo>
                    <a:pt x="689" y="215"/>
                  </a:lnTo>
                  <a:lnTo>
                    <a:pt x="687" y="217"/>
                  </a:lnTo>
                  <a:lnTo>
                    <a:pt x="686" y="219"/>
                  </a:lnTo>
                  <a:lnTo>
                    <a:pt x="683" y="220"/>
                  </a:lnTo>
                  <a:lnTo>
                    <a:pt x="682" y="221"/>
                  </a:lnTo>
                  <a:lnTo>
                    <a:pt x="679" y="221"/>
                  </a:lnTo>
                  <a:lnTo>
                    <a:pt x="678" y="222"/>
                  </a:lnTo>
                  <a:lnTo>
                    <a:pt x="675" y="222"/>
                  </a:lnTo>
                  <a:lnTo>
                    <a:pt x="672" y="221"/>
                  </a:lnTo>
                  <a:lnTo>
                    <a:pt x="668" y="220"/>
                  </a:lnTo>
                  <a:lnTo>
                    <a:pt x="665" y="218"/>
                  </a:lnTo>
                  <a:lnTo>
                    <a:pt x="660" y="216"/>
                  </a:lnTo>
                  <a:lnTo>
                    <a:pt x="650" y="210"/>
                  </a:lnTo>
                  <a:lnTo>
                    <a:pt x="642" y="205"/>
                  </a:lnTo>
                  <a:lnTo>
                    <a:pt x="638" y="202"/>
                  </a:lnTo>
                  <a:lnTo>
                    <a:pt x="634" y="199"/>
                  </a:lnTo>
                  <a:lnTo>
                    <a:pt x="630" y="195"/>
                  </a:lnTo>
                  <a:lnTo>
                    <a:pt x="626" y="192"/>
                  </a:lnTo>
                  <a:lnTo>
                    <a:pt x="622" y="189"/>
                  </a:lnTo>
                  <a:lnTo>
                    <a:pt x="619" y="185"/>
                  </a:lnTo>
                  <a:lnTo>
                    <a:pt x="617" y="182"/>
                  </a:lnTo>
                  <a:lnTo>
                    <a:pt x="615" y="179"/>
                  </a:lnTo>
                  <a:lnTo>
                    <a:pt x="614" y="177"/>
                  </a:lnTo>
                  <a:lnTo>
                    <a:pt x="613" y="174"/>
                  </a:lnTo>
                  <a:lnTo>
                    <a:pt x="613" y="172"/>
                  </a:lnTo>
                  <a:lnTo>
                    <a:pt x="613" y="169"/>
                  </a:lnTo>
                  <a:lnTo>
                    <a:pt x="613" y="167"/>
                  </a:lnTo>
                  <a:lnTo>
                    <a:pt x="613" y="165"/>
                  </a:lnTo>
                  <a:lnTo>
                    <a:pt x="614" y="162"/>
                  </a:lnTo>
                  <a:lnTo>
                    <a:pt x="615" y="160"/>
                  </a:lnTo>
                  <a:lnTo>
                    <a:pt x="616" y="157"/>
                  </a:lnTo>
                  <a:lnTo>
                    <a:pt x="618" y="156"/>
                  </a:lnTo>
                  <a:lnTo>
                    <a:pt x="620" y="153"/>
                  </a:lnTo>
                  <a:lnTo>
                    <a:pt x="622" y="153"/>
                  </a:lnTo>
                  <a:lnTo>
                    <a:pt x="623" y="151"/>
                  </a:lnTo>
                  <a:lnTo>
                    <a:pt x="626" y="151"/>
                  </a:lnTo>
                  <a:lnTo>
                    <a:pt x="627" y="151"/>
                  </a:lnTo>
                  <a:lnTo>
                    <a:pt x="630" y="151"/>
                  </a:lnTo>
                  <a:lnTo>
                    <a:pt x="633" y="151"/>
                  </a:lnTo>
                  <a:lnTo>
                    <a:pt x="637" y="153"/>
                  </a:lnTo>
                  <a:lnTo>
                    <a:pt x="640" y="154"/>
                  </a:lnTo>
                  <a:lnTo>
                    <a:pt x="644" y="157"/>
                  </a:lnTo>
                  <a:lnTo>
                    <a:pt x="654" y="161"/>
                  </a:lnTo>
                  <a:lnTo>
                    <a:pt x="662" y="167"/>
                  </a:lnTo>
                  <a:lnTo>
                    <a:pt x="670" y="173"/>
                  </a:lnTo>
                  <a:lnTo>
                    <a:pt x="678" y="181"/>
                  </a:lnTo>
                  <a:lnTo>
                    <a:pt x="682" y="184"/>
                  </a:lnTo>
                  <a:lnTo>
                    <a:pt x="686" y="188"/>
                  </a:lnTo>
                  <a:lnTo>
                    <a:pt x="688" y="190"/>
                  </a:lnTo>
                  <a:lnTo>
                    <a:pt x="690" y="193"/>
                  </a:lnTo>
                  <a:lnTo>
                    <a:pt x="691" y="196"/>
                  </a:lnTo>
                  <a:lnTo>
                    <a:pt x="692" y="198"/>
                  </a:lnTo>
                  <a:lnTo>
                    <a:pt x="692" y="201"/>
                  </a:lnTo>
                  <a:lnTo>
                    <a:pt x="692" y="203"/>
                  </a:lnTo>
                  <a:lnTo>
                    <a:pt x="692" y="205"/>
                  </a:lnTo>
                  <a:lnTo>
                    <a:pt x="692" y="208"/>
                  </a:lnTo>
                  <a:lnTo>
                    <a:pt x="691" y="210"/>
                  </a:lnTo>
                  <a:lnTo>
                    <a:pt x="690" y="213"/>
                  </a:lnTo>
                  <a:lnTo>
                    <a:pt x="690" y="213"/>
                  </a:lnTo>
                  <a:close/>
                  <a:moveTo>
                    <a:pt x="684" y="209"/>
                  </a:moveTo>
                  <a:lnTo>
                    <a:pt x="685" y="206"/>
                  </a:lnTo>
                  <a:lnTo>
                    <a:pt x="685" y="204"/>
                  </a:lnTo>
                  <a:lnTo>
                    <a:pt x="685" y="202"/>
                  </a:lnTo>
                  <a:lnTo>
                    <a:pt x="685" y="201"/>
                  </a:lnTo>
                  <a:lnTo>
                    <a:pt x="684" y="199"/>
                  </a:lnTo>
                  <a:lnTo>
                    <a:pt x="683" y="197"/>
                  </a:lnTo>
                  <a:lnTo>
                    <a:pt x="682" y="196"/>
                  </a:lnTo>
                  <a:lnTo>
                    <a:pt x="681" y="193"/>
                  </a:lnTo>
                  <a:lnTo>
                    <a:pt x="679" y="192"/>
                  </a:lnTo>
                  <a:lnTo>
                    <a:pt x="678" y="189"/>
                  </a:lnTo>
                  <a:lnTo>
                    <a:pt x="674" y="186"/>
                  </a:lnTo>
                  <a:lnTo>
                    <a:pt x="668" y="182"/>
                  </a:lnTo>
                  <a:lnTo>
                    <a:pt x="662" y="178"/>
                  </a:lnTo>
                  <a:lnTo>
                    <a:pt x="658" y="175"/>
                  </a:lnTo>
                  <a:lnTo>
                    <a:pt x="654" y="171"/>
                  </a:lnTo>
                  <a:lnTo>
                    <a:pt x="648" y="168"/>
                  </a:lnTo>
                  <a:lnTo>
                    <a:pt x="642" y="164"/>
                  </a:lnTo>
                  <a:lnTo>
                    <a:pt x="638" y="162"/>
                  </a:lnTo>
                  <a:lnTo>
                    <a:pt x="636" y="161"/>
                  </a:lnTo>
                  <a:lnTo>
                    <a:pt x="634" y="160"/>
                  </a:lnTo>
                  <a:lnTo>
                    <a:pt x="632" y="160"/>
                  </a:lnTo>
                  <a:lnTo>
                    <a:pt x="630" y="159"/>
                  </a:lnTo>
                  <a:lnTo>
                    <a:pt x="628" y="159"/>
                  </a:lnTo>
                  <a:lnTo>
                    <a:pt x="627" y="160"/>
                  </a:lnTo>
                  <a:lnTo>
                    <a:pt x="626" y="160"/>
                  </a:lnTo>
                  <a:lnTo>
                    <a:pt x="625" y="161"/>
                  </a:lnTo>
                  <a:lnTo>
                    <a:pt x="623" y="162"/>
                  </a:lnTo>
                  <a:lnTo>
                    <a:pt x="622" y="164"/>
                  </a:lnTo>
                  <a:lnTo>
                    <a:pt x="620" y="166"/>
                  </a:lnTo>
                  <a:lnTo>
                    <a:pt x="620" y="169"/>
                  </a:lnTo>
                  <a:lnTo>
                    <a:pt x="620" y="170"/>
                  </a:lnTo>
                  <a:lnTo>
                    <a:pt x="620" y="172"/>
                  </a:lnTo>
                  <a:lnTo>
                    <a:pt x="621" y="173"/>
                  </a:lnTo>
                  <a:lnTo>
                    <a:pt x="622" y="175"/>
                  </a:lnTo>
                  <a:lnTo>
                    <a:pt x="622" y="177"/>
                  </a:lnTo>
                  <a:lnTo>
                    <a:pt x="624" y="178"/>
                  </a:lnTo>
                  <a:lnTo>
                    <a:pt x="626" y="181"/>
                  </a:lnTo>
                  <a:lnTo>
                    <a:pt x="627" y="183"/>
                  </a:lnTo>
                  <a:lnTo>
                    <a:pt x="631" y="186"/>
                  </a:lnTo>
                  <a:lnTo>
                    <a:pt x="636" y="189"/>
                  </a:lnTo>
                  <a:lnTo>
                    <a:pt x="642" y="194"/>
                  </a:lnTo>
                  <a:lnTo>
                    <a:pt x="646" y="197"/>
                  </a:lnTo>
                  <a:lnTo>
                    <a:pt x="650" y="201"/>
                  </a:lnTo>
                  <a:lnTo>
                    <a:pt x="655" y="204"/>
                  </a:lnTo>
                  <a:lnTo>
                    <a:pt x="660" y="206"/>
                  </a:lnTo>
                  <a:lnTo>
                    <a:pt x="664" y="208"/>
                  </a:lnTo>
                  <a:lnTo>
                    <a:pt x="666" y="209"/>
                  </a:lnTo>
                  <a:lnTo>
                    <a:pt x="670" y="211"/>
                  </a:lnTo>
                  <a:lnTo>
                    <a:pt x="673" y="213"/>
                  </a:lnTo>
                  <a:lnTo>
                    <a:pt x="675" y="213"/>
                  </a:lnTo>
                  <a:lnTo>
                    <a:pt x="677" y="213"/>
                  </a:lnTo>
                  <a:lnTo>
                    <a:pt x="678" y="213"/>
                  </a:lnTo>
                  <a:lnTo>
                    <a:pt x="679" y="213"/>
                  </a:lnTo>
                  <a:lnTo>
                    <a:pt x="681" y="212"/>
                  </a:lnTo>
                  <a:lnTo>
                    <a:pt x="682" y="210"/>
                  </a:lnTo>
                  <a:lnTo>
                    <a:pt x="684" y="209"/>
                  </a:lnTo>
                  <a:lnTo>
                    <a:pt x="684" y="209"/>
                  </a:lnTo>
                  <a:close/>
                  <a:moveTo>
                    <a:pt x="630" y="130"/>
                  </a:moveTo>
                  <a:lnTo>
                    <a:pt x="626" y="137"/>
                  </a:lnTo>
                  <a:lnTo>
                    <a:pt x="705" y="183"/>
                  </a:lnTo>
                  <a:lnTo>
                    <a:pt x="718" y="153"/>
                  </a:lnTo>
                  <a:lnTo>
                    <a:pt x="710" y="149"/>
                  </a:lnTo>
                  <a:lnTo>
                    <a:pt x="701" y="171"/>
                  </a:lnTo>
                  <a:lnTo>
                    <a:pt x="630" y="130"/>
                  </a:lnTo>
                  <a:lnTo>
                    <a:pt x="630" y="130"/>
                  </a:lnTo>
                  <a:close/>
                  <a:moveTo>
                    <a:pt x="726" y="133"/>
                  </a:moveTo>
                  <a:lnTo>
                    <a:pt x="725" y="135"/>
                  </a:lnTo>
                  <a:lnTo>
                    <a:pt x="723" y="137"/>
                  </a:lnTo>
                  <a:lnTo>
                    <a:pt x="722" y="139"/>
                  </a:lnTo>
                  <a:lnTo>
                    <a:pt x="720" y="141"/>
                  </a:lnTo>
                  <a:lnTo>
                    <a:pt x="718" y="141"/>
                  </a:lnTo>
                  <a:lnTo>
                    <a:pt x="715" y="142"/>
                  </a:lnTo>
                  <a:lnTo>
                    <a:pt x="713" y="143"/>
                  </a:lnTo>
                  <a:lnTo>
                    <a:pt x="710" y="144"/>
                  </a:lnTo>
                  <a:lnTo>
                    <a:pt x="707" y="144"/>
                  </a:lnTo>
                  <a:lnTo>
                    <a:pt x="704" y="144"/>
                  </a:lnTo>
                  <a:lnTo>
                    <a:pt x="701" y="143"/>
                  </a:lnTo>
                  <a:lnTo>
                    <a:pt x="697" y="143"/>
                  </a:lnTo>
                  <a:lnTo>
                    <a:pt x="692" y="141"/>
                  </a:lnTo>
                  <a:lnTo>
                    <a:pt x="688" y="141"/>
                  </a:lnTo>
                  <a:lnTo>
                    <a:pt x="684" y="139"/>
                  </a:lnTo>
                  <a:lnTo>
                    <a:pt x="679" y="137"/>
                  </a:lnTo>
                  <a:lnTo>
                    <a:pt x="670" y="133"/>
                  </a:lnTo>
                  <a:lnTo>
                    <a:pt x="661" y="129"/>
                  </a:lnTo>
                  <a:lnTo>
                    <a:pt x="656" y="126"/>
                  </a:lnTo>
                  <a:lnTo>
                    <a:pt x="652" y="124"/>
                  </a:lnTo>
                  <a:lnTo>
                    <a:pt x="649" y="121"/>
                  </a:lnTo>
                  <a:lnTo>
                    <a:pt x="647" y="119"/>
                  </a:lnTo>
                  <a:lnTo>
                    <a:pt x="646" y="117"/>
                  </a:lnTo>
                  <a:lnTo>
                    <a:pt x="644" y="114"/>
                  </a:lnTo>
                  <a:lnTo>
                    <a:pt x="642" y="112"/>
                  </a:lnTo>
                  <a:lnTo>
                    <a:pt x="642" y="109"/>
                  </a:lnTo>
                  <a:lnTo>
                    <a:pt x="641" y="106"/>
                  </a:lnTo>
                  <a:lnTo>
                    <a:pt x="641" y="104"/>
                  </a:lnTo>
                  <a:lnTo>
                    <a:pt x="641" y="101"/>
                  </a:lnTo>
                  <a:lnTo>
                    <a:pt x="642" y="98"/>
                  </a:lnTo>
                  <a:lnTo>
                    <a:pt x="642" y="96"/>
                  </a:lnTo>
                  <a:lnTo>
                    <a:pt x="644" y="93"/>
                  </a:lnTo>
                  <a:lnTo>
                    <a:pt x="646" y="92"/>
                  </a:lnTo>
                  <a:lnTo>
                    <a:pt x="647" y="90"/>
                  </a:lnTo>
                  <a:lnTo>
                    <a:pt x="650" y="89"/>
                  </a:lnTo>
                  <a:lnTo>
                    <a:pt x="651" y="88"/>
                  </a:lnTo>
                  <a:lnTo>
                    <a:pt x="654" y="88"/>
                  </a:lnTo>
                  <a:lnTo>
                    <a:pt x="657" y="87"/>
                  </a:lnTo>
                  <a:lnTo>
                    <a:pt x="659" y="87"/>
                  </a:lnTo>
                  <a:lnTo>
                    <a:pt x="663" y="87"/>
                  </a:lnTo>
                  <a:lnTo>
                    <a:pt x="667" y="88"/>
                  </a:lnTo>
                  <a:lnTo>
                    <a:pt x="672" y="89"/>
                  </a:lnTo>
                  <a:lnTo>
                    <a:pt x="682" y="92"/>
                  </a:lnTo>
                  <a:lnTo>
                    <a:pt x="692" y="96"/>
                  </a:lnTo>
                  <a:lnTo>
                    <a:pt x="701" y="100"/>
                  </a:lnTo>
                  <a:lnTo>
                    <a:pt x="709" y="104"/>
                  </a:lnTo>
                  <a:lnTo>
                    <a:pt x="712" y="105"/>
                  </a:lnTo>
                  <a:lnTo>
                    <a:pt x="715" y="108"/>
                  </a:lnTo>
                  <a:lnTo>
                    <a:pt x="718" y="110"/>
                  </a:lnTo>
                  <a:lnTo>
                    <a:pt x="720" y="112"/>
                  </a:lnTo>
                  <a:lnTo>
                    <a:pt x="722" y="114"/>
                  </a:lnTo>
                  <a:lnTo>
                    <a:pt x="723" y="117"/>
                  </a:lnTo>
                  <a:lnTo>
                    <a:pt x="724" y="119"/>
                  </a:lnTo>
                  <a:lnTo>
                    <a:pt x="726" y="122"/>
                  </a:lnTo>
                  <a:lnTo>
                    <a:pt x="726" y="125"/>
                  </a:lnTo>
                  <a:lnTo>
                    <a:pt x="726" y="127"/>
                  </a:lnTo>
                  <a:lnTo>
                    <a:pt x="726" y="130"/>
                  </a:lnTo>
                  <a:lnTo>
                    <a:pt x="726" y="133"/>
                  </a:lnTo>
                  <a:lnTo>
                    <a:pt x="726" y="133"/>
                  </a:lnTo>
                  <a:close/>
                  <a:moveTo>
                    <a:pt x="709" y="135"/>
                  </a:moveTo>
                  <a:lnTo>
                    <a:pt x="707" y="135"/>
                  </a:lnTo>
                  <a:lnTo>
                    <a:pt x="705" y="135"/>
                  </a:lnTo>
                  <a:lnTo>
                    <a:pt x="702" y="135"/>
                  </a:lnTo>
                  <a:lnTo>
                    <a:pt x="700" y="134"/>
                  </a:lnTo>
                  <a:lnTo>
                    <a:pt x="696" y="134"/>
                  </a:lnTo>
                  <a:lnTo>
                    <a:pt x="691" y="133"/>
                  </a:lnTo>
                  <a:lnTo>
                    <a:pt x="686" y="131"/>
                  </a:lnTo>
                  <a:lnTo>
                    <a:pt x="682" y="129"/>
                  </a:lnTo>
                  <a:lnTo>
                    <a:pt x="677" y="127"/>
                  </a:lnTo>
                  <a:lnTo>
                    <a:pt x="670" y="125"/>
                  </a:lnTo>
                  <a:lnTo>
                    <a:pt x="664" y="121"/>
                  </a:lnTo>
                  <a:lnTo>
                    <a:pt x="660" y="119"/>
                  </a:lnTo>
                  <a:lnTo>
                    <a:pt x="655" y="116"/>
                  </a:lnTo>
                  <a:lnTo>
                    <a:pt x="653" y="113"/>
                  </a:lnTo>
                  <a:lnTo>
                    <a:pt x="650" y="110"/>
                  </a:lnTo>
                  <a:lnTo>
                    <a:pt x="650" y="108"/>
                  </a:lnTo>
                  <a:lnTo>
                    <a:pt x="649" y="106"/>
                  </a:lnTo>
                  <a:lnTo>
                    <a:pt x="649" y="105"/>
                  </a:lnTo>
                  <a:lnTo>
                    <a:pt x="649" y="104"/>
                  </a:lnTo>
                  <a:lnTo>
                    <a:pt x="649" y="102"/>
                  </a:lnTo>
                  <a:lnTo>
                    <a:pt x="650" y="101"/>
                  </a:lnTo>
                  <a:lnTo>
                    <a:pt x="650" y="101"/>
                  </a:lnTo>
                  <a:lnTo>
                    <a:pt x="650" y="99"/>
                  </a:lnTo>
                  <a:lnTo>
                    <a:pt x="651" y="98"/>
                  </a:lnTo>
                  <a:lnTo>
                    <a:pt x="653" y="97"/>
                  </a:lnTo>
                  <a:lnTo>
                    <a:pt x="654" y="97"/>
                  </a:lnTo>
                  <a:lnTo>
                    <a:pt x="656" y="96"/>
                  </a:lnTo>
                  <a:lnTo>
                    <a:pt x="658" y="96"/>
                  </a:lnTo>
                  <a:lnTo>
                    <a:pt x="660" y="95"/>
                  </a:lnTo>
                  <a:lnTo>
                    <a:pt x="662" y="95"/>
                  </a:lnTo>
                  <a:lnTo>
                    <a:pt x="664" y="96"/>
                  </a:lnTo>
                  <a:lnTo>
                    <a:pt x="667" y="97"/>
                  </a:lnTo>
                  <a:lnTo>
                    <a:pt x="671" y="97"/>
                  </a:lnTo>
                  <a:lnTo>
                    <a:pt x="678" y="100"/>
                  </a:lnTo>
                  <a:lnTo>
                    <a:pt x="684" y="102"/>
                  </a:lnTo>
                  <a:lnTo>
                    <a:pt x="690" y="104"/>
                  </a:lnTo>
                  <a:lnTo>
                    <a:pt x="694" y="106"/>
                  </a:lnTo>
                  <a:lnTo>
                    <a:pt x="699" y="108"/>
                  </a:lnTo>
                  <a:lnTo>
                    <a:pt x="703" y="110"/>
                  </a:lnTo>
                  <a:lnTo>
                    <a:pt x="706" y="112"/>
                  </a:lnTo>
                  <a:lnTo>
                    <a:pt x="711" y="115"/>
                  </a:lnTo>
                  <a:lnTo>
                    <a:pt x="714" y="117"/>
                  </a:lnTo>
                  <a:lnTo>
                    <a:pt x="715" y="119"/>
                  </a:lnTo>
                  <a:lnTo>
                    <a:pt x="716" y="121"/>
                  </a:lnTo>
                  <a:lnTo>
                    <a:pt x="718" y="121"/>
                  </a:lnTo>
                  <a:lnTo>
                    <a:pt x="718" y="123"/>
                  </a:lnTo>
                  <a:lnTo>
                    <a:pt x="718" y="125"/>
                  </a:lnTo>
                  <a:lnTo>
                    <a:pt x="718" y="126"/>
                  </a:lnTo>
                  <a:lnTo>
                    <a:pt x="719" y="127"/>
                  </a:lnTo>
                  <a:lnTo>
                    <a:pt x="718" y="129"/>
                  </a:lnTo>
                  <a:lnTo>
                    <a:pt x="718" y="129"/>
                  </a:lnTo>
                  <a:lnTo>
                    <a:pt x="718" y="131"/>
                  </a:lnTo>
                  <a:lnTo>
                    <a:pt x="717" y="132"/>
                  </a:lnTo>
                  <a:lnTo>
                    <a:pt x="716" y="133"/>
                  </a:lnTo>
                  <a:lnTo>
                    <a:pt x="714" y="133"/>
                  </a:lnTo>
                  <a:lnTo>
                    <a:pt x="713" y="134"/>
                  </a:lnTo>
                  <a:lnTo>
                    <a:pt x="710" y="135"/>
                  </a:lnTo>
                  <a:lnTo>
                    <a:pt x="709" y="135"/>
                  </a:lnTo>
                  <a:lnTo>
                    <a:pt x="709" y="135"/>
                  </a:lnTo>
                  <a:close/>
                  <a:moveTo>
                    <a:pt x="745" y="59"/>
                  </a:moveTo>
                  <a:lnTo>
                    <a:pt x="701" y="49"/>
                  </a:lnTo>
                  <a:lnTo>
                    <a:pt x="698" y="69"/>
                  </a:lnTo>
                  <a:lnTo>
                    <a:pt x="705" y="71"/>
                  </a:lnTo>
                  <a:lnTo>
                    <a:pt x="706" y="61"/>
                  </a:lnTo>
                  <a:lnTo>
                    <a:pt x="710" y="61"/>
                  </a:lnTo>
                  <a:lnTo>
                    <a:pt x="716" y="62"/>
                  </a:lnTo>
                  <a:lnTo>
                    <a:pt x="721" y="63"/>
                  </a:lnTo>
                  <a:lnTo>
                    <a:pt x="724" y="64"/>
                  </a:lnTo>
                  <a:lnTo>
                    <a:pt x="727" y="65"/>
                  </a:lnTo>
                  <a:lnTo>
                    <a:pt x="730" y="67"/>
                  </a:lnTo>
                  <a:lnTo>
                    <a:pt x="731" y="68"/>
                  </a:lnTo>
                  <a:lnTo>
                    <a:pt x="732" y="69"/>
                  </a:lnTo>
                  <a:lnTo>
                    <a:pt x="733" y="69"/>
                  </a:lnTo>
                  <a:lnTo>
                    <a:pt x="733" y="71"/>
                  </a:lnTo>
                  <a:lnTo>
                    <a:pt x="734" y="72"/>
                  </a:lnTo>
                  <a:lnTo>
                    <a:pt x="734" y="73"/>
                  </a:lnTo>
                  <a:lnTo>
                    <a:pt x="734" y="75"/>
                  </a:lnTo>
                  <a:lnTo>
                    <a:pt x="734" y="77"/>
                  </a:lnTo>
                  <a:lnTo>
                    <a:pt x="733" y="79"/>
                  </a:lnTo>
                  <a:lnTo>
                    <a:pt x="732" y="81"/>
                  </a:lnTo>
                  <a:lnTo>
                    <a:pt x="731" y="82"/>
                  </a:lnTo>
                  <a:lnTo>
                    <a:pt x="730" y="82"/>
                  </a:lnTo>
                  <a:lnTo>
                    <a:pt x="729" y="83"/>
                  </a:lnTo>
                  <a:lnTo>
                    <a:pt x="727" y="84"/>
                  </a:lnTo>
                  <a:lnTo>
                    <a:pt x="724" y="84"/>
                  </a:lnTo>
                  <a:lnTo>
                    <a:pt x="722" y="85"/>
                  </a:lnTo>
                  <a:lnTo>
                    <a:pt x="718" y="85"/>
                  </a:lnTo>
                  <a:lnTo>
                    <a:pt x="714" y="85"/>
                  </a:lnTo>
                  <a:lnTo>
                    <a:pt x="707" y="84"/>
                  </a:lnTo>
                  <a:lnTo>
                    <a:pt x="700" y="83"/>
                  </a:lnTo>
                  <a:lnTo>
                    <a:pt x="692" y="81"/>
                  </a:lnTo>
                  <a:lnTo>
                    <a:pt x="685" y="80"/>
                  </a:lnTo>
                  <a:lnTo>
                    <a:pt x="679" y="77"/>
                  </a:lnTo>
                  <a:lnTo>
                    <a:pt x="674" y="75"/>
                  </a:lnTo>
                  <a:lnTo>
                    <a:pt x="671" y="74"/>
                  </a:lnTo>
                  <a:lnTo>
                    <a:pt x="669" y="73"/>
                  </a:lnTo>
                  <a:lnTo>
                    <a:pt x="667" y="72"/>
                  </a:lnTo>
                  <a:lnTo>
                    <a:pt x="666" y="71"/>
                  </a:lnTo>
                  <a:lnTo>
                    <a:pt x="665" y="69"/>
                  </a:lnTo>
                  <a:lnTo>
                    <a:pt x="664" y="68"/>
                  </a:lnTo>
                  <a:lnTo>
                    <a:pt x="663" y="67"/>
                  </a:lnTo>
                  <a:lnTo>
                    <a:pt x="662" y="65"/>
                  </a:lnTo>
                  <a:lnTo>
                    <a:pt x="662" y="64"/>
                  </a:lnTo>
                  <a:lnTo>
                    <a:pt x="662" y="62"/>
                  </a:lnTo>
                  <a:lnTo>
                    <a:pt x="662" y="61"/>
                  </a:lnTo>
                  <a:lnTo>
                    <a:pt x="662" y="59"/>
                  </a:lnTo>
                  <a:lnTo>
                    <a:pt x="663" y="57"/>
                  </a:lnTo>
                  <a:lnTo>
                    <a:pt x="665" y="56"/>
                  </a:lnTo>
                  <a:lnTo>
                    <a:pt x="666" y="55"/>
                  </a:lnTo>
                  <a:lnTo>
                    <a:pt x="668" y="54"/>
                  </a:lnTo>
                  <a:lnTo>
                    <a:pt x="670" y="53"/>
                  </a:lnTo>
                  <a:lnTo>
                    <a:pt x="673" y="53"/>
                  </a:lnTo>
                  <a:lnTo>
                    <a:pt x="676" y="54"/>
                  </a:lnTo>
                  <a:lnTo>
                    <a:pt x="679" y="54"/>
                  </a:lnTo>
                  <a:lnTo>
                    <a:pt x="681" y="46"/>
                  </a:lnTo>
                  <a:lnTo>
                    <a:pt x="677" y="45"/>
                  </a:lnTo>
                  <a:lnTo>
                    <a:pt x="673" y="45"/>
                  </a:lnTo>
                  <a:lnTo>
                    <a:pt x="669" y="45"/>
                  </a:lnTo>
                  <a:lnTo>
                    <a:pt x="665" y="46"/>
                  </a:lnTo>
                  <a:lnTo>
                    <a:pt x="662" y="47"/>
                  </a:lnTo>
                  <a:lnTo>
                    <a:pt x="661" y="48"/>
                  </a:lnTo>
                  <a:lnTo>
                    <a:pt x="659" y="49"/>
                  </a:lnTo>
                  <a:lnTo>
                    <a:pt x="657" y="51"/>
                  </a:lnTo>
                  <a:lnTo>
                    <a:pt x="655" y="53"/>
                  </a:lnTo>
                  <a:lnTo>
                    <a:pt x="654" y="56"/>
                  </a:lnTo>
                  <a:lnTo>
                    <a:pt x="654" y="57"/>
                  </a:lnTo>
                  <a:lnTo>
                    <a:pt x="654" y="60"/>
                  </a:lnTo>
                  <a:lnTo>
                    <a:pt x="654" y="62"/>
                  </a:lnTo>
                  <a:lnTo>
                    <a:pt x="654" y="65"/>
                  </a:lnTo>
                  <a:lnTo>
                    <a:pt x="654" y="67"/>
                  </a:lnTo>
                  <a:lnTo>
                    <a:pt x="655" y="69"/>
                  </a:lnTo>
                  <a:lnTo>
                    <a:pt x="656" y="72"/>
                  </a:lnTo>
                  <a:lnTo>
                    <a:pt x="657" y="74"/>
                  </a:lnTo>
                  <a:lnTo>
                    <a:pt x="659" y="76"/>
                  </a:lnTo>
                  <a:lnTo>
                    <a:pt x="661" y="77"/>
                  </a:lnTo>
                  <a:lnTo>
                    <a:pt x="663" y="80"/>
                  </a:lnTo>
                  <a:lnTo>
                    <a:pt x="666" y="81"/>
                  </a:lnTo>
                  <a:lnTo>
                    <a:pt x="670" y="83"/>
                  </a:lnTo>
                  <a:lnTo>
                    <a:pt x="674" y="85"/>
                  </a:lnTo>
                  <a:lnTo>
                    <a:pt x="678" y="86"/>
                  </a:lnTo>
                  <a:lnTo>
                    <a:pt x="683" y="88"/>
                  </a:lnTo>
                  <a:lnTo>
                    <a:pt x="689" y="89"/>
                  </a:lnTo>
                  <a:lnTo>
                    <a:pt x="694" y="90"/>
                  </a:lnTo>
                  <a:lnTo>
                    <a:pt x="698" y="91"/>
                  </a:lnTo>
                  <a:lnTo>
                    <a:pt x="703" y="92"/>
                  </a:lnTo>
                  <a:lnTo>
                    <a:pt x="709" y="93"/>
                  </a:lnTo>
                  <a:lnTo>
                    <a:pt x="713" y="93"/>
                  </a:lnTo>
                  <a:lnTo>
                    <a:pt x="718" y="93"/>
                  </a:lnTo>
                  <a:lnTo>
                    <a:pt x="722" y="93"/>
                  </a:lnTo>
                  <a:lnTo>
                    <a:pt x="726" y="93"/>
                  </a:lnTo>
                  <a:lnTo>
                    <a:pt x="729" y="92"/>
                  </a:lnTo>
                  <a:lnTo>
                    <a:pt x="731" y="91"/>
                  </a:lnTo>
                  <a:lnTo>
                    <a:pt x="733" y="90"/>
                  </a:lnTo>
                  <a:lnTo>
                    <a:pt x="735" y="89"/>
                  </a:lnTo>
                  <a:lnTo>
                    <a:pt x="737" y="88"/>
                  </a:lnTo>
                  <a:lnTo>
                    <a:pt x="738" y="86"/>
                  </a:lnTo>
                  <a:lnTo>
                    <a:pt x="739" y="84"/>
                  </a:lnTo>
                  <a:lnTo>
                    <a:pt x="740" y="82"/>
                  </a:lnTo>
                  <a:lnTo>
                    <a:pt x="741" y="79"/>
                  </a:lnTo>
                  <a:lnTo>
                    <a:pt x="741" y="77"/>
                  </a:lnTo>
                  <a:lnTo>
                    <a:pt x="741" y="75"/>
                  </a:lnTo>
                  <a:lnTo>
                    <a:pt x="741" y="73"/>
                  </a:lnTo>
                  <a:lnTo>
                    <a:pt x="741" y="71"/>
                  </a:lnTo>
                  <a:lnTo>
                    <a:pt x="740" y="69"/>
                  </a:lnTo>
                  <a:lnTo>
                    <a:pt x="739" y="68"/>
                  </a:lnTo>
                  <a:lnTo>
                    <a:pt x="738" y="66"/>
                  </a:lnTo>
                  <a:lnTo>
                    <a:pt x="738" y="65"/>
                  </a:lnTo>
                  <a:lnTo>
                    <a:pt x="743" y="66"/>
                  </a:lnTo>
                  <a:lnTo>
                    <a:pt x="745" y="59"/>
                  </a:lnTo>
                  <a:lnTo>
                    <a:pt x="745" y="59"/>
                  </a:lnTo>
                  <a:close/>
                  <a:moveTo>
                    <a:pt x="707" y="32"/>
                  </a:moveTo>
                  <a:lnTo>
                    <a:pt x="748" y="39"/>
                  </a:lnTo>
                  <a:lnTo>
                    <a:pt x="750" y="30"/>
                  </a:lnTo>
                  <a:lnTo>
                    <a:pt x="708" y="23"/>
                  </a:lnTo>
                  <a:lnTo>
                    <a:pt x="663" y="0"/>
                  </a:lnTo>
                  <a:lnTo>
                    <a:pt x="662" y="9"/>
                  </a:lnTo>
                  <a:lnTo>
                    <a:pt x="698" y="26"/>
                  </a:lnTo>
                  <a:lnTo>
                    <a:pt x="658" y="33"/>
                  </a:lnTo>
                  <a:lnTo>
                    <a:pt x="657" y="42"/>
                  </a:lnTo>
                  <a:lnTo>
                    <a:pt x="70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ṡļîḓé"/>
            <p:cNvSpPr/>
            <p:nvPr/>
          </p:nvSpPr>
          <p:spPr bwMode="auto">
            <a:xfrm>
              <a:off x="2030413" y="3495676"/>
              <a:ext cx="242888" cy="368300"/>
            </a:xfrm>
            <a:custGeom>
              <a:avLst/>
              <a:gdLst>
                <a:gd name="T0" fmla="*/ 85 w 153"/>
                <a:gd name="T1" fmla="*/ 34 h 232"/>
                <a:gd name="T2" fmla="*/ 90 w 153"/>
                <a:gd name="T3" fmla="*/ 26 h 232"/>
                <a:gd name="T4" fmla="*/ 90 w 153"/>
                <a:gd name="T5" fmla="*/ 13 h 232"/>
                <a:gd name="T6" fmla="*/ 86 w 153"/>
                <a:gd name="T7" fmla="*/ 5 h 232"/>
                <a:gd name="T8" fmla="*/ 78 w 153"/>
                <a:gd name="T9" fmla="*/ 0 h 232"/>
                <a:gd name="T10" fmla="*/ 58 w 153"/>
                <a:gd name="T11" fmla="*/ 4 h 232"/>
                <a:gd name="T12" fmla="*/ 38 w 153"/>
                <a:gd name="T13" fmla="*/ 22 h 232"/>
                <a:gd name="T14" fmla="*/ 21 w 153"/>
                <a:gd name="T15" fmla="*/ 38 h 232"/>
                <a:gd name="T16" fmla="*/ 10 w 153"/>
                <a:gd name="T17" fmla="*/ 36 h 232"/>
                <a:gd name="T18" fmla="*/ 7 w 153"/>
                <a:gd name="T19" fmla="*/ 27 h 232"/>
                <a:gd name="T20" fmla="*/ 14 w 153"/>
                <a:gd name="T21" fmla="*/ 18 h 232"/>
                <a:gd name="T22" fmla="*/ 15 w 153"/>
                <a:gd name="T23" fmla="*/ 9 h 232"/>
                <a:gd name="T24" fmla="*/ 3 w 153"/>
                <a:gd name="T25" fmla="*/ 16 h 232"/>
                <a:gd name="T26" fmla="*/ 1 w 153"/>
                <a:gd name="T27" fmla="*/ 31 h 232"/>
                <a:gd name="T28" fmla="*/ 4 w 153"/>
                <a:gd name="T29" fmla="*/ 40 h 232"/>
                <a:gd name="T30" fmla="*/ 14 w 153"/>
                <a:gd name="T31" fmla="*/ 46 h 232"/>
                <a:gd name="T32" fmla="*/ 28 w 153"/>
                <a:gd name="T33" fmla="*/ 45 h 232"/>
                <a:gd name="T34" fmla="*/ 39 w 153"/>
                <a:gd name="T35" fmla="*/ 33 h 232"/>
                <a:gd name="T36" fmla="*/ 62 w 153"/>
                <a:gd name="T37" fmla="*/ 9 h 232"/>
                <a:gd name="T38" fmla="*/ 74 w 153"/>
                <a:gd name="T39" fmla="*/ 7 h 232"/>
                <a:gd name="T40" fmla="*/ 82 w 153"/>
                <a:gd name="T41" fmla="*/ 13 h 232"/>
                <a:gd name="T42" fmla="*/ 83 w 153"/>
                <a:gd name="T43" fmla="*/ 23 h 232"/>
                <a:gd name="T44" fmla="*/ 77 w 153"/>
                <a:gd name="T45" fmla="*/ 29 h 232"/>
                <a:gd name="T46" fmla="*/ 73 w 153"/>
                <a:gd name="T47" fmla="*/ 39 h 232"/>
                <a:gd name="T48" fmla="*/ 9 w 153"/>
                <a:gd name="T49" fmla="*/ 69 h 232"/>
                <a:gd name="T50" fmla="*/ 17 w 153"/>
                <a:gd name="T51" fmla="*/ 60 h 232"/>
                <a:gd name="T52" fmla="*/ 36 w 153"/>
                <a:gd name="T53" fmla="*/ 52 h 232"/>
                <a:gd name="T54" fmla="*/ 71 w 153"/>
                <a:gd name="T55" fmla="*/ 44 h 232"/>
                <a:gd name="T56" fmla="*/ 91 w 153"/>
                <a:gd name="T57" fmla="*/ 47 h 232"/>
                <a:gd name="T58" fmla="*/ 98 w 153"/>
                <a:gd name="T59" fmla="*/ 56 h 232"/>
                <a:gd name="T60" fmla="*/ 98 w 153"/>
                <a:gd name="T61" fmla="*/ 67 h 232"/>
                <a:gd name="T62" fmla="*/ 90 w 153"/>
                <a:gd name="T63" fmla="*/ 76 h 232"/>
                <a:gd name="T64" fmla="*/ 68 w 153"/>
                <a:gd name="T65" fmla="*/ 85 h 232"/>
                <a:gd name="T66" fmla="*/ 42 w 153"/>
                <a:gd name="T67" fmla="*/ 90 h 232"/>
                <a:gd name="T68" fmla="*/ 20 w 153"/>
                <a:gd name="T69" fmla="*/ 91 h 232"/>
                <a:gd name="T70" fmla="*/ 11 w 153"/>
                <a:gd name="T71" fmla="*/ 84 h 232"/>
                <a:gd name="T72" fmla="*/ 16 w 153"/>
                <a:gd name="T73" fmla="*/ 76 h 232"/>
                <a:gd name="T74" fmla="*/ 21 w 153"/>
                <a:gd name="T75" fmla="*/ 82 h 232"/>
                <a:gd name="T76" fmla="*/ 31 w 153"/>
                <a:gd name="T77" fmla="*/ 84 h 232"/>
                <a:gd name="T78" fmla="*/ 62 w 153"/>
                <a:gd name="T79" fmla="*/ 77 h 232"/>
                <a:gd name="T80" fmla="*/ 84 w 153"/>
                <a:gd name="T81" fmla="*/ 70 h 232"/>
                <a:gd name="T82" fmla="*/ 90 w 153"/>
                <a:gd name="T83" fmla="*/ 64 h 232"/>
                <a:gd name="T84" fmla="*/ 89 w 153"/>
                <a:gd name="T85" fmla="*/ 56 h 232"/>
                <a:gd name="T86" fmla="*/ 82 w 153"/>
                <a:gd name="T87" fmla="*/ 52 h 232"/>
                <a:gd name="T88" fmla="*/ 64 w 153"/>
                <a:gd name="T89" fmla="*/ 53 h 232"/>
                <a:gd name="T90" fmla="*/ 32 w 153"/>
                <a:gd name="T91" fmla="*/ 61 h 232"/>
                <a:gd name="T92" fmla="*/ 19 w 153"/>
                <a:gd name="T93" fmla="*/ 68 h 232"/>
                <a:gd name="T94" fmla="*/ 15 w 153"/>
                <a:gd name="T95" fmla="*/ 75 h 232"/>
                <a:gd name="T96" fmla="*/ 26 w 153"/>
                <a:gd name="T97" fmla="*/ 135 h 232"/>
                <a:gd name="T98" fmla="*/ 34 w 153"/>
                <a:gd name="T99" fmla="*/ 140 h 232"/>
                <a:gd name="T100" fmla="*/ 43 w 153"/>
                <a:gd name="T101" fmla="*/ 141 h 232"/>
                <a:gd name="T102" fmla="*/ 44 w 153"/>
                <a:gd name="T103" fmla="*/ 132 h 232"/>
                <a:gd name="T104" fmla="*/ 34 w 153"/>
                <a:gd name="T105" fmla="*/ 130 h 232"/>
                <a:gd name="T106" fmla="*/ 30 w 153"/>
                <a:gd name="T107" fmla="*/ 121 h 232"/>
                <a:gd name="T108" fmla="*/ 36 w 153"/>
                <a:gd name="T109" fmla="*/ 112 h 232"/>
                <a:gd name="T110" fmla="*/ 34 w 153"/>
                <a:gd name="T111" fmla="*/ 103 h 232"/>
                <a:gd name="T112" fmla="*/ 26 w 153"/>
                <a:gd name="T113" fmla="*/ 109 h 232"/>
                <a:gd name="T114" fmla="*/ 22 w 153"/>
                <a:gd name="T115" fmla="*/ 119 h 232"/>
                <a:gd name="T116" fmla="*/ 110 w 153"/>
                <a:gd name="T117" fmla="*/ 122 h 232"/>
                <a:gd name="T118" fmla="*/ 42 w 153"/>
                <a:gd name="T119" fmla="*/ 172 h 232"/>
                <a:gd name="T120" fmla="*/ 73 w 153"/>
                <a:gd name="T121" fmla="*/ 232 h 232"/>
                <a:gd name="T122" fmla="*/ 137 w 153"/>
                <a:gd name="T123" fmla="*/ 163 h 232"/>
                <a:gd name="T124" fmla="*/ 108 w 153"/>
                <a:gd name="T1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32">
                  <a:moveTo>
                    <a:pt x="73" y="39"/>
                  </a:moveTo>
                  <a:lnTo>
                    <a:pt x="75" y="38"/>
                  </a:lnTo>
                  <a:lnTo>
                    <a:pt x="78" y="37"/>
                  </a:lnTo>
                  <a:lnTo>
                    <a:pt x="82" y="36"/>
                  </a:lnTo>
                  <a:lnTo>
                    <a:pt x="85" y="34"/>
                  </a:lnTo>
                  <a:lnTo>
                    <a:pt x="86" y="33"/>
                  </a:lnTo>
                  <a:lnTo>
                    <a:pt x="87" y="31"/>
                  </a:lnTo>
                  <a:lnTo>
                    <a:pt x="89" y="29"/>
                  </a:lnTo>
                  <a:lnTo>
                    <a:pt x="90" y="28"/>
                  </a:lnTo>
                  <a:lnTo>
                    <a:pt x="90" y="26"/>
                  </a:lnTo>
                  <a:lnTo>
                    <a:pt x="91" y="24"/>
                  </a:lnTo>
                  <a:lnTo>
                    <a:pt x="91" y="21"/>
                  </a:lnTo>
                  <a:lnTo>
                    <a:pt x="91" y="18"/>
                  </a:lnTo>
                  <a:lnTo>
                    <a:pt x="90" y="16"/>
                  </a:lnTo>
                  <a:lnTo>
                    <a:pt x="90" y="13"/>
                  </a:lnTo>
                  <a:lnTo>
                    <a:pt x="90" y="12"/>
                  </a:lnTo>
                  <a:lnTo>
                    <a:pt x="89" y="9"/>
                  </a:lnTo>
                  <a:lnTo>
                    <a:pt x="87" y="8"/>
                  </a:lnTo>
                  <a:lnTo>
                    <a:pt x="86" y="6"/>
                  </a:lnTo>
                  <a:lnTo>
                    <a:pt x="86" y="5"/>
                  </a:lnTo>
                  <a:lnTo>
                    <a:pt x="84" y="4"/>
                  </a:lnTo>
                  <a:lnTo>
                    <a:pt x="82" y="3"/>
                  </a:lnTo>
                  <a:lnTo>
                    <a:pt x="81" y="2"/>
                  </a:lnTo>
                  <a:lnTo>
                    <a:pt x="80" y="1"/>
                  </a:lnTo>
                  <a:lnTo>
                    <a:pt x="78" y="0"/>
                  </a:lnTo>
                  <a:lnTo>
                    <a:pt x="74" y="0"/>
                  </a:lnTo>
                  <a:lnTo>
                    <a:pt x="69" y="0"/>
                  </a:lnTo>
                  <a:lnTo>
                    <a:pt x="66" y="0"/>
                  </a:lnTo>
                  <a:lnTo>
                    <a:pt x="62" y="1"/>
                  </a:lnTo>
                  <a:lnTo>
                    <a:pt x="58" y="4"/>
                  </a:lnTo>
                  <a:lnTo>
                    <a:pt x="54" y="5"/>
                  </a:lnTo>
                  <a:lnTo>
                    <a:pt x="51" y="8"/>
                  </a:lnTo>
                  <a:lnTo>
                    <a:pt x="49" y="10"/>
                  </a:lnTo>
                  <a:lnTo>
                    <a:pt x="43" y="16"/>
                  </a:lnTo>
                  <a:lnTo>
                    <a:pt x="38" y="22"/>
                  </a:lnTo>
                  <a:lnTo>
                    <a:pt x="32" y="28"/>
                  </a:lnTo>
                  <a:lnTo>
                    <a:pt x="26" y="35"/>
                  </a:lnTo>
                  <a:lnTo>
                    <a:pt x="25" y="36"/>
                  </a:lnTo>
                  <a:lnTo>
                    <a:pt x="23" y="36"/>
                  </a:lnTo>
                  <a:lnTo>
                    <a:pt x="21" y="38"/>
                  </a:lnTo>
                  <a:lnTo>
                    <a:pt x="18" y="38"/>
                  </a:lnTo>
                  <a:lnTo>
                    <a:pt x="16" y="38"/>
                  </a:lnTo>
                  <a:lnTo>
                    <a:pt x="14" y="38"/>
                  </a:lnTo>
                  <a:lnTo>
                    <a:pt x="12" y="37"/>
                  </a:lnTo>
                  <a:lnTo>
                    <a:pt x="10" y="36"/>
                  </a:lnTo>
                  <a:lnTo>
                    <a:pt x="10" y="36"/>
                  </a:lnTo>
                  <a:lnTo>
                    <a:pt x="9" y="34"/>
                  </a:lnTo>
                  <a:lnTo>
                    <a:pt x="8" y="32"/>
                  </a:lnTo>
                  <a:lnTo>
                    <a:pt x="7" y="30"/>
                  </a:lnTo>
                  <a:lnTo>
                    <a:pt x="7" y="27"/>
                  </a:lnTo>
                  <a:lnTo>
                    <a:pt x="8" y="24"/>
                  </a:lnTo>
                  <a:lnTo>
                    <a:pt x="9" y="22"/>
                  </a:lnTo>
                  <a:lnTo>
                    <a:pt x="10" y="20"/>
                  </a:lnTo>
                  <a:lnTo>
                    <a:pt x="12" y="19"/>
                  </a:lnTo>
                  <a:lnTo>
                    <a:pt x="14" y="18"/>
                  </a:lnTo>
                  <a:lnTo>
                    <a:pt x="18" y="17"/>
                  </a:lnTo>
                  <a:lnTo>
                    <a:pt x="22" y="16"/>
                  </a:lnTo>
                  <a:lnTo>
                    <a:pt x="21" y="8"/>
                  </a:lnTo>
                  <a:lnTo>
                    <a:pt x="18" y="8"/>
                  </a:lnTo>
                  <a:lnTo>
                    <a:pt x="15" y="9"/>
                  </a:lnTo>
                  <a:lnTo>
                    <a:pt x="12" y="10"/>
                  </a:lnTo>
                  <a:lnTo>
                    <a:pt x="8" y="12"/>
                  </a:lnTo>
                  <a:lnTo>
                    <a:pt x="6" y="13"/>
                  </a:lnTo>
                  <a:lnTo>
                    <a:pt x="5" y="15"/>
                  </a:lnTo>
                  <a:lnTo>
                    <a:pt x="3" y="16"/>
                  </a:lnTo>
                  <a:lnTo>
                    <a:pt x="2" y="19"/>
                  </a:lnTo>
                  <a:lnTo>
                    <a:pt x="1" y="21"/>
                  </a:lnTo>
                  <a:lnTo>
                    <a:pt x="1" y="24"/>
                  </a:lnTo>
                  <a:lnTo>
                    <a:pt x="0" y="28"/>
                  </a:lnTo>
                  <a:lnTo>
                    <a:pt x="1" y="31"/>
                  </a:lnTo>
                  <a:lnTo>
                    <a:pt x="1" y="33"/>
                  </a:lnTo>
                  <a:lnTo>
                    <a:pt x="1" y="35"/>
                  </a:lnTo>
                  <a:lnTo>
                    <a:pt x="2" y="37"/>
                  </a:lnTo>
                  <a:lnTo>
                    <a:pt x="3" y="39"/>
                  </a:lnTo>
                  <a:lnTo>
                    <a:pt x="4" y="40"/>
                  </a:lnTo>
                  <a:lnTo>
                    <a:pt x="6" y="42"/>
                  </a:lnTo>
                  <a:lnTo>
                    <a:pt x="6" y="43"/>
                  </a:lnTo>
                  <a:lnTo>
                    <a:pt x="8" y="44"/>
                  </a:lnTo>
                  <a:lnTo>
                    <a:pt x="11" y="46"/>
                  </a:lnTo>
                  <a:lnTo>
                    <a:pt x="14" y="46"/>
                  </a:lnTo>
                  <a:lnTo>
                    <a:pt x="17" y="47"/>
                  </a:lnTo>
                  <a:lnTo>
                    <a:pt x="19" y="47"/>
                  </a:lnTo>
                  <a:lnTo>
                    <a:pt x="22" y="46"/>
                  </a:lnTo>
                  <a:lnTo>
                    <a:pt x="26" y="46"/>
                  </a:lnTo>
                  <a:lnTo>
                    <a:pt x="28" y="45"/>
                  </a:lnTo>
                  <a:lnTo>
                    <a:pt x="30" y="44"/>
                  </a:lnTo>
                  <a:lnTo>
                    <a:pt x="32" y="42"/>
                  </a:lnTo>
                  <a:lnTo>
                    <a:pt x="34" y="40"/>
                  </a:lnTo>
                  <a:lnTo>
                    <a:pt x="36" y="36"/>
                  </a:lnTo>
                  <a:lnTo>
                    <a:pt x="39" y="33"/>
                  </a:lnTo>
                  <a:lnTo>
                    <a:pt x="45" y="25"/>
                  </a:lnTo>
                  <a:lnTo>
                    <a:pt x="52" y="18"/>
                  </a:lnTo>
                  <a:lnTo>
                    <a:pt x="55" y="14"/>
                  </a:lnTo>
                  <a:lnTo>
                    <a:pt x="59" y="12"/>
                  </a:lnTo>
                  <a:lnTo>
                    <a:pt x="62" y="9"/>
                  </a:lnTo>
                  <a:lnTo>
                    <a:pt x="66" y="8"/>
                  </a:lnTo>
                  <a:lnTo>
                    <a:pt x="68" y="7"/>
                  </a:lnTo>
                  <a:lnTo>
                    <a:pt x="70" y="7"/>
                  </a:lnTo>
                  <a:lnTo>
                    <a:pt x="71" y="7"/>
                  </a:lnTo>
                  <a:lnTo>
                    <a:pt x="74" y="7"/>
                  </a:lnTo>
                  <a:lnTo>
                    <a:pt x="75" y="8"/>
                  </a:lnTo>
                  <a:lnTo>
                    <a:pt x="77" y="9"/>
                  </a:lnTo>
                  <a:lnTo>
                    <a:pt x="78" y="10"/>
                  </a:lnTo>
                  <a:lnTo>
                    <a:pt x="80" y="12"/>
                  </a:lnTo>
                  <a:lnTo>
                    <a:pt x="82" y="13"/>
                  </a:lnTo>
                  <a:lnTo>
                    <a:pt x="82" y="15"/>
                  </a:lnTo>
                  <a:lnTo>
                    <a:pt x="83" y="17"/>
                  </a:lnTo>
                  <a:lnTo>
                    <a:pt x="84" y="20"/>
                  </a:lnTo>
                  <a:lnTo>
                    <a:pt x="84" y="21"/>
                  </a:lnTo>
                  <a:lnTo>
                    <a:pt x="83" y="23"/>
                  </a:lnTo>
                  <a:lnTo>
                    <a:pt x="83" y="24"/>
                  </a:lnTo>
                  <a:lnTo>
                    <a:pt x="82" y="25"/>
                  </a:lnTo>
                  <a:lnTo>
                    <a:pt x="81" y="27"/>
                  </a:lnTo>
                  <a:lnTo>
                    <a:pt x="79" y="28"/>
                  </a:lnTo>
                  <a:lnTo>
                    <a:pt x="77" y="29"/>
                  </a:lnTo>
                  <a:lnTo>
                    <a:pt x="75" y="29"/>
                  </a:lnTo>
                  <a:lnTo>
                    <a:pt x="73" y="29"/>
                  </a:lnTo>
                  <a:lnTo>
                    <a:pt x="71" y="30"/>
                  </a:lnTo>
                  <a:lnTo>
                    <a:pt x="73" y="39"/>
                  </a:lnTo>
                  <a:lnTo>
                    <a:pt x="73" y="39"/>
                  </a:lnTo>
                  <a:close/>
                  <a:moveTo>
                    <a:pt x="9" y="78"/>
                  </a:moveTo>
                  <a:lnTo>
                    <a:pt x="8" y="76"/>
                  </a:lnTo>
                  <a:lnTo>
                    <a:pt x="8" y="73"/>
                  </a:lnTo>
                  <a:lnTo>
                    <a:pt x="9" y="72"/>
                  </a:lnTo>
                  <a:lnTo>
                    <a:pt x="9" y="69"/>
                  </a:lnTo>
                  <a:lnTo>
                    <a:pt x="10" y="68"/>
                  </a:lnTo>
                  <a:lnTo>
                    <a:pt x="11" y="66"/>
                  </a:lnTo>
                  <a:lnTo>
                    <a:pt x="13" y="64"/>
                  </a:lnTo>
                  <a:lnTo>
                    <a:pt x="14" y="63"/>
                  </a:lnTo>
                  <a:lnTo>
                    <a:pt x="17" y="60"/>
                  </a:lnTo>
                  <a:lnTo>
                    <a:pt x="20" y="58"/>
                  </a:lnTo>
                  <a:lnTo>
                    <a:pt x="23" y="56"/>
                  </a:lnTo>
                  <a:lnTo>
                    <a:pt x="27" y="55"/>
                  </a:lnTo>
                  <a:lnTo>
                    <a:pt x="31" y="53"/>
                  </a:lnTo>
                  <a:lnTo>
                    <a:pt x="36" y="52"/>
                  </a:lnTo>
                  <a:lnTo>
                    <a:pt x="40" y="50"/>
                  </a:lnTo>
                  <a:lnTo>
                    <a:pt x="45" y="48"/>
                  </a:lnTo>
                  <a:lnTo>
                    <a:pt x="54" y="47"/>
                  </a:lnTo>
                  <a:lnTo>
                    <a:pt x="63" y="45"/>
                  </a:lnTo>
                  <a:lnTo>
                    <a:pt x="71" y="44"/>
                  </a:lnTo>
                  <a:lnTo>
                    <a:pt x="78" y="44"/>
                  </a:lnTo>
                  <a:lnTo>
                    <a:pt x="82" y="44"/>
                  </a:lnTo>
                  <a:lnTo>
                    <a:pt x="86" y="44"/>
                  </a:lnTo>
                  <a:lnTo>
                    <a:pt x="89" y="46"/>
                  </a:lnTo>
                  <a:lnTo>
                    <a:pt x="91" y="47"/>
                  </a:lnTo>
                  <a:lnTo>
                    <a:pt x="94" y="49"/>
                  </a:lnTo>
                  <a:lnTo>
                    <a:pt x="95" y="52"/>
                  </a:lnTo>
                  <a:lnTo>
                    <a:pt x="97" y="52"/>
                  </a:lnTo>
                  <a:lnTo>
                    <a:pt x="97" y="54"/>
                  </a:lnTo>
                  <a:lnTo>
                    <a:pt x="98" y="56"/>
                  </a:lnTo>
                  <a:lnTo>
                    <a:pt x="98" y="57"/>
                  </a:lnTo>
                  <a:lnTo>
                    <a:pt x="98" y="60"/>
                  </a:lnTo>
                  <a:lnTo>
                    <a:pt x="98" y="63"/>
                  </a:lnTo>
                  <a:lnTo>
                    <a:pt x="98" y="64"/>
                  </a:lnTo>
                  <a:lnTo>
                    <a:pt x="98" y="67"/>
                  </a:lnTo>
                  <a:lnTo>
                    <a:pt x="97" y="68"/>
                  </a:lnTo>
                  <a:lnTo>
                    <a:pt x="95" y="70"/>
                  </a:lnTo>
                  <a:lnTo>
                    <a:pt x="94" y="72"/>
                  </a:lnTo>
                  <a:lnTo>
                    <a:pt x="92" y="74"/>
                  </a:lnTo>
                  <a:lnTo>
                    <a:pt x="90" y="76"/>
                  </a:lnTo>
                  <a:lnTo>
                    <a:pt x="86" y="77"/>
                  </a:lnTo>
                  <a:lnTo>
                    <a:pt x="82" y="80"/>
                  </a:lnTo>
                  <a:lnTo>
                    <a:pt x="78" y="81"/>
                  </a:lnTo>
                  <a:lnTo>
                    <a:pt x="73" y="84"/>
                  </a:lnTo>
                  <a:lnTo>
                    <a:pt x="68" y="85"/>
                  </a:lnTo>
                  <a:lnTo>
                    <a:pt x="63" y="87"/>
                  </a:lnTo>
                  <a:lnTo>
                    <a:pt x="58" y="88"/>
                  </a:lnTo>
                  <a:lnTo>
                    <a:pt x="53" y="88"/>
                  </a:lnTo>
                  <a:lnTo>
                    <a:pt x="48" y="90"/>
                  </a:lnTo>
                  <a:lnTo>
                    <a:pt x="42" y="90"/>
                  </a:lnTo>
                  <a:lnTo>
                    <a:pt x="37" y="91"/>
                  </a:lnTo>
                  <a:lnTo>
                    <a:pt x="32" y="92"/>
                  </a:lnTo>
                  <a:lnTo>
                    <a:pt x="26" y="92"/>
                  </a:lnTo>
                  <a:lnTo>
                    <a:pt x="22" y="92"/>
                  </a:lnTo>
                  <a:lnTo>
                    <a:pt x="20" y="91"/>
                  </a:lnTo>
                  <a:lnTo>
                    <a:pt x="18" y="90"/>
                  </a:lnTo>
                  <a:lnTo>
                    <a:pt x="15" y="89"/>
                  </a:lnTo>
                  <a:lnTo>
                    <a:pt x="14" y="88"/>
                  </a:lnTo>
                  <a:lnTo>
                    <a:pt x="12" y="87"/>
                  </a:lnTo>
                  <a:lnTo>
                    <a:pt x="11" y="84"/>
                  </a:lnTo>
                  <a:lnTo>
                    <a:pt x="10" y="83"/>
                  </a:lnTo>
                  <a:lnTo>
                    <a:pt x="10" y="81"/>
                  </a:lnTo>
                  <a:lnTo>
                    <a:pt x="9" y="78"/>
                  </a:lnTo>
                  <a:lnTo>
                    <a:pt x="9" y="78"/>
                  </a:lnTo>
                  <a:close/>
                  <a:moveTo>
                    <a:pt x="16" y="76"/>
                  </a:moveTo>
                  <a:lnTo>
                    <a:pt x="16" y="78"/>
                  </a:lnTo>
                  <a:lnTo>
                    <a:pt x="18" y="80"/>
                  </a:lnTo>
                  <a:lnTo>
                    <a:pt x="18" y="80"/>
                  </a:lnTo>
                  <a:lnTo>
                    <a:pt x="19" y="81"/>
                  </a:lnTo>
                  <a:lnTo>
                    <a:pt x="21" y="82"/>
                  </a:lnTo>
                  <a:lnTo>
                    <a:pt x="22" y="83"/>
                  </a:lnTo>
                  <a:lnTo>
                    <a:pt x="24" y="83"/>
                  </a:lnTo>
                  <a:lnTo>
                    <a:pt x="26" y="84"/>
                  </a:lnTo>
                  <a:lnTo>
                    <a:pt x="28" y="84"/>
                  </a:lnTo>
                  <a:lnTo>
                    <a:pt x="31" y="84"/>
                  </a:lnTo>
                  <a:lnTo>
                    <a:pt x="36" y="83"/>
                  </a:lnTo>
                  <a:lnTo>
                    <a:pt x="43" y="82"/>
                  </a:lnTo>
                  <a:lnTo>
                    <a:pt x="50" y="80"/>
                  </a:lnTo>
                  <a:lnTo>
                    <a:pt x="56" y="80"/>
                  </a:lnTo>
                  <a:lnTo>
                    <a:pt x="62" y="77"/>
                  </a:lnTo>
                  <a:lnTo>
                    <a:pt x="69" y="76"/>
                  </a:lnTo>
                  <a:lnTo>
                    <a:pt x="74" y="74"/>
                  </a:lnTo>
                  <a:lnTo>
                    <a:pt x="79" y="72"/>
                  </a:lnTo>
                  <a:lnTo>
                    <a:pt x="82" y="71"/>
                  </a:lnTo>
                  <a:lnTo>
                    <a:pt x="84" y="70"/>
                  </a:lnTo>
                  <a:lnTo>
                    <a:pt x="86" y="68"/>
                  </a:lnTo>
                  <a:lnTo>
                    <a:pt x="87" y="68"/>
                  </a:lnTo>
                  <a:lnTo>
                    <a:pt x="88" y="66"/>
                  </a:lnTo>
                  <a:lnTo>
                    <a:pt x="90" y="64"/>
                  </a:lnTo>
                  <a:lnTo>
                    <a:pt x="90" y="64"/>
                  </a:lnTo>
                  <a:lnTo>
                    <a:pt x="90" y="63"/>
                  </a:lnTo>
                  <a:lnTo>
                    <a:pt x="91" y="60"/>
                  </a:lnTo>
                  <a:lnTo>
                    <a:pt x="91" y="59"/>
                  </a:lnTo>
                  <a:lnTo>
                    <a:pt x="90" y="57"/>
                  </a:lnTo>
                  <a:lnTo>
                    <a:pt x="89" y="56"/>
                  </a:lnTo>
                  <a:lnTo>
                    <a:pt x="88" y="56"/>
                  </a:lnTo>
                  <a:lnTo>
                    <a:pt x="87" y="55"/>
                  </a:lnTo>
                  <a:lnTo>
                    <a:pt x="86" y="54"/>
                  </a:lnTo>
                  <a:lnTo>
                    <a:pt x="84" y="53"/>
                  </a:lnTo>
                  <a:lnTo>
                    <a:pt x="82" y="52"/>
                  </a:lnTo>
                  <a:lnTo>
                    <a:pt x="80" y="52"/>
                  </a:lnTo>
                  <a:lnTo>
                    <a:pt x="78" y="52"/>
                  </a:lnTo>
                  <a:lnTo>
                    <a:pt x="75" y="52"/>
                  </a:lnTo>
                  <a:lnTo>
                    <a:pt x="70" y="52"/>
                  </a:lnTo>
                  <a:lnTo>
                    <a:pt x="64" y="53"/>
                  </a:lnTo>
                  <a:lnTo>
                    <a:pt x="58" y="55"/>
                  </a:lnTo>
                  <a:lnTo>
                    <a:pt x="50" y="56"/>
                  </a:lnTo>
                  <a:lnTo>
                    <a:pt x="44" y="58"/>
                  </a:lnTo>
                  <a:lnTo>
                    <a:pt x="38" y="60"/>
                  </a:lnTo>
                  <a:lnTo>
                    <a:pt x="32" y="61"/>
                  </a:lnTo>
                  <a:lnTo>
                    <a:pt x="27" y="64"/>
                  </a:lnTo>
                  <a:lnTo>
                    <a:pt x="25" y="64"/>
                  </a:lnTo>
                  <a:lnTo>
                    <a:pt x="22" y="66"/>
                  </a:lnTo>
                  <a:lnTo>
                    <a:pt x="21" y="67"/>
                  </a:lnTo>
                  <a:lnTo>
                    <a:pt x="19" y="68"/>
                  </a:lnTo>
                  <a:lnTo>
                    <a:pt x="18" y="70"/>
                  </a:lnTo>
                  <a:lnTo>
                    <a:pt x="17" y="71"/>
                  </a:lnTo>
                  <a:lnTo>
                    <a:pt x="17" y="72"/>
                  </a:lnTo>
                  <a:lnTo>
                    <a:pt x="16" y="74"/>
                  </a:lnTo>
                  <a:lnTo>
                    <a:pt x="15" y="75"/>
                  </a:lnTo>
                  <a:lnTo>
                    <a:pt x="16" y="76"/>
                  </a:lnTo>
                  <a:lnTo>
                    <a:pt x="16" y="76"/>
                  </a:lnTo>
                  <a:close/>
                  <a:moveTo>
                    <a:pt x="23" y="128"/>
                  </a:moveTo>
                  <a:lnTo>
                    <a:pt x="25" y="132"/>
                  </a:lnTo>
                  <a:lnTo>
                    <a:pt x="26" y="135"/>
                  </a:lnTo>
                  <a:lnTo>
                    <a:pt x="27" y="136"/>
                  </a:lnTo>
                  <a:lnTo>
                    <a:pt x="29" y="137"/>
                  </a:lnTo>
                  <a:lnTo>
                    <a:pt x="30" y="139"/>
                  </a:lnTo>
                  <a:lnTo>
                    <a:pt x="32" y="140"/>
                  </a:lnTo>
                  <a:lnTo>
                    <a:pt x="34" y="140"/>
                  </a:lnTo>
                  <a:lnTo>
                    <a:pt x="35" y="140"/>
                  </a:lnTo>
                  <a:lnTo>
                    <a:pt x="37" y="141"/>
                  </a:lnTo>
                  <a:lnTo>
                    <a:pt x="39" y="141"/>
                  </a:lnTo>
                  <a:lnTo>
                    <a:pt x="41" y="141"/>
                  </a:lnTo>
                  <a:lnTo>
                    <a:pt x="43" y="141"/>
                  </a:lnTo>
                  <a:lnTo>
                    <a:pt x="45" y="140"/>
                  </a:lnTo>
                  <a:lnTo>
                    <a:pt x="47" y="140"/>
                  </a:lnTo>
                  <a:lnTo>
                    <a:pt x="115" y="116"/>
                  </a:lnTo>
                  <a:lnTo>
                    <a:pt x="112" y="108"/>
                  </a:lnTo>
                  <a:lnTo>
                    <a:pt x="44" y="132"/>
                  </a:lnTo>
                  <a:lnTo>
                    <a:pt x="42" y="132"/>
                  </a:lnTo>
                  <a:lnTo>
                    <a:pt x="39" y="132"/>
                  </a:lnTo>
                  <a:lnTo>
                    <a:pt x="38" y="132"/>
                  </a:lnTo>
                  <a:lnTo>
                    <a:pt x="36" y="132"/>
                  </a:lnTo>
                  <a:lnTo>
                    <a:pt x="34" y="130"/>
                  </a:lnTo>
                  <a:lnTo>
                    <a:pt x="32" y="129"/>
                  </a:lnTo>
                  <a:lnTo>
                    <a:pt x="31" y="128"/>
                  </a:lnTo>
                  <a:lnTo>
                    <a:pt x="30" y="125"/>
                  </a:lnTo>
                  <a:lnTo>
                    <a:pt x="30" y="124"/>
                  </a:lnTo>
                  <a:lnTo>
                    <a:pt x="30" y="121"/>
                  </a:lnTo>
                  <a:lnTo>
                    <a:pt x="30" y="119"/>
                  </a:lnTo>
                  <a:lnTo>
                    <a:pt x="31" y="116"/>
                  </a:lnTo>
                  <a:lnTo>
                    <a:pt x="32" y="115"/>
                  </a:lnTo>
                  <a:lnTo>
                    <a:pt x="34" y="112"/>
                  </a:lnTo>
                  <a:lnTo>
                    <a:pt x="36" y="112"/>
                  </a:lnTo>
                  <a:lnTo>
                    <a:pt x="38" y="110"/>
                  </a:lnTo>
                  <a:lnTo>
                    <a:pt x="105" y="88"/>
                  </a:lnTo>
                  <a:lnTo>
                    <a:pt x="103" y="80"/>
                  </a:lnTo>
                  <a:lnTo>
                    <a:pt x="36" y="102"/>
                  </a:lnTo>
                  <a:lnTo>
                    <a:pt x="34" y="103"/>
                  </a:lnTo>
                  <a:lnTo>
                    <a:pt x="32" y="104"/>
                  </a:lnTo>
                  <a:lnTo>
                    <a:pt x="30" y="105"/>
                  </a:lnTo>
                  <a:lnTo>
                    <a:pt x="29" y="107"/>
                  </a:lnTo>
                  <a:lnTo>
                    <a:pt x="27" y="108"/>
                  </a:lnTo>
                  <a:lnTo>
                    <a:pt x="26" y="109"/>
                  </a:lnTo>
                  <a:lnTo>
                    <a:pt x="25" y="112"/>
                  </a:lnTo>
                  <a:lnTo>
                    <a:pt x="24" y="113"/>
                  </a:lnTo>
                  <a:lnTo>
                    <a:pt x="23" y="115"/>
                  </a:lnTo>
                  <a:lnTo>
                    <a:pt x="22" y="117"/>
                  </a:lnTo>
                  <a:lnTo>
                    <a:pt x="22" y="119"/>
                  </a:lnTo>
                  <a:lnTo>
                    <a:pt x="22" y="120"/>
                  </a:lnTo>
                  <a:lnTo>
                    <a:pt x="22" y="124"/>
                  </a:lnTo>
                  <a:lnTo>
                    <a:pt x="23" y="128"/>
                  </a:lnTo>
                  <a:lnTo>
                    <a:pt x="23" y="128"/>
                  </a:lnTo>
                  <a:close/>
                  <a:moveTo>
                    <a:pt x="110" y="122"/>
                  </a:moveTo>
                  <a:lnTo>
                    <a:pt x="116" y="119"/>
                  </a:lnTo>
                  <a:lnTo>
                    <a:pt x="130" y="151"/>
                  </a:lnTo>
                  <a:lnTo>
                    <a:pt x="123" y="153"/>
                  </a:lnTo>
                  <a:lnTo>
                    <a:pt x="118" y="141"/>
                  </a:lnTo>
                  <a:lnTo>
                    <a:pt x="42" y="172"/>
                  </a:lnTo>
                  <a:lnTo>
                    <a:pt x="38" y="164"/>
                  </a:lnTo>
                  <a:lnTo>
                    <a:pt x="114" y="133"/>
                  </a:lnTo>
                  <a:lnTo>
                    <a:pt x="110" y="122"/>
                  </a:lnTo>
                  <a:lnTo>
                    <a:pt x="110" y="122"/>
                  </a:lnTo>
                  <a:close/>
                  <a:moveTo>
                    <a:pt x="73" y="232"/>
                  </a:moveTo>
                  <a:lnTo>
                    <a:pt x="153" y="190"/>
                  </a:lnTo>
                  <a:lnTo>
                    <a:pt x="149" y="183"/>
                  </a:lnTo>
                  <a:lnTo>
                    <a:pt x="115" y="200"/>
                  </a:lnTo>
                  <a:lnTo>
                    <a:pt x="103" y="177"/>
                  </a:lnTo>
                  <a:lnTo>
                    <a:pt x="137" y="163"/>
                  </a:lnTo>
                  <a:lnTo>
                    <a:pt x="133" y="155"/>
                  </a:lnTo>
                  <a:lnTo>
                    <a:pt x="50" y="192"/>
                  </a:lnTo>
                  <a:lnTo>
                    <a:pt x="54" y="200"/>
                  </a:lnTo>
                  <a:lnTo>
                    <a:pt x="95" y="180"/>
                  </a:lnTo>
                  <a:lnTo>
                    <a:pt x="108" y="204"/>
                  </a:lnTo>
                  <a:lnTo>
                    <a:pt x="69" y="225"/>
                  </a:lnTo>
                  <a:lnTo>
                    <a:pt x="7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Slïḋê"/>
            <p:cNvSpPr/>
            <p:nvPr/>
          </p:nvSpPr>
          <p:spPr bwMode="auto">
            <a:xfrm>
              <a:off x="2192338" y="3840163"/>
              <a:ext cx="303213" cy="306388"/>
            </a:xfrm>
            <a:custGeom>
              <a:avLst/>
              <a:gdLst>
                <a:gd name="T0" fmla="*/ 20 w 191"/>
                <a:gd name="T1" fmla="*/ 59 h 193"/>
                <a:gd name="T2" fmla="*/ 13 w 191"/>
                <a:gd name="T3" fmla="*/ 60 h 193"/>
                <a:gd name="T4" fmla="*/ 9 w 191"/>
                <a:gd name="T5" fmla="*/ 56 h 193"/>
                <a:gd name="T6" fmla="*/ 8 w 191"/>
                <a:gd name="T7" fmla="*/ 50 h 193"/>
                <a:gd name="T8" fmla="*/ 10 w 191"/>
                <a:gd name="T9" fmla="*/ 45 h 193"/>
                <a:gd name="T10" fmla="*/ 14 w 191"/>
                <a:gd name="T11" fmla="*/ 39 h 193"/>
                <a:gd name="T12" fmla="*/ 24 w 191"/>
                <a:gd name="T13" fmla="*/ 30 h 193"/>
                <a:gd name="T14" fmla="*/ 38 w 191"/>
                <a:gd name="T15" fmla="*/ 19 h 193"/>
                <a:gd name="T16" fmla="*/ 52 w 191"/>
                <a:gd name="T17" fmla="*/ 12 h 193"/>
                <a:gd name="T18" fmla="*/ 60 w 191"/>
                <a:gd name="T19" fmla="*/ 10 h 193"/>
                <a:gd name="T20" fmla="*/ 65 w 191"/>
                <a:gd name="T21" fmla="*/ 10 h 193"/>
                <a:gd name="T22" fmla="*/ 69 w 191"/>
                <a:gd name="T23" fmla="*/ 12 h 193"/>
                <a:gd name="T24" fmla="*/ 71 w 191"/>
                <a:gd name="T25" fmla="*/ 18 h 193"/>
                <a:gd name="T26" fmla="*/ 69 w 191"/>
                <a:gd name="T27" fmla="*/ 24 h 193"/>
                <a:gd name="T28" fmla="*/ 61 w 191"/>
                <a:gd name="T29" fmla="*/ 32 h 193"/>
                <a:gd name="T30" fmla="*/ 69 w 191"/>
                <a:gd name="T31" fmla="*/ 36 h 193"/>
                <a:gd name="T32" fmla="*/ 75 w 191"/>
                <a:gd name="T33" fmla="*/ 31 h 193"/>
                <a:gd name="T34" fmla="*/ 77 w 191"/>
                <a:gd name="T35" fmla="*/ 25 h 193"/>
                <a:gd name="T36" fmla="*/ 79 w 191"/>
                <a:gd name="T37" fmla="*/ 19 h 193"/>
                <a:gd name="T38" fmla="*/ 78 w 191"/>
                <a:gd name="T39" fmla="*/ 13 h 193"/>
                <a:gd name="T40" fmla="*/ 75 w 191"/>
                <a:gd name="T41" fmla="*/ 7 h 193"/>
                <a:gd name="T42" fmla="*/ 71 w 191"/>
                <a:gd name="T43" fmla="*/ 3 h 193"/>
                <a:gd name="T44" fmla="*/ 64 w 191"/>
                <a:gd name="T45" fmla="*/ 0 h 193"/>
                <a:gd name="T46" fmla="*/ 55 w 191"/>
                <a:gd name="T47" fmla="*/ 2 h 193"/>
                <a:gd name="T48" fmla="*/ 42 w 191"/>
                <a:gd name="T49" fmla="*/ 7 h 193"/>
                <a:gd name="T50" fmla="*/ 29 w 191"/>
                <a:gd name="T51" fmla="*/ 16 h 193"/>
                <a:gd name="T52" fmla="*/ 17 w 191"/>
                <a:gd name="T53" fmla="*/ 25 h 193"/>
                <a:gd name="T54" fmla="*/ 8 w 191"/>
                <a:gd name="T55" fmla="*/ 35 h 193"/>
                <a:gd name="T56" fmla="*/ 2 w 191"/>
                <a:gd name="T57" fmla="*/ 43 h 193"/>
                <a:gd name="T58" fmla="*/ 0 w 191"/>
                <a:gd name="T59" fmla="*/ 51 h 193"/>
                <a:gd name="T60" fmla="*/ 2 w 191"/>
                <a:gd name="T61" fmla="*/ 58 h 193"/>
                <a:gd name="T62" fmla="*/ 5 w 191"/>
                <a:gd name="T63" fmla="*/ 64 h 193"/>
                <a:gd name="T64" fmla="*/ 9 w 191"/>
                <a:gd name="T65" fmla="*/ 67 h 193"/>
                <a:gd name="T66" fmla="*/ 14 w 191"/>
                <a:gd name="T67" fmla="*/ 69 h 193"/>
                <a:gd name="T68" fmla="*/ 20 w 191"/>
                <a:gd name="T69" fmla="*/ 68 h 193"/>
                <a:gd name="T70" fmla="*/ 28 w 191"/>
                <a:gd name="T71" fmla="*/ 65 h 193"/>
                <a:gd name="T72" fmla="*/ 29 w 191"/>
                <a:gd name="T73" fmla="*/ 55 h 193"/>
                <a:gd name="T74" fmla="*/ 43 w 191"/>
                <a:gd name="T75" fmla="*/ 107 h 193"/>
                <a:gd name="T76" fmla="*/ 27 w 191"/>
                <a:gd name="T77" fmla="*/ 89 h 193"/>
                <a:gd name="T78" fmla="*/ 97 w 191"/>
                <a:gd name="T79" fmla="*/ 33 h 193"/>
                <a:gd name="T80" fmla="*/ 110 w 191"/>
                <a:gd name="T81" fmla="*/ 47 h 193"/>
                <a:gd name="T82" fmla="*/ 48 w 191"/>
                <a:gd name="T83" fmla="*/ 112 h 193"/>
                <a:gd name="T84" fmla="*/ 124 w 191"/>
                <a:gd name="T85" fmla="*/ 60 h 193"/>
                <a:gd name="T86" fmla="*/ 64 w 191"/>
                <a:gd name="T87" fmla="*/ 127 h 193"/>
                <a:gd name="T88" fmla="*/ 169 w 191"/>
                <a:gd name="T89" fmla="*/ 95 h 193"/>
                <a:gd name="T90" fmla="*/ 149 w 191"/>
                <a:gd name="T91" fmla="*/ 82 h 193"/>
                <a:gd name="T92" fmla="*/ 82 w 191"/>
                <a:gd name="T93" fmla="*/ 143 h 193"/>
                <a:gd name="T94" fmla="*/ 99 w 191"/>
                <a:gd name="T95" fmla="*/ 156 h 193"/>
                <a:gd name="T96" fmla="*/ 145 w 191"/>
                <a:gd name="T97" fmla="*/ 188 h 193"/>
                <a:gd name="T98" fmla="*/ 182 w 191"/>
                <a:gd name="T99" fmla="*/ 105 h 193"/>
                <a:gd name="T100" fmla="*/ 147 w 191"/>
                <a:gd name="T101" fmla="*/ 148 h 193"/>
                <a:gd name="T102" fmla="*/ 153 w 191"/>
                <a:gd name="T103"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9" y="55"/>
                  </a:moveTo>
                  <a:lnTo>
                    <a:pt x="24" y="57"/>
                  </a:lnTo>
                  <a:lnTo>
                    <a:pt x="20" y="59"/>
                  </a:lnTo>
                  <a:lnTo>
                    <a:pt x="17" y="60"/>
                  </a:lnTo>
                  <a:lnTo>
                    <a:pt x="15" y="60"/>
                  </a:lnTo>
                  <a:lnTo>
                    <a:pt x="13" y="60"/>
                  </a:lnTo>
                  <a:lnTo>
                    <a:pt x="12" y="59"/>
                  </a:lnTo>
                  <a:lnTo>
                    <a:pt x="10" y="58"/>
                  </a:lnTo>
                  <a:lnTo>
                    <a:pt x="9" y="56"/>
                  </a:lnTo>
                  <a:lnTo>
                    <a:pt x="8" y="54"/>
                  </a:lnTo>
                  <a:lnTo>
                    <a:pt x="8" y="51"/>
                  </a:lnTo>
                  <a:lnTo>
                    <a:pt x="8" y="50"/>
                  </a:lnTo>
                  <a:lnTo>
                    <a:pt x="8" y="48"/>
                  </a:lnTo>
                  <a:lnTo>
                    <a:pt x="9" y="47"/>
                  </a:lnTo>
                  <a:lnTo>
                    <a:pt x="10" y="45"/>
                  </a:lnTo>
                  <a:lnTo>
                    <a:pt x="11" y="43"/>
                  </a:lnTo>
                  <a:lnTo>
                    <a:pt x="12" y="42"/>
                  </a:lnTo>
                  <a:lnTo>
                    <a:pt x="14" y="39"/>
                  </a:lnTo>
                  <a:lnTo>
                    <a:pt x="16" y="37"/>
                  </a:lnTo>
                  <a:lnTo>
                    <a:pt x="20" y="33"/>
                  </a:lnTo>
                  <a:lnTo>
                    <a:pt x="24" y="30"/>
                  </a:lnTo>
                  <a:lnTo>
                    <a:pt x="28" y="27"/>
                  </a:lnTo>
                  <a:lnTo>
                    <a:pt x="33" y="23"/>
                  </a:lnTo>
                  <a:lnTo>
                    <a:pt x="38" y="19"/>
                  </a:lnTo>
                  <a:lnTo>
                    <a:pt x="43" y="17"/>
                  </a:lnTo>
                  <a:lnTo>
                    <a:pt x="48" y="15"/>
                  </a:lnTo>
                  <a:lnTo>
                    <a:pt x="52" y="12"/>
                  </a:lnTo>
                  <a:lnTo>
                    <a:pt x="56" y="11"/>
                  </a:lnTo>
                  <a:lnTo>
                    <a:pt x="58" y="10"/>
                  </a:lnTo>
                  <a:lnTo>
                    <a:pt x="60" y="10"/>
                  </a:lnTo>
                  <a:lnTo>
                    <a:pt x="61" y="9"/>
                  </a:lnTo>
                  <a:lnTo>
                    <a:pt x="64" y="9"/>
                  </a:lnTo>
                  <a:lnTo>
                    <a:pt x="65" y="10"/>
                  </a:lnTo>
                  <a:lnTo>
                    <a:pt x="66" y="10"/>
                  </a:lnTo>
                  <a:lnTo>
                    <a:pt x="67" y="11"/>
                  </a:lnTo>
                  <a:lnTo>
                    <a:pt x="69" y="12"/>
                  </a:lnTo>
                  <a:lnTo>
                    <a:pt x="70" y="14"/>
                  </a:lnTo>
                  <a:lnTo>
                    <a:pt x="71" y="16"/>
                  </a:lnTo>
                  <a:lnTo>
                    <a:pt x="71" y="18"/>
                  </a:lnTo>
                  <a:lnTo>
                    <a:pt x="71" y="19"/>
                  </a:lnTo>
                  <a:lnTo>
                    <a:pt x="71" y="22"/>
                  </a:lnTo>
                  <a:lnTo>
                    <a:pt x="69" y="24"/>
                  </a:lnTo>
                  <a:lnTo>
                    <a:pt x="68" y="27"/>
                  </a:lnTo>
                  <a:lnTo>
                    <a:pt x="65" y="29"/>
                  </a:lnTo>
                  <a:lnTo>
                    <a:pt x="61" y="32"/>
                  </a:lnTo>
                  <a:lnTo>
                    <a:pt x="65" y="39"/>
                  </a:lnTo>
                  <a:lnTo>
                    <a:pt x="67" y="38"/>
                  </a:lnTo>
                  <a:lnTo>
                    <a:pt x="69" y="36"/>
                  </a:lnTo>
                  <a:lnTo>
                    <a:pt x="71" y="35"/>
                  </a:lnTo>
                  <a:lnTo>
                    <a:pt x="73" y="33"/>
                  </a:lnTo>
                  <a:lnTo>
                    <a:pt x="75" y="31"/>
                  </a:lnTo>
                  <a:lnTo>
                    <a:pt x="76" y="29"/>
                  </a:lnTo>
                  <a:lnTo>
                    <a:pt x="77" y="27"/>
                  </a:lnTo>
                  <a:lnTo>
                    <a:pt x="77" y="25"/>
                  </a:lnTo>
                  <a:lnTo>
                    <a:pt x="78" y="23"/>
                  </a:lnTo>
                  <a:lnTo>
                    <a:pt x="79" y="21"/>
                  </a:lnTo>
                  <a:lnTo>
                    <a:pt x="79" y="19"/>
                  </a:lnTo>
                  <a:lnTo>
                    <a:pt x="79" y="17"/>
                  </a:lnTo>
                  <a:lnTo>
                    <a:pt x="78" y="15"/>
                  </a:lnTo>
                  <a:lnTo>
                    <a:pt x="78" y="13"/>
                  </a:lnTo>
                  <a:lnTo>
                    <a:pt x="77" y="11"/>
                  </a:lnTo>
                  <a:lnTo>
                    <a:pt x="77" y="9"/>
                  </a:lnTo>
                  <a:lnTo>
                    <a:pt x="75" y="7"/>
                  </a:lnTo>
                  <a:lnTo>
                    <a:pt x="74" y="5"/>
                  </a:lnTo>
                  <a:lnTo>
                    <a:pt x="73" y="3"/>
                  </a:lnTo>
                  <a:lnTo>
                    <a:pt x="71" y="3"/>
                  </a:lnTo>
                  <a:lnTo>
                    <a:pt x="69" y="1"/>
                  </a:lnTo>
                  <a:lnTo>
                    <a:pt x="66" y="1"/>
                  </a:lnTo>
                  <a:lnTo>
                    <a:pt x="64" y="0"/>
                  </a:lnTo>
                  <a:lnTo>
                    <a:pt x="61" y="0"/>
                  </a:lnTo>
                  <a:lnTo>
                    <a:pt x="58" y="1"/>
                  </a:lnTo>
                  <a:lnTo>
                    <a:pt x="55" y="2"/>
                  </a:lnTo>
                  <a:lnTo>
                    <a:pt x="51" y="3"/>
                  </a:lnTo>
                  <a:lnTo>
                    <a:pt x="47" y="5"/>
                  </a:lnTo>
                  <a:lnTo>
                    <a:pt x="42" y="7"/>
                  </a:lnTo>
                  <a:lnTo>
                    <a:pt x="38" y="10"/>
                  </a:lnTo>
                  <a:lnTo>
                    <a:pt x="34" y="13"/>
                  </a:lnTo>
                  <a:lnTo>
                    <a:pt x="29" y="16"/>
                  </a:lnTo>
                  <a:lnTo>
                    <a:pt x="24" y="19"/>
                  </a:lnTo>
                  <a:lnTo>
                    <a:pt x="20" y="22"/>
                  </a:lnTo>
                  <a:lnTo>
                    <a:pt x="17" y="25"/>
                  </a:lnTo>
                  <a:lnTo>
                    <a:pt x="13" y="29"/>
                  </a:lnTo>
                  <a:lnTo>
                    <a:pt x="10" y="32"/>
                  </a:lnTo>
                  <a:lnTo>
                    <a:pt x="8" y="35"/>
                  </a:lnTo>
                  <a:lnTo>
                    <a:pt x="5" y="38"/>
                  </a:lnTo>
                  <a:lnTo>
                    <a:pt x="4" y="41"/>
                  </a:lnTo>
                  <a:lnTo>
                    <a:pt x="2" y="43"/>
                  </a:lnTo>
                  <a:lnTo>
                    <a:pt x="1" y="46"/>
                  </a:lnTo>
                  <a:lnTo>
                    <a:pt x="0" y="48"/>
                  </a:lnTo>
                  <a:lnTo>
                    <a:pt x="0" y="51"/>
                  </a:lnTo>
                  <a:lnTo>
                    <a:pt x="0" y="53"/>
                  </a:lnTo>
                  <a:lnTo>
                    <a:pt x="0" y="55"/>
                  </a:lnTo>
                  <a:lnTo>
                    <a:pt x="2" y="58"/>
                  </a:lnTo>
                  <a:lnTo>
                    <a:pt x="3" y="60"/>
                  </a:lnTo>
                  <a:lnTo>
                    <a:pt x="4" y="63"/>
                  </a:lnTo>
                  <a:lnTo>
                    <a:pt x="5" y="64"/>
                  </a:lnTo>
                  <a:lnTo>
                    <a:pt x="6" y="66"/>
                  </a:lnTo>
                  <a:lnTo>
                    <a:pt x="8" y="67"/>
                  </a:lnTo>
                  <a:lnTo>
                    <a:pt x="9" y="67"/>
                  </a:lnTo>
                  <a:lnTo>
                    <a:pt x="11" y="68"/>
                  </a:lnTo>
                  <a:lnTo>
                    <a:pt x="12" y="69"/>
                  </a:lnTo>
                  <a:lnTo>
                    <a:pt x="14" y="69"/>
                  </a:lnTo>
                  <a:lnTo>
                    <a:pt x="16" y="69"/>
                  </a:lnTo>
                  <a:lnTo>
                    <a:pt x="19" y="69"/>
                  </a:lnTo>
                  <a:lnTo>
                    <a:pt x="20" y="68"/>
                  </a:lnTo>
                  <a:lnTo>
                    <a:pt x="23" y="67"/>
                  </a:lnTo>
                  <a:lnTo>
                    <a:pt x="25" y="67"/>
                  </a:lnTo>
                  <a:lnTo>
                    <a:pt x="28" y="65"/>
                  </a:lnTo>
                  <a:lnTo>
                    <a:pt x="30" y="63"/>
                  </a:lnTo>
                  <a:lnTo>
                    <a:pt x="33" y="62"/>
                  </a:lnTo>
                  <a:lnTo>
                    <a:pt x="29" y="55"/>
                  </a:lnTo>
                  <a:lnTo>
                    <a:pt x="29" y="55"/>
                  </a:lnTo>
                  <a:close/>
                  <a:moveTo>
                    <a:pt x="48" y="112"/>
                  </a:moveTo>
                  <a:lnTo>
                    <a:pt x="43" y="107"/>
                  </a:lnTo>
                  <a:lnTo>
                    <a:pt x="78" y="76"/>
                  </a:lnTo>
                  <a:lnTo>
                    <a:pt x="64" y="59"/>
                  </a:lnTo>
                  <a:lnTo>
                    <a:pt x="27" y="89"/>
                  </a:lnTo>
                  <a:lnTo>
                    <a:pt x="21" y="83"/>
                  </a:lnTo>
                  <a:lnTo>
                    <a:pt x="91" y="27"/>
                  </a:lnTo>
                  <a:lnTo>
                    <a:pt x="97" y="33"/>
                  </a:lnTo>
                  <a:lnTo>
                    <a:pt x="70" y="54"/>
                  </a:lnTo>
                  <a:lnTo>
                    <a:pt x="84" y="71"/>
                  </a:lnTo>
                  <a:lnTo>
                    <a:pt x="110" y="47"/>
                  </a:lnTo>
                  <a:lnTo>
                    <a:pt x="116" y="53"/>
                  </a:lnTo>
                  <a:lnTo>
                    <a:pt x="48" y="112"/>
                  </a:lnTo>
                  <a:lnTo>
                    <a:pt x="48" y="112"/>
                  </a:lnTo>
                  <a:close/>
                  <a:moveTo>
                    <a:pt x="64" y="127"/>
                  </a:moveTo>
                  <a:lnTo>
                    <a:pt x="58" y="121"/>
                  </a:lnTo>
                  <a:lnTo>
                    <a:pt x="124" y="60"/>
                  </a:lnTo>
                  <a:lnTo>
                    <a:pt x="130" y="66"/>
                  </a:lnTo>
                  <a:lnTo>
                    <a:pt x="64" y="127"/>
                  </a:lnTo>
                  <a:lnTo>
                    <a:pt x="64" y="127"/>
                  </a:lnTo>
                  <a:close/>
                  <a:moveTo>
                    <a:pt x="99" y="156"/>
                  </a:moveTo>
                  <a:lnTo>
                    <a:pt x="105" y="161"/>
                  </a:lnTo>
                  <a:lnTo>
                    <a:pt x="169" y="95"/>
                  </a:lnTo>
                  <a:lnTo>
                    <a:pt x="163" y="91"/>
                  </a:lnTo>
                  <a:lnTo>
                    <a:pt x="122" y="131"/>
                  </a:lnTo>
                  <a:lnTo>
                    <a:pt x="149" y="82"/>
                  </a:lnTo>
                  <a:lnTo>
                    <a:pt x="139" y="74"/>
                  </a:lnTo>
                  <a:lnTo>
                    <a:pt x="75" y="136"/>
                  </a:lnTo>
                  <a:lnTo>
                    <a:pt x="82" y="143"/>
                  </a:lnTo>
                  <a:lnTo>
                    <a:pt x="137" y="86"/>
                  </a:lnTo>
                  <a:lnTo>
                    <a:pt x="99" y="156"/>
                  </a:lnTo>
                  <a:lnTo>
                    <a:pt x="99" y="156"/>
                  </a:lnTo>
                  <a:close/>
                  <a:moveTo>
                    <a:pt x="147" y="148"/>
                  </a:moveTo>
                  <a:lnTo>
                    <a:pt x="160" y="159"/>
                  </a:lnTo>
                  <a:lnTo>
                    <a:pt x="145" y="188"/>
                  </a:lnTo>
                  <a:lnTo>
                    <a:pt x="153" y="193"/>
                  </a:lnTo>
                  <a:lnTo>
                    <a:pt x="191" y="111"/>
                  </a:lnTo>
                  <a:lnTo>
                    <a:pt x="182" y="105"/>
                  </a:lnTo>
                  <a:lnTo>
                    <a:pt x="115" y="168"/>
                  </a:lnTo>
                  <a:lnTo>
                    <a:pt x="121" y="173"/>
                  </a:lnTo>
                  <a:lnTo>
                    <a:pt x="147" y="148"/>
                  </a:lnTo>
                  <a:lnTo>
                    <a:pt x="147" y="148"/>
                  </a:lnTo>
                  <a:close/>
                  <a:moveTo>
                    <a:pt x="163" y="151"/>
                  </a:moveTo>
                  <a:lnTo>
                    <a:pt x="153" y="143"/>
                  </a:lnTo>
                  <a:lnTo>
                    <a:pt x="178" y="119"/>
                  </a:lnTo>
                  <a:lnTo>
                    <a:pt x="16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šľiḋé"/>
            <p:cNvSpPr/>
            <p:nvPr/>
          </p:nvSpPr>
          <p:spPr bwMode="auto">
            <a:xfrm>
              <a:off x="2944813" y="3957638"/>
              <a:ext cx="39688" cy="73025"/>
            </a:xfrm>
            <a:custGeom>
              <a:avLst/>
              <a:gdLst>
                <a:gd name="T0" fmla="*/ 13 w 25"/>
                <a:gd name="T1" fmla="*/ 0 h 46"/>
                <a:gd name="T2" fmla="*/ 20 w 25"/>
                <a:gd name="T3" fmla="*/ 29 h 46"/>
                <a:gd name="T4" fmla="*/ 24 w 25"/>
                <a:gd name="T5" fmla="*/ 28 h 46"/>
                <a:gd name="T6" fmla="*/ 25 w 25"/>
                <a:gd name="T7" fmla="*/ 32 h 46"/>
                <a:gd name="T8" fmla="*/ 21 w 25"/>
                <a:gd name="T9" fmla="*/ 33 h 46"/>
                <a:gd name="T10" fmla="*/ 24 w 25"/>
                <a:gd name="T11" fmla="*/ 45 h 46"/>
                <a:gd name="T12" fmla="*/ 20 w 25"/>
                <a:gd name="T13" fmla="*/ 46 h 46"/>
                <a:gd name="T14" fmla="*/ 17 w 25"/>
                <a:gd name="T15" fmla="*/ 33 h 46"/>
                <a:gd name="T16" fmla="*/ 2 w 25"/>
                <a:gd name="T17" fmla="*/ 37 h 46"/>
                <a:gd name="T18" fmla="*/ 0 w 25"/>
                <a:gd name="T19" fmla="*/ 33 h 46"/>
                <a:gd name="T20" fmla="*/ 11 w 25"/>
                <a:gd name="T21" fmla="*/ 0 h 46"/>
                <a:gd name="T22" fmla="*/ 13 w 25"/>
                <a:gd name="T23" fmla="*/ 0 h 46"/>
                <a:gd name="T24" fmla="*/ 13 w 25"/>
                <a:gd name="T25" fmla="*/ 0 h 46"/>
                <a:gd name="T26" fmla="*/ 16 w 25"/>
                <a:gd name="T27" fmla="*/ 29 h 46"/>
                <a:gd name="T28" fmla="*/ 11 w 25"/>
                <a:gd name="T29" fmla="*/ 7 h 46"/>
                <a:gd name="T30" fmla="*/ 3 w 25"/>
                <a:gd name="T31" fmla="*/ 33 h 46"/>
                <a:gd name="T32" fmla="*/ 16 w 25"/>
                <a:gd name="T3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6">
                  <a:moveTo>
                    <a:pt x="13" y="0"/>
                  </a:moveTo>
                  <a:lnTo>
                    <a:pt x="20" y="29"/>
                  </a:lnTo>
                  <a:lnTo>
                    <a:pt x="24" y="28"/>
                  </a:lnTo>
                  <a:lnTo>
                    <a:pt x="25" y="32"/>
                  </a:lnTo>
                  <a:lnTo>
                    <a:pt x="21" y="33"/>
                  </a:lnTo>
                  <a:lnTo>
                    <a:pt x="24" y="45"/>
                  </a:lnTo>
                  <a:lnTo>
                    <a:pt x="20" y="46"/>
                  </a:lnTo>
                  <a:lnTo>
                    <a:pt x="17" y="33"/>
                  </a:lnTo>
                  <a:lnTo>
                    <a:pt x="2" y="37"/>
                  </a:lnTo>
                  <a:lnTo>
                    <a:pt x="0" y="33"/>
                  </a:lnTo>
                  <a:lnTo>
                    <a:pt x="11" y="0"/>
                  </a:lnTo>
                  <a:lnTo>
                    <a:pt x="13" y="0"/>
                  </a:lnTo>
                  <a:lnTo>
                    <a:pt x="13" y="0"/>
                  </a:lnTo>
                  <a:close/>
                  <a:moveTo>
                    <a:pt x="16" y="29"/>
                  </a:moveTo>
                  <a:lnTo>
                    <a:pt x="11" y="7"/>
                  </a:lnTo>
                  <a:lnTo>
                    <a:pt x="3" y="33"/>
                  </a:lnTo>
                  <a:lnTo>
                    <a:pt x="1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îṩliḍè"/>
            <p:cNvSpPr/>
            <p:nvPr/>
          </p:nvSpPr>
          <p:spPr bwMode="auto">
            <a:xfrm>
              <a:off x="2720976" y="3960813"/>
              <a:ext cx="38100" cy="71438"/>
            </a:xfrm>
            <a:custGeom>
              <a:avLst/>
              <a:gdLst>
                <a:gd name="T0" fmla="*/ 16 w 24"/>
                <a:gd name="T1" fmla="*/ 10 h 45"/>
                <a:gd name="T2" fmla="*/ 16 w 24"/>
                <a:gd name="T3" fmla="*/ 8 h 45"/>
                <a:gd name="T4" fmla="*/ 16 w 24"/>
                <a:gd name="T5" fmla="*/ 7 h 45"/>
                <a:gd name="T6" fmla="*/ 16 w 24"/>
                <a:gd name="T7" fmla="*/ 6 h 45"/>
                <a:gd name="T8" fmla="*/ 15 w 24"/>
                <a:gd name="T9" fmla="*/ 5 h 45"/>
                <a:gd name="T10" fmla="*/ 12 w 24"/>
                <a:gd name="T11" fmla="*/ 5 h 45"/>
                <a:gd name="T12" fmla="*/ 9 w 24"/>
                <a:gd name="T13" fmla="*/ 5 h 45"/>
                <a:gd name="T14" fmla="*/ 10 w 24"/>
                <a:gd name="T15" fmla="*/ 3 h 45"/>
                <a:gd name="T16" fmla="*/ 13 w 24"/>
                <a:gd name="T17" fmla="*/ 3 h 45"/>
                <a:gd name="T18" fmla="*/ 17 w 24"/>
                <a:gd name="T19" fmla="*/ 3 h 45"/>
                <a:gd name="T20" fmla="*/ 20 w 24"/>
                <a:gd name="T21" fmla="*/ 2 h 45"/>
                <a:gd name="T22" fmla="*/ 24 w 24"/>
                <a:gd name="T23" fmla="*/ 0 h 45"/>
                <a:gd name="T24" fmla="*/ 14 w 24"/>
                <a:gd name="T25" fmla="*/ 39 h 45"/>
                <a:gd name="T26" fmla="*/ 14 w 24"/>
                <a:gd name="T27" fmla="*/ 39 h 45"/>
                <a:gd name="T28" fmla="*/ 14 w 24"/>
                <a:gd name="T29" fmla="*/ 40 h 45"/>
                <a:gd name="T30" fmla="*/ 14 w 24"/>
                <a:gd name="T31" fmla="*/ 41 h 45"/>
                <a:gd name="T32" fmla="*/ 14 w 24"/>
                <a:gd name="T33" fmla="*/ 42 h 45"/>
                <a:gd name="T34" fmla="*/ 16 w 24"/>
                <a:gd name="T35" fmla="*/ 43 h 45"/>
                <a:gd name="T36" fmla="*/ 18 w 24"/>
                <a:gd name="T37" fmla="*/ 43 h 45"/>
                <a:gd name="T38" fmla="*/ 18 w 24"/>
                <a:gd name="T39" fmla="*/ 45 h 45"/>
                <a:gd name="T40" fmla="*/ 0 w 24"/>
                <a:gd name="T41" fmla="*/ 40 h 45"/>
                <a:gd name="T42" fmla="*/ 1 w 24"/>
                <a:gd name="T43" fmla="*/ 39 h 45"/>
                <a:gd name="T44" fmla="*/ 4 w 24"/>
                <a:gd name="T45" fmla="*/ 39 h 45"/>
                <a:gd name="T46" fmla="*/ 6 w 24"/>
                <a:gd name="T47" fmla="*/ 39 h 45"/>
                <a:gd name="T48" fmla="*/ 7 w 24"/>
                <a:gd name="T49" fmla="*/ 39 h 45"/>
                <a:gd name="T50" fmla="*/ 8 w 24"/>
                <a:gd name="T51" fmla="*/ 39 h 45"/>
                <a:gd name="T52" fmla="*/ 8 w 24"/>
                <a:gd name="T53" fmla="*/ 39 h 45"/>
                <a:gd name="T54" fmla="*/ 8 w 24"/>
                <a:gd name="T55" fmla="*/ 39 h 45"/>
                <a:gd name="T56" fmla="*/ 16 w 24"/>
                <a:gd name="T5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16" y="10"/>
                  </a:moveTo>
                  <a:lnTo>
                    <a:pt x="16" y="8"/>
                  </a:lnTo>
                  <a:lnTo>
                    <a:pt x="16" y="7"/>
                  </a:lnTo>
                  <a:lnTo>
                    <a:pt x="16" y="6"/>
                  </a:lnTo>
                  <a:lnTo>
                    <a:pt x="15" y="5"/>
                  </a:lnTo>
                  <a:lnTo>
                    <a:pt x="12" y="5"/>
                  </a:lnTo>
                  <a:lnTo>
                    <a:pt x="9" y="5"/>
                  </a:lnTo>
                  <a:lnTo>
                    <a:pt x="10" y="3"/>
                  </a:lnTo>
                  <a:lnTo>
                    <a:pt x="13" y="3"/>
                  </a:lnTo>
                  <a:lnTo>
                    <a:pt x="17" y="3"/>
                  </a:lnTo>
                  <a:lnTo>
                    <a:pt x="20" y="2"/>
                  </a:lnTo>
                  <a:lnTo>
                    <a:pt x="24" y="0"/>
                  </a:lnTo>
                  <a:lnTo>
                    <a:pt x="14" y="39"/>
                  </a:lnTo>
                  <a:lnTo>
                    <a:pt x="14" y="39"/>
                  </a:lnTo>
                  <a:lnTo>
                    <a:pt x="14" y="40"/>
                  </a:lnTo>
                  <a:lnTo>
                    <a:pt x="14" y="41"/>
                  </a:lnTo>
                  <a:lnTo>
                    <a:pt x="14" y="42"/>
                  </a:lnTo>
                  <a:lnTo>
                    <a:pt x="16" y="43"/>
                  </a:lnTo>
                  <a:lnTo>
                    <a:pt x="18" y="43"/>
                  </a:lnTo>
                  <a:lnTo>
                    <a:pt x="18" y="45"/>
                  </a:lnTo>
                  <a:lnTo>
                    <a:pt x="0" y="40"/>
                  </a:lnTo>
                  <a:lnTo>
                    <a:pt x="1" y="39"/>
                  </a:lnTo>
                  <a:lnTo>
                    <a:pt x="4" y="39"/>
                  </a:lnTo>
                  <a:lnTo>
                    <a:pt x="6" y="39"/>
                  </a:lnTo>
                  <a:lnTo>
                    <a:pt x="7" y="39"/>
                  </a:lnTo>
                  <a:lnTo>
                    <a:pt x="8" y="39"/>
                  </a:lnTo>
                  <a:lnTo>
                    <a:pt x="8" y="39"/>
                  </a:lnTo>
                  <a:lnTo>
                    <a:pt x="8" y="39"/>
                  </a:lnTo>
                  <a:lnTo>
                    <a:pt x="1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sḻíḓe"/>
            <p:cNvSpPr/>
            <p:nvPr/>
          </p:nvSpPr>
          <p:spPr bwMode="auto">
            <a:xfrm>
              <a:off x="2797176" y="3963988"/>
              <a:ext cx="36513" cy="71438"/>
            </a:xfrm>
            <a:custGeom>
              <a:avLst/>
              <a:gdLst>
                <a:gd name="T0" fmla="*/ 1 w 23"/>
                <a:gd name="T1" fmla="*/ 45 h 45"/>
                <a:gd name="T2" fmla="*/ 6 w 23"/>
                <a:gd name="T3" fmla="*/ 42 h 45"/>
                <a:gd name="T4" fmla="*/ 10 w 23"/>
                <a:gd name="T5" fmla="*/ 39 h 45"/>
                <a:gd name="T6" fmla="*/ 14 w 23"/>
                <a:gd name="T7" fmla="*/ 33 h 45"/>
                <a:gd name="T8" fmla="*/ 16 w 23"/>
                <a:gd name="T9" fmla="*/ 25 h 45"/>
                <a:gd name="T10" fmla="*/ 12 w 23"/>
                <a:gd name="T11" fmla="*/ 28 h 45"/>
                <a:gd name="T12" fmla="*/ 11 w 23"/>
                <a:gd name="T13" fmla="*/ 29 h 45"/>
                <a:gd name="T14" fmla="*/ 8 w 23"/>
                <a:gd name="T15" fmla="*/ 29 h 45"/>
                <a:gd name="T16" fmla="*/ 5 w 23"/>
                <a:gd name="T17" fmla="*/ 27 h 45"/>
                <a:gd name="T18" fmla="*/ 3 w 23"/>
                <a:gd name="T19" fmla="*/ 24 h 45"/>
                <a:gd name="T20" fmla="*/ 1 w 23"/>
                <a:gd name="T21" fmla="*/ 20 h 45"/>
                <a:gd name="T22" fmla="*/ 0 w 23"/>
                <a:gd name="T23" fmla="*/ 14 h 45"/>
                <a:gd name="T24" fmla="*/ 1 w 23"/>
                <a:gd name="T25" fmla="*/ 9 h 45"/>
                <a:gd name="T26" fmla="*/ 4 w 23"/>
                <a:gd name="T27" fmla="*/ 5 h 45"/>
                <a:gd name="T28" fmla="*/ 5 w 23"/>
                <a:gd name="T29" fmla="*/ 2 h 45"/>
                <a:gd name="T30" fmla="*/ 8 w 23"/>
                <a:gd name="T31" fmla="*/ 1 h 45"/>
                <a:gd name="T32" fmla="*/ 12 w 23"/>
                <a:gd name="T33" fmla="*/ 0 h 45"/>
                <a:gd name="T34" fmla="*/ 14 w 23"/>
                <a:gd name="T35" fmla="*/ 0 h 45"/>
                <a:gd name="T36" fmla="*/ 16 w 23"/>
                <a:gd name="T37" fmla="*/ 1 h 45"/>
                <a:gd name="T38" fmla="*/ 20 w 23"/>
                <a:gd name="T39" fmla="*/ 6 h 45"/>
                <a:gd name="T40" fmla="*/ 23 w 23"/>
                <a:gd name="T41" fmla="*/ 13 h 45"/>
                <a:gd name="T42" fmla="*/ 23 w 23"/>
                <a:gd name="T43" fmla="*/ 21 h 45"/>
                <a:gd name="T44" fmla="*/ 22 w 23"/>
                <a:gd name="T45" fmla="*/ 29 h 45"/>
                <a:gd name="T46" fmla="*/ 20 w 23"/>
                <a:gd name="T47" fmla="*/ 33 h 45"/>
                <a:gd name="T48" fmla="*/ 18 w 23"/>
                <a:gd name="T49" fmla="*/ 37 h 45"/>
                <a:gd name="T50" fmla="*/ 15 w 23"/>
                <a:gd name="T51" fmla="*/ 40 h 45"/>
                <a:gd name="T52" fmla="*/ 11 w 23"/>
                <a:gd name="T53" fmla="*/ 42 h 45"/>
                <a:gd name="T54" fmla="*/ 7 w 23"/>
                <a:gd name="T55" fmla="*/ 45 h 45"/>
                <a:gd name="T56" fmla="*/ 1 w 23"/>
                <a:gd name="T57" fmla="*/ 45 h 45"/>
                <a:gd name="T58" fmla="*/ 16 w 23"/>
                <a:gd name="T59" fmla="*/ 7 h 45"/>
                <a:gd name="T60" fmla="*/ 13 w 23"/>
                <a:gd name="T61" fmla="*/ 4 h 45"/>
                <a:gd name="T62" fmla="*/ 12 w 23"/>
                <a:gd name="T63" fmla="*/ 3 h 45"/>
                <a:gd name="T64" fmla="*/ 9 w 23"/>
                <a:gd name="T65" fmla="*/ 3 h 45"/>
                <a:gd name="T66" fmla="*/ 8 w 23"/>
                <a:gd name="T67" fmla="*/ 4 h 45"/>
                <a:gd name="T68" fmla="*/ 6 w 23"/>
                <a:gd name="T69" fmla="*/ 5 h 45"/>
                <a:gd name="T70" fmla="*/ 5 w 23"/>
                <a:gd name="T71" fmla="*/ 9 h 45"/>
                <a:gd name="T72" fmla="*/ 5 w 23"/>
                <a:gd name="T73" fmla="*/ 13 h 45"/>
                <a:gd name="T74" fmla="*/ 5 w 23"/>
                <a:gd name="T75" fmla="*/ 21 h 45"/>
                <a:gd name="T76" fmla="*/ 7 w 23"/>
                <a:gd name="T77" fmla="*/ 25 h 45"/>
                <a:gd name="T78" fmla="*/ 8 w 23"/>
                <a:gd name="T79" fmla="*/ 25 h 45"/>
                <a:gd name="T80" fmla="*/ 11 w 23"/>
                <a:gd name="T81" fmla="*/ 25 h 45"/>
                <a:gd name="T82" fmla="*/ 15 w 23"/>
                <a:gd name="T83" fmla="*/ 24 h 45"/>
                <a:gd name="T84" fmla="*/ 16 w 23"/>
                <a:gd name="T85" fmla="*/ 23 h 45"/>
                <a:gd name="T86" fmla="*/ 17 w 23"/>
                <a:gd name="T87" fmla="*/ 21 h 45"/>
                <a:gd name="T88" fmla="*/ 18 w 23"/>
                <a:gd name="T89" fmla="*/ 16 h 45"/>
                <a:gd name="T90" fmla="*/ 17 w 23"/>
                <a:gd name="T91" fmla="*/ 11 h 45"/>
                <a:gd name="T92" fmla="*/ 16 w 23"/>
                <a:gd name="T9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5">
                  <a:moveTo>
                    <a:pt x="1" y="45"/>
                  </a:moveTo>
                  <a:lnTo>
                    <a:pt x="1" y="45"/>
                  </a:lnTo>
                  <a:lnTo>
                    <a:pt x="4" y="44"/>
                  </a:lnTo>
                  <a:lnTo>
                    <a:pt x="6" y="42"/>
                  </a:lnTo>
                  <a:lnTo>
                    <a:pt x="8" y="41"/>
                  </a:lnTo>
                  <a:lnTo>
                    <a:pt x="10" y="39"/>
                  </a:lnTo>
                  <a:lnTo>
                    <a:pt x="12" y="36"/>
                  </a:lnTo>
                  <a:lnTo>
                    <a:pt x="14" y="33"/>
                  </a:lnTo>
                  <a:lnTo>
                    <a:pt x="16" y="29"/>
                  </a:lnTo>
                  <a:lnTo>
                    <a:pt x="16" y="25"/>
                  </a:lnTo>
                  <a:lnTo>
                    <a:pt x="14" y="26"/>
                  </a:lnTo>
                  <a:lnTo>
                    <a:pt x="12" y="28"/>
                  </a:lnTo>
                  <a:lnTo>
                    <a:pt x="12" y="28"/>
                  </a:lnTo>
                  <a:lnTo>
                    <a:pt x="11" y="29"/>
                  </a:lnTo>
                  <a:lnTo>
                    <a:pt x="9" y="29"/>
                  </a:lnTo>
                  <a:lnTo>
                    <a:pt x="8" y="29"/>
                  </a:lnTo>
                  <a:lnTo>
                    <a:pt x="7" y="28"/>
                  </a:lnTo>
                  <a:lnTo>
                    <a:pt x="5" y="27"/>
                  </a:lnTo>
                  <a:lnTo>
                    <a:pt x="4" y="26"/>
                  </a:lnTo>
                  <a:lnTo>
                    <a:pt x="3" y="24"/>
                  </a:lnTo>
                  <a:lnTo>
                    <a:pt x="2" y="22"/>
                  </a:lnTo>
                  <a:lnTo>
                    <a:pt x="1" y="20"/>
                  </a:lnTo>
                  <a:lnTo>
                    <a:pt x="0" y="17"/>
                  </a:lnTo>
                  <a:lnTo>
                    <a:pt x="0" y="14"/>
                  </a:lnTo>
                  <a:lnTo>
                    <a:pt x="1" y="12"/>
                  </a:lnTo>
                  <a:lnTo>
                    <a:pt x="1" y="9"/>
                  </a:lnTo>
                  <a:lnTo>
                    <a:pt x="2" y="7"/>
                  </a:lnTo>
                  <a:lnTo>
                    <a:pt x="4" y="5"/>
                  </a:lnTo>
                  <a:lnTo>
                    <a:pt x="4" y="3"/>
                  </a:lnTo>
                  <a:lnTo>
                    <a:pt x="5" y="2"/>
                  </a:lnTo>
                  <a:lnTo>
                    <a:pt x="7" y="1"/>
                  </a:lnTo>
                  <a:lnTo>
                    <a:pt x="8" y="1"/>
                  </a:lnTo>
                  <a:lnTo>
                    <a:pt x="10" y="0"/>
                  </a:lnTo>
                  <a:lnTo>
                    <a:pt x="12" y="0"/>
                  </a:lnTo>
                  <a:lnTo>
                    <a:pt x="13" y="0"/>
                  </a:lnTo>
                  <a:lnTo>
                    <a:pt x="14" y="0"/>
                  </a:lnTo>
                  <a:lnTo>
                    <a:pt x="16" y="1"/>
                  </a:lnTo>
                  <a:lnTo>
                    <a:pt x="16" y="1"/>
                  </a:lnTo>
                  <a:lnTo>
                    <a:pt x="19" y="4"/>
                  </a:lnTo>
                  <a:lnTo>
                    <a:pt x="20" y="6"/>
                  </a:lnTo>
                  <a:lnTo>
                    <a:pt x="22" y="9"/>
                  </a:lnTo>
                  <a:lnTo>
                    <a:pt x="23" y="13"/>
                  </a:lnTo>
                  <a:lnTo>
                    <a:pt x="23" y="17"/>
                  </a:lnTo>
                  <a:lnTo>
                    <a:pt x="23" y="21"/>
                  </a:lnTo>
                  <a:lnTo>
                    <a:pt x="23" y="25"/>
                  </a:lnTo>
                  <a:lnTo>
                    <a:pt x="22" y="29"/>
                  </a:lnTo>
                  <a:lnTo>
                    <a:pt x="21" y="31"/>
                  </a:lnTo>
                  <a:lnTo>
                    <a:pt x="20" y="33"/>
                  </a:lnTo>
                  <a:lnTo>
                    <a:pt x="19" y="35"/>
                  </a:lnTo>
                  <a:lnTo>
                    <a:pt x="18" y="37"/>
                  </a:lnTo>
                  <a:lnTo>
                    <a:pt x="16" y="38"/>
                  </a:lnTo>
                  <a:lnTo>
                    <a:pt x="15" y="40"/>
                  </a:lnTo>
                  <a:lnTo>
                    <a:pt x="12" y="41"/>
                  </a:lnTo>
                  <a:lnTo>
                    <a:pt x="11" y="42"/>
                  </a:lnTo>
                  <a:lnTo>
                    <a:pt x="8" y="44"/>
                  </a:lnTo>
                  <a:lnTo>
                    <a:pt x="7" y="45"/>
                  </a:lnTo>
                  <a:lnTo>
                    <a:pt x="4" y="45"/>
                  </a:lnTo>
                  <a:lnTo>
                    <a:pt x="1" y="45"/>
                  </a:lnTo>
                  <a:lnTo>
                    <a:pt x="1" y="45"/>
                  </a:lnTo>
                  <a:close/>
                  <a:moveTo>
                    <a:pt x="16" y="7"/>
                  </a:moveTo>
                  <a:lnTo>
                    <a:pt x="15" y="5"/>
                  </a:lnTo>
                  <a:lnTo>
                    <a:pt x="13" y="4"/>
                  </a:lnTo>
                  <a:lnTo>
                    <a:pt x="12" y="3"/>
                  </a:lnTo>
                  <a:lnTo>
                    <a:pt x="12" y="3"/>
                  </a:lnTo>
                  <a:lnTo>
                    <a:pt x="11" y="3"/>
                  </a:lnTo>
                  <a:lnTo>
                    <a:pt x="9" y="3"/>
                  </a:lnTo>
                  <a:lnTo>
                    <a:pt x="8" y="3"/>
                  </a:lnTo>
                  <a:lnTo>
                    <a:pt x="8" y="4"/>
                  </a:lnTo>
                  <a:lnTo>
                    <a:pt x="7" y="5"/>
                  </a:lnTo>
                  <a:lnTo>
                    <a:pt x="6" y="5"/>
                  </a:lnTo>
                  <a:lnTo>
                    <a:pt x="5" y="7"/>
                  </a:lnTo>
                  <a:lnTo>
                    <a:pt x="5" y="9"/>
                  </a:lnTo>
                  <a:lnTo>
                    <a:pt x="5" y="10"/>
                  </a:lnTo>
                  <a:lnTo>
                    <a:pt x="5" y="13"/>
                  </a:lnTo>
                  <a:lnTo>
                    <a:pt x="5" y="17"/>
                  </a:lnTo>
                  <a:lnTo>
                    <a:pt x="5" y="21"/>
                  </a:lnTo>
                  <a:lnTo>
                    <a:pt x="6" y="23"/>
                  </a:lnTo>
                  <a:lnTo>
                    <a:pt x="7" y="25"/>
                  </a:lnTo>
                  <a:lnTo>
                    <a:pt x="8" y="25"/>
                  </a:lnTo>
                  <a:lnTo>
                    <a:pt x="8" y="25"/>
                  </a:lnTo>
                  <a:lnTo>
                    <a:pt x="10" y="25"/>
                  </a:lnTo>
                  <a:lnTo>
                    <a:pt x="11" y="25"/>
                  </a:lnTo>
                  <a:lnTo>
                    <a:pt x="13" y="25"/>
                  </a:lnTo>
                  <a:lnTo>
                    <a:pt x="15" y="24"/>
                  </a:lnTo>
                  <a:lnTo>
                    <a:pt x="16" y="23"/>
                  </a:lnTo>
                  <a:lnTo>
                    <a:pt x="16" y="23"/>
                  </a:lnTo>
                  <a:lnTo>
                    <a:pt x="16" y="22"/>
                  </a:lnTo>
                  <a:lnTo>
                    <a:pt x="17" y="21"/>
                  </a:lnTo>
                  <a:lnTo>
                    <a:pt x="17" y="19"/>
                  </a:lnTo>
                  <a:lnTo>
                    <a:pt x="18" y="16"/>
                  </a:lnTo>
                  <a:lnTo>
                    <a:pt x="17" y="13"/>
                  </a:lnTo>
                  <a:lnTo>
                    <a:pt x="17" y="11"/>
                  </a:lnTo>
                  <a:lnTo>
                    <a:pt x="16" y="9"/>
                  </a:ln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1îḍê"/>
            <p:cNvSpPr/>
            <p:nvPr/>
          </p:nvSpPr>
          <p:spPr bwMode="auto">
            <a:xfrm>
              <a:off x="2874963" y="3962401"/>
              <a:ext cx="34925" cy="74613"/>
            </a:xfrm>
            <a:custGeom>
              <a:avLst/>
              <a:gdLst>
                <a:gd name="T0" fmla="*/ 0 w 22"/>
                <a:gd name="T1" fmla="*/ 10 h 47"/>
                <a:gd name="T2" fmla="*/ 1 w 22"/>
                <a:gd name="T3" fmla="*/ 6 h 47"/>
                <a:gd name="T4" fmla="*/ 4 w 22"/>
                <a:gd name="T5" fmla="*/ 2 h 47"/>
                <a:gd name="T6" fmla="*/ 8 w 22"/>
                <a:gd name="T7" fmla="*/ 1 h 47"/>
                <a:gd name="T8" fmla="*/ 12 w 22"/>
                <a:gd name="T9" fmla="*/ 1 h 47"/>
                <a:gd name="T10" fmla="*/ 16 w 22"/>
                <a:gd name="T11" fmla="*/ 2 h 47"/>
                <a:gd name="T12" fmla="*/ 18 w 22"/>
                <a:gd name="T13" fmla="*/ 6 h 47"/>
                <a:gd name="T14" fmla="*/ 20 w 22"/>
                <a:gd name="T15" fmla="*/ 10 h 47"/>
                <a:gd name="T16" fmla="*/ 19 w 22"/>
                <a:gd name="T17" fmla="*/ 14 h 47"/>
                <a:gd name="T18" fmla="*/ 16 w 22"/>
                <a:gd name="T19" fmla="*/ 18 h 47"/>
                <a:gd name="T20" fmla="*/ 15 w 22"/>
                <a:gd name="T21" fmla="*/ 22 h 47"/>
                <a:gd name="T22" fmla="*/ 17 w 22"/>
                <a:gd name="T23" fmla="*/ 24 h 47"/>
                <a:gd name="T24" fmla="*/ 20 w 22"/>
                <a:gd name="T25" fmla="*/ 26 h 47"/>
                <a:gd name="T26" fmla="*/ 21 w 22"/>
                <a:gd name="T27" fmla="*/ 29 h 47"/>
                <a:gd name="T28" fmla="*/ 22 w 22"/>
                <a:gd name="T29" fmla="*/ 33 h 47"/>
                <a:gd name="T30" fmla="*/ 21 w 22"/>
                <a:gd name="T31" fmla="*/ 38 h 47"/>
                <a:gd name="T32" fmla="*/ 18 w 22"/>
                <a:gd name="T33" fmla="*/ 42 h 47"/>
                <a:gd name="T34" fmla="*/ 14 w 22"/>
                <a:gd name="T35" fmla="*/ 46 h 47"/>
                <a:gd name="T36" fmla="*/ 10 w 22"/>
                <a:gd name="T37" fmla="*/ 47 h 47"/>
                <a:gd name="T38" fmla="*/ 6 w 22"/>
                <a:gd name="T39" fmla="*/ 47 h 47"/>
                <a:gd name="T40" fmla="*/ 4 w 22"/>
                <a:gd name="T41" fmla="*/ 46 h 47"/>
                <a:gd name="T42" fmla="*/ 1 w 22"/>
                <a:gd name="T43" fmla="*/ 45 h 47"/>
                <a:gd name="T44" fmla="*/ 0 w 22"/>
                <a:gd name="T45" fmla="*/ 42 h 47"/>
                <a:gd name="T46" fmla="*/ 1 w 22"/>
                <a:gd name="T47" fmla="*/ 40 h 47"/>
                <a:gd name="T48" fmla="*/ 4 w 22"/>
                <a:gd name="T49" fmla="*/ 39 h 47"/>
                <a:gd name="T50" fmla="*/ 5 w 22"/>
                <a:gd name="T51" fmla="*/ 40 h 47"/>
                <a:gd name="T52" fmla="*/ 7 w 22"/>
                <a:gd name="T53" fmla="*/ 42 h 47"/>
                <a:gd name="T54" fmla="*/ 9 w 22"/>
                <a:gd name="T55" fmla="*/ 43 h 47"/>
                <a:gd name="T56" fmla="*/ 12 w 22"/>
                <a:gd name="T57" fmla="*/ 42 h 47"/>
                <a:gd name="T58" fmla="*/ 14 w 22"/>
                <a:gd name="T59" fmla="*/ 41 h 47"/>
                <a:gd name="T60" fmla="*/ 16 w 22"/>
                <a:gd name="T61" fmla="*/ 38 h 47"/>
                <a:gd name="T62" fmla="*/ 17 w 22"/>
                <a:gd name="T63" fmla="*/ 36 h 47"/>
                <a:gd name="T64" fmla="*/ 17 w 22"/>
                <a:gd name="T65" fmla="*/ 34 h 47"/>
                <a:gd name="T66" fmla="*/ 17 w 22"/>
                <a:gd name="T67" fmla="*/ 30 h 47"/>
                <a:gd name="T68" fmla="*/ 16 w 22"/>
                <a:gd name="T69" fmla="*/ 28 h 47"/>
                <a:gd name="T70" fmla="*/ 13 w 22"/>
                <a:gd name="T71" fmla="*/ 26 h 47"/>
                <a:gd name="T72" fmla="*/ 9 w 22"/>
                <a:gd name="T73" fmla="*/ 24 h 47"/>
                <a:gd name="T74" fmla="*/ 6 w 22"/>
                <a:gd name="T75" fmla="*/ 22 h 47"/>
                <a:gd name="T76" fmla="*/ 9 w 22"/>
                <a:gd name="T77" fmla="*/ 22 h 47"/>
                <a:gd name="T78" fmla="*/ 12 w 22"/>
                <a:gd name="T79" fmla="*/ 19 h 47"/>
                <a:gd name="T80" fmla="*/ 14 w 22"/>
                <a:gd name="T81" fmla="*/ 16 h 47"/>
                <a:gd name="T82" fmla="*/ 14 w 22"/>
                <a:gd name="T83" fmla="*/ 13 h 47"/>
                <a:gd name="T84" fmla="*/ 14 w 22"/>
                <a:gd name="T85" fmla="*/ 9 h 47"/>
                <a:gd name="T86" fmla="*/ 12 w 22"/>
                <a:gd name="T87" fmla="*/ 6 h 47"/>
                <a:gd name="T88" fmla="*/ 11 w 22"/>
                <a:gd name="T89" fmla="*/ 6 h 47"/>
                <a:gd name="T90" fmla="*/ 8 w 22"/>
                <a:gd name="T91" fmla="*/ 5 h 47"/>
                <a:gd name="T92" fmla="*/ 6 w 22"/>
                <a:gd name="T93" fmla="*/ 6 h 47"/>
                <a:gd name="T94" fmla="*/ 4 w 22"/>
                <a:gd name="T95" fmla="*/ 6 h 47"/>
                <a:gd name="T96" fmla="*/ 3 w 22"/>
                <a:gd name="T97" fmla="*/ 8 h 47"/>
                <a:gd name="T98" fmla="*/ 2 w 22"/>
                <a:gd name="T9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7">
                  <a:moveTo>
                    <a:pt x="0" y="11"/>
                  </a:moveTo>
                  <a:lnTo>
                    <a:pt x="0" y="10"/>
                  </a:lnTo>
                  <a:lnTo>
                    <a:pt x="1" y="8"/>
                  </a:lnTo>
                  <a:lnTo>
                    <a:pt x="1" y="6"/>
                  </a:lnTo>
                  <a:lnTo>
                    <a:pt x="3" y="5"/>
                  </a:lnTo>
                  <a:lnTo>
                    <a:pt x="4" y="2"/>
                  </a:lnTo>
                  <a:lnTo>
                    <a:pt x="6" y="2"/>
                  </a:lnTo>
                  <a:lnTo>
                    <a:pt x="8" y="1"/>
                  </a:lnTo>
                  <a:lnTo>
                    <a:pt x="10" y="0"/>
                  </a:lnTo>
                  <a:lnTo>
                    <a:pt x="12" y="1"/>
                  </a:lnTo>
                  <a:lnTo>
                    <a:pt x="14" y="2"/>
                  </a:lnTo>
                  <a:lnTo>
                    <a:pt x="16" y="2"/>
                  </a:lnTo>
                  <a:lnTo>
                    <a:pt x="17" y="4"/>
                  </a:lnTo>
                  <a:lnTo>
                    <a:pt x="18" y="6"/>
                  </a:lnTo>
                  <a:lnTo>
                    <a:pt x="19" y="8"/>
                  </a:lnTo>
                  <a:lnTo>
                    <a:pt x="20" y="10"/>
                  </a:lnTo>
                  <a:lnTo>
                    <a:pt x="20" y="12"/>
                  </a:lnTo>
                  <a:lnTo>
                    <a:pt x="19" y="14"/>
                  </a:lnTo>
                  <a:lnTo>
                    <a:pt x="17" y="17"/>
                  </a:lnTo>
                  <a:lnTo>
                    <a:pt x="16" y="18"/>
                  </a:lnTo>
                  <a:lnTo>
                    <a:pt x="13" y="21"/>
                  </a:lnTo>
                  <a:lnTo>
                    <a:pt x="15" y="22"/>
                  </a:lnTo>
                  <a:lnTo>
                    <a:pt x="16" y="22"/>
                  </a:lnTo>
                  <a:lnTo>
                    <a:pt x="17" y="24"/>
                  </a:lnTo>
                  <a:lnTo>
                    <a:pt x="19" y="25"/>
                  </a:lnTo>
                  <a:lnTo>
                    <a:pt x="20" y="26"/>
                  </a:lnTo>
                  <a:lnTo>
                    <a:pt x="20" y="27"/>
                  </a:lnTo>
                  <a:lnTo>
                    <a:pt x="21" y="29"/>
                  </a:lnTo>
                  <a:lnTo>
                    <a:pt x="21" y="30"/>
                  </a:lnTo>
                  <a:lnTo>
                    <a:pt x="22" y="33"/>
                  </a:lnTo>
                  <a:lnTo>
                    <a:pt x="22" y="35"/>
                  </a:lnTo>
                  <a:lnTo>
                    <a:pt x="21" y="38"/>
                  </a:lnTo>
                  <a:lnTo>
                    <a:pt x="20" y="40"/>
                  </a:lnTo>
                  <a:lnTo>
                    <a:pt x="18" y="42"/>
                  </a:lnTo>
                  <a:lnTo>
                    <a:pt x="16" y="44"/>
                  </a:lnTo>
                  <a:lnTo>
                    <a:pt x="14" y="46"/>
                  </a:lnTo>
                  <a:lnTo>
                    <a:pt x="12" y="46"/>
                  </a:lnTo>
                  <a:lnTo>
                    <a:pt x="10" y="47"/>
                  </a:lnTo>
                  <a:lnTo>
                    <a:pt x="7" y="47"/>
                  </a:lnTo>
                  <a:lnTo>
                    <a:pt x="6" y="47"/>
                  </a:lnTo>
                  <a:lnTo>
                    <a:pt x="4" y="46"/>
                  </a:lnTo>
                  <a:lnTo>
                    <a:pt x="4" y="46"/>
                  </a:lnTo>
                  <a:lnTo>
                    <a:pt x="2" y="46"/>
                  </a:lnTo>
                  <a:lnTo>
                    <a:pt x="1" y="45"/>
                  </a:lnTo>
                  <a:lnTo>
                    <a:pt x="0" y="44"/>
                  </a:lnTo>
                  <a:lnTo>
                    <a:pt x="0" y="42"/>
                  </a:lnTo>
                  <a:lnTo>
                    <a:pt x="0" y="41"/>
                  </a:lnTo>
                  <a:lnTo>
                    <a:pt x="1" y="40"/>
                  </a:lnTo>
                  <a:lnTo>
                    <a:pt x="3" y="39"/>
                  </a:lnTo>
                  <a:lnTo>
                    <a:pt x="4" y="39"/>
                  </a:lnTo>
                  <a:lnTo>
                    <a:pt x="4" y="39"/>
                  </a:lnTo>
                  <a:lnTo>
                    <a:pt x="5" y="40"/>
                  </a:lnTo>
                  <a:lnTo>
                    <a:pt x="6" y="41"/>
                  </a:lnTo>
                  <a:lnTo>
                    <a:pt x="7" y="42"/>
                  </a:lnTo>
                  <a:lnTo>
                    <a:pt x="8" y="43"/>
                  </a:lnTo>
                  <a:lnTo>
                    <a:pt x="9" y="43"/>
                  </a:lnTo>
                  <a:lnTo>
                    <a:pt x="11" y="43"/>
                  </a:lnTo>
                  <a:lnTo>
                    <a:pt x="12" y="42"/>
                  </a:lnTo>
                  <a:lnTo>
                    <a:pt x="13" y="42"/>
                  </a:lnTo>
                  <a:lnTo>
                    <a:pt x="14" y="41"/>
                  </a:lnTo>
                  <a:lnTo>
                    <a:pt x="16" y="40"/>
                  </a:lnTo>
                  <a:lnTo>
                    <a:pt x="16" y="38"/>
                  </a:lnTo>
                  <a:lnTo>
                    <a:pt x="17" y="38"/>
                  </a:lnTo>
                  <a:lnTo>
                    <a:pt x="17" y="36"/>
                  </a:lnTo>
                  <a:lnTo>
                    <a:pt x="17" y="34"/>
                  </a:lnTo>
                  <a:lnTo>
                    <a:pt x="17" y="34"/>
                  </a:lnTo>
                  <a:lnTo>
                    <a:pt x="17" y="32"/>
                  </a:lnTo>
                  <a:lnTo>
                    <a:pt x="17" y="30"/>
                  </a:lnTo>
                  <a:lnTo>
                    <a:pt x="16" y="29"/>
                  </a:lnTo>
                  <a:lnTo>
                    <a:pt x="16" y="28"/>
                  </a:lnTo>
                  <a:lnTo>
                    <a:pt x="15" y="26"/>
                  </a:lnTo>
                  <a:lnTo>
                    <a:pt x="13" y="26"/>
                  </a:lnTo>
                  <a:lnTo>
                    <a:pt x="12" y="24"/>
                  </a:lnTo>
                  <a:lnTo>
                    <a:pt x="9" y="24"/>
                  </a:lnTo>
                  <a:lnTo>
                    <a:pt x="6" y="24"/>
                  </a:lnTo>
                  <a:lnTo>
                    <a:pt x="6" y="22"/>
                  </a:lnTo>
                  <a:lnTo>
                    <a:pt x="8" y="22"/>
                  </a:lnTo>
                  <a:lnTo>
                    <a:pt x="9" y="22"/>
                  </a:lnTo>
                  <a:lnTo>
                    <a:pt x="10" y="21"/>
                  </a:lnTo>
                  <a:lnTo>
                    <a:pt x="12" y="19"/>
                  </a:lnTo>
                  <a:lnTo>
                    <a:pt x="13" y="18"/>
                  </a:lnTo>
                  <a:lnTo>
                    <a:pt x="14" y="16"/>
                  </a:lnTo>
                  <a:lnTo>
                    <a:pt x="14" y="14"/>
                  </a:lnTo>
                  <a:lnTo>
                    <a:pt x="14" y="13"/>
                  </a:lnTo>
                  <a:lnTo>
                    <a:pt x="14" y="10"/>
                  </a:lnTo>
                  <a:lnTo>
                    <a:pt x="14" y="9"/>
                  </a:lnTo>
                  <a:lnTo>
                    <a:pt x="13" y="8"/>
                  </a:lnTo>
                  <a:lnTo>
                    <a:pt x="12" y="6"/>
                  </a:lnTo>
                  <a:lnTo>
                    <a:pt x="12" y="6"/>
                  </a:lnTo>
                  <a:lnTo>
                    <a:pt x="11" y="6"/>
                  </a:lnTo>
                  <a:lnTo>
                    <a:pt x="10" y="5"/>
                  </a:lnTo>
                  <a:lnTo>
                    <a:pt x="8" y="5"/>
                  </a:lnTo>
                  <a:lnTo>
                    <a:pt x="7" y="5"/>
                  </a:lnTo>
                  <a:lnTo>
                    <a:pt x="6" y="6"/>
                  </a:lnTo>
                  <a:lnTo>
                    <a:pt x="4" y="6"/>
                  </a:lnTo>
                  <a:lnTo>
                    <a:pt x="4" y="6"/>
                  </a:lnTo>
                  <a:lnTo>
                    <a:pt x="4" y="7"/>
                  </a:lnTo>
                  <a:lnTo>
                    <a:pt x="3" y="8"/>
                  </a:lnTo>
                  <a:lnTo>
                    <a:pt x="3" y="10"/>
                  </a:lnTo>
                  <a:lnTo>
                    <a:pt x="2"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44" name="文本框 54"/>
          <p:cNvSpPr txBox="1"/>
          <p:nvPr userDrawn="1"/>
        </p:nvSpPr>
        <p:spPr>
          <a:xfrm>
            <a:off x="740298" y="1852375"/>
            <a:ext cx="1797116" cy="461665"/>
          </a:xfrm>
          <a:prstGeom prst="rect">
            <a:avLst/>
          </a:prstGeom>
          <a:noFill/>
        </p:spPr>
        <p:txBody>
          <a:bodyPr wrap="square" rtlCol="0">
            <a:spAutoFit/>
          </a:bodyPr>
          <a:lstStyle/>
          <a:p>
            <a:pPr algn="dist"/>
            <a:r>
              <a:rPr lang="en-US" altLang="zh-CN" sz="2400" b="0" dirty="0">
                <a:solidFill>
                  <a:schemeClr val="bg1"/>
                </a:solidFill>
                <a:latin typeface="华文细黑" panose="02010600040101010101" pitchFamily="2" charset="-122"/>
                <a:ea typeface="华文细黑" panose="02010600040101010101" pitchFamily="2" charset="-122"/>
              </a:rPr>
              <a:t>CONTENTS</a:t>
            </a:r>
            <a:endParaRPr lang="zh-CN" altLang="en-US" sz="2400" b="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3">
    <p:spTree>
      <p:nvGrpSpPr>
        <p:cNvPr id="1" name=""/>
        <p:cNvGrpSpPr/>
        <p:nvPr/>
      </p:nvGrpSpPr>
      <p:grpSpPr>
        <a:xfrm>
          <a:off x="0" y="0"/>
          <a:ext cx="0" cy="0"/>
          <a:chOff x="0" y="0"/>
          <a:chExt cx="0" cy="0"/>
        </a:xfrm>
      </p:grpSpPr>
      <p:sp>
        <p:nvSpPr>
          <p:cNvPr id="3" name="椭圆 2"/>
          <p:cNvSpPr/>
          <p:nvPr userDrawn="1"/>
        </p:nvSpPr>
        <p:spPr>
          <a:xfrm>
            <a:off x="5179328" y="1916832"/>
            <a:ext cx="1800200" cy="1800200"/>
          </a:xfrm>
          <a:prstGeom prst="ellipse">
            <a:avLst/>
          </a:prstGeom>
          <a:noFill/>
          <a:ln w="19050">
            <a:solidFill>
              <a:srgbClr val="205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占位符 6"/>
          <p:cNvSpPr>
            <a:spLocks noGrp="1"/>
          </p:cNvSpPr>
          <p:nvPr>
            <p:ph type="body" sz="quarter" idx="10" hasCustomPrompt="1"/>
          </p:nvPr>
        </p:nvSpPr>
        <p:spPr>
          <a:xfrm>
            <a:off x="5612203" y="2421509"/>
            <a:ext cx="1044178" cy="1008063"/>
          </a:xfrm>
          <a:prstGeom prst="rect">
            <a:avLst/>
          </a:prstGeom>
        </p:spPr>
        <p:txBody>
          <a:bodyPr/>
          <a:lstStyle>
            <a:lvl1pPr marL="0" indent="0" algn="dist">
              <a:buNone/>
              <a:defRPr sz="6000">
                <a:solidFill>
                  <a:schemeClr val="tx1">
                    <a:lumMod val="85000"/>
                    <a:lumOff val="15000"/>
                  </a:schemeClr>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01</a:t>
            </a:r>
            <a:endParaRPr lang="zh-CN" altLang="en-US" dirty="0"/>
          </a:p>
        </p:txBody>
      </p:sp>
      <p:sp>
        <p:nvSpPr>
          <p:cNvPr id="55" name="文本占位符 6"/>
          <p:cNvSpPr>
            <a:spLocks noGrp="1"/>
          </p:cNvSpPr>
          <p:nvPr>
            <p:ph type="body" sz="quarter" idx="11" hasCustomPrompt="1"/>
          </p:nvPr>
        </p:nvSpPr>
        <p:spPr>
          <a:xfrm>
            <a:off x="5124013" y="3890952"/>
            <a:ext cx="1891640" cy="496824"/>
          </a:xfrm>
          <a:prstGeom prst="rect">
            <a:avLst/>
          </a:prstGeom>
        </p:spPr>
        <p:txBody>
          <a:bodyPr/>
          <a:lstStyle>
            <a:lvl1pPr marL="0" indent="0" algn="ctr">
              <a:buNone/>
              <a:defRPr sz="2400"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ONE</a:t>
            </a:r>
            <a:endParaRPr lang="zh-CN" altLang="en-US" dirty="0"/>
          </a:p>
        </p:txBody>
      </p:sp>
      <p:sp>
        <p:nvSpPr>
          <p:cNvPr id="56" name="文本占位符 6"/>
          <p:cNvSpPr>
            <a:spLocks noGrp="1"/>
          </p:cNvSpPr>
          <p:nvPr>
            <p:ph type="body" sz="quarter" idx="12" hasCustomPrompt="1"/>
          </p:nvPr>
        </p:nvSpPr>
        <p:spPr>
          <a:xfrm>
            <a:off x="3503712" y="4372336"/>
            <a:ext cx="5195640" cy="496824"/>
          </a:xfrm>
          <a:prstGeom prst="rect">
            <a:avLst/>
          </a:prstGeom>
        </p:spPr>
        <p:txBody>
          <a:bodyPr/>
          <a:lstStyle>
            <a:lvl1pPr marL="0" indent="0" algn="ctr">
              <a:buNone/>
              <a:defRPr sz="4000" baseline="0">
                <a:solidFill>
                  <a:srgbClr val="20517C"/>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p>
        </p:txBody>
      </p:sp>
      <p:sp>
        <p:nvSpPr>
          <p:cNvPr id="57" name="矩形 56"/>
          <p:cNvSpPr/>
          <p:nvPr userDrawn="1"/>
        </p:nvSpPr>
        <p:spPr>
          <a:xfrm>
            <a:off x="-24680" y="0"/>
            <a:ext cx="12216680" cy="126876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24680" y="5661248"/>
            <a:ext cx="12216680" cy="1195648"/>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3">
    <p:spTree>
      <p:nvGrpSpPr>
        <p:cNvPr id="1" name=""/>
        <p:cNvGrpSpPr/>
        <p:nvPr/>
      </p:nvGrpSpPr>
      <p:grpSpPr>
        <a:xfrm>
          <a:off x="0" y="0"/>
          <a:ext cx="0" cy="0"/>
          <a:chOff x="0" y="0"/>
          <a:chExt cx="0" cy="0"/>
        </a:xfrm>
      </p:grpSpPr>
      <p:sp>
        <p:nvSpPr>
          <p:cNvPr id="60" name="矩形 59"/>
          <p:cNvSpPr/>
          <p:nvPr userDrawn="1"/>
        </p:nvSpPr>
        <p:spPr>
          <a:xfrm>
            <a:off x="-24680" y="0"/>
            <a:ext cx="12216680" cy="1124744"/>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占位符 6"/>
          <p:cNvSpPr>
            <a:spLocks noGrp="1"/>
          </p:cNvSpPr>
          <p:nvPr>
            <p:ph type="body" sz="quarter" idx="10" hasCustomPrompt="1"/>
          </p:nvPr>
        </p:nvSpPr>
        <p:spPr>
          <a:xfrm>
            <a:off x="459944" y="278936"/>
            <a:ext cx="864096" cy="1008063"/>
          </a:xfrm>
          <a:prstGeom prst="rect">
            <a:avLst/>
          </a:prstGeom>
        </p:spPr>
        <p:txBody>
          <a:bodyPr/>
          <a:lstStyle>
            <a:lvl1pPr marL="0" indent="0" algn="dist">
              <a:buNone/>
              <a:defRPr sz="4800" b="1">
                <a:solidFill>
                  <a:schemeClr val="bg1"/>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01</a:t>
            </a:r>
            <a:endParaRPr lang="zh-CN" altLang="en-US" dirty="0"/>
          </a:p>
        </p:txBody>
      </p:sp>
      <p:sp>
        <p:nvSpPr>
          <p:cNvPr id="63" name="文本占位符 6"/>
          <p:cNvSpPr>
            <a:spLocks noGrp="1"/>
          </p:cNvSpPr>
          <p:nvPr>
            <p:ph type="body" sz="quarter" idx="12" hasCustomPrompt="1"/>
          </p:nvPr>
        </p:nvSpPr>
        <p:spPr>
          <a:xfrm>
            <a:off x="1437592" y="348250"/>
            <a:ext cx="4586400" cy="496824"/>
          </a:xfrm>
          <a:prstGeom prst="rect">
            <a:avLst/>
          </a:prstGeom>
        </p:spPr>
        <p:txBody>
          <a:bodyPr/>
          <a:lstStyle>
            <a:lvl1pPr marL="0" indent="0" algn="l">
              <a:buNone/>
              <a:defRPr sz="4000" baseline="0">
                <a:solidFill>
                  <a:schemeClr val="bg1"/>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p>
        </p:txBody>
      </p:sp>
      <p:cxnSp>
        <p:nvCxnSpPr>
          <p:cNvPr id="64" name="直接连接符 63"/>
          <p:cNvCxnSpPr/>
          <p:nvPr userDrawn="1"/>
        </p:nvCxnSpPr>
        <p:spPr>
          <a:xfrm flipH="1">
            <a:off x="1102301" y="407372"/>
            <a:ext cx="307464" cy="484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iṩļídê"/>
          <p:cNvGrpSpPr/>
          <p:nvPr userDrawn="1"/>
        </p:nvGrpSpPr>
        <p:grpSpPr>
          <a:xfrm>
            <a:off x="11037867" y="17939"/>
            <a:ext cx="1106805" cy="1106805"/>
            <a:chOff x="1914526" y="2486026"/>
            <a:chExt cx="1882775" cy="1882775"/>
          </a:xfrm>
          <a:solidFill>
            <a:schemeClr val="bg1"/>
          </a:solidFill>
        </p:grpSpPr>
        <p:sp>
          <p:nvSpPr>
            <p:cNvPr id="7" name="îśľîḋê"/>
            <p:cNvSpPr/>
            <p:nvPr/>
          </p:nvSpPr>
          <p:spPr bwMode="auto">
            <a:xfrm>
              <a:off x="2457451" y="3409951"/>
              <a:ext cx="795338" cy="371475"/>
            </a:xfrm>
            <a:custGeom>
              <a:avLst/>
              <a:gdLst>
                <a:gd name="T0" fmla="*/ 294 w 501"/>
                <a:gd name="T1" fmla="*/ 65 h 234"/>
                <a:gd name="T2" fmla="*/ 213 w 501"/>
                <a:gd name="T3" fmla="*/ 129 h 234"/>
                <a:gd name="T4" fmla="*/ 224 w 501"/>
                <a:gd name="T5" fmla="*/ 52 h 234"/>
                <a:gd name="T6" fmla="*/ 203 w 501"/>
                <a:gd name="T7" fmla="*/ 53 h 234"/>
                <a:gd name="T8" fmla="*/ 177 w 501"/>
                <a:gd name="T9" fmla="*/ 30 h 234"/>
                <a:gd name="T10" fmla="*/ 204 w 501"/>
                <a:gd name="T11" fmla="*/ 20 h 234"/>
                <a:gd name="T12" fmla="*/ 180 w 501"/>
                <a:gd name="T13" fmla="*/ 16 h 234"/>
                <a:gd name="T14" fmla="*/ 162 w 501"/>
                <a:gd name="T15" fmla="*/ 54 h 234"/>
                <a:gd name="T16" fmla="*/ 162 w 501"/>
                <a:gd name="T17" fmla="*/ 45 h 234"/>
                <a:gd name="T18" fmla="*/ 175 w 501"/>
                <a:gd name="T19" fmla="*/ 76 h 234"/>
                <a:gd name="T20" fmla="*/ 134 w 501"/>
                <a:gd name="T21" fmla="*/ 128 h 234"/>
                <a:gd name="T22" fmla="*/ 97 w 501"/>
                <a:gd name="T23" fmla="*/ 50 h 234"/>
                <a:gd name="T24" fmla="*/ 30 w 501"/>
                <a:gd name="T25" fmla="*/ 79 h 234"/>
                <a:gd name="T26" fmla="*/ 42 w 501"/>
                <a:gd name="T27" fmla="*/ 39 h 234"/>
                <a:gd name="T28" fmla="*/ 50 w 501"/>
                <a:gd name="T29" fmla="*/ 59 h 234"/>
                <a:gd name="T30" fmla="*/ 34 w 501"/>
                <a:gd name="T31" fmla="*/ 50 h 234"/>
                <a:gd name="T32" fmla="*/ 86 w 501"/>
                <a:gd name="T33" fmla="*/ 69 h 234"/>
                <a:gd name="T34" fmla="*/ 96 w 501"/>
                <a:gd name="T35" fmla="*/ 71 h 234"/>
                <a:gd name="T36" fmla="*/ 166 w 501"/>
                <a:gd name="T37" fmla="*/ 126 h 234"/>
                <a:gd name="T38" fmla="*/ 112 w 501"/>
                <a:gd name="T39" fmla="*/ 25 h 234"/>
                <a:gd name="T40" fmla="*/ 118 w 501"/>
                <a:gd name="T41" fmla="*/ 48 h 234"/>
                <a:gd name="T42" fmla="*/ 106 w 501"/>
                <a:gd name="T43" fmla="*/ 30 h 234"/>
                <a:gd name="T44" fmla="*/ 138 w 501"/>
                <a:gd name="T45" fmla="*/ 57 h 234"/>
                <a:gd name="T46" fmla="*/ 96 w 501"/>
                <a:gd name="T47" fmla="*/ 94 h 234"/>
                <a:gd name="T48" fmla="*/ 96 w 501"/>
                <a:gd name="T49" fmla="*/ 122 h 234"/>
                <a:gd name="T50" fmla="*/ 59 w 501"/>
                <a:gd name="T51" fmla="*/ 69 h 234"/>
                <a:gd name="T52" fmla="*/ 59 w 501"/>
                <a:gd name="T53" fmla="*/ 82 h 234"/>
                <a:gd name="T54" fmla="*/ 13 w 501"/>
                <a:gd name="T55" fmla="*/ 66 h 234"/>
                <a:gd name="T56" fmla="*/ 28 w 501"/>
                <a:gd name="T57" fmla="*/ 83 h 234"/>
                <a:gd name="T58" fmla="*/ 19 w 501"/>
                <a:gd name="T59" fmla="*/ 176 h 234"/>
                <a:gd name="T60" fmla="*/ 5 w 501"/>
                <a:gd name="T61" fmla="*/ 221 h 234"/>
                <a:gd name="T62" fmla="*/ 288 w 501"/>
                <a:gd name="T63" fmla="*/ 127 h 234"/>
                <a:gd name="T64" fmla="*/ 277 w 501"/>
                <a:gd name="T65" fmla="*/ 54 h 234"/>
                <a:gd name="T66" fmla="*/ 322 w 501"/>
                <a:gd name="T67" fmla="*/ 233 h 234"/>
                <a:gd name="T68" fmla="*/ 326 w 501"/>
                <a:gd name="T69" fmla="*/ 30 h 234"/>
                <a:gd name="T70" fmla="*/ 298 w 501"/>
                <a:gd name="T71" fmla="*/ 17 h 234"/>
                <a:gd name="T72" fmla="*/ 323 w 501"/>
                <a:gd name="T73" fmla="*/ 18 h 234"/>
                <a:gd name="T74" fmla="*/ 338 w 501"/>
                <a:gd name="T75" fmla="*/ 58 h 234"/>
                <a:gd name="T76" fmla="*/ 339 w 501"/>
                <a:gd name="T77" fmla="*/ 43 h 234"/>
                <a:gd name="T78" fmla="*/ 375 w 501"/>
                <a:gd name="T79" fmla="*/ 83 h 234"/>
                <a:gd name="T80" fmla="*/ 364 w 501"/>
                <a:gd name="T81" fmla="*/ 126 h 234"/>
                <a:gd name="T82" fmla="*/ 377 w 501"/>
                <a:gd name="T83" fmla="*/ 50 h 234"/>
                <a:gd name="T84" fmla="*/ 377 w 501"/>
                <a:gd name="T85" fmla="*/ 50 h 234"/>
                <a:gd name="T86" fmla="*/ 447 w 501"/>
                <a:gd name="T87" fmla="*/ 63 h 234"/>
                <a:gd name="T88" fmla="*/ 452 w 501"/>
                <a:gd name="T89" fmla="*/ 58 h 234"/>
                <a:gd name="T90" fmla="*/ 469 w 501"/>
                <a:gd name="T91" fmla="*/ 52 h 234"/>
                <a:gd name="T92" fmla="*/ 414 w 501"/>
                <a:gd name="T93" fmla="*/ 73 h 234"/>
                <a:gd name="T94" fmla="*/ 407 w 501"/>
                <a:gd name="T95" fmla="*/ 71 h 234"/>
                <a:gd name="T96" fmla="*/ 338 w 501"/>
                <a:gd name="T97" fmla="*/ 124 h 234"/>
                <a:gd name="T98" fmla="*/ 390 w 501"/>
                <a:gd name="T99" fmla="*/ 24 h 234"/>
                <a:gd name="T100" fmla="*/ 382 w 501"/>
                <a:gd name="T101" fmla="*/ 48 h 234"/>
                <a:gd name="T102" fmla="*/ 397 w 501"/>
                <a:gd name="T103" fmla="*/ 34 h 234"/>
                <a:gd name="T104" fmla="*/ 362 w 501"/>
                <a:gd name="T105" fmla="*/ 58 h 234"/>
                <a:gd name="T106" fmla="*/ 447 w 501"/>
                <a:gd name="T107" fmla="*/ 110 h 234"/>
                <a:gd name="T108" fmla="*/ 405 w 501"/>
                <a:gd name="T109" fmla="*/ 122 h 234"/>
                <a:gd name="T110" fmla="*/ 443 w 501"/>
                <a:gd name="T111" fmla="*/ 69 h 234"/>
                <a:gd name="T112" fmla="*/ 442 w 501"/>
                <a:gd name="T113" fmla="*/ 82 h 234"/>
                <a:gd name="T114" fmla="*/ 488 w 501"/>
                <a:gd name="T115" fmla="*/ 66 h 234"/>
                <a:gd name="T116" fmla="*/ 473 w 501"/>
                <a:gd name="T117" fmla="*/ 83 h 234"/>
                <a:gd name="T118" fmla="*/ 483 w 501"/>
                <a:gd name="T119" fmla="*/ 176 h 234"/>
                <a:gd name="T120" fmla="*/ 496 w 501"/>
                <a:gd name="T121" fmla="*/ 2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234">
                  <a:moveTo>
                    <a:pt x="250" y="76"/>
                  </a:moveTo>
                  <a:lnTo>
                    <a:pt x="294" y="76"/>
                  </a:lnTo>
                  <a:lnTo>
                    <a:pt x="294" y="103"/>
                  </a:lnTo>
                  <a:lnTo>
                    <a:pt x="250" y="103"/>
                  </a:lnTo>
                  <a:lnTo>
                    <a:pt x="207" y="103"/>
                  </a:lnTo>
                  <a:lnTo>
                    <a:pt x="207" y="76"/>
                  </a:lnTo>
                  <a:lnTo>
                    <a:pt x="250" y="76"/>
                  </a:lnTo>
                  <a:lnTo>
                    <a:pt x="250" y="76"/>
                  </a:lnTo>
                  <a:close/>
                  <a:moveTo>
                    <a:pt x="250" y="107"/>
                  </a:moveTo>
                  <a:lnTo>
                    <a:pt x="250" y="107"/>
                  </a:lnTo>
                  <a:lnTo>
                    <a:pt x="294" y="107"/>
                  </a:lnTo>
                  <a:lnTo>
                    <a:pt x="294" y="116"/>
                  </a:lnTo>
                  <a:lnTo>
                    <a:pt x="252" y="116"/>
                  </a:lnTo>
                  <a:lnTo>
                    <a:pt x="249" y="116"/>
                  </a:lnTo>
                  <a:lnTo>
                    <a:pt x="207" y="116"/>
                  </a:lnTo>
                  <a:lnTo>
                    <a:pt x="207" y="107"/>
                  </a:lnTo>
                  <a:lnTo>
                    <a:pt x="250" y="107"/>
                  </a:lnTo>
                  <a:lnTo>
                    <a:pt x="250" y="107"/>
                  </a:lnTo>
                  <a:close/>
                  <a:moveTo>
                    <a:pt x="247" y="65"/>
                  </a:moveTo>
                  <a:lnTo>
                    <a:pt x="254" y="65"/>
                  </a:lnTo>
                  <a:lnTo>
                    <a:pt x="294" y="65"/>
                  </a:lnTo>
                  <a:lnTo>
                    <a:pt x="294" y="74"/>
                  </a:lnTo>
                  <a:lnTo>
                    <a:pt x="250" y="74"/>
                  </a:lnTo>
                  <a:lnTo>
                    <a:pt x="250" y="74"/>
                  </a:lnTo>
                  <a:lnTo>
                    <a:pt x="250" y="74"/>
                  </a:lnTo>
                  <a:lnTo>
                    <a:pt x="250" y="74"/>
                  </a:lnTo>
                  <a:lnTo>
                    <a:pt x="207" y="74"/>
                  </a:lnTo>
                  <a:lnTo>
                    <a:pt x="207" y="65"/>
                  </a:lnTo>
                  <a:lnTo>
                    <a:pt x="247" y="65"/>
                  </a:lnTo>
                  <a:lnTo>
                    <a:pt x="247" y="65"/>
                  </a:lnTo>
                  <a:close/>
                  <a:moveTo>
                    <a:pt x="225" y="118"/>
                  </a:moveTo>
                  <a:lnTo>
                    <a:pt x="224" y="118"/>
                  </a:lnTo>
                  <a:lnTo>
                    <a:pt x="222" y="121"/>
                  </a:lnTo>
                  <a:lnTo>
                    <a:pt x="221" y="122"/>
                  </a:lnTo>
                  <a:lnTo>
                    <a:pt x="220" y="124"/>
                  </a:lnTo>
                  <a:lnTo>
                    <a:pt x="218" y="125"/>
                  </a:lnTo>
                  <a:lnTo>
                    <a:pt x="217" y="126"/>
                  </a:lnTo>
                  <a:lnTo>
                    <a:pt x="214" y="126"/>
                  </a:lnTo>
                  <a:lnTo>
                    <a:pt x="214" y="126"/>
                  </a:lnTo>
                  <a:lnTo>
                    <a:pt x="214" y="127"/>
                  </a:lnTo>
                  <a:lnTo>
                    <a:pt x="214" y="128"/>
                  </a:lnTo>
                  <a:lnTo>
                    <a:pt x="213" y="129"/>
                  </a:lnTo>
                  <a:lnTo>
                    <a:pt x="213" y="130"/>
                  </a:lnTo>
                  <a:lnTo>
                    <a:pt x="212" y="131"/>
                  </a:lnTo>
                  <a:lnTo>
                    <a:pt x="211" y="132"/>
                  </a:lnTo>
                  <a:lnTo>
                    <a:pt x="209" y="133"/>
                  </a:lnTo>
                  <a:lnTo>
                    <a:pt x="208" y="133"/>
                  </a:lnTo>
                  <a:lnTo>
                    <a:pt x="208" y="118"/>
                  </a:lnTo>
                  <a:lnTo>
                    <a:pt x="225" y="118"/>
                  </a:lnTo>
                  <a:lnTo>
                    <a:pt x="225" y="118"/>
                  </a:lnTo>
                  <a:close/>
                  <a:moveTo>
                    <a:pt x="207" y="62"/>
                  </a:moveTo>
                  <a:lnTo>
                    <a:pt x="209" y="62"/>
                  </a:lnTo>
                  <a:lnTo>
                    <a:pt x="212" y="62"/>
                  </a:lnTo>
                  <a:lnTo>
                    <a:pt x="216" y="62"/>
                  </a:lnTo>
                  <a:lnTo>
                    <a:pt x="219" y="61"/>
                  </a:lnTo>
                  <a:lnTo>
                    <a:pt x="221" y="59"/>
                  </a:lnTo>
                  <a:lnTo>
                    <a:pt x="222" y="58"/>
                  </a:lnTo>
                  <a:lnTo>
                    <a:pt x="222" y="58"/>
                  </a:lnTo>
                  <a:lnTo>
                    <a:pt x="223" y="56"/>
                  </a:lnTo>
                  <a:lnTo>
                    <a:pt x="224" y="54"/>
                  </a:lnTo>
                  <a:lnTo>
                    <a:pt x="224" y="54"/>
                  </a:lnTo>
                  <a:lnTo>
                    <a:pt x="224" y="53"/>
                  </a:lnTo>
                  <a:lnTo>
                    <a:pt x="224" y="52"/>
                  </a:lnTo>
                  <a:lnTo>
                    <a:pt x="222" y="49"/>
                  </a:lnTo>
                  <a:lnTo>
                    <a:pt x="220" y="46"/>
                  </a:lnTo>
                  <a:lnTo>
                    <a:pt x="218" y="45"/>
                  </a:lnTo>
                  <a:lnTo>
                    <a:pt x="217" y="45"/>
                  </a:lnTo>
                  <a:lnTo>
                    <a:pt x="215" y="45"/>
                  </a:lnTo>
                  <a:lnTo>
                    <a:pt x="214" y="46"/>
                  </a:lnTo>
                  <a:lnTo>
                    <a:pt x="211" y="49"/>
                  </a:lnTo>
                  <a:lnTo>
                    <a:pt x="209" y="52"/>
                  </a:lnTo>
                  <a:lnTo>
                    <a:pt x="208" y="53"/>
                  </a:lnTo>
                  <a:lnTo>
                    <a:pt x="207" y="54"/>
                  </a:lnTo>
                  <a:lnTo>
                    <a:pt x="207" y="54"/>
                  </a:lnTo>
                  <a:lnTo>
                    <a:pt x="207" y="54"/>
                  </a:lnTo>
                  <a:lnTo>
                    <a:pt x="207" y="54"/>
                  </a:lnTo>
                  <a:lnTo>
                    <a:pt x="207" y="54"/>
                  </a:lnTo>
                  <a:lnTo>
                    <a:pt x="207" y="62"/>
                  </a:lnTo>
                  <a:lnTo>
                    <a:pt x="207" y="62"/>
                  </a:lnTo>
                  <a:close/>
                  <a:moveTo>
                    <a:pt x="203" y="53"/>
                  </a:moveTo>
                  <a:lnTo>
                    <a:pt x="179" y="53"/>
                  </a:lnTo>
                  <a:lnTo>
                    <a:pt x="179" y="233"/>
                  </a:lnTo>
                  <a:lnTo>
                    <a:pt x="203" y="233"/>
                  </a:lnTo>
                  <a:lnTo>
                    <a:pt x="203" y="53"/>
                  </a:lnTo>
                  <a:lnTo>
                    <a:pt x="203" y="53"/>
                  </a:lnTo>
                  <a:close/>
                  <a:moveTo>
                    <a:pt x="206" y="30"/>
                  </a:moveTo>
                  <a:lnTo>
                    <a:pt x="206" y="30"/>
                  </a:lnTo>
                  <a:lnTo>
                    <a:pt x="207" y="30"/>
                  </a:lnTo>
                  <a:lnTo>
                    <a:pt x="207" y="30"/>
                  </a:lnTo>
                  <a:lnTo>
                    <a:pt x="207" y="30"/>
                  </a:lnTo>
                  <a:lnTo>
                    <a:pt x="207" y="48"/>
                  </a:lnTo>
                  <a:lnTo>
                    <a:pt x="207" y="49"/>
                  </a:lnTo>
                  <a:lnTo>
                    <a:pt x="207" y="50"/>
                  </a:lnTo>
                  <a:lnTo>
                    <a:pt x="206" y="50"/>
                  </a:lnTo>
                  <a:lnTo>
                    <a:pt x="206" y="50"/>
                  </a:lnTo>
                  <a:lnTo>
                    <a:pt x="177" y="50"/>
                  </a:lnTo>
                  <a:lnTo>
                    <a:pt x="176" y="50"/>
                  </a:lnTo>
                  <a:lnTo>
                    <a:pt x="175" y="50"/>
                  </a:lnTo>
                  <a:lnTo>
                    <a:pt x="175" y="49"/>
                  </a:lnTo>
                  <a:lnTo>
                    <a:pt x="175" y="48"/>
                  </a:lnTo>
                  <a:lnTo>
                    <a:pt x="175" y="30"/>
                  </a:lnTo>
                  <a:lnTo>
                    <a:pt x="175" y="30"/>
                  </a:lnTo>
                  <a:lnTo>
                    <a:pt x="175" y="30"/>
                  </a:lnTo>
                  <a:lnTo>
                    <a:pt x="176" y="30"/>
                  </a:lnTo>
                  <a:lnTo>
                    <a:pt x="177" y="30"/>
                  </a:lnTo>
                  <a:lnTo>
                    <a:pt x="206" y="30"/>
                  </a:lnTo>
                  <a:lnTo>
                    <a:pt x="206" y="30"/>
                  </a:lnTo>
                  <a:close/>
                  <a:moveTo>
                    <a:pt x="190" y="0"/>
                  </a:moveTo>
                  <a:lnTo>
                    <a:pt x="191" y="0"/>
                  </a:lnTo>
                  <a:lnTo>
                    <a:pt x="191" y="0"/>
                  </a:lnTo>
                  <a:lnTo>
                    <a:pt x="192" y="0"/>
                  </a:lnTo>
                  <a:lnTo>
                    <a:pt x="192" y="0"/>
                  </a:lnTo>
                  <a:lnTo>
                    <a:pt x="193" y="1"/>
                  </a:lnTo>
                  <a:lnTo>
                    <a:pt x="194" y="1"/>
                  </a:lnTo>
                  <a:lnTo>
                    <a:pt x="195" y="2"/>
                  </a:lnTo>
                  <a:lnTo>
                    <a:pt x="196" y="3"/>
                  </a:lnTo>
                  <a:lnTo>
                    <a:pt x="198" y="5"/>
                  </a:lnTo>
                  <a:lnTo>
                    <a:pt x="198" y="7"/>
                  </a:lnTo>
                  <a:lnTo>
                    <a:pt x="199" y="11"/>
                  </a:lnTo>
                  <a:lnTo>
                    <a:pt x="199" y="13"/>
                  </a:lnTo>
                  <a:lnTo>
                    <a:pt x="201" y="14"/>
                  </a:lnTo>
                  <a:lnTo>
                    <a:pt x="202" y="14"/>
                  </a:lnTo>
                  <a:lnTo>
                    <a:pt x="202" y="16"/>
                  </a:lnTo>
                  <a:lnTo>
                    <a:pt x="203" y="17"/>
                  </a:lnTo>
                  <a:lnTo>
                    <a:pt x="204" y="18"/>
                  </a:lnTo>
                  <a:lnTo>
                    <a:pt x="204" y="20"/>
                  </a:lnTo>
                  <a:lnTo>
                    <a:pt x="203" y="22"/>
                  </a:lnTo>
                  <a:lnTo>
                    <a:pt x="202" y="22"/>
                  </a:lnTo>
                  <a:lnTo>
                    <a:pt x="202" y="25"/>
                  </a:lnTo>
                  <a:lnTo>
                    <a:pt x="202" y="26"/>
                  </a:lnTo>
                  <a:lnTo>
                    <a:pt x="202" y="26"/>
                  </a:lnTo>
                  <a:lnTo>
                    <a:pt x="202" y="26"/>
                  </a:lnTo>
                  <a:lnTo>
                    <a:pt x="202" y="27"/>
                  </a:lnTo>
                  <a:lnTo>
                    <a:pt x="201" y="27"/>
                  </a:lnTo>
                  <a:lnTo>
                    <a:pt x="191" y="27"/>
                  </a:lnTo>
                  <a:lnTo>
                    <a:pt x="182" y="27"/>
                  </a:lnTo>
                  <a:lnTo>
                    <a:pt x="181" y="27"/>
                  </a:lnTo>
                  <a:lnTo>
                    <a:pt x="181" y="26"/>
                  </a:lnTo>
                  <a:lnTo>
                    <a:pt x="181" y="26"/>
                  </a:lnTo>
                  <a:lnTo>
                    <a:pt x="181" y="26"/>
                  </a:lnTo>
                  <a:lnTo>
                    <a:pt x="181" y="25"/>
                  </a:lnTo>
                  <a:lnTo>
                    <a:pt x="180" y="22"/>
                  </a:lnTo>
                  <a:lnTo>
                    <a:pt x="179" y="22"/>
                  </a:lnTo>
                  <a:lnTo>
                    <a:pt x="178" y="20"/>
                  </a:lnTo>
                  <a:lnTo>
                    <a:pt x="178" y="18"/>
                  </a:lnTo>
                  <a:lnTo>
                    <a:pt x="179" y="17"/>
                  </a:lnTo>
                  <a:lnTo>
                    <a:pt x="180" y="16"/>
                  </a:lnTo>
                  <a:lnTo>
                    <a:pt x="181" y="14"/>
                  </a:lnTo>
                  <a:lnTo>
                    <a:pt x="182" y="14"/>
                  </a:lnTo>
                  <a:lnTo>
                    <a:pt x="183" y="13"/>
                  </a:lnTo>
                  <a:lnTo>
                    <a:pt x="183" y="11"/>
                  </a:lnTo>
                  <a:lnTo>
                    <a:pt x="184" y="7"/>
                  </a:lnTo>
                  <a:lnTo>
                    <a:pt x="186" y="5"/>
                  </a:lnTo>
                  <a:lnTo>
                    <a:pt x="186" y="3"/>
                  </a:lnTo>
                  <a:lnTo>
                    <a:pt x="187" y="2"/>
                  </a:lnTo>
                  <a:lnTo>
                    <a:pt x="188" y="1"/>
                  </a:lnTo>
                  <a:lnTo>
                    <a:pt x="190" y="1"/>
                  </a:lnTo>
                  <a:lnTo>
                    <a:pt x="190" y="0"/>
                  </a:lnTo>
                  <a:lnTo>
                    <a:pt x="190" y="0"/>
                  </a:lnTo>
                  <a:close/>
                  <a:moveTo>
                    <a:pt x="174" y="52"/>
                  </a:moveTo>
                  <a:lnTo>
                    <a:pt x="174" y="62"/>
                  </a:lnTo>
                  <a:lnTo>
                    <a:pt x="168" y="62"/>
                  </a:lnTo>
                  <a:lnTo>
                    <a:pt x="166" y="62"/>
                  </a:lnTo>
                  <a:lnTo>
                    <a:pt x="166" y="61"/>
                  </a:lnTo>
                  <a:lnTo>
                    <a:pt x="164" y="59"/>
                  </a:lnTo>
                  <a:lnTo>
                    <a:pt x="163" y="58"/>
                  </a:lnTo>
                  <a:lnTo>
                    <a:pt x="162" y="55"/>
                  </a:lnTo>
                  <a:lnTo>
                    <a:pt x="162" y="54"/>
                  </a:lnTo>
                  <a:lnTo>
                    <a:pt x="161" y="53"/>
                  </a:lnTo>
                  <a:lnTo>
                    <a:pt x="159" y="51"/>
                  </a:lnTo>
                  <a:lnTo>
                    <a:pt x="158" y="50"/>
                  </a:lnTo>
                  <a:lnTo>
                    <a:pt x="156" y="47"/>
                  </a:lnTo>
                  <a:lnTo>
                    <a:pt x="156" y="46"/>
                  </a:lnTo>
                  <a:lnTo>
                    <a:pt x="156" y="46"/>
                  </a:lnTo>
                  <a:lnTo>
                    <a:pt x="156" y="45"/>
                  </a:lnTo>
                  <a:lnTo>
                    <a:pt x="157" y="44"/>
                  </a:lnTo>
                  <a:lnTo>
                    <a:pt x="158" y="42"/>
                  </a:lnTo>
                  <a:lnTo>
                    <a:pt x="159" y="42"/>
                  </a:lnTo>
                  <a:lnTo>
                    <a:pt x="160" y="42"/>
                  </a:lnTo>
                  <a:lnTo>
                    <a:pt x="161" y="42"/>
                  </a:lnTo>
                  <a:lnTo>
                    <a:pt x="162" y="42"/>
                  </a:lnTo>
                  <a:lnTo>
                    <a:pt x="162" y="42"/>
                  </a:lnTo>
                  <a:lnTo>
                    <a:pt x="162" y="42"/>
                  </a:lnTo>
                  <a:lnTo>
                    <a:pt x="162" y="42"/>
                  </a:lnTo>
                  <a:lnTo>
                    <a:pt x="162" y="42"/>
                  </a:lnTo>
                  <a:lnTo>
                    <a:pt x="162" y="42"/>
                  </a:lnTo>
                  <a:lnTo>
                    <a:pt x="162" y="43"/>
                  </a:lnTo>
                  <a:lnTo>
                    <a:pt x="161" y="44"/>
                  </a:lnTo>
                  <a:lnTo>
                    <a:pt x="162" y="45"/>
                  </a:lnTo>
                  <a:lnTo>
                    <a:pt x="162" y="46"/>
                  </a:lnTo>
                  <a:lnTo>
                    <a:pt x="163" y="46"/>
                  </a:lnTo>
                  <a:lnTo>
                    <a:pt x="164" y="46"/>
                  </a:lnTo>
                  <a:lnTo>
                    <a:pt x="166" y="47"/>
                  </a:lnTo>
                  <a:lnTo>
                    <a:pt x="169" y="48"/>
                  </a:lnTo>
                  <a:lnTo>
                    <a:pt x="170" y="50"/>
                  </a:lnTo>
                  <a:lnTo>
                    <a:pt x="171" y="51"/>
                  </a:lnTo>
                  <a:lnTo>
                    <a:pt x="173" y="52"/>
                  </a:lnTo>
                  <a:lnTo>
                    <a:pt x="174" y="52"/>
                  </a:lnTo>
                  <a:lnTo>
                    <a:pt x="174" y="52"/>
                  </a:lnTo>
                  <a:close/>
                  <a:moveTo>
                    <a:pt x="175" y="65"/>
                  </a:moveTo>
                  <a:lnTo>
                    <a:pt x="168" y="65"/>
                  </a:lnTo>
                  <a:lnTo>
                    <a:pt x="168" y="74"/>
                  </a:lnTo>
                  <a:lnTo>
                    <a:pt x="175" y="74"/>
                  </a:lnTo>
                  <a:lnTo>
                    <a:pt x="175" y="65"/>
                  </a:lnTo>
                  <a:lnTo>
                    <a:pt x="175" y="65"/>
                  </a:lnTo>
                  <a:close/>
                  <a:moveTo>
                    <a:pt x="175" y="76"/>
                  </a:moveTo>
                  <a:lnTo>
                    <a:pt x="126" y="76"/>
                  </a:lnTo>
                  <a:lnTo>
                    <a:pt x="126" y="83"/>
                  </a:lnTo>
                  <a:lnTo>
                    <a:pt x="175" y="83"/>
                  </a:lnTo>
                  <a:lnTo>
                    <a:pt x="175" y="76"/>
                  </a:lnTo>
                  <a:lnTo>
                    <a:pt x="175" y="76"/>
                  </a:lnTo>
                  <a:close/>
                  <a:moveTo>
                    <a:pt x="175" y="86"/>
                  </a:moveTo>
                  <a:lnTo>
                    <a:pt x="126" y="86"/>
                  </a:lnTo>
                  <a:lnTo>
                    <a:pt x="126" y="107"/>
                  </a:lnTo>
                  <a:lnTo>
                    <a:pt x="175" y="107"/>
                  </a:lnTo>
                  <a:lnTo>
                    <a:pt x="175" y="86"/>
                  </a:lnTo>
                  <a:lnTo>
                    <a:pt x="175" y="86"/>
                  </a:lnTo>
                  <a:close/>
                  <a:moveTo>
                    <a:pt x="175" y="110"/>
                  </a:moveTo>
                  <a:lnTo>
                    <a:pt x="126" y="110"/>
                  </a:lnTo>
                  <a:lnTo>
                    <a:pt x="126" y="117"/>
                  </a:lnTo>
                  <a:lnTo>
                    <a:pt x="175" y="117"/>
                  </a:lnTo>
                  <a:lnTo>
                    <a:pt x="175" y="110"/>
                  </a:lnTo>
                  <a:lnTo>
                    <a:pt x="175" y="110"/>
                  </a:lnTo>
                  <a:close/>
                  <a:moveTo>
                    <a:pt x="140" y="121"/>
                  </a:moveTo>
                  <a:lnTo>
                    <a:pt x="141" y="121"/>
                  </a:lnTo>
                  <a:lnTo>
                    <a:pt x="140" y="122"/>
                  </a:lnTo>
                  <a:lnTo>
                    <a:pt x="139" y="122"/>
                  </a:lnTo>
                  <a:lnTo>
                    <a:pt x="138" y="124"/>
                  </a:lnTo>
                  <a:lnTo>
                    <a:pt x="137" y="126"/>
                  </a:lnTo>
                  <a:lnTo>
                    <a:pt x="135" y="126"/>
                  </a:lnTo>
                  <a:lnTo>
                    <a:pt x="134" y="128"/>
                  </a:lnTo>
                  <a:lnTo>
                    <a:pt x="132" y="128"/>
                  </a:lnTo>
                  <a:lnTo>
                    <a:pt x="130" y="129"/>
                  </a:lnTo>
                  <a:lnTo>
                    <a:pt x="130" y="130"/>
                  </a:lnTo>
                  <a:lnTo>
                    <a:pt x="129" y="132"/>
                  </a:lnTo>
                  <a:lnTo>
                    <a:pt x="128" y="134"/>
                  </a:lnTo>
                  <a:lnTo>
                    <a:pt x="127" y="134"/>
                  </a:lnTo>
                  <a:lnTo>
                    <a:pt x="126" y="134"/>
                  </a:lnTo>
                  <a:lnTo>
                    <a:pt x="126" y="134"/>
                  </a:lnTo>
                  <a:lnTo>
                    <a:pt x="126" y="134"/>
                  </a:lnTo>
                  <a:lnTo>
                    <a:pt x="126" y="121"/>
                  </a:lnTo>
                  <a:lnTo>
                    <a:pt x="140" y="121"/>
                  </a:lnTo>
                  <a:lnTo>
                    <a:pt x="140" y="121"/>
                  </a:lnTo>
                  <a:close/>
                  <a:moveTo>
                    <a:pt x="122" y="73"/>
                  </a:moveTo>
                  <a:lnTo>
                    <a:pt x="100" y="73"/>
                  </a:lnTo>
                  <a:lnTo>
                    <a:pt x="100" y="233"/>
                  </a:lnTo>
                  <a:lnTo>
                    <a:pt x="122" y="233"/>
                  </a:lnTo>
                  <a:lnTo>
                    <a:pt x="122" y="73"/>
                  </a:lnTo>
                  <a:lnTo>
                    <a:pt x="122" y="73"/>
                  </a:lnTo>
                  <a:close/>
                  <a:moveTo>
                    <a:pt x="124" y="50"/>
                  </a:moveTo>
                  <a:lnTo>
                    <a:pt x="98" y="50"/>
                  </a:lnTo>
                  <a:lnTo>
                    <a:pt x="97" y="50"/>
                  </a:lnTo>
                  <a:lnTo>
                    <a:pt x="97" y="50"/>
                  </a:lnTo>
                  <a:lnTo>
                    <a:pt x="96" y="51"/>
                  </a:lnTo>
                  <a:lnTo>
                    <a:pt x="96" y="51"/>
                  </a:lnTo>
                  <a:lnTo>
                    <a:pt x="96" y="67"/>
                  </a:lnTo>
                  <a:lnTo>
                    <a:pt x="96" y="68"/>
                  </a:lnTo>
                  <a:lnTo>
                    <a:pt x="97" y="68"/>
                  </a:lnTo>
                  <a:lnTo>
                    <a:pt x="97" y="68"/>
                  </a:lnTo>
                  <a:lnTo>
                    <a:pt x="98" y="69"/>
                  </a:lnTo>
                  <a:lnTo>
                    <a:pt x="124" y="69"/>
                  </a:lnTo>
                  <a:lnTo>
                    <a:pt x="125" y="68"/>
                  </a:lnTo>
                  <a:lnTo>
                    <a:pt x="125" y="68"/>
                  </a:lnTo>
                  <a:lnTo>
                    <a:pt x="125" y="68"/>
                  </a:lnTo>
                  <a:lnTo>
                    <a:pt x="125" y="67"/>
                  </a:lnTo>
                  <a:lnTo>
                    <a:pt x="125" y="51"/>
                  </a:lnTo>
                  <a:lnTo>
                    <a:pt x="125" y="51"/>
                  </a:lnTo>
                  <a:lnTo>
                    <a:pt x="125" y="50"/>
                  </a:lnTo>
                  <a:lnTo>
                    <a:pt x="125" y="50"/>
                  </a:lnTo>
                  <a:lnTo>
                    <a:pt x="124" y="50"/>
                  </a:lnTo>
                  <a:lnTo>
                    <a:pt x="124" y="50"/>
                  </a:lnTo>
                  <a:close/>
                  <a:moveTo>
                    <a:pt x="52" y="79"/>
                  </a:moveTo>
                  <a:lnTo>
                    <a:pt x="30" y="79"/>
                  </a:lnTo>
                  <a:lnTo>
                    <a:pt x="30" y="232"/>
                  </a:lnTo>
                  <a:lnTo>
                    <a:pt x="51" y="232"/>
                  </a:lnTo>
                  <a:lnTo>
                    <a:pt x="51" y="88"/>
                  </a:lnTo>
                  <a:lnTo>
                    <a:pt x="52" y="88"/>
                  </a:lnTo>
                  <a:lnTo>
                    <a:pt x="52" y="79"/>
                  </a:lnTo>
                  <a:lnTo>
                    <a:pt x="52" y="79"/>
                  </a:lnTo>
                  <a:close/>
                  <a:moveTo>
                    <a:pt x="54" y="63"/>
                  </a:moveTo>
                  <a:lnTo>
                    <a:pt x="30" y="63"/>
                  </a:lnTo>
                  <a:lnTo>
                    <a:pt x="29" y="63"/>
                  </a:lnTo>
                  <a:lnTo>
                    <a:pt x="29" y="64"/>
                  </a:lnTo>
                  <a:lnTo>
                    <a:pt x="29" y="76"/>
                  </a:lnTo>
                  <a:lnTo>
                    <a:pt x="29" y="77"/>
                  </a:lnTo>
                  <a:lnTo>
                    <a:pt x="30" y="78"/>
                  </a:lnTo>
                  <a:lnTo>
                    <a:pt x="54" y="78"/>
                  </a:lnTo>
                  <a:lnTo>
                    <a:pt x="54" y="77"/>
                  </a:lnTo>
                  <a:lnTo>
                    <a:pt x="54" y="76"/>
                  </a:lnTo>
                  <a:lnTo>
                    <a:pt x="54" y="64"/>
                  </a:lnTo>
                  <a:lnTo>
                    <a:pt x="54" y="63"/>
                  </a:lnTo>
                  <a:lnTo>
                    <a:pt x="54" y="63"/>
                  </a:lnTo>
                  <a:lnTo>
                    <a:pt x="54" y="63"/>
                  </a:lnTo>
                  <a:close/>
                  <a:moveTo>
                    <a:pt x="42" y="39"/>
                  </a:moveTo>
                  <a:lnTo>
                    <a:pt x="42" y="39"/>
                  </a:lnTo>
                  <a:lnTo>
                    <a:pt x="43" y="39"/>
                  </a:lnTo>
                  <a:lnTo>
                    <a:pt x="45" y="40"/>
                  </a:lnTo>
                  <a:lnTo>
                    <a:pt x="46" y="42"/>
                  </a:lnTo>
                  <a:lnTo>
                    <a:pt x="46" y="42"/>
                  </a:lnTo>
                  <a:lnTo>
                    <a:pt x="47" y="45"/>
                  </a:lnTo>
                  <a:lnTo>
                    <a:pt x="48" y="47"/>
                  </a:lnTo>
                  <a:lnTo>
                    <a:pt x="49" y="49"/>
                  </a:lnTo>
                  <a:lnTo>
                    <a:pt x="50" y="50"/>
                  </a:lnTo>
                  <a:lnTo>
                    <a:pt x="50" y="50"/>
                  </a:lnTo>
                  <a:lnTo>
                    <a:pt x="50" y="51"/>
                  </a:lnTo>
                  <a:lnTo>
                    <a:pt x="51" y="52"/>
                  </a:lnTo>
                  <a:lnTo>
                    <a:pt x="51" y="53"/>
                  </a:lnTo>
                  <a:lnTo>
                    <a:pt x="51" y="54"/>
                  </a:lnTo>
                  <a:lnTo>
                    <a:pt x="51" y="55"/>
                  </a:lnTo>
                  <a:lnTo>
                    <a:pt x="50" y="56"/>
                  </a:lnTo>
                  <a:lnTo>
                    <a:pt x="50" y="57"/>
                  </a:lnTo>
                  <a:lnTo>
                    <a:pt x="50" y="58"/>
                  </a:lnTo>
                  <a:lnTo>
                    <a:pt x="50" y="58"/>
                  </a:lnTo>
                  <a:lnTo>
                    <a:pt x="50" y="58"/>
                  </a:lnTo>
                  <a:lnTo>
                    <a:pt x="50" y="59"/>
                  </a:lnTo>
                  <a:lnTo>
                    <a:pt x="50" y="59"/>
                  </a:lnTo>
                  <a:lnTo>
                    <a:pt x="50" y="61"/>
                  </a:lnTo>
                  <a:lnTo>
                    <a:pt x="50" y="61"/>
                  </a:lnTo>
                  <a:lnTo>
                    <a:pt x="42" y="61"/>
                  </a:lnTo>
                  <a:lnTo>
                    <a:pt x="42" y="61"/>
                  </a:lnTo>
                  <a:lnTo>
                    <a:pt x="42" y="61"/>
                  </a:lnTo>
                  <a:lnTo>
                    <a:pt x="34" y="61"/>
                  </a:lnTo>
                  <a:lnTo>
                    <a:pt x="34" y="61"/>
                  </a:lnTo>
                  <a:lnTo>
                    <a:pt x="34" y="59"/>
                  </a:lnTo>
                  <a:lnTo>
                    <a:pt x="34" y="59"/>
                  </a:lnTo>
                  <a:lnTo>
                    <a:pt x="34" y="58"/>
                  </a:lnTo>
                  <a:lnTo>
                    <a:pt x="34" y="58"/>
                  </a:lnTo>
                  <a:lnTo>
                    <a:pt x="34" y="58"/>
                  </a:lnTo>
                  <a:lnTo>
                    <a:pt x="34" y="57"/>
                  </a:lnTo>
                  <a:lnTo>
                    <a:pt x="34" y="56"/>
                  </a:lnTo>
                  <a:lnTo>
                    <a:pt x="33" y="55"/>
                  </a:lnTo>
                  <a:lnTo>
                    <a:pt x="32" y="54"/>
                  </a:lnTo>
                  <a:lnTo>
                    <a:pt x="32" y="53"/>
                  </a:lnTo>
                  <a:lnTo>
                    <a:pt x="32" y="52"/>
                  </a:lnTo>
                  <a:lnTo>
                    <a:pt x="33" y="51"/>
                  </a:lnTo>
                  <a:lnTo>
                    <a:pt x="34" y="50"/>
                  </a:lnTo>
                  <a:lnTo>
                    <a:pt x="34" y="50"/>
                  </a:lnTo>
                  <a:lnTo>
                    <a:pt x="35" y="49"/>
                  </a:lnTo>
                  <a:lnTo>
                    <a:pt x="35" y="47"/>
                  </a:lnTo>
                  <a:lnTo>
                    <a:pt x="36" y="45"/>
                  </a:lnTo>
                  <a:lnTo>
                    <a:pt x="38" y="42"/>
                  </a:lnTo>
                  <a:lnTo>
                    <a:pt x="38" y="42"/>
                  </a:lnTo>
                  <a:lnTo>
                    <a:pt x="39" y="40"/>
                  </a:lnTo>
                  <a:lnTo>
                    <a:pt x="40" y="39"/>
                  </a:lnTo>
                  <a:lnTo>
                    <a:pt x="41" y="39"/>
                  </a:lnTo>
                  <a:lnTo>
                    <a:pt x="42" y="39"/>
                  </a:lnTo>
                  <a:lnTo>
                    <a:pt x="42" y="39"/>
                  </a:lnTo>
                  <a:lnTo>
                    <a:pt x="42" y="39"/>
                  </a:lnTo>
                  <a:lnTo>
                    <a:pt x="42" y="39"/>
                  </a:lnTo>
                  <a:close/>
                  <a:moveTo>
                    <a:pt x="96" y="74"/>
                  </a:moveTo>
                  <a:lnTo>
                    <a:pt x="92" y="74"/>
                  </a:lnTo>
                  <a:lnTo>
                    <a:pt x="90" y="74"/>
                  </a:lnTo>
                  <a:lnTo>
                    <a:pt x="90" y="74"/>
                  </a:lnTo>
                  <a:lnTo>
                    <a:pt x="89" y="74"/>
                  </a:lnTo>
                  <a:lnTo>
                    <a:pt x="88" y="73"/>
                  </a:lnTo>
                  <a:lnTo>
                    <a:pt x="86" y="71"/>
                  </a:lnTo>
                  <a:lnTo>
                    <a:pt x="86" y="69"/>
                  </a:lnTo>
                  <a:lnTo>
                    <a:pt x="83" y="65"/>
                  </a:lnTo>
                  <a:lnTo>
                    <a:pt x="81" y="61"/>
                  </a:lnTo>
                  <a:lnTo>
                    <a:pt x="81" y="59"/>
                  </a:lnTo>
                  <a:lnTo>
                    <a:pt x="82" y="59"/>
                  </a:lnTo>
                  <a:lnTo>
                    <a:pt x="82" y="58"/>
                  </a:lnTo>
                  <a:lnTo>
                    <a:pt x="82" y="58"/>
                  </a:lnTo>
                  <a:lnTo>
                    <a:pt x="84" y="57"/>
                  </a:lnTo>
                  <a:lnTo>
                    <a:pt x="84" y="57"/>
                  </a:lnTo>
                  <a:lnTo>
                    <a:pt x="86" y="56"/>
                  </a:lnTo>
                  <a:lnTo>
                    <a:pt x="86" y="56"/>
                  </a:lnTo>
                  <a:lnTo>
                    <a:pt x="86" y="57"/>
                  </a:lnTo>
                  <a:lnTo>
                    <a:pt x="87" y="57"/>
                  </a:lnTo>
                  <a:lnTo>
                    <a:pt x="86" y="58"/>
                  </a:lnTo>
                  <a:lnTo>
                    <a:pt x="86" y="59"/>
                  </a:lnTo>
                  <a:lnTo>
                    <a:pt x="90" y="62"/>
                  </a:lnTo>
                  <a:lnTo>
                    <a:pt x="94" y="65"/>
                  </a:lnTo>
                  <a:lnTo>
                    <a:pt x="94" y="67"/>
                  </a:lnTo>
                  <a:lnTo>
                    <a:pt x="95" y="70"/>
                  </a:lnTo>
                  <a:lnTo>
                    <a:pt x="95" y="71"/>
                  </a:lnTo>
                  <a:lnTo>
                    <a:pt x="95" y="71"/>
                  </a:lnTo>
                  <a:lnTo>
                    <a:pt x="96" y="71"/>
                  </a:lnTo>
                  <a:lnTo>
                    <a:pt x="96" y="74"/>
                  </a:lnTo>
                  <a:lnTo>
                    <a:pt x="96" y="74"/>
                  </a:lnTo>
                  <a:close/>
                  <a:moveTo>
                    <a:pt x="96" y="76"/>
                  </a:moveTo>
                  <a:lnTo>
                    <a:pt x="91" y="76"/>
                  </a:lnTo>
                  <a:lnTo>
                    <a:pt x="91" y="83"/>
                  </a:lnTo>
                  <a:lnTo>
                    <a:pt x="96" y="83"/>
                  </a:lnTo>
                  <a:lnTo>
                    <a:pt x="96" y="76"/>
                  </a:lnTo>
                  <a:lnTo>
                    <a:pt x="96" y="76"/>
                  </a:lnTo>
                  <a:close/>
                  <a:moveTo>
                    <a:pt x="96" y="84"/>
                  </a:moveTo>
                  <a:lnTo>
                    <a:pt x="54" y="84"/>
                  </a:lnTo>
                  <a:lnTo>
                    <a:pt x="54" y="92"/>
                  </a:lnTo>
                  <a:lnTo>
                    <a:pt x="96" y="92"/>
                  </a:lnTo>
                  <a:lnTo>
                    <a:pt x="96" y="84"/>
                  </a:lnTo>
                  <a:lnTo>
                    <a:pt x="96" y="84"/>
                  </a:lnTo>
                  <a:close/>
                  <a:moveTo>
                    <a:pt x="162" y="121"/>
                  </a:moveTo>
                  <a:lnTo>
                    <a:pt x="161" y="121"/>
                  </a:lnTo>
                  <a:lnTo>
                    <a:pt x="162" y="122"/>
                  </a:lnTo>
                  <a:lnTo>
                    <a:pt x="162" y="122"/>
                  </a:lnTo>
                  <a:lnTo>
                    <a:pt x="163" y="124"/>
                  </a:lnTo>
                  <a:lnTo>
                    <a:pt x="164" y="126"/>
                  </a:lnTo>
                  <a:lnTo>
                    <a:pt x="166" y="126"/>
                  </a:lnTo>
                  <a:lnTo>
                    <a:pt x="167" y="128"/>
                  </a:lnTo>
                  <a:lnTo>
                    <a:pt x="169" y="128"/>
                  </a:lnTo>
                  <a:lnTo>
                    <a:pt x="170" y="129"/>
                  </a:lnTo>
                  <a:lnTo>
                    <a:pt x="171" y="130"/>
                  </a:lnTo>
                  <a:lnTo>
                    <a:pt x="172" y="132"/>
                  </a:lnTo>
                  <a:lnTo>
                    <a:pt x="173" y="134"/>
                  </a:lnTo>
                  <a:lnTo>
                    <a:pt x="174" y="134"/>
                  </a:lnTo>
                  <a:lnTo>
                    <a:pt x="174" y="134"/>
                  </a:lnTo>
                  <a:lnTo>
                    <a:pt x="175" y="134"/>
                  </a:lnTo>
                  <a:lnTo>
                    <a:pt x="175" y="134"/>
                  </a:lnTo>
                  <a:lnTo>
                    <a:pt x="175" y="121"/>
                  </a:lnTo>
                  <a:lnTo>
                    <a:pt x="162" y="121"/>
                  </a:lnTo>
                  <a:lnTo>
                    <a:pt x="162" y="121"/>
                  </a:lnTo>
                  <a:close/>
                  <a:moveTo>
                    <a:pt x="110" y="25"/>
                  </a:moveTo>
                  <a:lnTo>
                    <a:pt x="110" y="25"/>
                  </a:lnTo>
                  <a:lnTo>
                    <a:pt x="110" y="25"/>
                  </a:lnTo>
                  <a:lnTo>
                    <a:pt x="110" y="24"/>
                  </a:lnTo>
                  <a:lnTo>
                    <a:pt x="110" y="24"/>
                  </a:lnTo>
                  <a:lnTo>
                    <a:pt x="111" y="24"/>
                  </a:lnTo>
                  <a:lnTo>
                    <a:pt x="111" y="24"/>
                  </a:lnTo>
                  <a:lnTo>
                    <a:pt x="112" y="25"/>
                  </a:lnTo>
                  <a:lnTo>
                    <a:pt x="114" y="25"/>
                  </a:lnTo>
                  <a:lnTo>
                    <a:pt x="114" y="26"/>
                  </a:lnTo>
                  <a:lnTo>
                    <a:pt x="115" y="27"/>
                  </a:lnTo>
                  <a:lnTo>
                    <a:pt x="116" y="29"/>
                  </a:lnTo>
                  <a:lnTo>
                    <a:pt x="117" y="31"/>
                  </a:lnTo>
                  <a:lnTo>
                    <a:pt x="117" y="34"/>
                  </a:lnTo>
                  <a:lnTo>
                    <a:pt x="118" y="35"/>
                  </a:lnTo>
                  <a:lnTo>
                    <a:pt x="118" y="36"/>
                  </a:lnTo>
                  <a:lnTo>
                    <a:pt x="119" y="37"/>
                  </a:lnTo>
                  <a:lnTo>
                    <a:pt x="121" y="38"/>
                  </a:lnTo>
                  <a:lnTo>
                    <a:pt x="121" y="40"/>
                  </a:lnTo>
                  <a:lnTo>
                    <a:pt x="122" y="42"/>
                  </a:lnTo>
                  <a:lnTo>
                    <a:pt x="122" y="42"/>
                  </a:lnTo>
                  <a:lnTo>
                    <a:pt x="122" y="44"/>
                  </a:lnTo>
                  <a:lnTo>
                    <a:pt x="121" y="45"/>
                  </a:lnTo>
                  <a:lnTo>
                    <a:pt x="120" y="46"/>
                  </a:lnTo>
                  <a:lnTo>
                    <a:pt x="120" y="47"/>
                  </a:lnTo>
                  <a:lnTo>
                    <a:pt x="120" y="47"/>
                  </a:lnTo>
                  <a:lnTo>
                    <a:pt x="119" y="48"/>
                  </a:lnTo>
                  <a:lnTo>
                    <a:pt x="119" y="48"/>
                  </a:lnTo>
                  <a:lnTo>
                    <a:pt x="118" y="48"/>
                  </a:lnTo>
                  <a:lnTo>
                    <a:pt x="111" y="48"/>
                  </a:lnTo>
                  <a:lnTo>
                    <a:pt x="111" y="48"/>
                  </a:lnTo>
                  <a:lnTo>
                    <a:pt x="110" y="48"/>
                  </a:lnTo>
                  <a:lnTo>
                    <a:pt x="103" y="48"/>
                  </a:lnTo>
                  <a:lnTo>
                    <a:pt x="102" y="48"/>
                  </a:lnTo>
                  <a:lnTo>
                    <a:pt x="102" y="48"/>
                  </a:lnTo>
                  <a:lnTo>
                    <a:pt x="102" y="48"/>
                  </a:lnTo>
                  <a:lnTo>
                    <a:pt x="102" y="47"/>
                  </a:lnTo>
                  <a:lnTo>
                    <a:pt x="102" y="46"/>
                  </a:lnTo>
                  <a:lnTo>
                    <a:pt x="101" y="46"/>
                  </a:lnTo>
                  <a:lnTo>
                    <a:pt x="100" y="44"/>
                  </a:lnTo>
                  <a:lnTo>
                    <a:pt x="99" y="43"/>
                  </a:lnTo>
                  <a:lnTo>
                    <a:pt x="100" y="42"/>
                  </a:lnTo>
                  <a:lnTo>
                    <a:pt x="100" y="40"/>
                  </a:lnTo>
                  <a:lnTo>
                    <a:pt x="101" y="38"/>
                  </a:lnTo>
                  <a:lnTo>
                    <a:pt x="102" y="38"/>
                  </a:lnTo>
                  <a:lnTo>
                    <a:pt x="103" y="37"/>
                  </a:lnTo>
                  <a:lnTo>
                    <a:pt x="104" y="35"/>
                  </a:lnTo>
                  <a:lnTo>
                    <a:pt x="104" y="34"/>
                  </a:lnTo>
                  <a:lnTo>
                    <a:pt x="105" y="31"/>
                  </a:lnTo>
                  <a:lnTo>
                    <a:pt x="106" y="30"/>
                  </a:lnTo>
                  <a:lnTo>
                    <a:pt x="106" y="27"/>
                  </a:lnTo>
                  <a:lnTo>
                    <a:pt x="107" y="26"/>
                  </a:lnTo>
                  <a:lnTo>
                    <a:pt x="108" y="26"/>
                  </a:lnTo>
                  <a:lnTo>
                    <a:pt x="110" y="25"/>
                  </a:lnTo>
                  <a:lnTo>
                    <a:pt x="110" y="25"/>
                  </a:lnTo>
                  <a:lnTo>
                    <a:pt x="110" y="25"/>
                  </a:lnTo>
                  <a:close/>
                  <a:moveTo>
                    <a:pt x="126" y="74"/>
                  </a:moveTo>
                  <a:lnTo>
                    <a:pt x="130" y="74"/>
                  </a:lnTo>
                  <a:lnTo>
                    <a:pt x="131" y="74"/>
                  </a:lnTo>
                  <a:lnTo>
                    <a:pt x="132" y="74"/>
                  </a:lnTo>
                  <a:lnTo>
                    <a:pt x="134" y="74"/>
                  </a:lnTo>
                  <a:lnTo>
                    <a:pt x="134" y="73"/>
                  </a:lnTo>
                  <a:lnTo>
                    <a:pt x="135" y="71"/>
                  </a:lnTo>
                  <a:lnTo>
                    <a:pt x="136" y="69"/>
                  </a:lnTo>
                  <a:lnTo>
                    <a:pt x="138" y="65"/>
                  </a:lnTo>
                  <a:lnTo>
                    <a:pt x="141" y="61"/>
                  </a:lnTo>
                  <a:lnTo>
                    <a:pt x="141" y="59"/>
                  </a:lnTo>
                  <a:lnTo>
                    <a:pt x="140" y="59"/>
                  </a:lnTo>
                  <a:lnTo>
                    <a:pt x="139" y="58"/>
                  </a:lnTo>
                  <a:lnTo>
                    <a:pt x="139" y="58"/>
                  </a:lnTo>
                  <a:lnTo>
                    <a:pt x="138" y="57"/>
                  </a:lnTo>
                  <a:lnTo>
                    <a:pt x="138" y="57"/>
                  </a:lnTo>
                  <a:lnTo>
                    <a:pt x="136" y="56"/>
                  </a:lnTo>
                  <a:lnTo>
                    <a:pt x="136" y="56"/>
                  </a:lnTo>
                  <a:lnTo>
                    <a:pt x="135" y="57"/>
                  </a:lnTo>
                  <a:lnTo>
                    <a:pt x="135" y="57"/>
                  </a:lnTo>
                  <a:lnTo>
                    <a:pt x="135" y="58"/>
                  </a:lnTo>
                  <a:lnTo>
                    <a:pt x="136" y="59"/>
                  </a:lnTo>
                  <a:lnTo>
                    <a:pt x="132" y="62"/>
                  </a:lnTo>
                  <a:lnTo>
                    <a:pt x="128" y="65"/>
                  </a:lnTo>
                  <a:lnTo>
                    <a:pt x="127" y="67"/>
                  </a:lnTo>
                  <a:lnTo>
                    <a:pt x="127" y="70"/>
                  </a:lnTo>
                  <a:lnTo>
                    <a:pt x="126" y="71"/>
                  </a:lnTo>
                  <a:lnTo>
                    <a:pt x="126" y="71"/>
                  </a:lnTo>
                  <a:lnTo>
                    <a:pt x="126" y="71"/>
                  </a:lnTo>
                  <a:lnTo>
                    <a:pt x="126" y="74"/>
                  </a:lnTo>
                  <a:lnTo>
                    <a:pt x="126" y="74"/>
                  </a:lnTo>
                  <a:close/>
                  <a:moveTo>
                    <a:pt x="96" y="94"/>
                  </a:moveTo>
                  <a:lnTo>
                    <a:pt x="54" y="94"/>
                  </a:lnTo>
                  <a:lnTo>
                    <a:pt x="54" y="110"/>
                  </a:lnTo>
                  <a:lnTo>
                    <a:pt x="96" y="110"/>
                  </a:lnTo>
                  <a:lnTo>
                    <a:pt x="96" y="94"/>
                  </a:lnTo>
                  <a:lnTo>
                    <a:pt x="96" y="94"/>
                  </a:lnTo>
                  <a:close/>
                  <a:moveTo>
                    <a:pt x="96" y="113"/>
                  </a:moveTo>
                  <a:lnTo>
                    <a:pt x="54" y="113"/>
                  </a:lnTo>
                  <a:lnTo>
                    <a:pt x="54" y="120"/>
                  </a:lnTo>
                  <a:lnTo>
                    <a:pt x="96" y="120"/>
                  </a:lnTo>
                  <a:lnTo>
                    <a:pt x="96" y="113"/>
                  </a:lnTo>
                  <a:lnTo>
                    <a:pt x="96" y="113"/>
                  </a:lnTo>
                  <a:close/>
                  <a:moveTo>
                    <a:pt x="96" y="134"/>
                  </a:moveTo>
                  <a:lnTo>
                    <a:pt x="94" y="133"/>
                  </a:lnTo>
                  <a:lnTo>
                    <a:pt x="93" y="131"/>
                  </a:lnTo>
                  <a:lnTo>
                    <a:pt x="90" y="130"/>
                  </a:lnTo>
                  <a:lnTo>
                    <a:pt x="87" y="128"/>
                  </a:lnTo>
                  <a:lnTo>
                    <a:pt x="86" y="126"/>
                  </a:lnTo>
                  <a:lnTo>
                    <a:pt x="85" y="126"/>
                  </a:lnTo>
                  <a:lnTo>
                    <a:pt x="84" y="124"/>
                  </a:lnTo>
                  <a:lnTo>
                    <a:pt x="83" y="123"/>
                  </a:lnTo>
                  <a:lnTo>
                    <a:pt x="82" y="122"/>
                  </a:lnTo>
                  <a:lnTo>
                    <a:pt x="82" y="122"/>
                  </a:lnTo>
                  <a:lnTo>
                    <a:pt x="82" y="122"/>
                  </a:lnTo>
                  <a:lnTo>
                    <a:pt x="82" y="122"/>
                  </a:lnTo>
                  <a:lnTo>
                    <a:pt x="96" y="122"/>
                  </a:lnTo>
                  <a:lnTo>
                    <a:pt x="96" y="134"/>
                  </a:lnTo>
                  <a:lnTo>
                    <a:pt x="96" y="134"/>
                  </a:lnTo>
                  <a:close/>
                  <a:moveTo>
                    <a:pt x="55" y="134"/>
                  </a:moveTo>
                  <a:lnTo>
                    <a:pt x="56" y="134"/>
                  </a:lnTo>
                  <a:lnTo>
                    <a:pt x="58" y="131"/>
                  </a:lnTo>
                  <a:lnTo>
                    <a:pt x="61" y="130"/>
                  </a:lnTo>
                  <a:lnTo>
                    <a:pt x="63" y="128"/>
                  </a:lnTo>
                  <a:lnTo>
                    <a:pt x="65" y="126"/>
                  </a:lnTo>
                  <a:lnTo>
                    <a:pt x="66" y="126"/>
                  </a:lnTo>
                  <a:lnTo>
                    <a:pt x="67" y="124"/>
                  </a:lnTo>
                  <a:lnTo>
                    <a:pt x="67" y="123"/>
                  </a:lnTo>
                  <a:lnTo>
                    <a:pt x="68" y="122"/>
                  </a:lnTo>
                  <a:lnTo>
                    <a:pt x="68" y="122"/>
                  </a:lnTo>
                  <a:lnTo>
                    <a:pt x="55" y="122"/>
                  </a:lnTo>
                  <a:lnTo>
                    <a:pt x="55" y="134"/>
                  </a:lnTo>
                  <a:lnTo>
                    <a:pt x="55" y="134"/>
                  </a:lnTo>
                  <a:close/>
                  <a:moveTo>
                    <a:pt x="54" y="79"/>
                  </a:moveTo>
                  <a:lnTo>
                    <a:pt x="57" y="79"/>
                  </a:lnTo>
                  <a:lnTo>
                    <a:pt x="57" y="70"/>
                  </a:lnTo>
                  <a:lnTo>
                    <a:pt x="58" y="69"/>
                  </a:lnTo>
                  <a:lnTo>
                    <a:pt x="59" y="69"/>
                  </a:lnTo>
                  <a:lnTo>
                    <a:pt x="60" y="69"/>
                  </a:lnTo>
                  <a:lnTo>
                    <a:pt x="61" y="69"/>
                  </a:lnTo>
                  <a:lnTo>
                    <a:pt x="62" y="70"/>
                  </a:lnTo>
                  <a:lnTo>
                    <a:pt x="63" y="70"/>
                  </a:lnTo>
                  <a:lnTo>
                    <a:pt x="63" y="71"/>
                  </a:lnTo>
                  <a:lnTo>
                    <a:pt x="63" y="72"/>
                  </a:lnTo>
                  <a:lnTo>
                    <a:pt x="63" y="73"/>
                  </a:lnTo>
                  <a:lnTo>
                    <a:pt x="63" y="73"/>
                  </a:lnTo>
                  <a:lnTo>
                    <a:pt x="65" y="74"/>
                  </a:lnTo>
                  <a:lnTo>
                    <a:pt x="66" y="74"/>
                  </a:lnTo>
                  <a:lnTo>
                    <a:pt x="66" y="75"/>
                  </a:lnTo>
                  <a:lnTo>
                    <a:pt x="66" y="76"/>
                  </a:lnTo>
                  <a:lnTo>
                    <a:pt x="66" y="77"/>
                  </a:lnTo>
                  <a:lnTo>
                    <a:pt x="66" y="78"/>
                  </a:lnTo>
                  <a:lnTo>
                    <a:pt x="66" y="78"/>
                  </a:lnTo>
                  <a:lnTo>
                    <a:pt x="66" y="78"/>
                  </a:lnTo>
                  <a:lnTo>
                    <a:pt x="65" y="79"/>
                  </a:lnTo>
                  <a:lnTo>
                    <a:pt x="63" y="81"/>
                  </a:lnTo>
                  <a:lnTo>
                    <a:pt x="62" y="82"/>
                  </a:lnTo>
                  <a:lnTo>
                    <a:pt x="60" y="82"/>
                  </a:lnTo>
                  <a:lnTo>
                    <a:pt x="59" y="82"/>
                  </a:lnTo>
                  <a:lnTo>
                    <a:pt x="56" y="82"/>
                  </a:lnTo>
                  <a:lnTo>
                    <a:pt x="54" y="82"/>
                  </a:lnTo>
                  <a:lnTo>
                    <a:pt x="54" y="79"/>
                  </a:lnTo>
                  <a:lnTo>
                    <a:pt x="54" y="79"/>
                  </a:lnTo>
                  <a:close/>
                  <a:moveTo>
                    <a:pt x="28" y="83"/>
                  </a:moveTo>
                  <a:lnTo>
                    <a:pt x="24" y="83"/>
                  </a:lnTo>
                  <a:lnTo>
                    <a:pt x="22" y="83"/>
                  </a:lnTo>
                  <a:lnTo>
                    <a:pt x="21" y="82"/>
                  </a:lnTo>
                  <a:lnTo>
                    <a:pt x="21" y="82"/>
                  </a:lnTo>
                  <a:lnTo>
                    <a:pt x="19" y="82"/>
                  </a:lnTo>
                  <a:lnTo>
                    <a:pt x="18" y="79"/>
                  </a:lnTo>
                  <a:lnTo>
                    <a:pt x="18" y="77"/>
                  </a:lnTo>
                  <a:lnTo>
                    <a:pt x="17" y="75"/>
                  </a:lnTo>
                  <a:lnTo>
                    <a:pt x="16" y="74"/>
                  </a:lnTo>
                  <a:lnTo>
                    <a:pt x="15" y="73"/>
                  </a:lnTo>
                  <a:lnTo>
                    <a:pt x="15" y="72"/>
                  </a:lnTo>
                  <a:lnTo>
                    <a:pt x="14" y="71"/>
                  </a:lnTo>
                  <a:lnTo>
                    <a:pt x="14" y="70"/>
                  </a:lnTo>
                  <a:lnTo>
                    <a:pt x="13" y="70"/>
                  </a:lnTo>
                  <a:lnTo>
                    <a:pt x="13" y="68"/>
                  </a:lnTo>
                  <a:lnTo>
                    <a:pt x="13" y="66"/>
                  </a:lnTo>
                  <a:lnTo>
                    <a:pt x="14" y="65"/>
                  </a:lnTo>
                  <a:lnTo>
                    <a:pt x="14" y="65"/>
                  </a:lnTo>
                  <a:lnTo>
                    <a:pt x="15" y="65"/>
                  </a:lnTo>
                  <a:lnTo>
                    <a:pt x="15" y="64"/>
                  </a:lnTo>
                  <a:lnTo>
                    <a:pt x="16" y="64"/>
                  </a:lnTo>
                  <a:lnTo>
                    <a:pt x="17" y="65"/>
                  </a:lnTo>
                  <a:lnTo>
                    <a:pt x="17" y="65"/>
                  </a:lnTo>
                  <a:lnTo>
                    <a:pt x="17" y="66"/>
                  </a:lnTo>
                  <a:lnTo>
                    <a:pt x="17" y="67"/>
                  </a:lnTo>
                  <a:lnTo>
                    <a:pt x="19" y="68"/>
                  </a:lnTo>
                  <a:lnTo>
                    <a:pt x="22" y="70"/>
                  </a:lnTo>
                  <a:lnTo>
                    <a:pt x="22" y="70"/>
                  </a:lnTo>
                  <a:lnTo>
                    <a:pt x="24" y="71"/>
                  </a:lnTo>
                  <a:lnTo>
                    <a:pt x="25" y="72"/>
                  </a:lnTo>
                  <a:lnTo>
                    <a:pt x="26" y="74"/>
                  </a:lnTo>
                  <a:lnTo>
                    <a:pt x="26" y="76"/>
                  </a:lnTo>
                  <a:lnTo>
                    <a:pt x="26" y="78"/>
                  </a:lnTo>
                  <a:lnTo>
                    <a:pt x="26" y="79"/>
                  </a:lnTo>
                  <a:lnTo>
                    <a:pt x="26" y="79"/>
                  </a:lnTo>
                  <a:lnTo>
                    <a:pt x="28" y="79"/>
                  </a:lnTo>
                  <a:lnTo>
                    <a:pt x="28" y="83"/>
                  </a:lnTo>
                  <a:lnTo>
                    <a:pt x="28" y="83"/>
                  </a:lnTo>
                  <a:close/>
                  <a:moveTo>
                    <a:pt x="27" y="113"/>
                  </a:moveTo>
                  <a:lnTo>
                    <a:pt x="22" y="113"/>
                  </a:lnTo>
                  <a:lnTo>
                    <a:pt x="22" y="120"/>
                  </a:lnTo>
                  <a:lnTo>
                    <a:pt x="27" y="120"/>
                  </a:lnTo>
                  <a:lnTo>
                    <a:pt x="27" y="113"/>
                  </a:lnTo>
                  <a:lnTo>
                    <a:pt x="27" y="113"/>
                  </a:lnTo>
                  <a:close/>
                  <a:moveTo>
                    <a:pt x="28" y="84"/>
                  </a:moveTo>
                  <a:lnTo>
                    <a:pt x="22" y="84"/>
                  </a:lnTo>
                  <a:lnTo>
                    <a:pt x="22" y="92"/>
                  </a:lnTo>
                  <a:lnTo>
                    <a:pt x="28" y="92"/>
                  </a:lnTo>
                  <a:lnTo>
                    <a:pt x="28" y="84"/>
                  </a:lnTo>
                  <a:lnTo>
                    <a:pt x="28" y="84"/>
                  </a:lnTo>
                  <a:close/>
                  <a:moveTo>
                    <a:pt x="26" y="166"/>
                  </a:moveTo>
                  <a:lnTo>
                    <a:pt x="26" y="166"/>
                  </a:lnTo>
                  <a:lnTo>
                    <a:pt x="24" y="167"/>
                  </a:lnTo>
                  <a:lnTo>
                    <a:pt x="22" y="169"/>
                  </a:lnTo>
                  <a:lnTo>
                    <a:pt x="22" y="170"/>
                  </a:lnTo>
                  <a:lnTo>
                    <a:pt x="21" y="171"/>
                  </a:lnTo>
                  <a:lnTo>
                    <a:pt x="20" y="172"/>
                  </a:lnTo>
                  <a:lnTo>
                    <a:pt x="19" y="176"/>
                  </a:lnTo>
                  <a:lnTo>
                    <a:pt x="19" y="178"/>
                  </a:lnTo>
                  <a:lnTo>
                    <a:pt x="17" y="179"/>
                  </a:lnTo>
                  <a:lnTo>
                    <a:pt x="15" y="180"/>
                  </a:lnTo>
                  <a:lnTo>
                    <a:pt x="14" y="182"/>
                  </a:lnTo>
                  <a:lnTo>
                    <a:pt x="12" y="183"/>
                  </a:lnTo>
                  <a:lnTo>
                    <a:pt x="11" y="186"/>
                  </a:lnTo>
                  <a:lnTo>
                    <a:pt x="10" y="188"/>
                  </a:lnTo>
                  <a:lnTo>
                    <a:pt x="10" y="190"/>
                  </a:lnTo>
                  <a:lnTo>
                    <a:pt x="10" y="193"/>
                  </a:lnTo>
                  <a:lnTo>
                    <a:pt x="10" y="198"/>
                  </a:lnTo>
                  <a:lnTo>
                    <a:pt x="11" y="200"/>
                  </a:lnTo>
                  <a:lnTo>
                    <a:pt x="10" y="202"/>
                  </a:lnTo>
                  <a:lnTo>
                    <a:pt x="8" y="203"/>
                  </a:lnTo>
                  <a:lnTo>
                    <a:pt x="6" y="206"/>
                  </a:lnTo>
                  <a:lnTo>
                    <a:pt x="5" y="209"/>
                  </a:lnTo>
                  <a:lnTo>
                    <a:pt x="4" y="210"/>
                  </a:lnTo>
                  <a:lnTo>
                    <a:pt x="4" y="212"/>
                  </a:lnTo>
                  <a:lnTo>
                    <a:pt x="4" y="214"/>
                  </a:lnTo>
                  <a:lnTo>
                    <a:pt x="4" y="217"/>
                  </a:lnTo>
                  <a:lnTo>
                    <a:pt x="4" y="219"/>
                  </a:lnTo>
                  <a:lnTo>
                    <a:pt x="5" y="221"/>
                  </a:lnTo>
                  <a:lnTo>
                    <a:pt x="6" y="222"/>
                  </a:lnTo>
                  <a:lnTo>
                    <a:pt x="6" y="222"/>
                  </a:lnTo>
                  <a:lnTo>
                    <a:pt x="26" y="222"/>
                  </a:lnTo>
                  <a:lnTo>
                    <a:pt x="26" y="166"/>
                  </a:lnTo>
                  <a:lnTo>
                    <a:pt x="26" y="166"/>
                  </a:lnTo>
                  <a:close/>
                  <a:moveTo>
                    <a:pt x="27" y="226"/>
                  </a:moveTo>
                  <a:lnTo>
                    <a:pt x="0" y="226"/>
                  </a:lnTo>
                  <a:lnTo>
                    <a:pt x="0" y="234"/>
                  </a:lnTo>
                  <a:lnTo>
                    <a:pt x="27" y="234"/>
                  </a:lnTo>
                  <a:lnTo>
                    <a:pt x="27" y="226"/>
                  </a:lnTo>
                  <a:lnTo>
                    <a:pt x="27" y="226"/>
                  </a:lnTo>
                  <a:close/>
                  <a:moveTo>
                    <a:pt x="277" y="118"/>
                  </a:moveTo>
                  <a:lnTo>
                    <a:pt x="277" y="118"/>
                  </a:lnTo>
                  <a:lnTo>
                    <a:pt x="279" y="121"/>
                  </a:lnTo>
                  <a:lnTo>
                    <a:pt x="280" y="122"/>
                  </a:lnTo>
                  <a:lnTo>
                    <a:pt x="281" y="124"/>
                  </a:lnTo>
                  <a:lnTo>
                    <a:pt x="283" y="125"/>
                  </a:lnTo>
                  <a:lnTo>
                    <a:pt x="284" y="126"/>
                  </a:lnTo>
                  <a:lnTo>
                    <a:pt x="287" y="126"/>
                  </a:lnTo>
                  <a:lnTo>
                    <a:pt x="287" y="126"/>
                  </a:lnTo>
                  <a:lnTo>
                    <a:pt x="288" y="127"/>
                  </a:lnTo>
                  <a:lnTo>
                    <a:pt x="288" y="128"/>
                  </a:lnTo>
                  <a:lnTo>
                    <a:pt x="288" y="129"/>
                  </a:lnTo>
                  <a:lnTo>
                    <a:pt x="288" y="130"/>
                  </a:lnTo>
                  <a:lnTo>
                    <a:pt x="289" y="131"/>
                  </a:lnTo>
                  <a:lnTo>
                    <a:pt x="290" y="132"/>
                  </a:lnTo>
                  <a:lnTo>
                    <a:pt x="292" y="133"/>
                  </a:lnTo>
                  <a:lnTo>
                    <a:pt x="293" y="133"/>
                  </a:lnTo>
                  <a:lnTo>
                    <a:pt x="293" y="118"/>
                  </a:lnTo>
                  <a:lnTo>
                    <a:pt x="277" y="118"/>
                  </a:lnTo>
                  <a:lnTo>
                    <a:pt x="277" y="118"/>
                  </a:lnTo>
                  <a:close/>
                  <a:moveTo>
                    <a:pt x="294" y="62"/>
                  </a:moveTo>
                  <a:lnTo>
                    <a:pt x="292" y="62"/>
                  </a:lnTo>
                  <a:lnTo>
                    <a:pt x="289" y="62"/>
                  </a:lnTo>
                  <a:lnTo>
                    <a:pt x="285" y="62"/>
                  </a:lnTo>
                  <a:lnTo>
                    <a:pt x="282" y="61"/>
                  </a:lnTo>
                  <a:lnTo>
                    <a:pt x="280" y="59"/>
                  </a:lnTo>
                  <a:lnTo>
                    <a:pt x="279" y="58"/>
                  </a:lnTo>
                  <a:lnTo>
                    <a:pt x="279" y="58"/>
                  </a:lnTo>
                  <a:lnTo>
                    <a:pt x="278" y="56"/>
                  </a:lnTo>
                  <a:lnTo>
                    <a:pt x="277" y="54"/>
                  </a:lnTo>
                  <a:lnTo>
                    <a:pt x="277" y="54"/>
                  </a:lnTo>
                  <a:lnTo>
                    <a:pt x="277" y="53"/>
                  </a:lnTo>
                  <a:lnTo>
                    <a:pt x="277" y="52"/>
                  </a:lnTo>
                  <a:lnTo>
                    <a:pt x="279" y="49"/>
                  </a:lnTo>
                  <a:lnTo>
                    <a:pt x="281" y="46"/>
                  </a:lnTo>
                  <a:lnTo>
                    <a:pt x="283" y="45"/>
                  </a:lnTo>
                  <a:lnTo>
                    <a:pt x="284" y="45"/>
                  </a:lnTo>
                  <a:lnTo>
                    <a:pt x="286" y="45"/>
                  </a:lnTo>
                  <a:lnTo>
                    <a:pt x="287" y="46"/>
                  </a:lnTo>
                  <a:lnTo>
                    <a:pt x="290" y="49"/>
                  </a:lnTo>
                  <a:lnTo>
                    <a:pt x="292" y="52"/>
                  </a:lnTo>
                  <a:lnTo>
                    <a:pt x="294" y="53"/>
                  </a:lnTo>
                  <a:lnTo>
                    <a:pt x="294" y="54"/>
                  </a:lnTo>
                  <a:lnTo>
                    <a:pt x="294" y="54"/>
                  </a:lnTo>
                  <a:lnTo>
                    <a:pt x="294" y="54"/>
                  </a:lnTo>
                  <a:lnTo>
                    <a:pt x="294" y="54"/>
                  </a:lnTo>
                  <a:lnTo>
                    <a:pt x="294" y="54"/>
                  </a:lnTo>
                  <a:lnTo>
                    <a:pt x="294" y="62"/>
                  </a:lnTo>
                  <a:lnTo>
                    <a:pt x="294" y="62"/>
                  </a:lnTo>
                  <a:close/>
                  <a:moveTo>
                    <a:pt x="298" y="53"/>
                  </a:moveTo>
                  <a:lnTo>
                    <a:pt x="322" y="53"/>
                  </a:lnTo>
                  <a:lnTo>
                    <a:pt x="322" y="233"/>
                  </a:lnTo>
                  <a:lnTo>
                    <a:pt x="298" y="233"/>
                  </a:lnTo>
                  <a:lnTo>
                    <a:pt x="298" y="53"/>
                  </a:lnTo>
                  <a:lnTo>
                    <a:pt x="298" y="53"/>
                  </a:lnTo>
                  <a:close/>
                  <a:moveTo>
                    <a:pt x="295" y="30"/>
                  </a:moveTo>
                  <a:lnTo>
                    <a:pt x="295" y="30"/>
                  </a:lnTo>
                  <a:lnTo>
                    <a:pt x="294" y="30"/>
                  </a:lnTo>
                  <a:lnTo>
                    <a:pt x="294" y="30"/>
                  </a:lnTo>
                  <a:lnTo>
                    <a:pt x="294" y="30"/>
                  </a:lnTo>
                  <a:lnTo>
                    <a:pt x="294" y="48"/>
                  </a:lnTo>
                  <a:lnTo>
                    <a:pt x="294" y="49"/>
                  </a:lnTo>
                  <a:lnTo>
                    <a:pt x="294" y="50"/>
                  </a:lnTo>
                  <a:lnTo>
                    <a:pt x="295" y="50"/>
                  </a:lnTo>
                  <a:lnTo>
                    <a:pt x="295" y="50"/>
                  </a:lnTo>
                  <a:lnTo>
                    <a:pt x="325" y="50"/>
                  </a:lnTo>
                  <a:lnTo>
                    <a:pt x="325" y="50"/>
                  </a:lnTo>
                  <a:lnTo>
                    <a:pt x="326" y="50"/>
                  </a:lnTo>
                  <a:lnTo>
                    <a:pt x="326" y="49"/>
                  </a:lnTo>
                  <a:lnTo>
                    <a:pt x="326" y="48"/>
                  </a:lnTo>
                  <a:lnTo>
                    <a:pt x="326" y="30"/>
                  </a:lnTo>
                  <a:lnTo>
                    <a:pt x="326" y="30"/>
                  </a:lnTo>
                  <a:lnTo>
                    <a:pt x="326" y="30"/>
                  </a:lnTo>
                  <a:lnTo>
                    <a:pt x="325" y="30"/>
                  </a:lnTo>
                  <a:lnTo>
                    <a:pt x="325" y="30"/>
                  </a:lnTo>
                  <a:lnTo>
                    <a:pt x="295" y="30"/>
                  </a:lnTo>
                  <a:lnTo>
                    <a:pt x="295" y="30"/>
                  </a:lnTo>
                  <a:close/>
                  <a:moveTo>
                    <a:pt x="311" y="0"/>
                  </a:moveTo>
                  <a:lnTo>
                    <a:pt x="310" y="0"/>
                  </a:lnTo>
                  <a:lnTo>
                    <a:pt x="310" y="0"/>
                  </a:lnTo>
                  <a:lnTo>
                    <a:pt x="310" y="0"/>
                  </a:lnTo>
                  <a:lnTo>
                    <a:pt x="309" y="0"/>
                  </a:lnTo>
                  <a:lnTo>
                    <a:pt x="308" y="1"/>
                  </a:lnTo>
                  <a:lnTo>
                    <a:pt x="307" y="1"/>
                  </a:lnTo>
                  <a:lnTo>
                    <a:pt x="306" y="2"/>
                  </a:lnTo>
                  <a:lnTo>
                    <a:pt x="305" y="3"/>
                  </a:lnTo>
                  <a:lnTo>
                    <a:pt x="303" y="5"/>
                  </a:lnTo>
                  <a:lnTo>
                    <a:pt x="303" y="7"/>
                  </a:lnTo>
                  <a:lnTo>
                    <a:pt x="302" y="11"/>
                  </a:lnTo>
                  <a:lnTo>
                    <a:pt x="302" y="13"/>
                  </a:lnTo>
                  <a:lnTo>
                    <a:pt x="300" y="14"/>
                  </a:lnTo>
                  <a:lnTo>
                    <a:pt x="299" y="14"/>
                  </a:lnTo>
                  <a:lnTo>
                    <a:pt x="299" y="16"/>
                  </a:lnTo>
                  <a:lnTo>
                    <a:pt x="298" y="17"/>
                  </a:lnTo>
                  <a:lnTo>
                    <a:pt x="297" y="18"/>
                  </a:lnTo>
                  <a:lnTo>
                    <a:pt x="297" y="20"/>
                  </a:lnTo>
                  <a:lnTo>
                    <a:pt x="298" y="22"/>
                  </a:lnTo>
                  <a:lnTo>
                    <a:pt x="299" y="22"/>
                  </a:lnTo>
                  <a:lnTo>
                    <a:pt x="299" y="25"/>
                  </a:lnTo>
                  <a:lnTo>
                    <a:pt x="299" y="26"/>
                  </a:lnTo>
                  <a:lnTo>
                    <a:pt x="299" y="26"/>
                  </a:lnTo>
                  <a:lnTo>
                    <a:pt x="299" y="26"/>
                  </a:lnTo>
                  <a:lnTo>
                    <a:pt x="299" y="27"/>
                  </a:lnTo>
                  <a:lnTo>
                    <a:pt x="300" y="27"/>
                  </a:lnTo>
                  <a:lnTo>
                    <a:pt x="310" y="27"/>
                  </a:lnTo>
                  <a:lnTo>
                    <a:pt x="319" y="27"/>
                  </a:lnTo>
                  <a:lnTo>
                    <a:pt x="320" y="27"/>
                  </a:lnTo>
                  <a:lnTo>
                    <a:pt x="320" y="26"/>
                  </a:lnTo>
                  <a:lnTo>
                    <a:pt x="321" y="26"/>
                  </a:lnTo>
                  <a:lnTo>
                    <a:pt x="321" y="26"/>
                  </a:lnTo>
                  <a:lnTo>
                    <a:pt x="321" y="25"/>
                  </a:lnTo>
                  <a:lnTo>
                    <a:pt x="321" y="22"/>
                  </a:lnTo>
                  <a:lnTo>
                    <a:pt x="322" y="22"/>
                  </a:lnTo>
                  <a:lnTo>
                    <a:pt x="323" y="20"/>
                  </a:lnTo>
                  <a:lnTo>
                    <a:pt x="323" y="18"/>
                  </a:lnTo>
                  <a:lnTo>
                    <a:pt x="322" y="17"/>
                  </a:lnTo>
                  <a:lnTo>
                    <a:pt x="321" y="16"/>
                  </a:lnTo>
                  <a:lnTo>
                    <a:pt x="320" y="14"/>
                  </a:lnTo>
                  <a:lnTo>
                    <a:pt x="319" y="14"/>
                  </a:lnTo>
                  <a:lnTo>
                    <a:pt x="318" y="13"/>
                  </a:lnTo>
                  <a:lnTo>
                    <a:pt x="318" y="11"/>
                  </a:lnTo>
                  <a:lnTo>
                    <a:pt x="317" y="7"/>
                  </a:lnTo>
                  <a:lnTo>
                    <a:pt x="316" y="5"/>
                  </a:lnTo>
                  <a:lnTo>
                    <a:pt x="315" y="3"/>
                  </a:lnTo>
                  <a:lnTo>
                    <a:pt x="314" y="2"/>
                  </a:lnTo>
                  <a:lnTo>
                    <a:pt x="313" y="1"/>
                  </a:lnTo>
                  <a:lnTo>
                    <a:pt x="312" y="1"/>
                  </a:lnTo>
                  <a:lnTo>
                    <a:pt x="311" y="0"/>
                  </a:lnTo>
                  <a:lnTo>
                    <a:pt x="311" y="0"/>
                  </a:lnTo>
                  <a:close/>
                  <a:moveTo>
                    <a:pt x="327" y="52"/>
                  </a:moveTo>
                  <a:lnTo>
                    <a:pt x="327" y="62"/>
                  </a:lnTo>
                  <a:lnTo>
                    <a:pt x="333" y="62"/>
                  </a:lnTo>
                  <a:lnTo>
                    <a:pt x="335" y="62"/>
                  </a:lnTo>
                  <a:lnTo>
                    <a:pt x="336" y="61"/>
                  </a:lnTo>
                  <a:lnTo>
                    <a:pt x="337" y="59"/>
                  </a:lnTo>
                  <a:lnTo>
                    <a:pt x="338" y="58"/>
                  </a:lnTo>
                  <a:lnTo>
                    <a:pt x="339" y="55"/>
                  </a:lnTo>
                  <a:lnTo>
                    <a:pt x="339" y="54"/>
                  </a:lnTo>
                  <a:lnTo>
                    <a:pt x="340" y="53"/>
                  </a:lnTo>
                  <a:lnTo>
                    <a:pt x="342" y="51"/>
                  </a:lnTo>
                  <a:lnTo>
                    <a:pt x="343" y="50"/>
                  </a:lnTo>
                  <a:lnTo>
                    <a:pt x="345" y="47"/>
                  </a:lnTo>
                  <a:lnTo>
                    <a:pt x="345" y="46"/>
                  </a:lnTo>
                  <a:lnTo>
                    <a:pt x="345" y="46"/>
                  </a:lnTo>
                  <a:lnTo>
                    <a:pt x="345" y="45"/>
                  </a:lnTo>
                  <a:lnTo>
                    <a:pt x="344" y="44"/>
                  </a:lnTo>
                  <a:lnTo>
                    <a:pt x="343" y="42"/>
                  </a:lnTo>
                  <a:lnTo>
                    <a:pt x="342" y="42"/>
                  </a:lnTo>
                  <a:lnTo>
                    <a:pt x="341" y="42"/>
                  </a:lnTo>
                  <a:lnTo>
                    <a:pt x="340" y="42"/>
                  </a:lnTo>
                  <a:lnTo>
                    <a:pt x="339" y="42"/>
                  </a:lnTo>
                  <a:lnTo>
                    <a:pt x="339" y="42"/>
                  </a:lnTo>
                  <a:lnTo>
                    <a:pt x="339" y="42"/>
                  </a:lnTo>
                  <a:lnTo>
                    <a:pt x="339" y="42"/>
                  </a:lnTo>
                  <a:lnTo>
                    <a:pt x="339" y="42"/>
                  </a:lnTo>
                  <a:lnTo>
                    <a:pt x="339" y="42"/>
                  </a:lnTo>
                  <a:lnTo>
                    <a:pt x="339" y="43"/>
                  </a:lnTo>
                  <a:lnTo>
                    <a:pt x="340" y="44"/>
                  </a:lnTo>
                  <a:lnTo>
                    <a:pt x="339" y="45"/>
                  </a:lnTo>
                  <a:lnTo>
                    <a:pt x="339" y="46"/>
                  </a:lnTo>
                  <a:lnTo>
                    <a:pt x="338" y="46"/>
                  </a:lnTo>
                  <a:lnTo>
                    <a:pt x="337" y="46"/>
                  </a:lnTo>
                  <a:lnTo>
                    <a:pt x="335" y="47"/>
                  </a:lnTo>
                  <a:lnTo>
                    <a:pt x="332" y="48"/>
                  </a:lnTo>
                  <a:lnTo>
                    <a:pt x="331" y="50"/>
                  </a:lnTo>
                  <a:lnTo>
                    <a:pt x="330" y="51"/>
                  </a:lnTo>
                  <a:lnTo>
                    <a:pt x="328" y="52"/>
                  </a:lnTo>
                  <a:lnTo>
                    <a:pt x="327" y="52"/>
                  </a:lnTo>
                  <a:lnTo>
                    <a:pt x="327" y="52"/>
                  </a:lnTo>
                  <a:close/>
                  <a:moveTo>
                    <a:pt x="326" y="65"/>
                  </a:moveTo>
                  <a:lnTo>
                    <a:pt x="333" y="65"/>
                  </a:lnTo>
                  <a:lnTo>
                    <a:pt x="333" y="74"/>
                  </a:lnTo>
                  <a:lnTo>
                    <a:pt x="326" y="74"/>
                  </a:lnTo>
                  <a:lnTo>
                    <a:pt x="326" y="65"/>
                  </a:lnTo>
                  <a:lnTo>
                    <a:pt x="326" y="65"/>
                  </a:lnTo>
                  <a:close/>
                  <a:moveTo>
                    <a:pt x="326" y="76"/>
                  </a:moveTo>
                  <a:lnTo>
                    <a:pt x="375" y="76"/>
                  </a:lnTo>
                  <a:lnTo>
                    <a:pt x="375" y="83"/>
                  </a:lnTo>
                  <a:lnTo>
                    <a:pt x="326" y="83"/>
                  </a:lnTo>
                  <a:lnTo>
                    <a:pt x="326" y="76"/>
                  </a:lnTo>
                  <a:lnTo>
                    <a:pt x="326" y="76"/>
                  </a:lnTo>
                  <a:close/>
                  <a:moveTo>
                    <a:pt x="326" y="86"/>
                  </a:moveTo>
                  <a:lnTo>
                    <a:pt x="375" y="86"/>
                  </a:lnTo>
                  <a:lnTo>
                    <a:pt x="375" y="107"/>
                  </a:lnTo>
                  <a:lnTo>
                    <a:pt x="326" y="107"/>
                  </a:lnTo>
                  <a:lnTo>
                    <a:pt x="326" y="86"/>
                  </a:lnTo>
                  <a:lnTo>
                    <a:pt x="326" y="86"/>
                  </a:lnTo>
                  <a:close/>
                  <a:moveTo>
                    <a:pt x="326" y="110"/>
                  </a:moveTo>
                  <a:lnTo>
                    <a:pt x="375" y="110"/>
                  </a:lnTo>
                  <a:lnTo>
                    <a:pt x="375" y="117"/>
                  </a:lnTo>
                  <a:lnTo>
                    <a:pt x="326" y="117"/>
                  </a:lnTo>
                  <a:lnTo>
                    <a:pt x="326" y="110"/>
                  </a:lnTo>
                  <a:lnTo>
                    <a:pt x="326" y="110"/>
                  </a:lnTo>
                  <a:close/>
                  <a:moveTo>
                    <a:pt x="361" y="121"/>
                  </a:moveTo>
                  <a:lnTo>
                    <a:pt x="361" y="121"/>
                  </a:lnTo>
                  <a:lnTo>
                    <a:pt x="361" y="122"/>
                  </a:lnTo>
                  <a:lnTo>
                    <a:pt x="362" y="122"/>
                  </a:lnTo>
                  <a:lnTo>
                    <a:pt x="363" y="124"/>
                  </a:lnTo>
                  <a:lnTo>
                    <a:pt x="364" y="126"/>
                  </a:lnTo>
                  <a:lnTo>
                    <a:pt x="366" y="126"/>
                  </a:lnTo>
                  <a:lnTo>
                    <a:pt x="367" y="128"/>
                  </a:lnTo>
                  <a:lnTo>
                    <a:pt x="369" y="128"/>
                  </a:lnTo>
                  <a:lnTo>
                    <a:pt x="371" y="129"/>
                  </a:lnTo>
                  <a:lnTo>
                    <a:pt x="371" y="130"/>
                  </a:lnTo>
                  <a:lnTo>
                    <a:pt x="372" y="132"/>
                  </a:lnTo>
                  <a:lnTo>
                    <a:pt x="373" y="134"/>
                  </a:lnTo>
                  <a:lnTo>
                    <a:pt x="374" y="134"/>
                  </a:lnTo>
                  <a:lnTo>
                    <a:pt x="375" y="134"/>
                  </a:lnTo>
                  <a:lnTo>
                    <a:pt x="375" y="134"/>
                  </a:lnTo>
                  <a:lnTo>
                    <a:pt x="375" y="134"/>
                  </a:lnTo>
                  <a:lnTo>
                    <a:pt x="375" y="121"/>
                  </a:lnTo>
                  <a:lnTo>
                    <a:pt x="361" y="121"/>
                  </a:lnTo>
                  <a:lnTo>
                    <a:pt x="361" y="121"/>
                  </a:lnTo>
                  <a:close/>
                  <a:moveTo>
                    <a:pt x="379" y="73"/>
                  </a:moveTo>
                  <a:lnTo>
                    <a:pt x="401" y="73"/>
                  </a:lnTo>
                  <a:lnTo>
                    <a:pt x="401" y="233"/>
                  </a:lnTo>
                  <a:lnTo>
                    <a:pt x="379" y="233"/>
                  </a:lnTo>
                  <a:lnTo>
                    <a:pt x="379" y="73"/>
                  </a:lnTo>
                  <a:lnTo>
                    <a:pt x="379" y="73"/>
                  </a:lnTo>
                  <a:close/>
                  <a:moveTo>
                    <a:pt x="377" y="50"/>
                  </a:moveTo>
                  <a:lnTo>
                    <a:pt x="404" y="50"/>
                  </a:lnTo>
                  <a:lnTo>
                    <a:pt x="404" y="50"/>
                  </a:lnTo>
                  <a:lnTo>
                    <a:pt x="404" y="50"/>
                  </a:lnTo>
                  <a:lnTo>
                    <a:pt x="405" y="51"/>
                  </a:lnTo>
                  <a:lnTo>
                    <a:pt x="405" y="51"/>
                  </a:lnTo>
                  <a:lnTo>
                    <a:pt x="405" y="67"/>
                  </a:lnTo>
                  <a:lnTo>
                    <a:pt x="405" y="68"/>
                  </a:lnTo>
                  <a:lnTo>
                    <a:pt x="404" y="68"/>
                  </a:lnTo>
                  <a:lnTo>
                    <a:pt x="404" y="68"/>
                  </a:lnTo>
                  <a:lnTo>
                    <a:pt x="404" y="69"/>
                  </a:lnTo>
                  <a:lnTo>
                    <a:pt x="377" y="69"/>
                  </a:lnTo>
                  <a:lnTo>
                    <a:pt x="377" y="68"/>
                  </a:lnTo>
                  <a:lnTo>
                    <a:pt x="376" y="68"/>
                  </a:lnTo>
                  <a:lnTo>
                    <a:pt x="376" y="68"/>
                  </a:lnTo>
                  <a:lnTo>
                    <a:pt x="376" y="67"/>
                  </a:lnTo>
                  <a:lnTo>
                    <a:pt x="376" y="51"/>
                  </a:lnTo>
                  <a:lnTo>
                    <a:pt x="376" y="51"/>
                  </a:lnTo>
                  <a:lnTo>
                    <a:pt x="376" y="50"/>
                  </a:lnTo>
                  <a:lnTo>
                    <a:pt x="377" y="50"/>
                  </a:lnTo>
                  <a:lnTo>
                    <a:pt x="377" y="50"/>
                  </a:lnTo>
                  <a:lnTo>
                    <a:pt x="377" y="50"/>
                  </a:lnTo>
                  <a:close/>
                  <a:moveTo>
                    <a:pt x="449" y="79"/>
                  </a:moveTo>
                  <a:lnTo>
                    <a:pt x="471" y="79"/>
                  </a:lnTo>
                  <a:lnTo>
                    <a:pt x="471" y="232"/>
                  </a:lnTo>
                  <a:lnTo>
                    <a:pt x="450" y="232"/>
                  </a:lnTo>
                  <a:lnTo>
                    <a:pt x="450" y="88"/>
                  </a:lnTo>
                  <a:lnTo>
                    <a:pt x="449" y="88"/>
                  </a:lnTo>
                  <a:lnTo>
                    <a:pt x="449" y="79"/>
                  </a:lnTo>
                  <a:lnTo>
                    <a:pt x="449" y="79"/>
                  </a:lnTo>
                  <a:close/>
                  <a:moveTo>
                    <a:pt x="447" y="63"/>
                  </a:moveTo>
                  <a:lnTo>
                    <a:pt x="471" y="63"/>
                  </a:lnTo>
                  <a:lnTo>
                    <a:pt x="472" y="63"/>
                  </a:lnTo>
                  <a:lnTo>
                    <a:pt x="473" y="64"/>
                  </a:lnTo>
                  <a:lnTo>
                    <a:pt x="473" y="76"/>
                  </a:lnTo>
                  <a:lnTo>
                    <a:pt x="472" y="77"/>
                  </a:lnTo>
                  <a:lnTo>
                    <a:pt x="471" y="78"/>
                  </a:lnTo>
                  <a:lnTo>
                    <a:pt x="447" y="78"/>
                  </a:lnTo>
                  <a:lnTo>
                    <a:pt x="447" y="77"/>
                  </a:lnTo>
                  <a:lnTo>
                    <a:pt x="447" y="76"/>
                  </a:lnTo>
                  <a:lnTo>
                    <a:pt x="447" y="64"/>
                  </a:lnTo>
                  <a:lnTo>
                    <a:pt x="447" y="63"/>
                  </a:lnTo>
                  <a:lnTo>
                    <a:pt x="447" y="63"/>
                  </a:lnTo>
                  <a:lnTo>
                    <a:pt x="447" y="63"/>
                  </a:lnTo>
                  <a:close/>
                  <a:moveTo>
                    <a:pt x="459" y="39"/>
                  </a:moveTo>
                  <a:lnTo>
                    <a:pt x="459" y="39"/>
                  </a:lnTo>
                  <a:lnTo>
                    <a:pt x="458" y="39"/>
                  </a:lnTo>
                  <a:lnTo>
                    <a:pt x="456" y="40"/>
                  </a:lnTo>
                  <a:lnTo>
                    <a:pt x="455" y="42"/>
                  </a:lnTo>
                  <a:lnTo>
                    <a:pt x="455" y="42"/>
                  </a:lnTo>
                  <a:lnTo>
                    <a:pt x="454" y="45"/>
                  </a:lnTo>
                  <a:lnTo>
                    <a:pt x="453" y="47"/>
                  </a:lnTo>
                  <a:lnTo>
                    <a:pt x="453" y="49"/>
                  </a:lnTo>
                  <a:lnTo>
                    <a:pt x="451" y="50"/>
                  </a:lnTo>
                  <a:lnTo>
                    <a:pt x="451" y="50"/>
                  </a:lnTo>
                  <a:lnTo>
                    <a:pt x="451" y="51"/>
                  </a:lnTo>
                  <a:lnTo>
                    <a:pt x="450" y="52"/>
                  </a:lnTo>
                  <a:lnTo>
                    <a:pt x="450" y="53"/>
                  </a:lnTo>
                  <a:lnTo>
                    <a:pt x="450" y="54"/>
                  </a:lnTo>
                  <a:lnTo>
                    <a:pt x="450" y="55"/>
                  </a:lnTo>
                  <a:lnTo>
                    <a:pt x="451" y="56"/>
                  </a:lnTo>
                  <a:lnTo>
                    <a:pt x="451" y="57"/>
                  </a:lnTo>
                  <a:lnTo>
                    <a:pt x="451" y="58"/>
                  </a:lnTo>
                  <a:lnTo>
                    <a:pt x="452" y="58"/>
                  </a:lnTo>
                  <a:lnTo>
                    <a:pt x="451" y="58"/>
                  </a:lnTo>
                  <a:lnTo>
                    <a:pt x="451" y="59"/>
                  </a:lnTo>
                  <a:lnTo>
                    <a:pt x="451" y="59"/>
                  </a:lnTo>
                  <a:lnTo>
                    <a:pt x="451" y="61"/>
                  </a:lnTo>
                  <a:lnTo>
                    <a:pt x="451" y="61"/>
                  </a:lnTo>
                  <a:lnTo>
                    <a:pt x="459" y="61"/>
                  </a:lnTo>
                  <a:lnTo>
                    <a:pt x="459" y="61"/>
                  </a:lnTo>
                  <a:lnTo>
                    <a:pt x="459" y="61"/>
                  </a:lnTo>
                  <a:lnTo>
                    <a:pt x="467" y="61"/>
                  </a:lnTo>
                  <a:lnTo>
                    <a:pt x="467" y="61"/>
                  </a:lnTo>
                  <a:lnTo>
                    <a:pt x="467" y="59"/>
                  </a:lnTo>
                  <a:lnTo>
                    <a:pt x="467" y="59"/>
                  </a:lnTo>
                  <a:lnTo>
                    <a:pt x="467" y="58"/>
                  </a:lnTo>
                  <a:lnTo>
                    <a:pt x="467" y="58"/>
                  </a:lnTo>
                  <a:lnTo>
                    <a:pt x="467" y="58"/>
                  </a:lnTo>
                  <a:lnTo>
                    <a:pt x="467" y="57"/>
                  </a:lnTo>
                  <a:lnTo>
                    <a:pt x="467" y="56"/>
                  </a:lnTo>
                  <a:lnTo>
                    <a:pt x="469" y="55"/>
                  </a:lnTo>
                  <a:lnTo>
                    <a:pt x="469" y="54"/>
                  </a:lnTo>
                  <a:lnTo>
                    <a:pt x="469" y="53"/>
                  </a:lnTo>
                  <a:lnTo>
                    <a:pt x="469" y="52"/>
                  </a:lnTo>
                  <a:lnTo>
                    <a:pt x="468" y="51"/>
                  </a:lnTo>
                  <a:lnTo>
                    <a:pt x="467" y="50"/>
                  </a:lnTo>
                  <a:lnTo>
                    <a:pt x="467" y="50"/>
                  </a:lnTo>
                  <a:lnTo>
                    <a:pt x="466" y="49"/>
                  </a:lnTo>
                  <a:lnTo>
                    <a:pt x="466" y="47"/>
                  </a:lnTo>
                  <a:lnTo>
                    <a:pt x="465" y="45"/>
                  </a:lnTo>
                  <a:lnTo>
                    <a:pt x="464" y="42"/>
                  </a:lnTo>
                  <a:lnTo>
                    <a:pt x="463" y="42"/>
                  </a:lnTo>
                  <a:lnTo>
                    <a:pt x="463" y="40"/>
                  </a:lnTo>
                  <a:lnTo>
                    <a:pt x="461" y="39"/>
                  </a:lnTo>
                  <a:lnTo>
                    <a:pt x="460" y="39"/>
                  </a:lnTo>
                  <a:lnTo>
                    <a:pt x="459" y="39"/>
                  </a:lnTo>
                  <a:lnTo>
                    <a:pt x="459" y="39"/>
                  </a:lnTo>
                  <a:lnTo>
                    <a:pt x="459" y="39"/>
                  </a:lnTo>
                  <a:lnTo>
                    <a:pt x="459" y="39"/>
                  </a:lnTo>
                  <a:close/>
                  <a:moveTo>
                    <a:pt x="405" y="74"/>
                  </a:moveTo>
                  <a:lnTo>
                    <a:pt x="409" y="74"/>
                  </a:lnTo>
                  <a:lnTo>
                    <a:pt x="411" y="74"/>
                  </a:lnTo>
                  <a:lnTo>
                    <a:pt x="411" y="74"/>
                  </a:lnTo>
                  <a:lnTo>
                    <a:pt x="412" y="74"/>
                  </a:lnTo>
                  <a:lnTo>
                    <a:pt x="414" y="73"/>
                  </a:lnTo>
                  <a:lnTo>
                    <a:pt x="415" y="71"/>
                  </a:lnTo>
                  <a:lnTo>
                    <a:pt x="415" y="69"/>
                  </a:lnTo>
                  <a:lnTo>
                    <a:pt x="418" y="65"/>
                  </a:lnTo>
                  <a:lnTo>
                    <a:pt x="420" y="61"/>
                  </a:lnTo>
                  <a:lnTo>
                    <a:pt x="420" y="59"/>
                  </a:lnTo>
                  <a:lnTo>
                    <a:pt x="419" y="59"/>
                  </a:lnTo>
                  <a:lnTo>
                    <a:pt x="419" y="58"/>
                  </a:lnTo>
                  <a:lnTo>
                    <a:pt x="419" y="58"/>
                  </a:lnTo>
                  <a:lnTo>
                    <a:pt x="418" y="57"/>
                  </a:lnTo>
                  <a:lnTo>
                    <a:pt x="417" y="57"/>
                  </a:lnTo>
                  <a:lnTo>
                    <a:pt x="415" y="56"/>
                  </a:lnTo>
                  <a:lnTo>
                    <a:pt x="415" y="56"/>
                  </a:lnTo>
                  <a:lnTo>
                    <a:pt x="415" y="57"/>
                  </a:lnTo>
                  <a:lnTo>
                    <a:pt x="414" y="57"/>
                  </a:lnTo>
                  <a:lnTo>
                    <a:pt x="415" y="58"/>
                  </a:lnTo>
                  <a:lnTo>
                    <a:pt x="415" y="59"/>
                  </a:lnTo>
                  <a:lnTo>
                    <a:pt x="411" y="62"/>
                  </a:lnTo>
                  <a:lnTo>
                    <a:pt x="407" y="65"/>
                  </a:lnTo>
                  <a:lnTo>
                    <a:pt x="407" y="67"/>
                  </a:lnTo>
                  <a:lnTo>
                    <a:pt x="407" y="70"/>
                  </a:lnTo>
                  <a:lnTo>
                    <a:pt x="407" y="71"/>
                  </a:lnTo>
                  <a:lnTo>
                    <a:pt x="407" y="71"/>
                  </a:lnTo>
                  <a:lnTo>
                    <a:pt x="405" y="71"/>
                  </a:lnTo>
                  <a:lnTo>
                    <a:pt x="405" y="74"/>
                  </a:lnTo>
                  <a:lnTo>
                    <a:pt x="405" y="74"/>
                  </a:lnTo>
                  <a:close/>
                  <a:moveTo>
                    <a:pt x="405" y="76"/>
                  </a:moveTo>
                  <a:lnTo>
                    <a:pt x="410" y="76"/>
                  </a:lnTo>
                  <a:lnTo>
                    <a:pt x="410" y="83"/>
                  </a:lnTo>
                  <a:lnTo>
                    <a:pt x="405" y="83"/>
                  </a:lnTo>
                  <a:lnTo>
                    <a:pt x="405" y="76"/>
                  </a:lnTo>
                  <a:lnTo>
                    <a:pt x="405" y="76"/>
                  </a:lnTo>
                  <a:close/>
                  <a:moveTo>
                    <a:pt x="405" y="84"/>
                  </a:moveTo>
                  <a:lnTo>
                    <a:pt x="447" y="84"/>
                  </a:lnTo>
                  <a:lnTo>
                    <a:pt x="447" y="92"/>
                  </a:lnTo>
                  <a:lnTo>
                    <a:pt x="405" y="92"/>
                  </a:lnTo>
                  <a:lnTo>
                    <a:pt x="405" y="84"/>
                  </a:lnTo>
                  <a:lnTo>
                    <a:pt x="405" y="84"/>
                  </a:lnTo>
                  <a:close/>
                  <a:moveTo>
                    <a:pt x="339" y="121"/>
                  </a:moveTo>
                  <a:lnTo>
                    <a:pt x="340" y="121"/>
                  </a:lnTo>
                  <a:lnTo>
                    <a:pt x="340" y="122"/>
                  </a:lnTo>
                  <a:lnTo>
                    <a:pt x="339" y="122"/>
                  </a:lnTo>
                  <a:lnTo>
                    <a:pt x="338" y="124"/>
                  </a:lnTo>
                  <a:lnTo>
                    <a:pt x="337" y="126"/>
                  </a:lnTo>
                  <a:lnTo>
                    <a:pt x="335" y="126"/>
                  </a:lnTo>
                  <a:lnTo>
                    <a:pt x="334" y="128"/>
                  </a:lnTo>
                  <a:lnTo>
                    <a:pt x="332" y="128"/>
                  </a:lnTo>
                  <a:lnTo>
                    <a:pt x="331" y="129"/>
                  </a:lnTo>
                  <a:lnTo>
                    <a:pt x="330" y="130"/>
                  </a:lnTo>
                  <a:lnTo>
                    <a:pt x="329" y="132"/>
                  </a:lnTo>
                  <a:lnTo>
                    <a:pt x="328" y="134"/>
                  </a:lnTo>
                  <a:lnTo>
                    <a:pt x="327" y="134"/>
                  </a:lnTo>
                  <a:lnTo>
                    <a:pt x="327" y="134"/>
                  </a:lnTo>
                  <a:lnTo>
                    <a:pt x="326" y="134"/>
                  </a:lnTo>
                  <a:lnTo>
                    <a:pt x="326" y="134"/>
                  </a:lnTo>
                  <a:lnTo>
                    <a:pt x="326" y="121"/>
                  </a:lnTo>
                  <a:lnTo>
                    <a:pt x="339" y="121"/>
                  </a:lnTo>
                  <a:lnTo>
                    <a:pt x="339" y="121"/>
                  </a:lnTo>
                  <a:close/>
                  <a:moveTo>
                    <a:pt x="391" y="25"/>
                  </a:moveTo>
                  <a:lnTo>
                    <a:pt x="391" y="25"/>
                  </a:lnTo>
                  <a:lnTo>
                    <a:pt x="391" y="25"/>
                  </a:lnTo>
                  <a:lnTo>
                    <a:pt x="391" y="24"/>
                  </a:lnTo>
                  <a:lnTo>
                    <a:pt x="391" y="24"/>
                  </a:lnTo>
                  <a:lnTo>
                    <a:pt x="390" y="24"/>
                  </a:lnTo>
                  <a:lnTo>
                    <a:pt x="390" y="24"/>
                  </a:lnTo>
                  <a:lnTo>
                    <a:pt x="389" y="25"/>
                  </a:lnTo>
                  <a:lnTo>
                    <a:pt x="388" y="25"/>
                  </a:lnTo>
                  <a:lnTo>
                    <a:pt x="387" y="26"/>
                  </a:lnTo>
                  <a:lnTo>
                    <a:pt x="387" y="27"/>
                  </a:lnTo>
                  <a:lnTo>
                    <a:pt x="385" y="29"/>
                  </a:lnTo>
                  <a:lnTo>
                    <a:pt x="384" y="31"/>
                  </a:lnTo>
                  <a:lnTo>
                    <a:pt x="384" y="34"/>
                  </a:lnTo>
                  <a:lnTo>
                    <a:pt x="384" y="35"/>
                  </a:lnTo>
                  <a:lnTo>
                    <a:pt x="383" y="36"/>
                  </a:lnTo>
                  <a:lnTo>
                    <a:pt x="382" y="37"/>
                  </a:lnTo>
                  <a:lnTo>
                    <a:pt x="380" y="38"/>
                  </a:lnTo>
                  <a:lnTo>
                    <a:pt x="380" y="40"/>
                  </a:lnTo>
                  <a:lnTo>
                    <a:pt x="379" y="42"/>
                  </a:lnTo>
                  <a:lnTo>
                    <a:pt x="379" y="42"/>
                  </a:lnTo>
                  <a:lnTo>
                    <a:pt x="379" y="44"/>
                  </a:lnTo>
                  <a:lnTo>
                    <a:pt x="380" y="45"/>
                  </a:lnTo>
                  <a:lnTo>
                    <a:pt x="381" y="46"/>
                  </a:lnTo>
                  <a:lnTo>
                    <a:pt x="381" y="47"/>
                  </a:lnTo>
                  <a:lnTo>
                    <a:pt x="382" y="47"/>
                  </a:lnTo>
                  <a:lnTo>
                    <a:pt x="382" y="48"/>
                  </a:lnTo>
                  <a:lnTo>
                    <a:pt x="382" y="48"/>
                  </a:lnTo>
                  <a:lnTo>
                    <a:pt x="383" y="48"/>
                  </a:lnTo>
                  <a:lnTo>
                    <a:pt x="390" y="48"/>
                  </a:lnTo>
                  <a:lnTo>
                    <a:pt x="390" y="48"/>
                  </a:lnTo>
                  <a:lnTo>
                    <a:pt x="391" y="48"/>
                  </a:lnTo>
                  <a:lnTo>
                    <a:pt x="398" y="48"/>
                  </a:lnTo>
                  <a:lnTo>
                    <a:pt x="399" y="48"/>
                  </a:lnTo>
                  <a:lnTo>
                    <a:pt x="399" y="48"/>
                  </a:lnTo>
                  <a:lnTo>
                    <a:pt x="399" y="48"/>
                  </a:lnTo>
                  <a:lnTo>
                    <a:pt x="399" y="47"/>
                  </a:lnTo>
                  <a:lnTo>
                    <a:pt x="399" y="46"/>
                  </a:lnTo>
                  <a:lnTo>
                    <a:pt x="401" y="46"/>
                  </a:lnTo>
                  <a:lnTo>
                    <a:pt x="401" y="44"/>
                  </a:lnTo>
                  <a:lnTo>
                    <a:pt x="402" y="43"/>
                  </a:lnTo>
                  <a:lnTo>
                    <a:pt x="401" y="42"/>
                  </a:lnTo>
                  <a:lnTo>
                    <a:pt x="401" y="40"/>
                  </a:lnTo>
                  <a:lnTo>
                    <a:pt x="400" y="38"/>
                  </a:lnTo>
                  <a:lnTo>
                    <a:pt x="399" y="38"/>
                  </a:lnTo>
                  <a:lnTo>
                    <a:pt x="398" y="37"/>
                  </a:lnTo>
                  <a:lnTo>
                    <a:pt x="397" y="35"/>
                  </a:lnTo>
                  <a:lnTo>
                    <a:pt x="397" y="34"/>
                  </a:lnTo>
                  <a:lnTo>
                    <a:pt x="396" y="31"/>
                  </a:lnTo>
                  <a:lnTo>
                    <a:pt x="395" y="30"/>
                  </a:lnTo>
                  <a:lnTo>
                    <a:pt x="395" y="27"/>
                  </a:lnTo>
                  <a:lnTo>
                    <a:pt x="394" y="26"/>
                  </a:lnTo>
                  <a:lnTo>
                    <a:pt x="393" y="26"/>
                  </a:lnTo>
                  <a:lnTo>
                    <a:pt x="392" y="25"/>
                  </a:lnTo>
                  <a:lnTo>
                    <a:pt x="391" y="25"/>
                  </a:lnTo>
                  <a:lnTo>
                    <a:pt x="391" y="25"/>
                  </a:lnTo>
                  <a:close/>
                  <a:moveTo>
                    <a:pt x="375" y="74"/>
                  </a:moveTo>
                  <a:lnTo>
                    <a:pt x="371" y="74"/>
                  </a:lnTo>
                  <a:lnTo>
                    <a:pt x="370" y="74"/>
                  </a:lnTo>
                  <a:lnTo>
                    <a:pt x="369" y="74"/>
                  </a:lnTo>
                  <a:lnTo>
                    <a:pt x="368" y="74"/>
                  </a:lnTo>
                  <a:lnTo>
                    <a:pt x="367" y="73"/>
                  </a:lnTo>
                  <a:lnTo>
                    <a:pt x="366" y="71"/>
                  </a:lnTo>
                  <a:lnTo>
                    <a:pt x="366" y="69"/>
                  </a:lnTo>
                  <a:lnTo>
                    <a:pt x="363" y="65"/>
                  </a:lnTo>
                  <a:lnTo>
                    <a:pt x="360" y="61"/>
                  </a:lnTo>
                  <a:lnTo>
                    <a:pt x="360" y="59"/>
                  </a:lnTo>
                  <a:lnTo>
                    <a:pt x="361" y="59"/>
                  </a:lnTo>
                  <a:lnTo>
                    <a:pt x="362" y="58"/>
                  </a:lnTo>
                  <a:lnTo>
                    <a:pt x="362" y="58"/>
                  </a:lnTo>
                  <a:lnTo>
                    <a:pt x="363" y="57"/>
                  </a:lnTo>
                  <a:lnTo>
                    <a:pt x="364" y="57"/>
                  </a:lnTo>
                  <a:lnTo>
                    <a:pt x="365" y="56"/>
                  </a:lnTo>
                  <a:lnTo>
                    <a:pt x="366" y="56"/>
                  </a:lnTo>
                  <a:lnTo>
                    <a:pt x="366" y="57"/>
                  </a:lnTo>
                  <a:lnTo>
                    <a:pt x="366" y="57"/>
                  </a:lnTo>
                  <a:lnTo>
                    <a:pt x="366" y="58"/>
                  </a:lnTo>
                  <a:lnTo>
                    <a:pt x="366" y="59"/>
                  </a:lnTo>
                  <a:lnTo>
                    <a:pt x="369" y="62"/>
                  </a:lnTo>
                  <a:lnTo>
                    <a:pt x="373" y="65"/>
                  </a:lnTo>
                  <a:lnTo>
                    <a:pt x="374" y="67"/>
                  </a:lnTo>
                  <a:lnTo>
                    <a:pt x="374" y="70"/>
                  </a:lnTo>
                  <a:lnTo>
                    <a:pt x="375" y="71"/>
                  </a:lnTo>
                  <a:lnTo>
                    <a:pt x="375" y="71"/>
                  </a:lnTo>
                  <a:lnTo>
                    <a:pt x="375" y="71"/>
                  </a:lnTo>
                  <a:lnTo>
                    <a:pt x="375" y="74"/>
                  </a:lnTo>
                  <a:lnTo>
                    <a:pt x="375" y="74"/>
                  </a:lnTo>
                  <a:close/>
                  <a:moveTo>
                    <a:pt x="405" y="94"/>
                  </a:moveTo>
                  <a:lnTo>
                    <a:pt x="447" y="94"/>
                  </a:lnTo>
                  <a:lnTo>
                    <a:pt x="447" y="110"/>
                  </a:lnTo>
                  <a:lnTo>
                    <a:pt x="405" y="110"/>
                  </a:lnTo>
                  <a:lnTo>
                    <a:pt x="405" y="94"/>
                  </a:lnTo>
                  <a:lnTo>
                    <a:pt x="405" y="94"/>
                  </a:lnTo>
                  <a:close/>
                  <a:moveTo>
                    <a:pt x="405" y="113"/>
                  </a:moveTo>
                  <a:lnTo>
                    <a:pt x="447" y="113"/>
                  </a:lnTo>
                  <a:lnTo>
                    <a:pt x="447" y="120"/>
                  </a:lnTo>
                  <a:lnTo>
                    <a:pt x="405" y="120"/>
                  </a:lnTo>
                  <a:lnTo>
                    <a:pt x="405" y="113"/>
                  </a:lnTo>
                  <a:lnTo>
                    <a:pt x="405" y="113"/>
                  </a:lnTo>
                  <a:close/>
                  <a:moveTo>
                    <a:pt x="405" y="134"/>
                  </a:moveTo>
                  <a:lnTo>
                    <a:pt x="407" y="133"/>
                  </a:lnTo>
                  <a:lnTo>
                    <a:pt x="409" y="131"/>
                  </a:lnTo>
                  <a:lnTo>
                    <a:pt x="411" y="130"/>
                  </a:lnTo>
                  <a:lnTo>
                    <a:pt x="414" y="128"/>
                  </a:lnTo>
                  <a:lnTo>
                    <a:pt x="415" y="126"/>
                  </a:lnTo>
                  <a:lnTo>
                    <a:pt x="416" y="126"/>
                  </a:lnTo>
                  <a:lnTo>
                    <a:pt x="418" y="124"/>
                  </a:lnTo>
                  <a:lnTo>
                    <a:pt x="418" y="123"/>
                  </a:lnTo>
                  <a:lnTo>
                    <a:pt x="419" y="122"/>
                  </a:lnTo>
                  <a:lnTo>
                    <a:pt x="419" y="122"/>
                  </a:lnTo>
                  <a:lnTo>
                    <a:pt x="405" y="122"/>
                  </a:lnTo>
                  <a:lnTo>
                    <a:pt x="405" y="134"/>
                  </a:lnTo>
                  <a:lnTo>
                    <a:pt x="405" y="134"/>
                  </a:lnTo>
                  <a:close/>
                  <a:moveTo>
                    <a:pt x="446" y="134"/>
                  </a:moveTo>
                  <a:lnTo>
                    <a:pt x="445" y="134"/>
                  </a:lnTo>
                  <a:lnTo>
                    <a:pt x="443" y="131"/>
                  </a:lnTo>
                  <a:lnTo>
                    <a:pt x="440" y="130"/>
                  </a:lnTo>
                  <a:lnTo>
                    <a:pt x="438" y="128"/>
                  </a:lnTo>
                  <a:lnTo>
                    <a:pt x="436" y="126"/>
                  </a:lnTo>
                  <a:lnTo>
                    <a:pt x="435" y="126"/>
                  </a:lnTo>
                  <a:lnTo>
                    <a:pt x="435" y="124"/>
                  </a:lnTo>
                  <a:lnTo>
                    <a:pt x="434" y="123"/>
                  </a:lnTo>
                  <a:lnTo>
                    <a:pt x="433" y="122"/>
                  </a:lnTo>
                  <a:lnTo>
                    <a:pt x="433" y="122"/>
                  </a:lnTo>
                  <a:lnTo>
                    <a:pt x="447" y="122"/>
                  </a:lnTo>
                  <a:lnTo>
                    <a:pt x="446" y="134"/>
                  </a:lnTo>
                  <a:lnTo>
                    <a:pt x="446" y="134"/>
                  </a:lnTo>
                  <a:close/>
                  <a:moveTo>
                    <a:pt x="447" y="79"/>
                  </a:moveTo>
                  <a:lnTo>
                    <a:pt x="444" y="79"/>
                  </a:lnTo>
                  <a:lnTo>
                    <a:pt x="444" y="70"/>
                  </a:lnTo>
                  <a:lnTo>
                    <a:pt x="443" y="69"/>
                  </a:lnTo>
                  <a:lnTo>
                    <a:pt x="443" y="69"/>
                  </a:lnTo>
                  <a:lnTo>
                    <a:pt x="441" y="69"/>
                  </a:lnTo>
                  <a:lnTo>
                    <a:pt x="440" y="69"/>
                  </a:lnTo>
                  <a:lnTo>
                    <a:pt x="439" y="70"/>
                  </a:lnTo>
                  <a:lnTo>
                    <a:pt x="438" y="70"/>
                  </a:lnTo>
                  <a:lnTo>
                    <a:pt x="438" y="71"/>
                  </a:lnTo>
                  <a:lnTo>
                    <a:pt x="438" y="72"/>
                  </a:lnTo>
                  <a:lnTo>
                    <a:pt x="438" y="73"/>
                  </a:lnTo>
                  <a:lnTo>
                    <a:pt x="438" y="73"/>
                  </a:lnTo>
                  <a:lnTo>
                    <a:pt x="436" y="74"/>
                  </a:lnTo>
                  <a:lnTo>
                    <a:pt x="435" y="74"/>
                  </a:lnTo>
                  <a:lnTo>
                    <a:pt x="435" y="75"/>
                  </a:lnTo>
                  <a:lnTo>
                    <a:pt x="435" y="76"/>
                  </a:lnTo>
                  <a:lnTo>
                    <a:pt x="435" y="77"/>
                  </a:lnTo>
                  <a:lnTo>
                    <a:pt x="435" y="78"/>
                  </a:lnTo>
                  <a:lnTo>
                    <a:pt x="435" y="78"/>
                  </a:lnTo>
                  <a:lnTo>
                    <a:pt x="435" y="78"/>
                  </a:lnTo>
                  <a:lnTo>
                    <a:pt x="436" y="79"/>
                  </a:lnTo>
                  <a:lnTo>
                    <a:pt x="438" y="81"/>
                  </a:lnTo>
                  <a:lnTo>
                    <a:pt x="439" y="82"/>
                  </a:lnTo>
                  <a:lnTo>
                    <a:pt x="441" y="82"/>
                  </a:lnTo>
                  <a:lnTo>
                    <a:pt x="442" y="82"/>
                  </a:lnTo>
                  <a:lnTo>
                    <a:pt x="445" y="82"/>
                  </a:lnTo>
                  <a:lnTo>
                    <a:pt x="447" y="82"/>
                  </a:lnTo>
                  <a:lnTo>
                    <a:pt x="447" y="79"/>
                  </a:lnTo>
                  <a:lnTo>
                    <a:pt x="447" y="79"/>
                  </a:lnTo>
                  <a:close/>
                  <a:moveTo>
                    <a:pt x="473" y="83"/>
                  </a:moveTo>
                  <a:lnTo>
                    <a:pt x="478" y="83"/>
                  </a:lnTo>
                  <a:lnTo>
                    <a:pt x="479" y="83"/>
                  </a:lnTo>
                  <a:lnTo>
                    <a:pt x="480" y="82"/>
                  </a:lnTo>
                  <a:lnTo>
                    <a:pt x="481" y="82"/>
                  </a:lnTo>
                  <a:lnTo>
                    <a:pt x="482" y="82"/>
                  </a:lnTo>
                  <a:lnTo>
                    <a:pt x="483" y="79"/>
                  </a:lnTo>
                  <a:lnTo>
                    <a:pt x="483" y="77"/>
                  </a:lnTo>
                  <a:lnTo>
                    <a:pt x="484" y="75"/>
                  </a:lnTo>
                  <a:lnTo>
                    <a:pt x="485" y="74"/>
                  </a:lnTo>
                  <a:lnTo>
                    <a:pt x="486" y="73"/>
                  </a:lnTo>
                  <a:lnTo>
                    <a:pt x="487" y="72"/>
                  </a:lnTo>
                  <a:lnTo>
                    <a:pt x="487" y="71"/>
                  </a:lnTo>
                  <a:lnTo>
                    <a:pt x="488" y="70"/>
                  </a:lnTo>
                  <a:lnTo>
                    <a:pt x="488" y="70"/>
                  </a:lnTo>
                  <a:lnTo>
                    <a:pt x="488" y="68"/>
                  </a:lnTo>
                  <a:lnTo>
                    <a:pt x="488" y="66"/>
                  </a:lnTo>
                  <a:lnTo>
                    <a:pt x="487" y="65"/>
                  </a:lnTo>
                  <a:lnTo>
                    <a:pt x="487" y="65"/>
                  </a:lnTo>
                  <a:lnTo>
                    <a:pt x="487" y="65"/>
                  </a:lnTo>
                  <a:lnTo>
                    <a:pt x="486" y="64"/>
                  </a:lnTo>
                  <a:lnTo>
                    <a:pt x="485" y="64"/>
                  </a:lnTo>
                  <a:lnTo>
                    <a:pt x="484" y="65"/>
                  </a:lnTo>
                  <a:lnTo>
                    <a:pt x="484" y="65"/>
                  </a:lnTo>
                  <a:lnTo>
                    <a:pt x="484" y="66"/>
                  </a:lnTo>
                  <a:lnTo>
                    <a:pt x="484" y="67"/>
                  </a:lnTo>
                  <a:lnTo>
                    <a:pt x="483" y="68"/>
                  </a:lnTo>
                  <a:lnTo>
                    <a:pt x="480" y="70"/>
                  </a:lnTo>
                  <a:lnTo>
                    <a:pt x="479" y="70"/>
                  </a:lnTo>
                  <a:lnTo>
                    <a:pt x="477" y="71"/>
                  </a:lnTo>
                  <a:lnTo>
                    <a:pt x="476" y="72"/>
                  </a:lnTo>
                  <a:lnTo>
                    <a:pt x="475" y="74"/>
                  </a:lnTo>
                  <a:lnTo>
                    <a:pt x="475" y="76"/>
                  </a:lnTo>
                  <a:lnTo>
                    <a:pt x="475" y="78"/>
                  </a:lnTo>
                  <a:lnTo>
                    <a:pt x="475" y="79"/>
                  </a:lnTo>
                  <a:lnTo>
                    <a:pt x="475" y="79"/>
                  </a:lnTo>
                  <a:lnTo>
                    <a:pt x="473" y="79"/>
                  </a:lnTo>
                  <a:lnTo>
                    <a:pt x="473" y="83"/>
                  </a:lnTo>
                  <a:lnTo>
                    <a:pt x="473" y="83"/>
                  </a:lnTo>
                  <a:close/>
                  <a:moveTo>
                    <a:pt x="474" y="113"/>
                  </a:moveTo>
                  <a:lnTo>
                    <a:pt x="479" y="113"/>
                  </a:lnTo>
                  <a:lnTo>
                    <a:pt x="479" y="120"/>
                  </a:lnTo>
                  <a:lnTo>
                    <a:pt x="474" y="120"/>
                  </a:lnTo>
                  <a:lnTo>
                    <a:pt x="474" y="113"/>
                  </a:lnTo>
                  <a:lnTo>
                    <a:pt x="474" y="113"/>
                  </a:lnTo>
                  <a:close/>
                  <a:moveTo>
                    <a:pt x="473" y="84"/>
                  </a:moveTo>
                  <a:lnTo>
                    <a:pt x="479" y="84"/>
                  </a:lnTo>
                  <a:lnTo>
                    <a:pt x="479" y="92"/>
                  </a:lnTo>
                  <a:lnTo>
                    <a:pt x="473" y="92"/>
                  </a:lnTo>
                  <a:lnTo>
                    <a:pt x="473" y="84"/>
                  </a:lnTo>
                  <a:lnTo>
                    <a:pt x="473" y="84"/>
                  </a:lnTo>
                  <a:close/>
                  <a:moveTo>
                    <a:pt x="475" y="166"/>
                  </a:moveTo>
                  <a:lnTo>
                    <a:pt x="475" y="166"/>
                  </a:lnTo>
                  <a:lnTo>
                    <a:pt x="477" y="167"/>
                  </a:lnTo>
                  <a:lnTo>
                    <a:pt x="479" y="169"/>
                  </a:lnTo>
                  <a:lnTo>
                    <a:pt x="479" y="170"/>
                  </a:lnTo>
                  <a:lnTo>
                    <a:pt x="480" y="171"/>
                  </a:lnTo>
                  <a:lnTo>
                    <a:pt x="481" y="172"/>
                  </a:lnTo>
                  <a:lnTo>
                    <a:pt x="483" y="176"/>
                  </a:lnTo>
                  <a:lnTo>
                    <a:pt x="483" y="178"/>
                  </a:lnTo>
                  <a:lnTo>
                    <a:pt x="484" y="179"/>
                  </a:lnTo>
                  <a:lnTo>
                    <a:pt x="486" y="180"/>
                  </a:lnTo>
                  <a:lnTo>
                    <a:pt x="487" y="182"/>
                  </a:lnTo>
                  <a:lnTo>
                    <a:pt x="489" y="183"/>
                  </a:lnTo>
                  <a:lnTo>
                    <a:pt x="490" y="186"/>
                  </a:lnTo>
                  <a:lnTo>
                    <a:pt x="491" y="188"/>
                  </a:lnTo>
                  <a:lnTo>
                    <a:pt x="491" y="190"/>
                  </a:lnTo>
                  <a:lnTo>
                    <a:pt x="491" y="193"/>
                  </a:lnTo>
                  <a:lnTo>
                    <a:pt x="491" y="198"/>
                  </a:lnTo>
                  <a:lnTo>
                    <a:pt x="490" y="200"/>
                  </a:lnTo>
                  <a:lnTo>
                    <a:pt x="491" y="202"/>
                  </a:lnTo>
                  <a:lnTo>
                    <a:pt x="493" y="203"/>
                  </a:lnTo>
                  <a:lnTo>
                    <a:pt x="495" y="206"/>
                  </a:lnTo>
                  <a:lnTo>
                    <a:pt x="497" y="209"/>
                  </a:lnTo>
                  <a:lnTo>
                    <a:pt x="497" y="210"/>
                  </a:lnTo>
                  <a:lnTo>
                    <a:pt x="497" y="212"/>
                  </a:lnTo>
                  <a:lnTo>
                    <a:pt x="497" y="214"/>
                  </a:lnTo>
                  <a:lnTo>
                    <a:pt x="497" y="217"/>
                  </a:lnTo>
                  <a:lnTo>
                    <a:pt x="497" y="219"/>
                  </a:lnTo>
                  <a:lnTo>
                    <a:pt x="496" y="221"/>
                  </a:lnTo>
                  <a:lnTo>
                    <a:pt x="496" y="222"/>
                  </a:lnTo>
                  <a:lnTo>
                    <a:pt x="495" y="222"/>
                  </a:lnTo>
                  <a:lnTo>
                    <a:pt x="475" y="222"/>
                  </a:lnTo>
                  <a:lnTo>
                    <a:pt x="475" y="166"/>
                  </a:lnTo>
                  <a:lnTo>
                    <a:pt x="475" y="166"/>
                  </a:lnTo>
                  <a:close/>
                  <a:moveTo>
                    <a:pt x="474" y="226"/>
                  </a:moveTo>
                  <a:lnTo>
                    <a:pt x="501" y="226"/>
                  </a:lnTo>
                  <a:lnTo>
                    <a:pt x="501" y="234"/>
                  </a:lnTo>
                  <a:lnTo>
                    <a:pt x="474" y="234"/>
                  </a:lnTo>
                  <a:lnTo>
                    <a:pt x="47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îṣḻïḋé"/>
            <p:cNvSpPr/>
            <p:nvPr/>
          </p:nvSpPr>
          <p:spPr bwMode="auto">
            <a:xfrm>
              <a:off x="1914526" y="2486026"/>
              <a:ext cx="1882775" cy="1882775"/>
            </a:xfrm>
            <a:custGeom>
              <a:avLst/>
              <a:gdLst>
                <a:gd name="T0" fmla="*/ 784 w 1186"/>
                <a:gd name="T1" fmla="*/ 31 h 1186"/>
                <a:gd name="T2" fmla="*/ 982 w 1186"/>
                <a:gd name="T3" fmla="*/ 145 h 1186"/>
                <a:gd name="T4" fmla="*/ 1122 w 1186"/>
                <a:gd name="T5" fmla="*/ 323 h 1186"/>
                <a:gd name="T6" fmla="*/ 1184 w 1186"/>
                <a:gd name="T7" fmla="*/ 548 h 1186"/>
                <a:gd name="T8" fmla="*/ 1171 w 1186"/>
                <a:gd name="T9" fmla="*/ 727 h 1186"/>
                <a:gd name="T10" fmla="*/ 1077 w 1186"/>
                <a:gd name="T11" fmla="*/ 936 h 1186"/>
                <a:gd name="T12" fmla="*/ 913 w 1186"/>
                <a:gd name="T13" fmla="*/ 1093 h 1186"/>
                <a:gd name="T14" fmla="*/ 698 w 1186"/>
                <a:gd name="T15" fmla="*/ 1177 h 1186"/>
                <a:gd name="T16" fmla="*/ 518 w 1186"/>
                <a:gd name="T17" fmla="*/ 1181 h 1186"/>
                <a:gd name="T18" fmla="*/ 298 w 1186"/>
                <a:gd name="T19" fmla="*/ 1108 h 1186"/>
                <a:gd name="T20" fmla="*/ 127 w 1186"/>
                <a:gd name="T21" fmla="*/ 960 h 1186"/>
                <a:gd name="T22" fmla="*/ 23 w 1186"/>
                <a:gd name="T23" fmla="*/ 756 h 1186"/>
                <a:gd name="T24" fmla="*/ 1 w 1186"/>
                <a:gd name="T25" fmla="*/ 578 h 1186"/>
                <a:gd name="T26" fmla="*/ 53 w 1186"/>
                <a:gd name="T27" fmla="*/ 349 h 1186"/>
                <a:gd name="T28" fmla="*/ 184 w 1186"/>
                <a:gd name="T29" fmla="*/ 164 h 1186"/>
                <a:gd name="T30" fmla="*/ 376 w 1186"/>
                <a:gd name="T31" fmla="*/ 42 h 1186"/>
                <a:gd name="T32" fmla="*/ 593 w 1186"/>
                <a:gd name="T33" fmla="*/ 0 h 1186"/>
                <a:gd name="T34" fmla="*/ 491 w 1186"/>
                <a:gd name="T35" fmla="*/ 233 h 1186"/>
                <a:gd name="T36" fmla="*/ 362 w 1186"/>
                <a:gd name="T37" fmla="*/ 299 h 1186"/>
                <a:gd name="T38" fmla="*/ 268 w 1186"/>
                <a:gd name="T39" fmla="*/ 407 h 1186"/>
                <a:gd name="T40" fmla="*/ 222 w 1186"/>
                <a:gd name="T41" fmla="*/ 546 h 1186"/>
                <a:gd name="T42" fmla="*/ 224 w 1186"/>
                <a:gd name="T43" fmla="*/ 660 h 1186"/>
                <a:gd name="T44" fmla="*/ 278 w 1186"/>
                <a:gd name="T45" fmla="*/ 795 h 1186"/>
                <a:gd name="T46" fmla="*/ 392 w 1186"/>
                <a:gd name="T47" fmla="*/ 908 h 1186"/>
                <a:gd name="T48" fmla="*/ 431 w 1186"/>
                <a:gd name="T49" fmla="*/ 916 h 1186"/>
                <a:gd name="T50" fmla="*/ 304 w 1186"/>
                <a:gd name="T51" fmla="*/ 809 h 1186"/>
                <a:gd name="T52" fmla="*/ 244 w 1186"/>
                <a:gd name="T53" fmla="*/ 684 h 1186"/>
                <a:gd name="T54" fmla="*/ 232 w 1186"/>
                <a:gd name="T55" fmla="*/ 575 h 1186"/>
                <a:gd name="T56" fmla="*/ 268 w 1186"/>
                <a:gd name="T57" fmla="*/ 437 h 1186"/>
                <a:gd name="T58" fmla="*/ 351 w 1186"/>
                <a:gd name="T59" fmla="*/ 326 h 1186"/>
                <a:gd name="T60" fmla="*/ 469 w 1186"/>
                <a:gd name="T61" fmla="*/ 254 h 1186"/>
                <a:gd name="T62" fmla="*/ 593 w 1186"/>
                <a:gd name="T63" fmla="*/ 232 h 1186"/>
                <a:gd name="T64" fmla="*/ 717 w 1186"/>
                <a:gd name="T65" fmla="*/ 254 h 1186"/>
                <a:gd name="T66" fmla="*/ 836 w 1186"/>
                <a:gd name="T67" fmla="*/ 326 h 1186"/>
                <a:gd name="T68" fmla="*/ 919 w 1186"/>
                <a:gd name="T69" fmla="*/ 437 h 1186"/>
                <a:gd name="T70" fmla="*/ 954 w 1186"/>
                <a:gd name="T71" fmla="*/ 575 h 1186"/>
                <a:gd name="T72" fmla="*/ 943 w 1186"/>
                <a:gd name="T73" fmla="*/ 684 h 1186"/>
                <a:gd name="T74" fmla="*/ 883 w 1186"/>
                <a:gd name="T75" fmla="*/ 809 h 1186"/>
                <a:gd name="T76" fmla="*/ 756 w 1186"/>
                <a:gd name="T77" fmla="*/ 916 h 1186"/>
                <a:gd name="T78" fmla="*/ 795 w 1186"/>
                <a:gd name="T79" fmla="*/ 909 h 1186"/>
                <a:gd name="T80" fmla="*/ 909 w 1186"/>
                <a:gd name="T81" fmla="*/ 795 h 1186"/>
                <a:gd name="T82" fmla="*/ 961 w 1186"/>
                <a:gd name="T83" fmla="*/ 660 h 1186"/>
                <a:gd name="T84" fmla="*/ 965 w 1186"/>
                <a:gd name="T85" fmla="*/ 546 h 1186"/>
                <a:gd name="T86" fmla="*/ 918 w 1186"/>
                <a:gd name="T87" fmla="*/ 407 h 1186"/>
                <a:gd name="T88" fmla="*/ 825 w 1186"/>
                <a:gd name="T89" fmla="*/ 299 h 1186"/>
                <a:gd name="T90" fmla="*/ 696 w 1186"/>
                <a:gd name="T91" fmla="*/ 233 h 1186"/>
                <a:gd name="T92" fmla="*/ 593 w 1186"/>
                <a:gd name="T93" fmla="*/ 14 h 1186"/>
                <a:gd name="T94" fmla="*/ 408 w 1186"/>
                <a:gd name="T95" fmla="*/ 44 h 1186"/>
                <a:gd name="T96" fmla="*/ 214 w 1186"/>
                <a:gd name="T97" fmla="*/ 155 h 1186"/>
                <a:gd name="T98" fmla="*/ 77 w 1186"/>
                <a:gd name="T99" fmla="*/ 330 h 1186"/>
                <a:gd name="T100" fmla="*/ 15 w 1186"/>
                <a:gd name="T101" fmla="*/ 548 h 1186"/>
                <a:gd name="T102" fmla="*/ 28 w 1186"/>
                <a:gd name="T103" fmla="*/ 724 h 1186"/>
                <a:gd name="T104" fmla="*/ 120 w 1186"/>
                <a:gd name="T105" fmla="*/ 928 h 1186"/>
                <a:gd name="T106" fmla="*/ 281 w 1186"/>
                <a:gd name="T107" fmla="*/ 1081 h 1186"/>
                <a:gd name="T108" fmla="*/ 491 w 1186"/>
                <a:gd name="T109" fmla="*/ 1164 h 1186"/>
                <a:gd name="T110" fmla="*/ 667 w 1186"/>
                <a:gd name="T111" fmla="*/ 1169 h 1186"/>
                <a:gd name="T112" fmla="*/ 882 w 1186"/>
                <a:gd name="T113" fmla="*/ 1096 h 1186"/>
                <a:gd name="T114" fmla="*/ 1050 w 1186"/>
                <a:gd name="T115" fmla="*/ 951 h 1186"/>
                <a:gd name="T116" fmla="*/ 1151 w 1186"/>
                <a:gd name="T117" fmla="*/ 752 h 1186"/>
                <a:gd name="T118" fmla="*/ 1173 w 1186"/>
                <a:gd name="T119" fmla="*/ 578 h 1186"/>
                <a:gd name="T120" fmla="*/ 1122 w 1186"/>
                <a:gd name="T121" fmla="*/ 355 h 1186"/>
                <a:gd name="T122" fmla="*/ 994 w 1186"/>
                <a:gd name="T123" fmla="*/ 174 h 1186"/>
                <a:gd name="T124" fmla="*/ 806 w 1186"/>
                <a:gd name="T125" fmla="*/ 5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1186">
                  <a:moveTo>
                    <a:pt x="593" y="0"/>
                  </a:moveTo>
                  <a:lnTo>
                    <a:pt x="593" y="0"/>
                  </a:lnTo>
                  <a:lnTo>
                    <a:pt x="593" y="0"/>
                  </a:lnTo>
                  <a:lnTo>
                    <a:pt x="609" y="1"/>
                  </a:lnTo>
                  <a:lnTo>
                    <a:pt x="624" y="1"/>
                  </a:lnTo>
                  <a:lnTo>
                    <a:pt x="639" y="2"/>
                  </a:lnTo>
                  <a:lnTo>
                    <a:pt x="654" y="3"/>
                  </a:lnTo>
                  <a:lnTo>
                    <a:pt x="669" y="5"/>
                  </a:lnTo>
                  <a:lnTo>
                    <a:pt x="684" y="7"/>
                  </a:lnTo>
                  <a:lnTo>
                    <a:pt x="698" y="10"/>
                  </a:lnTo>
                  <a:lnTo>
                    <a:pt x="713" y="13"/>
                  </a:lnTo>
                  <a:lnTo>
                    <a:pt x="727" y="15"/>
                  </a:lnTo>
                  <a:lnTo>
                    <a:pt x="741" y="19"/>
                  </a:lnTo>
                  <a:lnTo>
                    <a:pt x="756" y="23"/>
                  </a:lnTo>
                  <a:lnTo>
                    <a:pt x="769" y="27"/>
                  </a:lnTo>
                  <a:lnTo>
                    <a:pt x="784" y="31"/>
                  </a:lnTo>
                  <a:lnTo>
                    <a:pt x="797" y="36"/>
                  </a:lnTo>
                  <a:lnTo>
                    <a:pt x="811" y="42"/>
                  </a:lnTo>
                  <a:lnTo>
                    <a:pt x="825" y="47"/>
                  </a:lnTo>
                  <a:lnTo>
                    <a:pt x="837" y="53"/>
                  </a:lnTo>
                  <a:lnTo>
                    <a:pt x="850" y="59"/>
                  </a:lnTo>
                  <a:lnTo>
                    <a:pt x="863" y="65"/>
                  </a:lnTo>
                  <a:lnTo>
                    <a:pt x="876" y="72"/>
                  </a:lnTo>
                  <a:lnTo>
                    <a:pt x="889" y="79"/>
                  </a:lnTo>
                  <a:lnTo>
                    <a:pt x="901" y="87"/>
                  </a:lnTo>
                  <a:lnTo>
                    <a:pt x="913" y="94"/>
                  </a:lnTo>
                  <a:lnTo>
                    <a:pt x="925" y="102"/>
                  </a:lnTo>
                  <a:lnTo>
                    <a:pt x="937" y="110"/>
                  </a:lnTo>
                  <a:lnTo>
                    <a:pt x="948" y="119"/>
                  </a:lnTo>
                  <a:lnTo>
                    <a:pt x="959" y="127"/>
                  </a:lnTo>
                  <a:lnTo>
                    <a:pt x="970" y="135"/>
                  </a:lnTo>
                  <a:lnTo>
                    <a:pt x="982" y="145"/>
                  </a:lnTo>
                  <a:lnTo>
                    <a:pt x="992" y="155"/>
                  </a:lnTo>
                  <a:lnTo>
                    <a:pt x="1002" y="164"/>
                  </a:lnTo>
                  <a:lnTo>
                    <a:pt x="1013" y="174"/>
                  </a:lnTo>
                  <a:lnTo>
                    <a:pt x="1022" y="184"/>
                  </a:lnTo>
                  <a:lnTo>
                    <a:pt x="1032" y="195"/>
                  </a:lnTo>
                  <a:lnTo>
                    <a:pt x="1042" y="206"/>
                  </a:lnTo>
                  <a:lnTo>
                    <a:pt x="1050" y="216"/>
                  </a:lnTo>
                  <a:lnTo>
                    <a:pt x="1060" y="227"/>
                  </a:lnTo>
                  <a:lnTo>
                    <a:pt x="1069" y="239"/>
                  </a:lnTo>
                  <a:lnTo>
                    <a:pt x="1077" y="250"/>
                  </a:lnTo>
                  <a:lnTo>
                    <a:pt x="1085" y="262"/>
                  </a:lnTo>
                  <a:lnTo>
                    <a:pt x="1093" y="274"/>
                  </a:lnTo>
                  <a:lnTo>
                    <a:pt x="1101" y="286"/>
                  </a:lnTo>
                  <a:lnTo>
                    <a:pt x="1108" y="298"/>
                  </a:lnTo>
                  <a:lnTo>
                    <a:pt x="1114" y="311"/>
                  </a:lnTo>
                  <a:lnTo>
                    <a:pt x="1122" y="323"/>
                  </a:lnTo>
                  <a:lnTo>
                    <a:pt x="1128" y="336"/>
                  </a:lnTo>
                  <a:lnTo>
                    <a:pt x="1134" y="349"/>
                  </a:lnTo>
                  <a:lnTo>
                    <a:pt x="1140" y="363"/>
                  </a:lnTo>
                  <a:lnTo>
                    <a:pt x="1146" y="376"/>
                  </a:lnTo>
                  <a:lnTo>
                    <a:pt x="1150" y="389"/>
                  </a:lnTo>
                  <a:lnTo>
                    <a:pt x="1155" y="403"/>
                  </a:lnTo>
                  <a:lnTo>
                    <a:pt x="1160" y="417"/>
                  </a:lnTo>
                  <a:lnTo>
                    <a:pt x="1164" y="431"/>
                  </a:lnTo>
                  <a:lnTo>
                    <a:pt x="1167" y="445"/>
                  </a:lnTo>
                  <a:lnTo>
                    <a:pt x="1171" y="460"/>
                  </a:lnTo>
                  <a:lnTo>
                    <a:pt x="1174" y="474"/>
                  </a:lnTo>
                  <a:lnTo>
                    <a:pt x="1177" y="488"/>
                  </a:lnTo>
                  <a:lnTo>
                    <a:pt x="1179" y="503"/>
                  </a:lnTo>
                  <a:lnTo>
                    <a:pt x="1182" y="518"/>
                  </a:lnTo>
                  <a:lnTo>
                    <a:pt x="1183" y="532"/>
                  </a:lnTo>
                  <a:lnTo>
                    <a:pt x="1184" y="548"/>
                  </a:lnTo>
                  <a:lnTo>
                    <a:pt x="1186" y="563"/>
                  </a:lnTo>
                  <a:lnTo>
                    <a:pt x="1186" y="578"/>
                  </a:lnTo>
                  <a:lnTo>
                    <a:pt x="1186" y="593"/>
                  </a:lnTo>
                  <a:lnTo>
                    <a:pt x="1186" y="593"/>
                  </a:lnTo>
                  <a:lnTo>
                    <a:pt x="1186" y="593"/>
                  </a:lnTo>
                  <a:lnTo>
                    <a:pt x="1186" y="593"/>
                  </a:lnTo>
                  <a:lnTo>
                    <a:pt x="1186" y="593"/>
                  </a:lnTo>
                  <a:lnTo>
                    <a:pt x="1186" y="608"/>
                  </a:lnTo>
                  <a:lnTo>
                    <a:pt x="1186" y="624"/>
                  </a:lnTo>
                  <a:lnTo>
                    <a:pt x="1184" y="639"/>
                  </a:lnTo>
                  <a:lnTo>
                    <a:pt x="1183" y="654"/>
                  </a:lnTo>
                  <a:lnTo>
                    <a:pt x="1182" y="669"/>
                  </a:lnTo>
                  <a:lnTo>
                    <a:pt x="1179" y="684"/>
                  </a:lnTo>
                  <a:lnTo>
                    <a:pt x="1177" y="698"/>
                  </a:lnTo>
                  <a:lnTo>
                    <a:pt x="1174" y="713"/>
                  </a:lnTo>
                  <a:lnTo>
                    <a:pt x="1171" y="727"/>
                  </a:lnTo>
                  <a:lnTo>
                    <a:pt x="1167" y="741"/>
                  </a:lnTo>
                  <a:lnTo>
                    <a:pt x="1164" y="756"/>
                  </a:lnTo>
                  <a:lnTo>
                    <a:pt x="1160" y="769"/>
                  </a:lnTo>
                  <a:lnTo>
                    <a:pt x="1155" y="784"/>
                  </a:lnTo>
                  <a:lnTo>
                    <a:pt x="1150" y="797"/>
                  </a:lnTo>
                  <a:lnTo>
                    <a:pt x="1146" y="811"/>
                  </a:lnTo>
                  <a:lnTo>
                    <a:pt x="1140" y="824"/>
                  </a:lnTo>
                  <a:lnTo>
                    <a:pt x="1134" y="837"/>
                  </a:lnTo>
                  <a:lnTo>
                    <a:pt x="1128" y="851"/>
                  </a:lnTo>
                  <a:lnTo>
                    <a:pt x="1122" y="864"/>
                  </a:lnTo>
                  <a:lnTo>
                    <a:pt x="1114" y="876"/>
                  </a:lnTo>
                  <a:lnTo>
                    <a:pt x="1108" y="888"/>
                  </a:lnTo>
                  <a:lnTo>
                    <a:pt x="1101" y="900"/>
                  </a:lnTo>
                  <a:lnTo>
                    <a:pt x="1093" y="912"/>
                  </a:lnTo>
                  <a:lnTo>
                    <a:pt x="1085" y="924"/>
                  </a:lnTo>
                  <a:lnTo>
                    <a:pt x="1077" y="936"/>
                  </a:lnTo>
                  <a:lnTo>
                    <a:pt x="1069" y="948"/>
                  </a:lnTo>
                  <a:lnTo>
                    <a:pt x="1060" y="960"/>
                  </a:lnTo>
                  <a:lnTo>
                    <a:pt x="1050" y="970"/>
                  </a:lnTo>
                  <a:lnTo>
                    <a:pt x="1042" y="981"/>
                  </a:lnTo>
                  <a:lnTo>
                    <a:pt x="1032" y="992"/>
                  </a:lnTo>
                  <a:lnTo>
                    <a:pt x="1022" y="1002"/>
                  </a:lnTo>
                  <a:lnTo>
                    <a:pt x="1013" y="1012"/>
                  </a:lnTo>
                  <a:lnTo>
                    <a:pt x="1002" y="1022"/>
                  </a:lnTo>
                  <a:lnTo>
                    <a:pt x="992" y="1032"/>
                  </a:lnTo>
                  <a:lnTo>
                    <a:pt x="982" y="1041"/>
                  </a:lnTo>
                  <a:lnTo>
                    <a:pt x="970" y="1051"/>
                  </a:lnTo>
                  <a:lnTo>
                    <a:pt x="959" y="1060"/>
                  </a:lnTo>
                  <a:lnTo>
                    <a:pt x="948" y="1069"/>
                  </a:lnTo>
                  <a:lnTo>
                    <a:pt x="937" y="1077"/>
                  </a:lnTo>
                  <a:lnTo>
                    <a:pt x="925" y="1085"/>
                  </a:lnTo>
                  <a:lnTo>
                    <a:pt x="913" y="1093"/>
                  </a:lnTo>
                  <a:lnTo>
                    <a:pt x="901" y="1101"/>
                  </a:lnTo>
                  <a:lnTo>
                    <a:pt x="889" y="1108"/>
                  </a:lnTo>
                  <a:lnTo>
                    <a:pt x="876" y="1114"/>
                  </a:lnTo>
                  <a:lnTo>
                    <a:pt x="863" y="1121"/>
                  </a:lnTo>
                  <a:lnTo>
                    <a:pt x="850" y="1128"/>
                  </a:lnTo>
                  <a:lnTo>
                    <a:pt x="837" y="1134"/>
                  </a:lnTo>
                  <a:lnTo>
                    <a:pt x="825" y="1140"/>
                  </a:lnTo>
                  <a:lnTo>
                    <a:pt x="811" y="1145"/>
                  </a:lnTo>
                  <a:lnTo>
                    <a:pt x="797" y="1150"/>
                  </a:lnTo>
                  <a:lnTo>
                    <a:pt x="784" y="1155"/>
                  </a:lnTo>
                  <a:lnTo>
                    <a:pt x="769" y="1160"/>
                  </a:lnTo>
                  <a:lnTo>
                    <a:pt x="756" y="1164"/>
                  </a:lnTo>
                  <a:lnTo>
                    <a:pt x="741" y="1168"/>
                  </a:lnTo>
                  <a:lnTo>
                    <a:pt x="727" y="1171"/>
                  </a:lnTo>
                  <a:lnTo>
                    <a:pt x="713" y="1174"/>
                  </a:lnTo>
                  <a:lnTo>
                    <a:pt x="698" y="1177"/>
                  </a:lnTo>
                  <a:lnTo>
                    <a:pt x="684" y="1179"/>
                  </a:lnTo>
                  <a:lnTo>
                    <a:pt x="669" y="1181"/>
                  </a:lnTo>
                  <a:lnTo>
                    <a:pt x="654" y="1183"/>
                  </a:lnTo>
                  <a:lnTo>
                    <a:pt x="639" y="1185"/>
                  </a:lnTo>
                  <a:lnTo>
                    <a:pt x="624" y="1185"/>
                  </a:lnTo>
                  <a:lnTo>
                    <a:pt x="609" y="1186"/>
                  </a:lnTo>
                  <a:lnTo>
                    <a:pt x="593" y="1186"/>
                  </a:lnTo>
                  <a:lnTo>
                    <a:pt x="593" y="1186"/>
                  </a:lnTo>
                  <a:lnTo>
                    <a:pt x="593" y="1186"/>
                  </a:lnTo>
                  <a:lnTo>
                    <a:pt x="593" y="1186"/>
                  </a:lnTo>
                  <a:lnTo>
                    <a:pt x="593" y="1186"/>
                  </a:lnTo>
                  <a:lnTo>
                    <a:pt x="578" y="1186"/>
                  </a:lnTo>
                  <a:lnTo>
                    <a:pt x="563" y="1185"/>
                  </a:lnTo>
                  <a:lnTo>
                    <a:pt x="548" y="1185"/>
                  </a:lnTo>
                  <a:lnTo>
                    <a:pt x="532" y="1183"/>
                  </a:lnTo>
                  <a:lnTo>
                    <a:pt x="518" y="1181"/>
                  </a:lnTo>
                  <a:lnTo>
                    <a:pt x="503" y="1179"/>
                  </a:lnTo>
                  <a:lnTo>
                    <a:pt x="488" y="1177"/>
                  </a:lnTo>
                  <a:lnTo>
                    <a:pt x="474" y="1174"/>
                  </a:lnTo>
                  <a:lnTo>
                    <a:pt x="460" y="1171"/>
                  </a:lnTo>
                  <a:lnTo>
                    <a:pt x="445" y="1168"/>
                  </a:lnTo>
                  <a:lnTo>
                    <a:pt x="431" y="1164"/>
                  </a:lnTo>
                  <a:lnTo>
                    <a:pt x="417" y="1160"/>
                  </a:lnTo>
                  <a:lnTo>
                    <a:pt x="404" y="1155"/>
                  </a:lnTo>
                  <a:lnTo>
                    <a:pt x="389" y="1150"/>
                  </a:lnTo>
                  <a:lnTo>
                    <a:pt x="376" y="1145"/>
                  </a:lnTo>
                  <a:lnTo>
                    <a:pt x="363" y="1140"/>
                  </a:lnTo>
                  <a:lnTo>
                    <a:pt x="349" y="1134"/>
                  </a:lnTo>
                  <a:lnTo>
                    <a:pt x="336" y="1128"/>
                  </a:lnTo>
                  <a:lnTo>
                    <a:pt x="324" y="1121"/>
                  </a:lnTo>
                  <a:lnTo>
                    <a:pt x="311" y="1114"/>
                  </a:lnTo>
                  <a:lnTo>
                    <a:pt x="298" y="1108"/>
                  </a:lnTo>
                  <a:lnTo>
                    <a:pt x="286" y="1101"/>
                  </a:lnTo>
                  <a:lnTo>
                    <a:pt x="274" y="1093"/>
                  </a:lnTo>
                  <a:lnTo>
                    <a:pt x="262" y="1085"/>
                  </a:lnTo>
                  <a:lnTo>
                    <a:pt x="250" y="1077"/>
                  </a:lnTo>
                  <a:lnTo>
                    <a:pt x="239" y="1069"/>
                  </a:lnTo>
                  <a:lnTo>
                    <a:pt x="227" y="1060"/>
                  </a:lnTo>
                  <a:lnTo>
                    <a:pt x="216" y="1051"/>
                  </a:lnTo>
                  <a:lnTo>
                    <a:pt x="205" y="1041"/>
                  </a:lnTo>
                  <a:lnTo>
                    <a:pt x="195" y="1032"/>
                  </a:lnTo>
                  <a:lnTo>
                    <a:pt x="184" y="1022"/>
                  </a:lnTo>
                  <a:lnTo>
                    <a:pt x="174" y="1012"/>
                  </a:lnTo>
                  <a:lnTo>
                    <a:pt x="164" y="1002"/>
                  </a:lnTo>
                  <a:lnTo>
                    <a:pt x="155" y="992"/>
                  </a:lnTo>
                  <a:lnTo>
                    <a:pt x="145" y="981"/>
                  </a:lnTo>
                  <a:lnTo>
                    <a:pt x="135" y="970"/>
                  </a:lnTo>
                  <a:lnTo>
                    <a:pt x="127" y="960"/>
                  </a:lnTo>
                  <a:lnTo>
                    <a:pt x="118" y="948"/>
                  </a:lnTo>
                  <a:lnTo>
                    <a:pt x="110" y="936"/>
                  </a:lnTo>
                  <a:lnTo>
                    <a:pt x="102" y="924"/>
                  </a:lnTo>
                  <a:lnTo>
                    <a:pt x="94" y="912"/>
                  </a:lnTo>
                  <a:lnTo>
                    <a:pt x="87" y="900"/>
                  </a:lnTo>
                  <a:lnTo>
                    <a:pt x="79" y="888"/>
                  </a:lnTo>
                  <a:lnTo>
                    <a:pt x="71" y="876"/>
                  </a:lnTo>
                  <a:lnTo>
                    <a:pt x="65" y="864"/>
                  </a:lnTo>
                  <a:lnTo>
                    <a:pt x="59" y="851"/>
                  </a:lnTo>
                  <a:lnTo>
                    <a:pt x="53" y="837"/>
                  </a:lnTo>
                  <a:lnTo>
                    <a:pt x="47" y="824"/>
                  </a:lnTo>
                  <a:lnTo>
                    <a:pt x="42" y="811"/>
                  </a:lnTo>
                  <a:lnTo>
                    <a:pt x="36" y="797"/>
                  </a:lnTo>
                  <a:lnTo>
                    <a:pt x="31" y="784"/>
                  </a:lnTo>
                  <a:lnTo>
                    <a:pt x="27" y="769"/>
                  </a:lnTo>
                  <a:lnTo>
                    <a:pt x="23" y="756"/>
                  </a:lnTo>
                  <a:lnTo>
                    <a:pt x="19" y="741"/>
                  </a:lnTo>
                  <a:lnTo>
                    <a:pt x="15" y="727"/>
                  </a:lnTo>
                  <a:lnTo>
                    <a:pt x="12" y="713"/>
                  </a:lnTo>
                  <a:lnTo>
                    <a:pt x="10" y="698"/>
                  </a:lnTo>
                  <a:lnTo>
                    <a:pt x="7" y="684"/>
                  </a:lnTo>
                  <a:lnTo>
                    <a:pt x="5" y="669"/>
                  </a:lnTo>
                  <a:lnTo>
                    <a:pt x="3" y="654"/>
                  </a:lnTo>
                  <a:lnTo>
                    <a:pt x="2" y="639"/>
                  </a:lnTo>
                  <a:lnTo>
                    <a:pt x="1" y="624"/>
                  </a:lnTo>
                  <a:lnTo>
                    <a:pt x="1" y="608"/>
                  </a:lnTo>
                  <a:lnTo>
                    <a:pt x="0" y="593"/>
                  </a:lnTo>
                  <a:lnTo>
                    <a:pt x="0" y="593"/>
                  </a:lnTo>
                  <a:lnTo>
                    <a:pt x="0" y="593"/>
                  </a:lnTo>
                  <a:lnTo>
                    <a:pt x="0" y="593"/>
                  </a:lnTo>
                  <a:lnTo>
                    <a:pt x="0" y="593"/>
                  </a:lnTo>
                  <a:lnTo>
                    <a:pt x="1" y="578"/>
                  </a:lnTo>
                  <a:lnTo>
                    <a:pt x="1" y="563"/>
                  </a:lnTo>
                  <a:lnTo>
                    <a:pt x="2" y="548"/>
                  </a:lnTo>
                  <a:lnTo>
                    <a:pt x="3" y="532"/>
                  </a:lnTo>
                  <a:lnTo>
                    <a:pt x="5" y="518"/>
                  </a:lnTo>
                  <a:lnTo>
                    <a:pt x="7" y="503"/>
                  </a:lnTo>
                  <a:lnTo>
                    <a:pt x="10" y="488"/>
                  </a:lnTo>
                  <a:lnTo>
                    <a:pt x="12" y="474"/>
                  </a:lnTo>
                  <a:lnTo>
                    <a:pt x="15" y="460"/>
                  </a:lnTo>
                  <a:lnTo>
                    <a:pt x="19" y="445"/>
                  </a:lnTo>
                  <a:lnTo>
                    <a:pt x="23" y="431"/>
                  </a:lnTo>
                  <a:lnTo>
                    <a:pt x="27" y="417"/>
                  </a:lnTo>
                  <a:lnTo>
                    <a:pt x="31" y="403"/>
                  </a:lnTo>
                  <a:lnTo>
                    <a:pt x="36" y="389"/>
                  </a:lnTo>
                  <a:lnTo>
                    <a:pt x="42" y="376"/>
                  </a:lnTo>
                  <a:lnTo>
                    <a:pt x="47" y="363"/>
                  </a:lnTo>
                  <a:lnTo>
                    <a:pt x="53" y="349"/>
                  </a:lnTo>
                  <a:lnTo>
                    <a:pt x="59" y="336"/>
                  </a:lnTo>
                  <a:lnTo>
                    <a:pt x="65" y="323"/>
                  </a:lnTo>
                  <a:lnTo>
                    <a:pt x="71" y="311"/>
                  </a:lnTo>
                  <a:lnTo>
                    <a:pt x="79" y="298"/>
                  </a:lnTo>
                  <a:lnTo>
                    <a:pt x="87" y="286"/>
                  </a:lnTo>
                  <a:lnTo>
                    <a:pt x="94" y="274"/>
                  </a:lnTo>
                  <a:lnTo>
                    <a:pt x="102" y="262"/>
                  </a:lnTo>
                  <a:lnTo>
                    <a:pt x="110" y="250"/>
                  </a:lnTo>
                  <a:lnTo>
                    <a:pt x="118" y="239"/>
                  </a:lnTo>
                  <a:lnTo>
                    <a:pt x="127" y="227"/>
                  </a:lnTo>
                  <a:lnTo>
                    <a:pt x="135" y="216"/>
                  </a:lnTo>
                  <a:lnTo>
                    <a:pt x="145" y="206"/>
                  </a:lnTo>
                  <a:lnTo>
                    <a:pt x="155" y="195"/>
                  </a:lnTo>
                  <a:lnTo>
                    <a:pt x="164" y="184"/>
                  </a:lnTo>
                  <a:lnTo>
                    <a:pt x="174" y="174"/>
                  </a:lnTo>
                  <a:lnTo>
                    <a:pt x="184" y="164"/>
                  </a:lnTo>
                  <a:lnTo>
                    <a:pt x="195" y="155"/>
                  </a:lnTo>
                  <a:lnTo>
                    <a:pt x="205" y="145"/>
                  </a:lnTo>
                  <a:lnTo>
                    <a:pt x="216" y="135"/>
                  </a:lnTo>
                  <a:lnTo>
                    <a:pt x="227" y="127"/>
                  </a:lnTo>
                  <a:lnTo>
                    <a:pt x="239" y="119"/>
                  </a:lnTo>
                  <a:lnTo>
                    <a:pt x="250" y="110"/>
                  </a:lnTo>
                  <a:lnTo>
                    <a:pt x="262" y="102"/>
                  </a:lnTo>
                  <a:lnTo>
                    <a:pt x="274" y="94"/>
                  </a:lnTo>
                  <a:lnTo>
                    <a:pt x="286" y="87"/>
                  </a:lnTo>
                  <a:lnTo>
                    <a:pt x="298" y="79"/>
                  </a:lnTo>
                  <a:lnTo>
                    <a:pt x="311" y="72"/>
                  </a:lnTo>
                  <a:lnTo>
                    <a:pt x="324" y="65"/>
                  </a:lnTo>
                  <a:lnTo>
                    <a:pt x="336" y="59"/>
                  </a:lnTo>
                  <a:lnTo>
                    <a:pt x="349" y="53"/>
                  </a:lnTo>
                  <a:lnTo>
                    <a:pt x="363" y="47"/>
                  </a:lnTo>
                  <a:lnTo>
                    <a:pt x="376" y="42"/>
                  </a:lnTo>
                  <a:lnTo>
                    <a:pt x="389" y="36"/>
                  </a:lnTo>
                  <a:lnTo>
                    <a:pt x="404" y="31"/>
                  </a:lnTo>
                  <a:lnTo>
                    <a:pt x="417" y="27"/>
                  </a:lnTo>
                  <a:lnTo>
                    <a:pt x="431" y="23"/>
                  </a:lnTo>
                  <a:lnTo>
                    <a:pt x="445" y="19"/>
                  </a:lnTo>
                  <a:lnTo>
                    <a:pt x="460" y="15"/>
                  </a:lnTo>
                  <a:lnTo>
                    <a:pt x="474" y="13"/>
                  </a:lnTo>
                  <a:lnTo>
                    <a:pt x="488" y="10"/>
                  </a:lnTo>
                  <a:lnTo>
                    <a:pt x="503" y="7"/>
                  </a:lnTo>
                  <a:lnTo>
                    <a:pt x="518" y="5"/>
                  </a:lnTo>
                  <a:lnTo>
                    <a:pt x="532" y="3"/>
                  </a:lnTo>
                  <a:lnTo>
                    <a:pt x="548" y="2"/>
                  </a:lnTo>
                  <a:lnTo>
                    <a:pt x="563" y="1"/>
                  </a:lnTo>
                  <a:lnTo>
                    <a:pt x="578" y="1"/>
                  </a:lnTo>
                  <a:lnTo>
                    <a:pt x="593" y="0"/>
                  </a:lnTo>
                  <a:lnTo>
                    <a:pt x="593" y="0"/>
                  </a:lnTo>
                  <a:lnTo>
                    <a:pt x="593" y="0"/>
                  </a:lnTo>
                  <a:lnTo>
                    <a:pt x="593" y="0"/>
                  </a:lnTo>
                  <a:close/>
                  <a:moveTo>
                    <a:pt x="593" y="219"/>
                  </a:moveTo>
                  <a:lnTo>
                    <a:pt x="593" y="219"/>
                  </a:lnTo>
                  <a:lnTo>
                    <a:pt x="593" y="219"/>
                  </a:lnTo>
                  <a:lnTo>
                    <a:pt x="584" y="219"/>
                  </a:lnTo>
                  <a:lnTo>
                    <a:pt x="574" y="219"/>
                  </a:lnTo>
                  <a:lnTo>
                    <a:pt x="564" y="220"/>
                  </a:lnTo>
                  <a:lnTo>
                    <a:pt x="555" y="221"/>
                  </a:lnTo>
                  <a:lnTo>
                    <a:pt x="545" y="222"/>
                  </a:lnTo>
                  <a:lnTo>
                    <a:pt x="536" y="223"/>
                  </a:lnTo>
                  <a:lnTo>
                    <a:pt x="527" y="225"/>
                  </a:lnTo>
                  <a:lnTo>
                    <a:pt x="518" y="227"/>
                  </a:lnTo>
                  <a:lnTo>
                    <a:pt x="508" y="228"/>
                  </a:lnTo>
                  <a:lnTo>
                    <a:pt x="500" y="231"/>
                  </a:lnTo>
                  <a:lnTo>
                    <a:pt x="491" y="233"/>
                  </a:lnTo>
                  <a:lnTo>
                    <a:pt x="482" y="235"/>
                  </a:lnTo>
                  <a:lnTo>
                    <a:pt x="473" y="239"/>
                  </a:lnTo>
                  <a:lnTo>
                    <a:pt x="464" y="242"/>
                  </a:lnTo>
                  <a:lnTo>
                    <a:pt x="456" y="245"/>
                  </a:lnTo>
                  <a:lnTo>
                    <a:pt x="448" y="248"/>
                  </a:lnTo>
                  <a:lnTo>
                    <a:pt x="439" y="251"/>
                  </a:lnTo>
                  <a:lnTo>
                    <a:pt x="431" y="255"/>
                  </a:lnTo>
                  <a:lnTo>
                    <a:pt x="423" y="259"/>
                  </a:lnTo>
                  <a:lnTo>
                    <a:pt x="415" y="264"/>
                  </a:lnTo>
                  <a:lnTo>
                    <a:pt x="407" y="268"/>
                  </a:lnTo>
                  <a:lnTo>
                    <a:pt x="399" y="273"/>
                  </a:lnTo>
                  <a:lnTo>
                    <a:pt x="392" y="278"/>
                  </a:lnTo>
                  <a:lnTo>
                    <a:pt x="384" y="283"/>
                  </a:lnTo>
                  <a:lnTo>
                    <a:pt x="376" y="288"/>
                  </a:lnTo>
                  <a:lnTo>
                    <a:pt x="369" y="293"/>
                  </a:lnTo>
                  <a:lnTo>
                    <a:pt x="362" y="299"/>
                  </a:lnTo>
                  <a:lnTo>
                    <a:pt x="356" y="304"/>
                  </a:lnTo>
                  <a:lnTo>
                    <a:pt x="348" y="310"/>
                  </a:lnTo>
                  <a:lnTo>
                    <a:pt x="341" y="316"/>
                  </a:lnTo>
                  <a:lnTo>
                    <a:pt x="335" y="322"/>
                  </a:lnTo>
                  <a:lnTo>
                    <a:pt x="328" y="328"/>
                  </a:lnTo>
                  <a:lnTo>
                    <a:pt x="322" y="335"/>
                  </a:lnTo>
                  <a:lnTo>
                    <a:pt x="316" y="342"/>
                  </a:lnTo>
                  <a:lnTo>
                    <a:pt x="310" y="348"/>
                  </a:lnTo>
                  <a:lnTo>
                    <a:pt x="304" y="355"/>
                  </a:lnTo>
                  <a:lnTo>
                    <a:pt x="299" y="362"/>
                  </a:lnTo>
                  <a:lnTo>
                    <a:pt x="293" y="369"/>
                  </a:lnTo>
                  <a:lnTo>
                    <a:pt x="288" y="376"/>
                  </a:lnTo>
                  <a:lnTo>
                    <a:pt x="283" y="383"/>
                  </a:lnTo>
                  <a:lnTo>
                    <a:pt x="278" y="391"/>
                  </a:lnTo>
                  <a:lnTo>
                    <a:pt x="273" y="399"/>
                  </a:lnTo>
                  <a:lnTo>
                    <a:pt x="268" y="407"/>
                  </a:lnTo>
                  <a:lnTo>
                    <a:pt x="264" y="415"/>
                  </a:lnTo>
                  <a:lnTo>
                    <a:pt x="260" y="423"/>
                  </a:lnTo>
                  <a:lnTo>
                    <a:pt x="256" y="431"/>
                  </a:lnTo>
                  <a:lnTo>
                    <a:pt x="252" y="439"/>
                  </a:lnTo>
                  <a:lnTo>
                    <a:pt x="248" y="448"/>
                  </a:lnTo>
                  <a:lnTo>
                    <a:pt x="245" y="456"/>
                  </a:lnTo>
                  <a:lnTo>
                    <a:pt x="242" y="464"/>
                  </a:lnTo>
                  <a:lnTo>
                    <a:pt x="239" y="473"/>
                  </a:lnTo>
                  <a:lnTo>
                    <a:pt x="236" y="482"/>
                  </a:lnTo>
                  <a:lnTo>
                    <a:pt x="233" y="491"/>
                  </a:lnTo>
                  <a:lnTo>
                    <a:pt x="231" y="500"/>
                  </a:lnTo>
                  <a:lnTo>
                    <a:pt x="228" y="509"/>
                  </a:lnTo>
                  <a:lnTo>
                    <a:pt x="227" y="518"/>
                  </a:lnTo>
                  <a:lnTo>
                    <a:pt x="224" y="527"/>
                  </a:lnTo>
                  <a:lnTo>
                    <a:pt x="223" y="536"/>
                  </a:lnTo>
                  <a:lnTo>
                    <a:pt x="222" y="546"/>
                  </a:lnTo>
                  <a:lnTo>
                    <a:pt x="221" y="555"/>
                  </a:lnTo>
                  <a:lnTo>
                    <a:pt x="220" y="564"/>
                  </a:lnTo>
                  <a:lnTo>
                    <a:pt x="219" y="574"/>
                  </a:lnTo>
                  <a:lnTo>
                    <a:pt x="219" y="584"/>
                  </a:lnTo>
                  <a:lnTo>
                    <a:pt x="219" y="593"/>
                  </a:lnTo>
                  <a:lnTo>
                    <a:pt x="219" y="593"/>
                  </a:lnTo>
                  <a:lnTo>
                    <a:pt x="219" y="593"/>
                  </a:lnTo>
                  <a:lnTo>
                    <a:pt x="219" y="593"/>
                  </a:lnTo>
                  <a:lnTo>
                    <a:pt x="219" y="593"/>
                  </a:lnTo>
                  <a:lnTo>
                    <a:pt x="219" y="603"/>
                  </a:lnTo>
                  <a:lnTo>
                    <a:pt x="219" y="612"/>
                  </a:lnTo>
                  <a:lnTo>
                    <a:pt x="220" y="622"/>
                  </a:lnTo>
                  <a:lnTo>
                    <a:pt x="221" y="632"/>
                  </a:lnTo>
                  <a:lnTo>
                    <a:pt x="222" y="641"/>
                  </a:lnTo>
                  <a:lnTo>
                    <a:pt x="223" y="650"/>
                  </a:lnTo>
                  <a:lnTo>
                    <a:pt x="224" y="660"/>
                  </a:lnTo>
                  <a:lnTo>
                    <a:pt x="227" y="669"/>
                  </a:lnTo>
                  <a:lnTo>
                    <a:pt x="228" y="678"/>
                  </a:lnTo>
                  <a:lnTo>
                    <a:pt x="231" y="687"/>
                  </a:lnTo>
                  <a:lnTo>
                    <a:pt x="233" y="696"/>
                  </a:lnTo>
                  <a:lnTo>
                    <a:pt x="236" y="704"/>
                  </a:lnTo>
                  <a:lnTo>
                    <a:pt x="239" y="713"/>
                  </a:lnTo>
                  <a:lnTo>
                    <a:pt x="242" y="722"/>
                  </a:lnTo>
                  <a:lnTo>
                    <a:pt x="245" y="731"/>
                  </a:lnTo>
                  <a:lnTo>
                    <a:pt x="248" y="739"/>
                  </a:lnTo>
                  <a:lnTo>
                    <a:pt x="252" y="748"/>
                  </a:lnTo>
                  <a:lnTo>
                    <a:pt x="256" y="756"/>
                  </a:lnTo>
                  <a:lnTo>
                    <a:pt x="260" y="764"/>
                  </a:lnTo>
                  <a:lnTo>
                    <a:pt x="264" y="772"/>
                  </a:lnTo>
                  <a:lnTo>
                    <a:pt x="268" y="780"/>
                  </a:lnTo>
                  <a:lnTo>
                    <a:pt x="273" y="788"/>
                  </a:lnTo>
                  <a:lnTo>
                    <a:pt x="278" y="795"/>
                  </a:lnTo>
                  <a:lnTo>
                    <a:pt x="283" y="803"/>
                  </a:lnTo>
                  <a:lnTo>
                    <a:pt x="288" y="810"/>
                  </a:lnTo>
                  <a:lnTo>
                    <a:pt x="293" y="817"/>
                  </a:lnTo>
                  <a:lnTo>
                    <a:pt x="299" y="824"/>
                  </a:lnTo>
                  <a:lnTo>
                    <a:pt x="304" y="832"/>
                  </a:lnTo>
                  <a:lnTo>
                    <a:pt x="310" y="838"/>
                  </a:lnTo>
                  <a:lnTo>
                    <a:pt x="316" y="845"/>
                  </a:lnTo>
                  <a:lnTo>
                    <a:pt x="322" y="852"/>
                  </a:lnTo>
                  <a:lnTo>
                    <a:pt x="328" y="858"/>
                  </a:lnTo>
                  <a:lnTo>
                    <a:pt x="337" y="866"/>
                  </a:lnTo>
                  <a:lnTo>
                    <a:pt x="345" y="874"/>
                  </a:lnTo>
                  <a:lnTo>
                    <a:pt x="354" y="881"/>
                  </a:lnTo>
                  <a:lnTo>
                    <a:pt x="363" y="888"/>
                  </a:lnTo>
                  <a:lnTo>
                    <a:pt x="372" y="896"/>
                  </a:lnTo>
                  <a:lnTo>
                    <a:pt x="382" y="903"/>
                  </a:lnTo>
                  <a:lnTo>
                    <a:pt x="392" y="908"/>
                  </a:lnTo>
                  <a:lnTo>
                    <a:pt x="402" y="915"/>
                  </a:lnTo>
                  <a:lnTo>
                    <a:pt x="412" y="921"/>
                  </a:lnTo>
                  <a:lnTo>
                    <a:pt x="422" y="927"/>
                  </a:lnTo>
                  <a:lnTo>
                    <a:pt x="432" y="932"/>
                  </a:lnTo>
                  <a:lnTo>
                    <a:pt x="444" y="936"/>
                  </a:lnTo>
                  <a:lnTo>
                    <a:pt x="454" y="941"/>
                  </a:lnTo>
                  <a:lnTo>
                    <a:pt x="465" y="945"/>
                  </a:lnTo>
                  <a:lnTo>
                    <a:pt x="476" y="949"/>
                  </a:lnTo>
                  <a:lnTo>
                    <a:pt x="488" y="952"/>
                  </a:lnTo>
                  <a:lnTo>
                    <a:pt x="496" y="941"/>
                  </a:lnTo>
                  <a:lnTo>
                    <a:pt x="484" y="938"/>
                  </a:lnTo>
                  <a:lnTo>
                    <a:pt x="473" y="934"/>
                  </a:lnTo>
                  <a:lnTo>
                    <a:pt x="462" y="930"/>
                  </a:lnTo>
                  <a:lnTo>
                    <a:pt x="452" y="925"/>
                  </a:lnTo>
                  <a:lnTo>
                    <a:pt x="440" y="921"/>
                  </a:lnTo>
                  <a:lnTo>
                    <a:pt x="431" y="916"/>
                  </a:lnTo>
                  <a:lnTo>
                    <a:pt x="420" y="910"/>
                  </a:lnTo>
                  <a:lnTo>
                    <a:pt x="410" y="904"/>
                  </a:lnTo>
                  <a:lnTo>
                    <a:pt x="400" y="899"/>
                  </a:lnTo>
                  <a:lnTo>
                    <a:pt x="391" y="892"/>
                  </a:lnTo>
                  <a:lnTo>
                    <a:pt x="381" y="886"/>
                  </a:lnTo>
                  <a:lnTo>
                    <a:pt x="372" y="879"/>
                  </a:lnTo>
                  <a:lnTo>
                    <a:pt x="364" y="872"/>
                  </a:lnTo>
                  <a:lnTo>
                    <a:pt x="355" y="864"/>
                  </a:lnTo>
                  <a:lnTo>
                    <a:pt x="346" y="856"/>
                  </a:lnTo>
                  <a:lnTo>
                    <a:pt x="338" y="848"/>
                  </a:lnTo>
                  <a:lnTo>
                    <a:pt x="332" y="843"/>
                  </a:lnTo>
                  <a:lnTo>
                    <a:pt x="326" y="836"/>
                  </a:lnTo>
                  <a:lnTo>
                    <a:pt x="320" y="830"/>
                  </a:lnTo>
                  <a:lnTo>
                    <a:pt x="315" y="823"/>
                  </a:lnTo>
                  <a:lnTo>
                    <a:pt x="309" y="816"/>
                  </a:lnTo>
                  <a:lnTo>
                    <a:pt x="304" y="809"/>
                  </a:lnTo>
                  <a:lnTo>
                    <a:pt x="299" y="802"/>
                  </a:lnTo>
                  <a:lnTo>
                    <a:pt x="294" y="795"/>
                  </a:lnTo>
                  <a:lnTo>
                    <a:pt x="289" y="788"/>
                  </a:lnTo>
                  <a:lnTo>
                    <a:pt x="284" y="780"/>
                  </a:lnTo>
                  <a:lnTo>
                    <a:pt x="280" y="773"/>
                  </a:lnTo>
                  <a:lnTo>
                    <a:pt x="276" y="765"/>
                  </a:lnTo>
                  <a:lnTo>
                    <a:pt x="272" y="758"/>
                  </a:lnTo>
                  <a:lnTo>
                    <a:pt x="268" y="750"/>
                  </a:lnTo>
                  <a:lnTo>
                    <a:pt x="264" y="742"/>
                  </a:lnTo>
                  <a:lnTo>
                    <a:pt x="260" y="734"/>
                  </a:lnTo>
                  <a:lnTo>
                    <a:pt x="257" y="726"/>
                  </a:lnTo>
                  <a:lnTo>
                    <a:pt x="254" y="717"/>
                  </a:lnTo>
                  <a:lnTo>
                    <a:pt x="252" y="709"/>
                  </a:lnTo>
                  <a:lnTo>
                    <a:pt x="248" y="700"/>
                  </a:lnTo>
                  <a:lnTo>
                    <a:pt x="246" y="692"/>
                  </a:lnTo>
                  <a:lnTo>
                    <a:pt x="244" y="684"/>
                  </a:lnTo>
                  <a:lnTo>
                    <a:pt x="241" y="675"/>
                  </a:lnTo>
                  <a:lnTo>
                    <a:pt x="240" y="666"/>
                  </a:lnTo>
                  <a:lnTo>
                    <a:pt x="238" y="657"/>
                  </a:lnTo>
                  <a:lnTo>
                    <a:pt x="236" y="648"/>
                  </a:lnTo>
                  <a:lnTo>
                    <a:pt x="235" y="640"/>
                  </a:lnTo>
                  <a:lnTo>
                    <a:pt x="234" y="630"/>
                  </a:lnTo>
                  <a:lnTo>
                    <a:pt x="233" y="621"/>
                  </a:lnTo>
                  <a:lnTo>
                    <a:pt x="232" y="612"/>
                  </a:lnTo>
                  <a:lnTo>
                    <a:pt x="232" y="603"/>
                  </a:lnTo>
                  <a:lnTo>
                    <a:pt x="232" y="593"/>
                  </a:lnTo>
                  <a:lnTo>
                    <a:pt x="232" y="593"/>
                  </a:lnTo>
                  <a:lnTo>
                    <a:pt x="232" y="593"/>
                  </a:lnTo>
                  <a:lnTo>
                    <a:pt x="232" y="593"/>
                  </a:lnTo>
                  <a:lnTo>
                    <a:pt x="232" y="593"/>
                  </a:lnTo>
                  <a:lnTo>
                    <a:pt x="232" y="584"/>
                  </a:lnTo>
                  <a:lnTo>
                    <a:pt x="232" y="575"/>
                  </a:lnTo>
                  <a:lnTo>
                    <a:pt x="233" y="565"/>
                  </a:lnTo>
                  <a:lnTo>
                    <a:pt x="234" y="556"/>
                  </a:lnTo>
                  <a:lnTo>
                    <a:pt x="235" y="548"/>
                  </a:lnTo>
                  <a:lnTo>
                    <a:pt x="236" y="538"/>
                  </a:lnTo>
                  <a:lnTo>
                    <a:pt x="238" y="529"/>
                  </a:lnTo>
                  <a:lnTo>
                    <a:pt x="240" y="520"/>
                  </a:lnTo>
                  <a:lnTo>
                    <a:pt x="241" y="512"/>
                  </a:lnTo>
                  <a:lnTo>
                    <a:pt x="244" y="503"/>
                  </a:lnTo>
                  <a:lnTo>
                    <a:pt x="246" y="495"/>
                  </a:lnTo>
                  <a:lnTo>
                    <a:pt x="248" y="486"/>
                  </a:lnTo>
                  <a:lnTo>
                    <a:pt x="252" y="478"/>
                  </a:lnTo>
                  <a:lnTo>
                    <a:pt x="254" y="469"/>
                  </a:lnTo>
                  <a:lnTo>
                    <a:pt x="257" y="461"/>
                  </a:lnTo>
                  <a:lnTo>
                    <a:pt x="260" y="452"/>
                  </a:lnTo>
                  <a:lnTo>
                    <a:pt x="264" y="444"/>
                  </a:lnTo>
                  <a:lnTo>
                    <a:pt x="268" y="437"/>
                  </a:lnTo>
                  <a:lnTo>
                    <a:pt x="272" y="429"/>
                  </a:lnTo>
                  <a:lnTo>
                    <a:pt x="276" y="421"/>
                  </a:lnTo>
                  <a:lnTo>
                    <a:pt x="280" y="413"/>
                  </a:lnTo>
                  <a:lnTo>
                    <a:pt x="284" y="406"/>
                  </a:lnTo>
                  <a:lnTo>
                    <a:pt x="289" y="399"/>
                  </a:lnTo>
                  <a:lnTo>
                    <a:pt x="294" y="391"/>
                  </a:lnTo>
                  <a:lnTo>
                    <a:pt x="299" y="384"/>
                  </a:lnTo>
                  <a:lnTo>
                    <a:pt x="304" y="377"/>
                  </a:lnTo>
                  <a:lnTo>
                    <a:pt x="309" y="371"/>
                  </a:lnTo>
                  <a:lnTo>
                    <a:pt x="315" y="363"/>
                  </a:lnTo>
                  <a:lnTo>
                    <a:pt x="320" y="357"/>
                  </a:lnTo>
                  <a:lnTo>
                    <a:pt x="326" y="351"/>
                  </a:lnTo>
                  <a:lnTo>
                    <a:pt x="332" y="344"/>
                  </a:lnTo>
                  <a:lnTo>
                    <a:pt x="338" y="338"/>
                  </a:lnTo>
                  <a:lnTo>
                    <a:pt x="344" y="331"/>
                  </a:lnTo>
                  <a:lnTo>
                    <a:pt x="351" y="326"/>
                  </a:lnTo>
                  <a:lnTo>
                    <a:pt x="357" y="320"/>
                  </a:lnTo>
                  <a:lnTo>
                    <a:pt x="364" y="315"/>
                  </a:lnTo>
                  <a:lnTo>
                    <a:pt x="370" y="309"/>
                  </a:lnTo>
                  <a:lnTo>
                    <a:pt x="377" y="303"/>
                  </a:lnTo>
                  <a:lnTo>
                    <a:pt x="384" y="299"/>
                  </a:lnTo>
                  <a:lnTo>
                    <a:pt x="392" y="294"/>
                  </a:lnTo>
                  <a:lnTo>
                    <a:pt x="399" y="289"/>
                  </a:lnTo>
                  <a:lnTo>
                    <a:pt x="406" y="284"/>
                  </a:lnTo>
                  <a:lnTo>
                    <a:pt x="413" y="280"/>
                  </a:lnTo>
                  <a:lnTo>
                    <a:pt x="421" y="276"/>
                  </a:lnTo>
                  <a:lnTo>
                    <a:pt x="429" y="271"/>
                  </a:lnTo>
                  <a:lnTo>
                    <a:pt x="437" y="267"/>
                  </a:lnTo>
                  <a:lnTo>
                    <a:pt x="444" y="264"/>
                  </a:lnTo>
                  <a:lnTo>
                    <a:pt x="452" y="260"/>
                  </a:lnTo>
                  <a:lnTo>
                    <a:pt x="461" y="257"/>
                  </a:lnTo>
                  <a:lnTo>
                    <a:pt x="469" y="254"/>
                  </a:lnTo>
                  <a:lnTo>
                    <a:pt x="477" y="251"/>
                  </a:lnTo>
                  <a:lnTo>
                    <a:pt x="486" y="248"/>
                  </a:lnTo>
                  <a:lnTo>
                    <a:pt x="494" y="246"/>
                  </a:lnTo>
                  <a:lnTo>
                    <a:pt x="503" y="243"/>
                  </a:lnTo>
                  <a:lnTo>
                    <a:pt x="512" y="241"/>
                  </a:lnTo>
                  <a:lnTo>
                    <a:pt x="520" y="239"/>
                  </a:lnTo>
                  <a:lnTo>
                    <a:pt x="529" y="238"/>
                  </a:lnTo>
                  <a:lnTo>
                    <a:pt x="538" y="236"/>
                  </a:lnTo>
                  <a:lnTo>
                    <a:pt x="548" y="235"/>
                  </a:lnTo>
                  <a:lnTo>
                    <a:pt x="556" y="234"/>
                  </a:lnTo>
                  <a:lnTo>
                    <a:pt x="565" y="233"/>
                  </a:lnTo>
                  <a:lnTo>
                    <a:pt x="575" y="232"/>
                  </a:lnTo>
                  <a:lnTo>
                    <a:pt x="584" y="232"/>
                  </a:lnTo>
                  <a:lnTo>
                    <a:pt x="593" y="232"/>
                  </a:lnTo>
                  <a:lnTo>
                    <a:pt x="593" y="232"/>
                  </a:lnTo>
                  <a:lnTo>
                    <a:pt x="593" y="232"/>
                  </a:lnTo>
                  <a:lnTo>
                    <a:pt x="593" y="232"/>
                  </a:lnTo>
                  <a:lnTo>
                    <a:pt x="593" y="232"/>
                  </a:lnTo>
                  <a:lnTo>
                    <a:pt x="603" y="232"/>
                  </a:lnTo>
                  <a:lnTo>
                    <a:pt x="612" y="232"/>
                  </a:lnTo>
                  <a:lnTo>
                    <a:pt x="621" y="233"/>
                  </a:lnTo>
                  <a:lnTo>
                    <a:pt x="630" y="234"/>
                  </a:lnTo>
                  <a:lnTo>
                    <a:pt x="639" y="235"/>
                  </a:lnTo>
                  <a:lnTo>
                    <a:pt x="649" y="236"/>
                  </a:lnTo>
                  <a:lnTo>
                    <a:pt x="657" y="238"/>
                  </a:lnTo>
                  <a:lnTo>
                    <a:pt x="666" y="239"/>
                  </a:lnTo>
                  <a:lnTo>
                    <a:pt x="675" y="241"/>
                  </a:lnTo>
                  <a:lnTo>
                    <a:pt x="684" y="243"/>
                  </a:lnTo>
                  <a:lnTo>
                    <a:pt x="693" y="246"/>
                  </a:lnTo>
                  <a:lnTo>
                    <a:pt x="701" y="248"/>
                  </a:lnTo>
                  <a:lnTo>
                    <a:pt x="709" y="251"/>
                  </a:lnTo>
                  <a:lnTo>
                    <a:pt x="717" y="254"/>
                  </a:lnTo>
                  <a:lnTo>
                    <a:pt x="726" y="257"/>
                  </a:lnTo>
                  <a:lnTo>
                    <a:pt x="733" y="260"/>
                  </a:lnTo>
                  <a:lnTo>
                    <a:pt x="742" y="264"/>
                  </a:lnTo>
                  <a:lnTo>
                    <a:pt x="750" y="267"/>
                  </a:lnTo>
                  <a:lnTo>
                    <a:pt x="757" y="271"/>
                  </a:lnTo>
                  <a:lnTo>
                    <a:pt x="765" y="276"/>
                  </a:lnTo>
                  <a:lnTo>
                    <a:pt x="773" y="280"/>
                  </a:lnTo>
                  <a:lnTo>
                    <a:pt x="781" y="284"/>
                  </a:lnTo>
                  <a:lnTo>
                    <a:pt x="788" y="289"/>
                  </a:lnTo>
                  <a:lnTo>
                    <a:pt x="795" y="294"/>
                  </a:lnTo>
                  <a:lnTo>
                    <a:pt x="802" y="299"/>
                  </a:lnTo>
                  <a:lnTo>
                    <a:pt x="809" y="303"/>
                  </a:lnTo>
                  <a:lnTo>
                    <a:pt x="817" y="309"/>
                  </a:lnTo>
                  <a:lnTo>
                    <a:pt x="823" y="315"/>
                  </a:lnTo>
                  <a:lnTo>
                    <a:pt x="829" y="320"/>
                  </a:lnTo>
                  <a:lnTo>
                    <a:pt x="836" y="326"/>
                  </a:lnTo>
                  <a:lnTo>
                    <a:pt x="842" y="331"/>
                  </a:lnTo>
                  <a:lnTo>
                    <a:pt x="849" y="338"/>
                  </a:lnTo>
                  <a:lnTo>
                    <a:pt x="855" y="344"/>
                  </a:lnTo>
                  <a:lnTo>
                    <a:pt x="861" y="351"/>
                  </a:lnTo>
                  <a:lnTo>
                    <a:pt x="866" y="357"/>
                  </a:lnTo>
                  <a:lnTo>
                    <a:pt x="872" y="363"/>
                  </a:lnTo>
                  <a:lnTo>
                    <a:pt x="877" y="371"/>
                  </a:lnTo>
                  <a:lnTo>
                    <a:pt x="883" y="377"/>
                  </a:lnTo>
                  <a:lnTo>
                    <a:pt x="888" y="384"/>
                  </a:lnTo>
                  <a:lnTo>
                    <a:pt x="893" y="391"/>
                  </a:lnTo>
                  <a:lnTo>
                    <a:pt x="897" y="399"/>
                  </a:lnTo>
                  <a:lnTo>
                    <a:pt x="902" y="406"/>
                  </a:lnTo>
                  <a:lnTo>
                    <a:pt x="906" y="413"/>
                  </a:lnTo>
                  <a:lnTo>
                    <a:pt x="911" y="421"/>
                  </a:lnTo>
                  <a:lnTo>
                    <a:pt x="915" y="429"/>
                  </a:lnTo>
                  <a:lnTo>
                    <a:pt x="919" y="437"/>
                  </a:lnTo>
                  <a:lnTo>
                    <a:pt x="923" y="444"/>
                  </a:lnTo>
                  <a:lnTo>
                    <a:pt x="926" y="452"/>
                  </a:lnTo>
                  <a:lnTo>
                    <a:pt x="929" y="461"/>
                  </a:lnTo>
                  <a:lnTo>
                    <a:pt x="933" y="469"/>
                  </a:lnTo>
                  <a:lnTo>
                    <a:pt x="936" y="478"/>
                  </a:lnTo>
                  <a:lnTo>
                    <a:pt x="938" y="486"/>
                  </a:lnTo>
                  <a:lnTo>
                    <a:pt x="941" y="495"/>
                  </a:lnTo>
                  <a:lnTo>
                    <a:pt x="943" y="503"/>
                  </a:lnTo>
                  <a:lnTo>
                    <a:pt x="945" y="512"/>
                  </a:lnTo>
                  <a:lnTo>
                    <a:pt x="947" y="520"/>
                  </a:lnTo>
                  <a:lnTo>
                    <a:pt x="949" y="529"/>
                  </a:lnTo>
                  <a:lnTo>
                    <a:pt x="950" y="538"/>
                  </a:lnTo>
                  <a:lnTo>
                    <a:pt x="952" y="548"/>
                  </a:lnTo>
                  <a:lnTo>
                    <a:pt x="953" y="556"/>
                  </a:lnTo>
                  <a:lnTo>
                    <a:pt x="953" y="565"/>
                  </a:lnTo>
                  <a:lnTo>
                    <a:pt x="954" y="575"/>
                  </a:lnTo>
                  <a:lnTo>
                    <a:pt x="954" y="584"/>
                  </a:lnTo>
                  <a:lnTo>
                    <a:pt x="954" y="593"/>
                  </a:lnTo>
                  <a:lnTo>
                    <a:pt x="954" y="593"/>
                  </a:lnTo>
                  <a:lnTo>
                    <a:pt x="954" y="593"/>
                  </a:lnTo>
                  <a:lnTo>
                    <a:pt x="954" y="593"/>
                  </a:lnTo>
                  <a:lnTo>
                    <a:pt x="954" y="593"/>
                  </a:lnTo>
                  <a:lnTo>
                    <a:pt x="954" y="603"/>
                  </a:lnTo>
                  <a:lnTo>
                    <a:pt x="954" y="612"/>
                  </a:lnTo>
                  <a:lnTo>
                    <a:pt x="953" y="621"/>
                  </a:lnTo>
                  <a:lnTo>
                    <a:pt x="953" y="630"/>
                  </a:lnTo>
                  <a:lnTo>
                    <a:pt x="952" y="640"/>
                  </a:lnTo>
                  <a:lnTo>
                    <a:pt x="950" y="648"/>
                  </a:lnTo>
                  <a:lnTo>
                    <a:pt x="949" y="657"/>
                  </a:lnTo>
                  <a:lnTo>
                    <a:pt x="947" y="666"/>
                  </a:lnTo>
                  <a:lnTo>
                    <a:pt x="945" y="675"/>
                  </a:lnTo>
                  <a:lnTo>
                    <a:pt x="943" y="684"/>
                  </a:lnTo>
                  <a:lnTo>
                    <a:pt x="941" y="692"/>
                  </a:lnTo>
                  <a:lnTo>
                    <a:pt x="938" y="700"/>
                  </a:lnTo>
                  <a:lnTo>
                    <a:pt x="936" y="709"/>
                  </a:lnTo>
                  <a:lnTo>
                    <a:pt x="933" y="717"/>
                  </a:lnTo>
                  <a:lnTo>
                    <a:pt x="929" y="726"/>
                  </a:lnTo>
                  <a:lnTo>
                    <a:pt x="926" y="734"/>
                  </a:lnTo>
                  <a:lnTo>
                    <a:pt x="923" y="742"/>
                  </a:lnTo>
                  <a:lnTo>
                    <a:pt x="919" y="750"/>
                  </a:lnTo>
                  <a:lnTo>
                    <a:pt x="915" y="758"/>
                  </a:lnTo>
                  <a:lnTo>
                    <a:pt x="911" y="765"/>
                  </a:lnTo>
                  <a:lnTo>
                    <a:pt x="906" y="773"/>
                  </a:lnTo>
                  <a:lnTo>
                    <a:pt x="902" y="780"/>
                  </a:lnTo>
                  <a:lnTo>
                    <a:pt x="897" y="788"/>
                  </a:lnTo>
                  <a:lnTo>
                    <a:pt x="893" y="795"/>
                  </a:lnTo>
                  <a:lnTo>
                    <a:pt x="888" y="802"/>
                  </a:lnTo>
                  <a:lnTo>
                    <a:pt x="883" y="809"/>
                  </a:lnTo>
                  <a:lnTo>
                    <a:pt x="877" y="816"/>
                  </a:lnTo>
                  <a:lnTo>
                    <a:pt x="872" y="823"/>
                  </a:lnTo>
                  <a:lnTo>
                    <a:pt x="866" y="830"/>
                  </a:lnTo>
                  <a:lnTo>
                    <a:pt x="861" y="836"/>
                  </a:lnTo>
                  <a:lnTo>
                    <a:pt x="855" y="843"/>
                  </a:lnTo>
                  <a:lnTo>
                    <a:pt x="849" y="848"/>
                  </a:lnTo>
                  <a:lnTo>
                    <a:pt x="841" y="856"/>
                  </a:lnTo>
                  <a:lnTo>
                    <a:pt x="832" y="864"/>
                  </a:lnTo>
                  <a:lnTo>
                    <a:pt x="823" y="872"/>
                  </a:lnTo>
                  <a:lnTo>
                    <a:pt x="814" y="879"/>
                  </a:lnTo>
                  <a:lnTo>
                    <a:pt x="805" y="886"/>
                  </a:lnTo>
                  <a:lnTo>
                    <a:pt x="796" y="892"/>
                  </a:lnTo>
                  <a:lnTo>
                    <a:pt x="786" y="899"/>
                  </a:lnTo>
                  <a:lnTo>
                    <a:pt x="777" y="904"/>
                  </a:lnTo>
                  <a:lnTo>
                    <a:pt x="766" y="910"/>
                  </a:lnTo>
                  <a:lnTo>
                    <a:pt x="756" y="916"/>
                  </a:lnTo>
                  <a:lnTo>
                    <a:pt x="745" y="921"/>
                  </a:lnTo>
                  <a:lnTo>
                    <a:pt x="735" y="925"/>
                  </a:lnTo>
                  <a:lnTo>
                    <a:pt x="725" y="930"/>
                  </a:lnTo>
                  <a:lnTo>
                    <a:pt x="713" y="934"/>
                  </a:lnTo>
                  <a:lnTo>
                    <a:pt x="702" y="938"/>
                  </a:lnTo>
                  <a:lnTo>
                    <a:pt x="691" y="941"/>
                  </a:lnTo>
                  <a:lnTo>
                    <a:pt x="699" y="952"/>
                  </a:lnTo>
                  <a:lnTo>
                    <a:pt x="710" y="949"/>
                  </a:lnTo>
                  <a:lnTo>
                    <a:pt x="721" y="945"/>
                  </a:lnTo>
                  <a:lnTo>
                    <a:pt x="733" y="941"/>
                  </a:lnTo>
                  <a:lnTo>
                    <a:pt x="743" y="936"/>
                  </a:lnTo>
                  <a:lnTo>
                    <a:pt x="754" y="932"/>
                  </a:lnTo>
                  <a:lnTo>
                    <a:pt x="765" y="927"/>
                  </a:lnTo>
                  <a:lnTo>
                    <a:pt x="775" y="921"/>
                  </a:lnTo>
                  <a:lnTo>
                    <a:pt x="785" y="915"/>
                  </a:lnTo>
                  <a:lnTo>
                    <a:pt x="795" y="909"/>
                  </a:lnTo>
                  <a:lnTo>
                    <a:pt x="805" y="903"/>
                  </a:lnTo>
                  <a:lnTo>
                    <a:pt x="814" y="896"/>
                  </a:lnTo>
                  <a:lnTo>
                    <a:pt x="823" y="888"/>
                  </a:lnTo>
                  <a:lnTo>
                    <a:pt x="833" y="881"/>
                  </a:lnTo>
                  <a:lnTo>
                    <a:pt x="841" y="874"/>
                  </a:lnTo>
                  <a:lnTo>
                    <a:pt x="850" y="866"/>
                  </a:lnTo>
                  <a:lnTo>
                    <a:pt x="858" y="858"/>
                  </a:lnTo>
                  <a:lnTo>
                    <a:pt x="865" y="852"/>
                  </a:lnTo>
                  <a:lnTo>
                    <a:pt x="871" y="845"/>
                  </a:lnTo>
                  <a:lnTo>
                    <a:pt x="877" y="838"/>
                  </a:lnTo>
                  <a:lnTo>
                    <a:pt x="882" y="832"/>
                  </a:lnTo>
                  <a:lnTo>
                    <a:pt x="888" y="824"/>
                  </a:lnTo>
                  <a:lnTo>
                    <a:pt x="893" y="817"/>
                  </a:lnTo>
                  <a:lnTo>
                    <a:pt x="898" y="810"/>
                  </a:lnTo>
                  <a:lnTo>
                    <a:pt x="904" y="803"/>
                  </a:lnTo>
                  <a:lnTo>
                    <a:pt x="909" y="795"/>
                  </a:lnTo>
                  <a:lnTo>
                    <a:pt x="913" y="788"/>
                  </a:lnTo>
                  <a:lnTo>
                    <a:pt x="918" y="780"/>
                  </a:lnTo>
                  <a:lnTo>
                    <a:pt x="923" y="772"/>
                  </a:lnTo>
                  <a:lnTo>
                    <a:pt x="927" y="764"/>
                  </a:lnTo>
                  <a:lnTo>
                    <a:pt x="931" y="756"/>
                  </a:lnTo>
                  <a:lnTo>
                    <a:pt x="935" y="748"/>
                  </a:lnTo>
                  <a:lnTo>
                    <a:pt x="938" y="739"/>
                  </a:lnTo>
                  <a:lnTo>
                    <a:pt x="941" y="731"/>
                  </a:lnTo>
                  <a:lnTo>
                    <a:pt x="945" y="722"/>
                  </a:lnTo>
                  <a:lnTo>
                    <a:pt x="948" y="713"/>
                  </a:lnTo>
                  <a:lnTo>
                    <a:pt x="951" y="704"/>
                  </a:lnTo>
                  <a:lnTo>
                    <a:pt x="953" y="696"/>
                  </a:lnTo>
                  <a:lnTo>
                    <a:pt x="956" y="687"/>
                  </a:lnTo>
                  <a:lnTo>
                    <a:pt x="958" y="678"/>
                  </a:lnTo>
                  <a:lnTo>
                    <a:pt x="960" y="669"/>
                  </a:lnTo>
                  <a:lnTo>
                    <a:pt x="961" y="660"/>
                  </a:lnTo>
                  <a:lnTo>
                    <a:pt x="964" y="650"/>
                  </a:lnTo>
                  <a:lnTo>
                    <a:pt x="965" y="641"/>
                  </a:lnTo>
                  <a:lnTo>
                    <a:pt x="965" y="632"/>
                  </a:lnTo>
                  <a:lnTo>
                    <a:pt x="967" y="622"/>
                  </a:lnTo>
                  <a:lnTo>
                    <a:pt x="967" y="612"/>
                  </a:lnTo>
                  <a:lnTo>
                    <a:pt x="968" y="603"/>
                  </a:lnTo>
                  <a:lnTo>
                    <a:pt x="968" y="593"/>
                  </a:lnTo>
                  <a:lnTo>
                    <a:pt x="968" y="593"/>
                  </a:lnTo>
                  <a:lnTo>
                    <a:pt x="968" y="593"/>
                  </a:lnTo>
                  <a:lnTo>
                    <a:pt x="968" y="593"/>
                  </a:lnTo>
                  <a:lnTo>
                    <a:pt x="968" y="593"/>
                  </a:lnTo>
                  <a:lnTo>
                    <a:pt x="968" y="584"/>
                  </a:lnTo>
                  <a:lnTo>
                    <a:pt x="967" y="574"/>
                  </a:lnTo>
                  <a:lnTo>
                    <a:pt x="967" y="564"/>
                  </a:lnTo>
                  <a:lnTo>
                    <a:pt x="965" y="555"/>
                  </a:lnTo>
                  <a:lnTo>
                    <a:pt x="965" y="546"/>
                  </a:lnTo>
                  <a:lnTo>
                    <a:pt x="964" y="536"/>
                  </a:lnTo>
                  <a:lnTo>
                    <a:pt x="961" y="527"/>
                  </a:lnTo>
                  <a:lnTo>
                    <a:pt x="960" y="518"/>
                  </a:lnTo>
                  <a:lnTo>
                    <a:pt x="958" y="509"/>
                  </a:lnTo>
                  <a:lnTo>
                    <a:pt x="956" y="500"/>
                  </a:lnTo>
                  <a:lnTo>
                    <a:pt x="953" y="491"/>
                  </a:lnTo>
                  <a:lnTo>
                    <a:pt x="951" y="482"/>
                  </a:lnTo>
                  <a:lnTo>
                    <a:pt x="948" y="473"/>
                  </a:lnTo>
                  <a:lnTo>
                    <a:pt x="945" y="464"/>
                  </a:lnTo>
                  <a:lnTo>
                    <a:pt x="941" y="456"/>
                  </a:lnTo>
                  <a:lnTo>
                    <a:pt x="938" y="448"/>
                  </a:lnTo>
                  <a:lnTo>
                    <a:pt x="935" y="439"/>
                  </a:lnTo>
                  <a:lnTo>
                    <a:pt x="931" y="431"/>
                  </a:lnTo>
                  <a:lnTo>
                    <a:pt x="927" y="423"/>
                  </a:lnTo>
                  <a:lnTo>
                    <a:pt x="923" y="415"/>
                  </a:lnTo>
                  <a:lnTo>
                    <a:pt x="918" y="407"/>
                  </a:lnTo>
                  <a:lnTo>
                    <a:pt x="913" y="399"/>
                  </a:lnTo>
                  <a:lnTo>
                    <a:pt x="909" y="391"/>
                  </a:lnTo>
                  <a:lnTo>
                    <a:pt x="904" y="383"/>
                  </a:lnTo>
                  <a:lnTo>
                    <a:pt x="898" y="376"/>
                  </a:lnTo>
                  <a:lnTo>
                    <a:pt x="893" y="369"/>
                  </a:lnTo>
                  <a:lnTo>
                    <a:pt x="888" y="362"/>
                  </a:lnTo>
                  <a:lnTo>
                    <a:pt x="882" y="355"/>
                  </a:lnTo>
                  <a:lnTo>
                    <a:pt x="877" y="348"/>
                  </a:lnTo>
                  <a:lnTo>
                    <a:pt x="871" y="342"/>
                  </a:lnTo>
                  <a:lnTo>
                    <a:pt x="865" y="335"/>
                  </a:lnTo>
                  <a:lnTo>
                    <a:pt x="858" y="328"/>
                  </a:lnTo>
                  <a:lnTo>
                    <a:pt x="852" y="322"/>
                  </a:lnTo>
                  <a:lnTo>
                    <a:pt x="845" y="316"/>
                  </a:lnTo>
                  <a:lnTo>
                    <a:pt x="838" y="310"/>
                  </a:lnTo>
                  <a:lnTo>
                    <a:pt x="832" y="304"/>
                  </a:lnTo>
                  <a:lnTo>
                    <a:pt x="825" y="299"/>
                  </a:lnTo>
                  <a:lnTo>
                    <a:pt x="817" y="293"/>
                  </a:lnTo>
                  <a:lnTo>
                    <a:pt x="810" y="288"/>
                  </a:lnTo>
                  <a:lnTo>
                    <a:pt x="803" y="283"/>
                  </a:lnTo>
                  <a:lnTo>
                    <a:pt x="795" y="278"/>
                  </a:lnTo>
                  <a:lnTo>
                    <a:pt x="787" y="273"/>
                  </a:lnTo>
                  <a:lnTo>
                    <a:pt x="780" y="268"/>
                  </a:lnTo>
                  <a:lnTo>
                    <a:pt x="772" y="264"/>
                  </a:lnTo>
                  <a:lnTo>
                    <a:pt x="764" y="259"/>
                  </a:lnTo>
                  <a:lnTo>
                    <a:pt x="756" y="255"/>
                  </a:lnTo>
                  <a:lnTo>
                    <a:pt x="748" y="251"/>
                  </a:lnTo>
                  <a:lnTo>
                    <a:pt x="739" y="248"/>
                  </a:lnTo>
                  <a:lnTo>
                    <a:pt x="731" y="245"/>
                  </a:lnTo>
                  <a:lnTo>
                    <a:pt x="722" y="242"/>
                  </a:lnTo>
                  <a:lnTo>
                    <a:pt x="713" y="239"/>
                  </a:lnTo>
                  <a:lnTo>
                    <a:pt x="705" y="235"/>
                  </a:lnTo>
                  <a:lnTo>
                    <a:pt x="696" y="233"/>
                  </a:lnTo>
                  <a:lnTo>
                    <a:pt x="687" y="231"/>
                  </a:lnTo>
                  <a:lnTo>
                    <a:pt x="678" y="228"/>
                  </a:lnTo>
                  <a:lnTo>
                    <a:pt x="669" y="227"/>
                  </a:lnTo>
                  <a:lnTo>
                    <a:pt x="660" y="225"/>
                  </a:lnTo>
                  <a:lnTo>
                    <a:pt x="650" y="223"/>
                  </a:lnTo>
                  <a:lnTo>
                    <a:pt x="641" y="222"/>
                  </a:lnTo>
                  <a:lnTo>
                    <a:pt x="632" y="221"/>
                  </a:lnTo>
                  <a:lnTo>
                    <a:pt x="622" y="220"/>
                  </a:lnTo>
                  <a:lnTo>
                    <a:pt x="613" y="219"/>
                  </a:lnTo>
                  <a:lnTo>
                    <a:pt x="603" y="219"/>
                  </a:lnTo>
                  <a:lnTo>
                    <a:pt x="593" y="219"/>
                  </a:lnTo>
                  <a:lnTo>
                    <a:pt x="593" y="219"/>
                  </a:lnTo>
                  <a:lnTo>
                    <a:pt x="593" y="219"/>
                  </a:lnTo>
                  <a:lnTo>
                    <a:pt x="593" y="219"/>
                  </a:lnTo>
                  <a:close/>
                  <a:moveTo>
                    <a:pt x="593" y="14"/>
                  </a:moveTo>
                  <a:lnTo>
                    <a:pt x="593" y="14"/>
                  </a:lnTo>
                  <a:lnTo>
                    <a:pt x="593" y="14"/>
                  </a:lnTo>
                  <a:lnTo>
                    <a:pt x="593" y="14"/>
                  </a:lnTo>
                  <a:lnTo>
                    <a:pt x="593" y="14"/>
                  </a:lnTo>
                  <a:lnTo>
                    <a:pt x="578" y="14"/>
                  </a:lnTo>
                  <a:lnTo>
                    <a:pt x="564" y="15"/>
                  </a:lnTo>
                  <a:lnTo>
                    <a:pt x="548" y="15"/>
                  </a:lnTo>
                  <a:lnTo>
                    <a:pt x="534" y="16"/>
                  </a:lnTo>
                  <a:lnTo>
                    <a:pt x="520" y="19"/>
                  </a:lnTo>
                  <a:lnTo>
                    <a:pt x="505" y="20"/>
                  </a:lnTo>
                  <a:lnTo>
                    <a:pt x="491" y="23"/>
                  </a:lnTo>
                  <a:lnTo>
                    <a:pt x="476" y="26"/>
                  </a:lnTo>
                  <a:lnTo>
                    <a:pt x="463" y="28"/>
                  </a:lnTo>
                  <a:lnTo>
                    <a:pt x="448" y="32"/>
                  </a:lnTo>
                  <a:lnTo>
                    <a:pt x="435" y="35"/>
                  </a:lnTo>
                  <a:lnTo>
                    <a:pt x="421" y="40"/>
                  </a:lnTo>
                  <a:lnTo>
                    <a:pt x="408" y="44"/>
                  </a:lnTo>
                  <a:lnTo>
                    <a:pt x="394" y="49"/>
                  </a:lnTo>
                  <a:lnTo>
                    <a:pt x="381" y="54"/>
                  </a:lnTo>
                  <a:lnTo>
                    <a:pt x="368" y="59"/>
                  </a:lnTo>
                  <a:lnTo>
                    <a:pt x="355" y="65"/>
                  </a:lnTo>
                  <a:lnTo>
                    <a:pt x="342" y="71"/>
                  </a:lnTo>
                  <a:lnTo>
                    <a:pt x="329" y="77"/>
                  </a:lnTo>
                  <a:lnTo>
                    <a:pt x="317" y="83"/>
                  </a:lnTo>
                  <a:lnTo>
                    <a:pt x="305" y="91"/>
                  </a:lnTo>
                  <a:lnTo>
                    <a:pt x="292" y="98"/>
                  </a:lnTo>
                  <a:lnTo>
                    <a:pt x="281" y="105"/>
                  </a:lnTo>
                  <a:lnTo>
                    <a:pt x="269" y="113"/>
                  </a:lnTo>
                  <a:lnTo>
                    <a:pt x="258" y="120"/>
                  </a:lnTo>
                  <a:lnTo>
                    <a:pt x="247" y="129"/>
                  </a:lnTo>
                  <a:lnTo>
                    <a:pt x="236" y="137"/>
                  </a:lnTo>
                  <a:lnTo>
                    <a:pt x="224" y="146"/>
                  </a:lnTo>
                  <a:lnTo>
                    <a:pt x="214" y="155"/>
                  </a:lnTo>
                  <a:lnTo>
                    <a:pt x="203" y="164"/>
                  </a:lnTo>
                  <a:lnTo>
                    <a:pt x="193" y="174"/>
                  </a:lnTo>
                  <a:lnTo>
                    <a:pt x="183" y="183"/>
                  </a:lnTo>
                  <a:lnTo>
                    <a:pt x="174" y="194"/>
                  </a:lnTo>
                  <a:lnTo>
                    <a:pt x="164" y="203"/>
                  </a:lnTo>
                  <a:lnTo>
                    <a:pt x="155" y="214"/>
                  </a:lnTo>
                  <a:lnTo>
                    <a:pt x="146" y="224"/>
                  </a:lnTo>
                  <a:lnTo>
                    <a:pt x="137" y="235"/>
                  </a:lnTo>
                  <a:lnTo>
                    <a:pt x="129" y="247"/>
                  </a:lnTo>
                  <a:lnTo>
                    <a:pt x="120" y="258"/>
                  </a:lnTo>
                  <a:lnTo>
                    <a:pt x="112" y="269"/>
                  </a:lnTo>
                  <a:lnTo>
                    <a:pt x="105" y="281"/>
                  </a:lnTo>
                  <a:lnTo>
                    <a:pt x="98" y="292"/>
                  </a:lnTo>
                  <a:lnTo>
                    <a:pt x="91" y="305"/>
                  </a:lnTo>
                  <a:lnTo>
                    <a:pt x="83" y="317"/>
                  </a:lnTo>
                  <a:lnTo>
                    <a:pt x="77" y="330"/>
                  </a:lnTo>
                  <a:lnTo>
                    <a:pt x="71" y="342"/>
                  </a:lnTo>
                  <a:lnTo>
                    <a:pt x="65" y="355"/>
                  </a:lnTo>
                  <a:lnTo>
                    <a:pt x="59" y="367"/>
                  </a:lnTo>
                  <a:lnTo>
                    <a:pt x="54" y="381"/>
                  </a:lnTo>
                  <a:lnTo>
                    <a:pt x="49" y="394"/>
                  </a:lnTo>
                  <a:lnTo>
                    <a:pt x="44" y="408"/>
                  </a:lnTo>
                  <a:lnTo>
                    <a:pt x="39" y="421"/>
                  </a:lnTo>
                  <a:lnTo>
                    <a:pt x="35" y="435"/>
                  </a:lnTo>
                  <a:lnTo>
                    <a:pt x="32" y="448"/>
                  </a:lnTo>
                  <a:lnTo>
                    <a:pt x="28" y="463"/>
                  </a:lnTo>
                  <a:lnTo>
                    <a:pt x="25" y="476"/>
                  </a:lnTo>
                  <a:lnTo>
                    <a:pt x="23" y="491"/>
                  </a:lnTo>
                  <a:lnTo>
                    <a:pt x="20" y="505"/>
                  </a:lnTo>
                  <a:lnTo>
                    <a:pt x="18" y="520"/>
                  </a:lnTo>
                  <a:lnTo>
                    <a:pt x="16" y="534"/>
                  </a:lnTo>
                  <a:lnTo>
                    <a:pt x="15" y="548"/>
                  </a:lnTo>
                  <a:lnTo>
                    <a:pt x="15" y="564"/>
                  </a:lnTo>
                  <a:lnTo>
                    <a:pt x="14" y="578"/>
                  </a:lnTo>
                  <a:lnTo>
                    <a:pt x="14" y="593"/>
                  </a:lnTo>
                  <a:lnTo>
                    <a:pt x="14" y="593"/>
                  </a:lnTo>
                  <a:lnTo>
                    <a:pt x="14" y="593"/>
                  </a:lnTo>
                  <a:lnTo>
                    <a:pt x="14" y="593"/>
                  </a:lnTo>
                  <a:lnTo>
                    <a:pt x="14" y="593"/>
                  </a:lnTo>
                  <a:lnTo>
                    <a:pt x="14" y="608"/>
                  </a:lnTo>
                  <a:lnTo>
                    <a:pt x="15" y="623"/>
                  </a:lnTo>
                  <a:lnTo>
                    <a:pt x="15" y="638"/>
                  </a:lnTo>
                  <a:lnTo>
                    <a:pt x="16" y="652"/>
                  </a:lnTo>
                  <a:lnTo>
                    <a:pt x="18" y="667"/>
                  </a:lnTo>
                  <a:lnTo>
                    <a:pt x="20" y="682"/>
                  </a:lnTo>
                  <a:lnTo>
                    <a:pt x="23" y="696"/>
                  </a:lnTo>
                  <a:lnTo>
                    <a:pt x="25" y="710"/>
                  </a:lnTo>
                  <a:lnTo>
                    <a:pt x="28" y="724"/>
                  </a:lnTo>
                  <a:lnTo>
                    <a:pt x="32" y="738"/>
                  </a:lnTo>
                  <a:lnTo>
                    <a:pt x="35" y="752"/>
                  </a:lnTo>
                  <a:lnTo>
                    <a:pt x="40" y="765"/>
                  </a:lnTo>
                  <a:lnTo>
                    <a:pt x="44" y="779"/>
                  </a:lnTo>
                  <a:lnTo>
                    <a:pt x="49" y="792"/>
                  </a:lnTo>
                  <a:lnTo>
                    <a:pt x="54" y="806"/>
                  </a:lnTo>
                  <a:lnTo>
                    <a:pt x="59" y="819"/>
                  </a:lnTo>
                  <a:lnTo>
                    <a:pt x="65" y="832"/>
                  </a:lnTo>
                  <a:lnTo>
                    <a:pt x="71" y="844"/>
                  </a:lnTo>
                  <a:lnTo>
                    <a:pt x="77" y="857"/>
                  </a:lnTo>
                  <a:lnTo>
                    <a:pt x="83" y="869"/>
                  </a:lnTo>
                  <a:lnTo>
                    <a:pt x="91" y="882"/>
                  </a:lnTo>
                  <a:lnTo>
                    <a:pt x="98" y="894"/>
                  </a:lnTo>
                  <a:lnTo>
                    <a:pt x="105" y="906"/>
                  </a:lnTo>
                  <a:lnTo>
                    <a:pt x="112" y="917"/>
                  </a:lnTo>
                  <a:lnTo>
                    <a:pt x="120" y="928"/>
                  </a:lnTo>
                  <a:lnTo>
                    <a:pt x="129" y="940"/>
                  </a:lnTo>
                  <a:lnTo>
                    <a:pt x="137" y="951"/>
                  </a:lnTo>
                  <a:lnTo>
                    <a:pt x="146" y="962"/>
                  </a:lnTo>
                  <a:lnTo>
                    <a:pt x="155" y="972"/>
                  </a:lnTo>
                  <a:lnTo>
                    <a:pt x="164" y="983"/>
                  </a:lnTo>
                  <a:lnTo>
                    <a:pt x="174" y="993"/>
                  </a:lnTo>
                  <a:lnTo>
                    <a:pt x="183" y="1003"/>
                  </a:lnTo>
                  <a:lnTo>
                    <a:pt x="193" y="1012"/>
                  </a:lnTo>
                  <a:lnTo>
                    <a:pt x="203" y="1022"/>
                  </a:lnTo>
                  <a:lnTo>
                    <a:pt x="214" y="1032"/>
                  </a:lnTo>
                  <a:lnTo>
                    <a:pt x="224" y="1040"/>
                  </a:lnTo>
                  <a:lnTo>
                    <a:pt x="236" y="1049"/>
                  </a:lnTo>
                  <a:lnTo>
                    <a:pt x="247" y="1058"/>
                  </a:lnTo>
                  <a:lnTo>
                    <a:pt x="258" y="1066"/>
                  </a:lnTo>
                  <a:lnTo>
                    <a:pt x="269" y="1074"/>
                  </a:lnTo>
                  <a:lnTo>
                    <a:pt x="281" y="1081"/>
                  </a:lnTo>
                  <a:lnTo>
                    <a:pt x="292" y="1089"/>
                  </a:lnTo>
                  <a:lnTo>
                    <a:pt x="305" y="1096"/>
                  </a:lnTo>
                  <a:lnTo>
                    <a:pt x="317" y="1103"/>
                  </a:lnTo>
                  <a:lnTo>
                    <a:pt x="329" y="1109"/>
                  </a:lnTo>
                  <a:lnTo>
                    <a:pt x="342" y="1116"/>
                  </a:lnTo>
                  <a:lnTo>
                    <a:pt x="355" y="1121"/>
                  </a:lnTo>
                  <a:lnTo>
                    <a:pt x="368" y="1127"/>
                  </a:lnTo>
                  <a:lnTo>
                    <a:pt x="381" y="1133"/>
                  </a:lnTo>
                  <a:lnTo>
                    <a:pt x="394" y="1138"/>
                  </a:lnTo>
                  <a:lnTo>
                    <a:pt x="408" y="1142"/>
                  </a:lnTo>
                  <a:lnTo>
                    <a:pt x="421" y="1147"/>
                  </a:lnTo>
                  <a:lnTo>
                    <a:pt x="435" y="1151"/>
                  </a:lnTo>
                  <a:lnTo>
                    <a:pt x="448" y="1155"/>
                  </a:lnTo>
                  <a:lnTo>
                    <a:pt x="463" y="1158"/>
                  </a:lnTo>
                  <a:lnTo>
                    <a:pt x="476" y="1161"/>
                  </a:lnTo>
                  <a:lnTo>
                    <a:pt x="491" y="1164"/>
                  </a:lnTo>
                  <a:lnTo>
                    <a:pt x="505" y="1166"/>
                  </a:lnTo>
                  <a:lnTo>
                    <a:pt x="520" y="1169"/>
                  </a:lnTo>
                  <a:lnTo>
                    <a:pt x="534" y="1170"/>
                  </a:lnTo>
                  <a:lnTo>
                    <a:pt x="548" y="1171"/>
                  </a:lnTo>
                  <a:lnTo>
                    <a:pt x="564" y="1172"/>
                  </a:lnTo>
                  <a:lnTo>
                    <a:pt x="578" y="1173"/>
                  </a:lnTo>
                  <a:lnTo>
                    <a:pt x="593" y="1173"/>
                  </a:lnTo>
                  <a:lnTo>
                    <a:pt x="593" y="1173"/>
                  </a:lnTo>
                  <a:lnTo>
                    <a:pt x="593" y="1173"/>
                  </a:lnTo>
                  <a:lnTo>
                    <a:pt x="593" y="1173"/>
                  </a:lnTo>
                  <a:lnTo>
                    <a:pt x="593" y="1173"/>
                  </a:lnTo>
                  <a:lnTo>
                    <a:pt x="609" y="1173"/>
                  </a:lnTo>
                  <a:lnTo>
                    <a:pt x="623" y="1172"/>
                  </a:lnTo>
                  <a:lnTo>
                    <a:pt x="638" y="1171"/>
                  </a:lnTo>
                  <a:lnTo>
                    <a:pt x="653" y="1170"/>
                  </a:lnTo>
                  <a:lnTo>
                    <a:pt x="667" y="1169"/>
                  </a:lnTo>
                  <a:lnTo>
                    <a:pt x="681" y="1166"/>
                  </a:lnTo>
                  <a:lnTo>
                    <a:pt x="696" y="1164"/>
                  </a:lnTo>
                  <a:lnTo>
                    <a:pt x="710" y="1161"/>
                  </a:lnTo>
                  <a:lnTo>
                    <a:pt x="725" y="1158"/>
                  </a:lnTo>
                  <a:lnTo>
                    <a:pt x="738" y="1155"/>
                  </a:lnTo>
                  <a:lnTo>
                    <a:pt x="752" y="1151"/>
                  </a:lnTo>
                  <a:lnTo>
                    <a:pt x="765" y="1147"/>
                  </a:lnTo>
                  <a:lnTo>
                    <a:pt x="779" y="1142"/>
                  </a:lnTo>
                  <a:lnTo>
                    <a:pt x="793" y="1138"/>
                  </a:lnTo>
                  <a:lnTo>
                    <a:pt x="806" y="1133"/>
                  </a:lnTo>
                  <a:lnTo>
                    <a:pt x="819" y="1127"/>
                  </a:lnTo>
                  <a:lnTo>
                    <a:pt x="832" y="1121"/>
                  </a:lnTo>
                  <a:lnTo>
                    <a:pt x="845" y="1116"/>
                  </a:lnTo>
                  <a:lnTo>
                    <a:pt x="857" y="1109"/>
                  </a:lnTo>
                  <a:lnTo>
                    <a:pt x="869" y="1103"/>
                  </a:lnTo>
                  <a:lnTo>
                    <a:pt x="882" y="1096"/>
                  </a:lnTo>
                  <a:lnTo>
                    <a:pt x="893" y="1089"/>
                  </a:lnTo>
                  <a:lnTo>
                    <a:pt x="905" y="1081"/>
                  </a:lnTo>
                  <a:lnTo>
                    <a:pt x="917" y="1074"/>
                  </a:lnTo>
                  <a:lnTo>
                    <a:pt x="929" y="1066"/>
                  </a:lnTo>
                  <a:lnTo>
                    <a:pt x="940" y="1058"/>
                  </a:lnTo>
                  <a:lnTo>
                    <a:pt x="951" y="1049"/>
                  </a:lnTo>
                  <a:lnTo>
                    <a:pt x="961" y="1040"/>
                  </a:lnTo>
                  <a:lnTo>
                    <a:pt x="973" y="1032"/>
                  </a:lnTo>
                  <a:lnTo>
                    <a:pt x="983" y="1022"/>
                  </a:lnTo>
                  <a:lnTo>
                    <a:pt x="994" y="1012"/>
                  </a:lnTo>
                  <a:lnTo>
                    <a:pt x="1003" y="1003"/>
                  </a:lnTo>
                  <a:lnTo>
                    <a:pt x="1013" y="993"/>
                  </a:lnTo>
                  <a:lnTo>
                    <a:pt x="1022" y="983"/>
                  </a:lnTo>
                  <a:lnTo>
                    <a:pt x="1032" y="972"/>
                  </a:lnTo>
                  <a:lnTo>
                    <a:pt x="1041" y="962"/>
                  </a:lnTo>
                  <a:lnTo>
                    <a:pt x="1050" y="951"/>
                  </a:lnTo>
                  <a:lnTo>
                    <a:pt x="1058" y="940"/>
                  </a:lnTo>
                  <a:lnTo>
                    <a:pt x="1066" y="928"/>
                  </a:lnTo>
                  <a:lnTo>
                    <a:pt x="1074" y="917"/>
                  </a:lnTo>
                  <a:lnTo>
                    <a:pt x="1082" y="906"/>
                  </a:lnTo>
                  <a:lnTo>
                    <a:pt x="1089" y="894"/>
                  </a:lnTo>
                  <a:lnTo>
                    <a:pt x="1096" y="882"/>
                  </a:lnTo>
                  <a:lnTo>
                    <a:pt x="1103" y="869"/>
                  </a:lnTo>
                  <a:lnTo>
                    <a:pt x="1110" y="857"/>
                  </a:lnTo>
                  <a:lnTo>
                    <a:pt x="1116" y="844"/>
                  </a:lnTo>
                  <a:lnTo>
                    <a:pt x="1122" y="832"/>
                  </a:lnTo>
                  <a:lnTo>
                    <a:pt x="1127" y="819"/>
                  </a:lnTo>
                  <a:lnTo>
                    <a:pt x="1133" y="806"/>
                  </a:lnTo>
                  <a:lnTo>
                    <a:pt x="1138" y="792"/>
                  </a:lnTo>
                  <a:lnTo>
                    <a:pt x="1142" y="779"/>
                  </a:lnTo>
                  <a:lnTo>
                    <a:pt x="1147" y="765"/>
                  </a:lnTo>
                  <a:lnTo>
                    <a:pt x="1151" y="752"/>
                  </a:lnTo>
                  <a:lnTo>
                    <a:pt x="1154" y="738"/>
                  </a:lnTo>
                  <a:lnTo>
                    <a:pt x="1158" y="724"/>
                  </a:lnTo>
                  <a:lnTo>
                    <a:pt x="1162" y="710"/>
                  </a:lnTo>
                  <a:lnTo>
                    <a:pt x="1164" y="696"/>
                  </a:lnTo>
                  <a:lnTo>
                    <a:pt x="1166" y="682"/>
                  </a:lnTo>
                  <a:lnTo>
                    <a:pt x="1168" y="667"/>
                  </a:lnTo>
                  <a:lnTo>
                    <a:pt x="1170" y="652"/>
                  </a:lnTo>
                  <a:lnTo>
                    <a:pt x="1171" y="638"/>
                  </a:lnTo>
                  <a:lnTo>
                    <a:pt x="1172" y="623"/>
                  </a:lnTo>
                  <a:lnTo>
                    <a:pt x="1173" y="608"/>
                  </a:lnTo>
                  <a:lnTo>
                    <a:pt x="1173" y="593"/>
                  </a:lnTo>
                  <a:lnTo>
                    <a:pt x="1173" y="593"/>
                  </a:lnTo>
                  <a:lnTo>
                    <a:pt x="1173" y="593"/>
                  </a:lnTo>
                  <a:lnTo>
                    <a:pt x="1173" y="593"/>
                  </a:lnTo>
                  <a:lnTo>
                    <a:pt x="1173" y="593"/>
                  </a:lnTo>
                  <a:lnTo>
                    <a:pt x="1173" y="578"/>
                  </a:lnTo>
                  <a:lnTo>
                    <a:pt x="1172" y="564"/>
                  </a:lnTo>
                  <a:lnTo>
                    <a:pt x="1171" y="548"/>
                  </a:lnTo>
                  <a:lnTo>
                    <a:pt x="1170" y="534"/>
                  </a:lnTo>
                  <a:lnTo>
                    <a:pt x="1168" y="520"/>
                  </a:lnTo>
                  <a:lnTo>
                    <a:pt x="1166" y="505"/>
                  </a:lnTo>
                  <a:lnTo>
                    <a:pt x="1164" y="491"/>
                  </a:lnTo>
                  <a:lnTo>
                    <a:pt x="1162" y="476"/>
                  </a:lnTo>
                  <a:lnTo>
                    <a:pt x="1158" y="463"/>
                  </a:lnTo>
                  <a:lnTo>
                    <a:pt x="1154" y="448"/>
                  </a:lnTo>
                  <a:lnTo>
                    <a:pt x="1151" y="435"/>
                  </a:lnTo>
                  <a:lnTo>
                    <a:pt x="1147" y="421"/>
                  </a:lnTo>
                  <a:lnTo>
                    <a:pt x="1142" y="408"/>
                  </a:lnTo>
                  <a:lnTo>
                    <a:pt x="1138" y="394"/>
                  </a:lnTo>
                  <a:lnTo>
                    <a:pt x="1133" y="381"/>
                  </a:lnTo>
                  <a:lnTo>
                    <a:pt x="1127" y="367"/>
                  </a:lnTo>
                  <a:lnTo>
                    <a:pt x="1122" y="355"/>
                  </a:lnTo>
                  <a:lnTo>
                    <a:pt x="1116" y="342"/>
                  </a:lnTo>
                  <a:lnTo>
                    <a:pt x="1110" y="330"/>
                  </a:lnTo>
                  <a:lnTo>
                    <a:pt x="1103" y="317"/>
                  </a:lnTo>
                  <a:lnTo>
                    <a:pt x="1096" y="305"/>
                  </a:lnTo>
                  <a:lnTo>
                    <a:pt x="1089" y="292"/>
                  </a:lnTo>
                  <a:lnTo>
                    <a:pt x="1082" y="281"/>
                  </a:lnTo>
                  <a:lnTo>
                    <a:pt x="1074" y="269"/>
                  </a:lnTo>
                  <a:lnTo>
                    <a:pt x="1066" y="258"/>
                  </a:lnTo>
                  <a:lnTo>
                    <a:pt x="1058" y="247"/>
                  </a:lnTo>
                  <a:lnTo>
                    <a:pt x="1050" y="235"/>
                  </a:lnTo>
                  <a:lnTo>
                    <a:pt x="1041" y="224"/>
                  </a:lnTo>
                  <a:lnTo>
                    <a:pt x="1032" y="214"/>
                  </a:lnTo>
                  <a:lnTo>
                    <a:pt x="1022" y="203"/>
                  </a:lnTo>
                  <a:lnTo>
                    <a:pt x="1013" y="194"/>
                  </a:lnTo>
                  <a:lnTo>
                    <a:pt x="1003" y="183"/>
                  </a:lnTo>
                  <a:lnTo>
                    <a:pt x="994" y="174"/>
                  </a:lnTo>
                  <a:lnTo>
                    <a:pt x="983" y="164"/>
                  </a:lnTo>
                  <a:lnTo>
                    <a:pt x="973" y="155"/>
                  </a:lnTo>
                  <a:lnTo>
                    <a:pt x="961" y="146"/>
                  </a:lnTo>
                  <a:lnTo>
                    <a:pt x="951" y="137"/>
                  </a:lnTo>
                  <a:lnTo>
                    <a:pt x="940" y="129"/>
                  </a:lnTo>
                  <a:lnTo>
                    <a:pt x="929" y="120"/>
                  </a:lnTo>
                  <a:lnTo>
                    <a:pt x="917" y="113"/>
                  </a:lnTo>
                  <a:lnTo>
                    <a:pt x="905" y="105"/>
                  </a:lnTo>
                  <a:lnTo>
                    <a:pt x="893" y="98"/>
                  </a:lnTo>
                  <a:lnTo>
                    <a:pt x="882" y="91"/>
                  </a:lnTo>
                  <a:lnTo>
                    <a:pt x="869" y="83"/>
                  </a:lnTo>
                  <a:lnTo>
                    <a:pt x="857" y="77"/>
                  </a:lnTo>
                  <a:lnTo>
                    <a:pt x="845" y="71"/>
                  </a:lnTo>
                  <a:lnTo>
                    <a:pt x="832" y="65"/>
                  </a:lnTo>
                  <a:lnTo>
                    <a:pt x="819" y="59"/>
                  </a:lnTo>
                  <a:lnTo>
                    <a:pt x="806" y="54"/>
                  </a:lnTo>
                  <a:lnTo>
                    <a:pt x="793" y="49"/>
                  </a:lnTo>
                  <a:lnTo>
                    <a:pt x="779" y="44"/>
                  </a:lnTo>
                  <a:lnTo>
                    <a:pt x="765" y="40"/>
                  </a:lnTo>
                  <a:lnTo>
                    <a:pt x="752" y="35"/>
                  </a:lnTo>
                  <a:lnTo>
                    <a:pt x="738" y="32"/>
                  </a:lnTo>
                  <a:lnTo>
                    <a:pt x="725" y="28"/>
                  </a:lnTo>
                  <a:lnTo>
                    <a:pt x="710" y="26"/>
                  </a:lnTo>
                  <a:lnTo>
                    <a:pt x="696" y="23"/>
                  </a:lnTo>
                  <a:lnTo>
                    <a:pt x="681" y="20"/>
                  </a:lnTo>
                  <a:lnTo>
                    <a:pt x="667" y="19"/>
                  </a:lnTo>
                  <a:lnTo>
                    <a:pt x="653" y="16"/>
                  </a:lnTo>
                  <a:lnTo>
                    <a:pt x="638" y="15"/>
                  </a:lnTo>
                  <a:lnTo>
                    <a:pt x="623" y="15"/>
                  </a:lnTo>
                  <a:lnTo>
                    <a:pt x="609" y="14"/>
                  </a:lnTo>
                  <a:lnTo>
                    <a:pt x="59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îṥľîḋè"/>
            <p:cNvSpPr/>
            <p:nvPr/>
          </p:nvSpPr>
          <p:spPr bwMode="auto">
            <a:xfrm>
              <a:off x="2636838" y="3000376"/>
              <a:ext cx="433388" cy="309563"/>
            </a:xfrm>
            <a:custGeom>
              <a:avLst/>
              <a:gdLst>
                <a:gd name="T0" fmla="*/ 121 w 273"/>
                <a:gd name="T1" fmla="*/ 190 h 195"/>
                <a:gd name="T2" fmla="*/ 157 w 273"/>
                <a:gd name="T3" fmla="*/ 186 h 195"/>
                <a:gd name="T4" fmla="*/ 184 w 273"/>
                <a:gd name="T5" fmla="*/ 151 h 195"/>
                <a:gd name="T6" fmla="*/ 206 w 273"/>
                <a:gd name="T7" fmla="*/ 133 h 195"/>
                <a:gd name="T8" fmla="*/ 247 w 273"/>
                <a:gd name="T9" fmla="*/ 119 h 195"/>
                <a:gd name="T10" fmla="*/ 273 w 273"/>
                <a:gd name="T11" fmla="*/ 102 h 195"/>
                <a:gd name="T12" fmla="*/ 245 w 273"/>
                <a:gd name="T13" fmla="*/ 71 h 195"/>
                <a:gd name="T14" fmla="*/ 216 w 273"/>
                <a:gd name="T15" fmla="*/ 35 h 195"/>
                <a:gd name="T16" fmla="*/ 207 w 273"/>
                <a:gd name="T17" fmla="*/ 1 h 195"/>
                <a:gd name="T18" fmla="*/ 172 w 273"/>
                <a:gd name="T19" fmla="*/ 9 h 195"/>
                <a:gd name="T20" fmla="*/ 129 w 273"/>
                <a:gd name="T21" fmla="*/ 24 h 195"/>
                <a:gd name="T22" fmla="*/ 76 w 273"/>
                <a:gd name="T23" fmla="*/ 2 h 195"/>
                <a:gd name="T24" fmla="*/ 62 w 273"/>
                <a:gd name="T25" fmla="*/ 6 h 195"/>
                <a:gd name="T26" fmla="*/ 49 w 273"/>
                <a:gd name="T27" fmla="*/ 57 h 195"/>
                <a:gd name="T28" fmla="*/ 15 w 273"/>
                <a:gd name="T29" fmla="*/ 89 h 195"/>
                <a:gd name="T30" fmla="*/ 1 w 273"/>
                <a:gd name="T31" fmla="*/ 108 h 195"/>
                <a:gd name="T32" fmla="*/ 46 w 273"/>
                <a:gd name="T33" fmla="*/ 132 h 195"/>
                <a:gd name="T34" fmla="*/ 76 w 273"/>
                <a:gd name="T35" fmla="*/ 132 h 195"/>
                <a:gd name="T36" fmla="*/ 130 w 273"/>
                <a:gd name="T37" fmla="*/ 100 h 195"/>
                <a:gd name="T38" fmla="*/ 110 w 273"/>
                <a:gd name="T39" fmla="*/ 80 h 195"/>
                <a:gd name="T40" fmla="*/ 105 w 273"/>
                <a:gd name="T41" fmla="*/ 85 h 195"/>
                <a:gd name="T42" fmla="*/ 69 w 273"/>
                <a:gd name="T43" fmla="*/ 56 h 195"/>
                <a:gd name="T44" fmla="*/ 73 w 273"/>
                <a:gd name="T45" fmla="*/ 13 h 195"/>
                <a:gd name="T46" fmla="*/ 119 w 273"/>
                <a:gd name="T47" fmla="*/ 31 h 195"/>
                <a:gd name="T48" fmla="*/ 154 w 273"/>
                <a:gd name="T49" fmla="*/ 31 h 195"/>
                <a:gd name="T50" fmla="*/ 199 w 273"/>
                <a:gd name="T51" fmla="*/ 13 h 195"/>
                <a:gd name="T52" fmla="*/ 205 w 273"/>
                <a:gd name="T53" fmla="*/ 56 h 195"/>
                <a:gd name="T54" fmla="*/ 168 w 273"/>
                <a:gd name="T55" fmla="*/ 85 h 195"/>
                <a:gd name="T56" fmla="*/ 163 w 273"/>
                <a:gd name="T57" fmla="*/ 80 h 195"/>
                <a:gd name="T58" fmla="*/ 142 w 273"/>
                <a:gd name="T59" fmla="*/ 100 h 195"/>
                <a:gd name="T60" fmla="*/ 145 w 273"/>
                <a:gd name="T61" fmla="*/ 54 h 195"/>
                <a:gd name="T62" fmla="*/ 130 w 273"/>
                <a:gd name="T63" fmla="*/ 61 h 195"/>
                <a:gd name="T64" fmla="*/ 137 w 273"/>
                <a:gd name="T65" fmla="*/ 45 h 195"/>
                <a:gd name="T66" fmla="*/ 113 w 273"/>
                <a:gd name="T67" fmla="*/ 164 h 195"/>
                <a:gd name="T68" fmla="*/ 141 w 273"/>
                <a:gd name="T69" fmla="*/ 173 h 195"/>
                <a:gd name="T70" fmla="*/ 151 w 273"/>
                <a:gd name="T71" fmla="*/ 177 h 195"/>
                <a:gd name="T72" fmla="*/ 121 w 273"/>
                <a:gd name="T73" fmla="*/ 150 h 195"/>
                <a:gd name="T74" fmla="*/ 89 w 273"/>
                <a:gd name="T75" fmla="*/ 134 h 195"/>
                <a:gd name="T76" fmla="*/ 95 w 273"/>
                <a:gd name="T77" fmla="*/ 108 h 195"/>
                <a:gd name="T78" fmla="*/ 133 w 273"/>
                <a:gd name="T79" fmla="*/ 115 h 195"/>
                <a:gd name="T80" fmla="*/ 157 w 273"/>
                <a:gd name="T81" fmla="*/ 105 h 195"/>
                <a:gd name="T82" fmla="*/ 183 w 273"/>
                <a:gd name="T83" fmla="*/ 114 h 195"/>
                <a:gd name="T84" fmla="*/ 177 w 273"/>
                <a:gd name="T85" fmla="*/ 142 h 195"/>
                <a:gd name="T86" fmla="*/ 137 w 273"/>
                <a:gd name="T87" fmla="*/ 164 h 195"/>
                <a:gd name="T88" fmla="*/ 178 w 273"/>
                <a:gd name="T89" fmla="*/ 63 h 195"/>
                <a:gd name="T90" fmla="*/ 161 w 273"/>
                <a:gd name="T91" fmla="*/ 63 h 195"/>
                <a:gd name="T92" fmla="*/ 175 w 273"/>
                <a:gd name="T93" fmla="*/ 96 h 195"/>
                <a:gd name="T94" fmla="*/ 202 w 273"/>
                <a:gd name="T95" fmla="*/ 68 h 195"/>
                <a:gd name="T96" fmla="*/ 236 w 273"/>
                <a:gd name="T97" fmla="*/ 76 h 195"/>
                <a:gd name="T98" fmla="*/ 246 w 273"/>
                <a:gd name="T99" fmla="*/ 107 h 195"/>
                <a:gd name="T100" fmla="*/ 201 w 273"/>
                <a:gd name="T101" fmla="*/ 120 h 195"/>
                <a:gd name="T102" fmla="*/ 178 w 273"/>
                <a:gd name="T103" fmla="*/ 96 h 195"/>
                <a:gd name="T104" fmla="*/ 113 w 273"/>
                <a:gd name="T105" fmla="*/ 62 h 195"/>
                <a:gd name="T106" fmla="*/ 97 w 273"/>
                <a:gd name="T107" fmla="*/ 65 h 195"/>
                <a:gd name="T108" fmla="*/ 104 w 273"/>
                <a:gd name="T109" fmla="*/ 51 h 195"/>
                <a:gd name="T110" fmla="*/ 75 w 273"/>
                <a:gd name="T111" fmla="*/ 120 h 195"/>
                <a:gd name="T112" fmla="*/ 34 w 273"/>
                <a:gd name="T113" fmla="*/ 110 h 195"/>
                <a:gd name="T114" fmla="*/ 34 w 273"/>
                <a:gd name="T115" fmla="*/ 80 h 195"/>
                <a:gd name="T116" fmla="*/ 65 w 273"/>
                <a:gd name="T117" fmla="*/ 67 h 195"/>
                <a:gd name="T118" fmla="*/ 96 w 273"/>
                <a:gd name="T119" fmla="*/ 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 h="195">
                  <a:moveTo>
                    <a:pt x="97" y="154"/>
                  </a:moveTo>
                  <a:lnTo>
                    <a:pt x="98" y="158"/>
                  </a:lnTo>
                  <a:lnTo>
                    <a:pt x="100" y="162"/>
                  </a:lnTo>
                  <a:lnTo>
                    <a:pt x="101" y="166"/>
                  </a:lnTo>
                  <a:lnTo>
                    <a:pt x="103" y="170"/>
                  </a:lnTo>
                  <a:lnTo>
                    <a:pt x="105" y="174"/>
                  </a:lnTo>
                  <a:lnTo>
                    <a:pt x="108" y="177"/>
                  </a:lnTo>
                  <a:lnTo>
                    <a:pt x="111" y="181"/>
                  </a:lnTo>
                  <a:lnTo>
                    <a:pt x="113" y="184"/>
                  </a:lnTo>
                  <a:lnTo>
                    <a:pt x="116" y="186"/>
                  </a:lnTo>
                  <a:lnTo>
                    <a:pt x="119" y="188"/>
                  </a:lnTo>
                  <a:lnTo>
                    <a:pt x="121" y="190"/>
                  </a:lnTo>
                  <a:lnTo>
                    <a:pt x="124" y="191"/>
                  </a:lnTo>
                  <a:lnTo>
                    <a:pt x="126" y="192"/>
                  </a:lnTo>
                  <a:lnTo>
                    <a:pt x="130" y="193"/>
                  </a:lnTo>
                  <a:lnTo>
                    <a:pt x="133" y="194"/>
                  </a:lnTo>
                  <a:lnTo>
                    <a:pt x="137" y="195"/>
                  </a:lnTo>
                  <a:lnTo>
                    <a:pt x="140" y="194"/>
                  </a:lnTo>
                  <a:lnTo>
                    <a:pt x="143" y="193"/>
                  </a:lnTo>
                  <a:lnTo>
                    <a:pt x="146" y="192"/>
                  </a:lnTo>
                  <a:lnTo>
                    <a:pt x="149" y="191"/>
                  </a:lnTo>
                  <a:lnTo>
                    <a:pt x="152" y="190"/>
                  </a:lnTo>
                  <a:lnTo>
                    <a:pt x="154" y="188"/>
                  </a:lnTo>
                  <a:lnTo>
                    <a:pt x="157" y="186"/>
                  </a:lnTo>
                  <a:lnTo>
                    <a:pt x="159" y="184"/>
                  </a:lnTo>
                  <a:lnTo>
                    <a:pt x="162" y="181"/>
                  </a:lnTo>
                  <a:lnTo>
                    <a:pt x="165" y="177"/>
                  </a:lnTo>
                  <a:lnTo>
                    <a:pt x="167" y="174"/>
                  </a:lnTo>
                  <a:lnTo>
                    <a:pt x="170" y="170"/>
                  </a:lnTo>
                  <a:lnTo>
                    <a:pt x="171" y="166"/>
                  </a:lnTo>
                  <a:lnTo>
                    <a:pt x="174" y="162"/>
                  </a:lnTo>
                  <a:lnTo>
                    <a:pt x="175" y="158"/>
                  </a:lnTo>
                  <a:lnTo>
                    <a:pt x="177" y="154"/>
                  </a:lnTo>
                  <a:lnTo>
                    <a:pt x="177" y="154"/>
                  </a:lnTo>
                  <a:lnTo>
                    <a:pt x="180" y="152"/>
                  </a:lnTo>
                  <a:lnTo>
                    <a:pt x="184" y="151"/>
                  </a:lnTo>
                  <a:lnTo>
                    <a:pt x="186" y="149"/>
                  </a:lnTo>
                  <a:lnTo>
                    <a:pt x="190" y="147"/>
                  </a:lnTo>
                  <a:lnTo>
                    <a:pt x="192" y="144"/>
                  </a:lnTo>
                  <a:lnTo>
                    <a:pt x="194" y="140"/>
                  </a:lnTo>
                  <a:lnTo>
                    <a:pt x="196" y="136"/>
                  </a:lnTo>
                  <a:lnTo>
                    <a:pt x="197" y="132"/>
                  </a:lnTo>
                  <a:lnTo>
                    <a:pt x="197" y="132"/>
                  </a:lnTo>
                  <a:lnTo>
                    <a:pt x="198" y="131"/>
                  </a:lnTo>
                  <a:lnTo>
                    <a:pt x="198" y="132"/>
                  </a:lnTo>
                  <a:lnTo>
                    <a:pt x="198" y="132"/>
                  </a:lnTo>
                  <a:lnTo>
                    <a:pt x="202" y="132"/>
                  </a:lnTo>
                  <a:lnTo>
                    <a:pt x="206" y="133"/>
                  </a:lnTo>
                  <a:lnTo>
                    <a:pt x="210" y="134"/>
                  </a:lnTo>
                  <a:lnTo>
                    <a:pt x="215" y="134"/>
                  </a:lnTo>
                  <a:lnTo>
                    <a:pt x="219" y="133"/>
                  </a:lnTo>
                  <a:lnTo>
                    <a:pt x="222" y="132"/>
                  </a:lnTo>
                  <a:lnTo>
                    <a:pt x="225" y="132"/>
                  </a:lnTo>
                  <a:lnTo>
                    <a:pt x="227" y="132"/>
                  </a:lnTo>
                  <a:lnTo>
                    <a:pt x="229" y="131"/>
                  </a:lnTo>
                  <a:lnTo>
                    <a:pt x="231" y="129"/>
                  </a:lnTo>
                  <a:lnTo>
                    <a:pt x="233" y="128"/>
                  </a:lnTo>
                  <a:lnTo>
                    <a:pt x="237" y="124"/>
                  </a:lnTo>
                  <a:lnTo>
                    <a:pt x="242" y="121"/>
                  </a:lnTo>
                  <a:lnTo>
                    <a:pt x="247" y="119"/>
                  </a:lnTo>
                  <a:lnTo>
                    <a:pt x="254" y="116"/>
                  </a:lnTo>
                  <a:lnTo>
                    <a:pt x="260" y="113"/>
                  </a:lnTo>
                  <a:lnTo>
                    <a:pt x="266" y="111"/>
                  </a:lnTo>
                  <a:lnTo>
                    <a:pt x="268" y="110"/>
                  </a:lnTo>
                  <a:lnTo>
                    <a:pt x="270" y="109"/>
                  </a:lnTo>
                  <a:lnTo>
                    <a:pt x="271" y="108"/>
                  </a:lnTo>
                  <a:lnTo>
                    <a:pt x="272" y="107"/>
                  </a:lnTo>
                  <a:lnTo>
                    <a:pt x="273" y="106"/>
                  </a:lnTo>
                  <a:lnTo>
                    <a:pt x="273" y="105"/>
                  </a:lnTo>
                  <a:lnTo>
                    <a:pt x="273" y="104"/>
                  </a:lnTo>
                  <a:lnTo>
                    <a:pt x="273" y="104"/>
                  </a:lnTo>
                  <a:lnTo>
                    <a:pt x="273" y="102"/>
                  </a:lnTo>
                  <a:lnTo>
                    <a:pt x="272" y="101"/>
                  </a:lnTo>
                  <a:lnTo>
                    <a:pt x="271" y="100"/>
                  </a:lnTo>
                  <a:lnTo>
                    <a:pt x="270" y="99"/>
                  </a:lnTo>
                  <a:lnTo>
                    <a:pt x="266" y="96"/>
                  </a:lnTo>
                  <a:lnTo>
                    <a:pt x="261" y="91"/>
                  </a:lnTo>
                  <a:lnTo>
                    <a:pt x="258" y="89"/>
                  </a:lnTo>
                  <a:lnTo>
                    <a:pt x="255" y="86"/>
                  </a:lnTo>
                  <a:lnTo>
                    <a:pt x="253" y="83"/>
                  </a:lnTo>
                  <a:lnTo>
                    <a:pt x="251" y="79"/>
                  </a:lnTo>
                  <a:lnTo>
                    <a:pt x="249" y="76"/>
                  </a:lnTo>
                  <a:lnTo>
                    <a:pt x="247" y="74"/>
                  </a:lnTo>
                  <a:lnTo>
                    <a:pt x="245" y="71"/>
                  </a:lnTo>
                  <a:lnTo>
                    <a:pt x="242" y="67"/>
                  </a:lnTo>
                  <a:lnTo>
                    <a:pt x="238" y="65"/>
                  </a:lnTo>
                  <a:lnTo>
                    <a:pt x="234" y="62"/>
                  </a:lnTo>
                  <a:lnTo>
                    <a:pt x="230" y="59"/>
                  </a:lnTo>
                  <a:lnTo>
                    <a:pt x="227" y="58"/>
                  </a:lnTo>
                  <a:lnTo>
                    <a:pt x="224" y="57"/>
                  </a:lnTo>
                  <a:lnTo>
                    <a:pt x="220" y="56"/>
                  </a:lnTo>
                  <a:lnTo>
                    <a:pt x="220" y="54"/>
                  </a:lnTo>
                  <a:lnTo>
                    <a:pt x="220" y="50"/>
                  </a:lnTo>
                  <a:lnTo>
                    <a:pt x="219" y="46"/>
                  </a:lnTo>
                  <a:lnTo>
                    <a:pt x="219" y="43"/>
                  </a:lnTo>
                  <a:lnTo>
                    <a:pt x="216" y="35"/>
                  </a:lnTo>
                  <a:lnTo>
                    <a:pt x="214" y="27"/>
                  </a:lnTo>
                  <a:lnTo>
                    <a:pt x="212" y="23"/>
                  </a:lnTo>
                  <a:lnTo>
                    <a:pt x="211" y="19"/>
                  </a:lnTo>
                  <a:lnTo>
                    <a:pt x="210" y="13"/>
                  </a:lnTo>
                  <a:lnTo>
                    <a:pt x="210" y="8"/>
                  </a:lnTo>
                  <a:lnTo>
                    <a:pt x="210" y="6"/>
                  </a:lnTo>
                  <a:lnTo>
                    <a:pt x="210" y="4"/>
                  </a:lnTo>
                  <a:lnTo>
                    <a:pt x="210" y="3"/>
                  </a:lnTo>
                  <a:lnTo>
                    <a:pt x="210" y="3"/>
                  </a:lnTo>
                  <a:lnTo>
                    <a:pt x="210" y="2"/>
                  </a:lnTo>
                  <a:lnTo>
                    <a:pt x="209" y="2"/>
                  </a:lnTo>
                  <a:lnTo>
                    <a:pt x="207" y="1"/>
                  </a:lnTo>
                  <a:lnTo>
                    <a:pt x="205" y="0"/>
                  </a:lnTo>
                  <a:lnTo>
                    <a:pt x="203" y="0"/>
                  </a:lnTo>
                  <a:lnTo>
                    <a:pt x="202" y="0"/>
                  </a:lnTo>
                  <a:lnTo>
                    <a:pt x="201" y="0"/>
                  </a:lnTo>
                  <a:lnTo>
                    <a:pt x="200" y="1"/>
                  </a:lnTo>
                  <a:lnTo>
                    <a:pt x="197" y="2"/>
                  </a:lnTo>
                  <a:lnTo>
                    <a:pt x="194" y="3"/>
                  </a:lnTo>
                  <a:lnTo>
                    <a:pt x="190" y="5"/>
                  </a:lnTo>
                  <a:lnTo>
                    <a:pt x="186" y="6"/>
                  </a:lnTo>
                  <a:lnTo>
                    <a:pt x="182" y="7"/>
                  </a:lnTo>
                  <a:lnTo>
                    <a:pt x="177" y="7"/>
                  </a:lnTo>
                  <a:lnTo>
                    <a:pt x="172" y="9"/>
                  </a:lnTo>
                  <a:lnTo>
                    <a:pt x="169" y="11"/>
                  </a:lnTo>
                  <a:lnTo>
                    <a:pt x="164" y="12"/>
                  </a:lnTo>
                  <a:lnTo>
                    <a:pt x="160" y="15"/>
                  </a:lnTo>
                  <a:lnTo>
                    <a:pt x="156" y="17"/>
                  </a:lnTo>
                  <a:lnTo>
                    <a:pt x="152" y="19"/>
                  </a:lnTo>
                  <a:lnTo>
                    <a:pt x="145" y="24"/>
                  </a:lnTo>
                  <a:lnTo>
                    <a:pt x="137" y="30"/>
                  </a:lnTo>
                  <a:lnTo>
                    <a:pt x="137" y="30"/>
                  </a:lnTo>
                  <a:lnTo>
                    <a:pt x="137" y="30"/>
                  </a:lnTo>
                  <a:lnTo>
                    <a:pt x="136" y="30"/>
                  </a:lnTo>
                  <a:lnTo>
                    <a:pt x="136" y="30"/>
                  </a:lnTo>
                  <a:lnTo>
                    <a:pt x="129" y="24"/>
                  </a:lnTo>
                  <a:lnTo>
                    <a:pt x="121" y="19"/>
                  </a:lnTo>
                  <a:lnTo>
                    <a:pt x="117" y="17"/>
                  </a:lnTo>
                  <a:lnTo>
                    <a:pt x="113" y="15"/>
                  </a:lnTo>
                  <a:lnTo>
                    <a:pt x="109" y="12"/>
                  </a:lnTo>
                  <a:lnTo>
                    <a:pt x="105" y="11"/>
                  </a:lnTo>
                  <a:lnTo>
                    <a:pt x="101" y="9"/>
                  </a:lnTo>
                  <a:lnTo>
                    <a:pt x="96" y="7"/>
                  </a:lnTo>
                  <a:lnTo>
                    <a:pt x="91" y="7"/>
                  </a:lnTo>
                  <a:lnTo>
                    <a:pt x="87" y="6"/>
                  </a:lnTo>
                  <a:lnTo>
                    <a:pt x="83" y="5"/>
                  </a:lnTo>
                  <a:lnTo>
                    <a:pt x="80" y="3"/>
                  </a:lnTo>
                  <a:lnTo>
                    <a:pt x="76" y="2"/>
                  </a:lnTo>
                  <a:lnTo>
                    <a:pt x="73" y="1"/>
                  </a:lnTo>
                  <a:lnTo>
                    <a:pt x="72" y="0"/>
                  </a:lnTo>
                  <a:lnTo>
                    <a:pt x="71" y="0"/>
                  </a:lnTo>
                  <a:lnTo>
                    <a:pt x="69" y="0"/>
                  </a:lnTo>
                  <a:lnTo>
                    <a:pt x="69" y="0"/>
                  </a:lnTo>
                  <a:lnTo>
                    <a:pt x="66" y="1"/>
                  </a:lnTo>
                  <a:lnTo>
                    <a:pt x="64" y="2"/>
                  </a:lnTo>
                  <a:lnTo>
                    <a:pt x="64" y="2"/>
                  </a:lnTo>
                  <a:lnTo>
                    <a:pt x="63" y="3"/>
                  </a:lnTo>
                  <a:lnTo>
                    <a:pt x="63" y="3"/>
                  </a:lnTo>
                  <a:lnTo>
                    <a:pt x="63" y="4"/>
                  </a:lnTo>
                  <a:lnTo>
                    <a:pt x="62" y="6"/>
                  </a:lnTo>
                  <a:lnTo>
                    <a:pt x="63" y="8"/>
                  </a:lnTo>
                  <a:lnTo>
                    <a:pt x="62" y="13"/>
                  </a:lnTo>
                  <a:lnTo>
                    <a:pt x="61" y="19"/>
                  </a:lnTo>
                  <a:lnTo>
                    <a:pt x="61" y="23"/>
                  </a:lnTo>
                  <a:lnTo>
                    <a:pt x="60" y="27"/>
                  </a:lnTo>
                  <a:lnTo>
                    <a:pt x="57" y="35"/>
                  </a:lnTo>
                  <a:lnTo>
                    <a:pt x="54" y="43"/>
                  </a:lnTo>
                  <a:lnTo>
                    <a:pt x="53" y="46"/>
                  </a:lnTo>
                  <a:lnTo>
                    <a:pt x="53" y="50"/>
                  </a:lnTo>
                  <a:lnTo>
                    <a:pt x="53" y="54"/>
                  </a:lnTo>
                  <a:lnTo>
                    <a:pt x="53" y="56"/>
                  </a:lnTo>
                  <a:lnTo>
                    <a:pt x="49" y="57"/>
                  </a:lnTo>
                  <a:lnTo>
                    <a:pt x="46" y="58"/>
                  </a:lnTo>
                  <a:lnTo>
                    <a:pt x="43" y="59"/>
                  </a:lnTo>
                  <a:lnTo>
                    <a:pt x="39" y="62"/>
                  </a:lnTo>
                  <a:lnTo>
                    <a:pt x="34" y="65"/>
                  </a:lnTo>
                  <a:lnTo>
                    <a:pt x="31" y="67"/>
                  </a:lnTo>
                  <a:lnTo>
                    <a:pt x="29" y="71"/>
                  </a:lnTo>
                  <a:lnTo>
                    <a:pt x="26" y="74"/>
                  </a:lnTo>
                  <a:lnTo>
                    <a:pt x="24" y="76"/>
                  </a:lnTo>
                  <a:lnTo>
                    <a:pt x="22" y="79"/>
                  </a:lnTo>
                  <a:lnTo>
                    <a:pt x="20" y="83"/>
                  </a:lnTo>
                  <a:lnTo>
                    <a:pt x="17" y="86"/>
                  </a:lnTo>
                  <a:lnTo>
                    <a:pt x="15" y="89"/>
                  </a:lnTo>
                  <a:lnTo>
                    <a:pt x="13" y="91"/>
                  </a:lnTo>
                  <a:lnTo>
                    <a:pt x="7" y="96"/>
                  </a:lnTo>
                  <a:lnTo>
                    <a:pt x="3" y="99"/>
                  </a:lnTo>
                  <a:lnTo>
                    <a:pt x="1" y="100"/>
                  </a:lnTo>
                  <a:lnTo>
                    <a:pt x="1" y="101"/>
                  </a:lnTo>
                  <a:lnTo>
                    <a:pt x="0" y="102"/>
                  </a:lnTo>
                  <a:lnTo>
                    <a:pt x="0" y="104"/>
                  </a:lnTo>
                  <a:lnTo>
                    <a:pt x="0" y="104"/>
                  </a:lnTo>
                  <a:lnTo>
                    <a:pt x="0" y="105"/>
                  </a:lnTo>
                  <a:lnTo>
                    <a:pt x="0" y="106"/>
                  </a:lnTo>
                  <a:lnTo>
                    <a:pt x="1" y="107"/>
                  </a:lnTo>
                  <a:lnTo>
                    <a:pt x="1" y="108"/>
                  </a:lnTo>
                  <a:lnTo>
                    <a:pt x="3" y="109"/>
                  </a:lnTo>
                  <a:lnTo>
                    <a:pt x="5" y="110"/>
                  </a:lnTo>
                  <a:lnTo>
                    <a:pt x="7" y="111"/>
                  </a:lnTo>
                  <a:lnTo>
                    <a:pt x="13" y="113"/>
                  </a:lnTo>
                  <a:lnTo>
                    <a:pt x="20" y="116"/>
                  </a:lnTo>
                  <a:lnTo>
                    <a:pt x="26" y="119"/>
                  </a:lnTo>
                  <a:lnTo>
                    <a:pt x="31" y="121"/>
                  </a:lnTo>
                  <a:lnTo>
                    <a:pt x="36" y="124"/>
                  </a:lnTo>
                  <a:lnTo>
                    <a:pt x="40" y="128"/>
                  </a:lnTo>
                  <a:lnTo>
                    <a:pt x="42" y="129"/>
                  </a:lnTo>
                  <a:lnTo>
                    <a:pt x="44" y="131"/>
                  </a:lnTo>
                  <a:lnTo>
                    <a:pt x="46" y="132"/>
                  </a:lnTo>
                  <a:lnTo>
                    <a:pt x="48" y="132"/>
                  </a:lnTo>
                  <a:lnTo>
                    <a:pt x="50" y="132"/>
                  </a:lnTo>
                  <a:lnTo>
                    <a:pt x="54" y="133"/>
                  </a:lnTo>
                  <a:lnTo>
                    <a:pt x="58" y="134"/>
                  </a:lnTo>
                  <a:lnTo>
                    <a:pt x="62" y="134"/>
                  </a:lnTo>
                  <a:lnTo>
                    <a:pt x="67" y="133"/>
                  </a:lnTo>
                  <a:lnTo>
                    <a:pt x="72" y="132"/>
                  </a:lnTo>
                  <a:lnTo>
                    <a:pt x="74" y="132"/>
                  </a:lnTo>
                  <a:lnTo>
                    <a:pt x="76" y="132"/>
                  </a:lnTo>
                  <a:lnTo>
                    <a:pt x="76" y="131"/>
                  </a:lnTo>
                  <a:lnTo>
                    <a:pt x="76" y="132"/>
                  </a:lnTo>
                  <a:lnTo>
                    <a:pt x="76" y="132"/>
                  </a:lnTo>
                  <a:lnTo>
                    <a:pt x="77" y="136"/>
                  </a:lnTo>
                  <a:lnTo>
                    <a:pt x="79" y="140"/>
                  </a:lnTo>
                  <a:lnTo>
                    <a:pt x="81" y="144"/>
                  </a:lnTo>
                  <a:lnTo>
                    <a:pt x="84" y="147"/>
                  </a:lnTo>
                  <a:lnTo>
                    <a:pt x="86" y="149"/>
                  </a:lnTo>
                  <a:lnTo>
                    <a:pt x="89" y="151"/>
                  </a:lnTo>
                  <a:lnTo>
                    <a:pt x="93" y="152"/>
                  </a:lnTo>
                  <a:lnTo>
                    <a:pt x="97" y="154"/>
                  </a:lnTo>
                  <a:lnTo>
                    <a:pt x="97" y="154"/>
                  </a:lnTo>
                  <a:lnTo>
                    <a:pt x="97" y="154"/>
                  </a:lnTo>
                  <a:close/>
                  <a:moveTo>
                    <a:pt x="130" y="71"/>
                  </a:moveTo>
                  <a:lnTo>
                    <a:pt x="130" y="100"/>
                  </a:lnTo>
                  <a:lnTo>
                    <a:pt x="130" y="100"/>
                  </a:lnTo>
                  <a:lnTo>
                    <a:pt x="129" y="100"/>
                  </a:lnTo>
                  <a:lnTo>
                    <a:pt x="129" y="97"/>
                  </a:lnTo>
                  <a:lnTo>
                    <a:pt x="129" y="95"/>
                  </a:lnTo>
                  <a:lnTo>
                    <a:pt x="127" y="91"/>
                  </a:lnTo>
                  <a:lnTo>
                    <a:pt x="125" y="86"/>
                  </a:lnTo>
                  <a:lnTo>
                    <a:pt x="123" y="80"/>
                  </a:lnTo>
                  <a:lnTo>
                    <a:pt x="120" y="76"/>
                  </a:lnTo>
                  <a:lnTo>
                    <a:pt x="117" y="72"/>
                  </a:lnTo>
                  <a:lnTo>
                    <a:pt x="117" y="71"/>
                  </a:lnTo>
                  <a:lnTo>
                    <a:pt x="108" y="78"/>
                  </a:lnTo>
                  <a:lnTo>
                    <a:pt x="110" y="80"/>
                  </a:lnTo>
                  <a:lnTo>
                    <a:pt x="112" y="84"/>
                  </a:lnTo>
                  <a:lnTo>
                    <a:pt x="114" y="88"/>
                  </a:lnTo>
                  <a:lnTo>
                    <a:pt x="116" y="92"/>
                  </a:lnTo>
                  <a:lnTo>
                    <a:pt x="117" y="93"/>
                  </a:lnTo>
                  <a:lnTo>
                    <a:pt x="117" y="95"/>
                  </a:lnTo>
                  <a:lnTo>
                    <a:pt x="115" y="94"/>
                  </a:lnTo>
                  <a:lnTo>
                    <a:pt x="113" y="93"/>
                  </a:lnTo>
                  <a:lnTo>
                    <a:pt x="110" y="93"/>
                  </a:lnTo>
                  <a:lnTo>
                    <a:pt x="108" y="93"/>
                  </a:lnTo>
                  <a:lnTo>
                    <a:pt x="107" y="91"/>
                  </a:lnTo>
                  <a:lnTo>
                    <a:pt x="106" y="88"/>
                  </a:lnTo>
                  <a:lnTo>
                    <a:pt x="105" y="85"/>
                  </a:lnTo>
                  <a:lnTo>
                    <a:pt x="102" y="80"/>
                  </a:lnTo>
                  <a:lnTo>
                    <a:pt x="101" y="78"/>
                  </a:lnTo>
                  <a:lnTo>
                    <a:pt x="99" y="75"/>
                  </a:lnTo>
                  <a:lnTo>
                    <a:pt x="97" y="71"/>
                  </a:lnTo>
                  <a:lnTo>
                    <a:pt x="94" y="69"/>
                  </a:lnTo>
                  <a:lnTo>
                    <a:pt x="92" y="67"/>
                  </a:lnTo>
                  <a:lnTo>
                    <a:pt x="89" y="64"/>
                  </a:lnTo>
                  <a:lnTo>
                    <a:pt x="85" y="62"/>
                  </a:lnTo>
                  <a:lnTo>
                    <a:pt x="81" y="59"/>
                  </a:lnTo>
                  <a:lnTo>
                    <a:pt x="77" y="58"/>
                  </a:lnTo>
                  <a:lnTo>
                    <a:pt x="73" y="57"/>
                  </a:lnTo>
                  <a:lnTo>
                    <a:pt x="69" y="56"/>
                  </a:lnTo>
                  <a:lnTo>
                    <a:pt x="65" y="56"/>
                  </a:lnTo>
                  <a:lnTo>
                    <a:pt x="65" y="55"/>
                  </a:lnTo>
                  <a:lnTo>
                    <a:pt x="65" y="50"/>
                  </a:lnTo>
                  <a:lnTo>
                    <a:pt x="65" y="45"/>
                  </a:lnTo>
                  <a:lnTo>
                    <a:pt x="67" y="41"/>
                  </a:lnTo>
                  <a:lnTo>
                    <a:pt x="69" y="35"/>
                  </a:lnTo>
                  <a:lnTo>
                    <a:pt x="69" y="32"/>
                  </a:lnTo>
                  <a:lnTo>
                    <a:pt x="71" y="29"/>
                  </a:lnTo>
                  <a:lnTo>
                    <a:pt x="72" y="26"/>
                  </a:lnTo>
                  <a:lnTo>
                    <a:pt x="72" y="23"/>
                  </a:lnTo>
                  <a:lnTo>
                    <a:pt x="73" y="17"/>
                  </a:lnTo>
                  <a:lnTo>
                    <a:pt x="73" y="13"/>
                  </a:lnTo>
                  <a:lnTo>
                    <a:pt x="74" y="13"/>
                  </a:lnTo>
                  <a:lnTo>
                    <a:pt x="77" y="15"/>
                  </a:lnTo>
                  <a:lnTo>
                    <a:pt x="81" y="16"/>
                  </a:lnTo>
                  <a:lnTo>
                    <a:pt x="87" y="17"/>
                  </a:lnTo>
                  <a:lnTo>
                    <a:pt x="95" y="19"/>
                  </a:lnTo>
                  <a:lnTo>
                    <a:pt x="101" y="20"/>
                  </a:lnTo>
                  <a:lnTo>
                    <a:pt x="104" y="22"/>
                  </a:lnTo>
                  <a:lnTo>
                    <a:pt x="106" y="23"/>
                  </a:lnTo>
                  <a:lnTo>
                    <a:pt x="108" y="24"/>
                  </a:lnTo>
                  <a:lnTo>
                    <a:pt x="110" y="25"/>
                  </a:lnTo>
                  <a:lnTo>
                    <a:pt x="115" y="28"/>
                  </a:lnTo>
                  <a:lnTo>
                    <a:pt x="119" y="31"/>
                  </a:lnTo>
                  <a:lnTo>
                    <a:pt x="123" y="35"/>
                  </a:lnTo>
                  <a:lnTo>
                    <a:pt x="128" y="38"/>
                  </a:lnTo>
                  <a:lnTo>
                    <a:pt x="129" y="39"/>
                  </a:lnTo>
                  <a:lnTo>
                    <a:pt x="132" y="40"/>
                  </a:lnTo>
                  <a:lnTo>
                    <a:pt x="134" y="41"/>
                  </a:lnTo>
                  <a:lnTo>
                    <a:pt x="137" y="42"/>
                  </a:lnTo>
                  <a:lnTo>
                    <a:pt x="139" y="41"/>
                  </a:lnTo>
                  <a:lnTo>
                    <a:pt x="141" y="40"/>
                  </a:lnTo>
                  <a:lnTo>
                    <a:pt x="143" y="39"/>
                  </a:lnTo>
                  <a:lnTo>
                    <a:pt x="145" y="38"/>
                  </a:lnTo>
                  <a:lnTo>
                    <a:pt x="150" y="35"/>
                  </a:lnTo>
                  <a:lnTo>
                    <a:pt x="154" y="31"/>
                  </a:lnTo>
                  <a:lnTo>
                    <a:pt x="158" y="28"/>
                  </a:lnTo>
                  <a:lnTo>
                    <a:pt x="162" y="25"/>
                  </a:lnTo>
                  <a:lnTo>
                    <a:pt x="165" y="24"/>
                  </a:lnTo>
                  <a:lnTo>
                    <a:pt x="167" y="23"/>
                  </a:lnTo>
                  <a:lnTo>
                    <a:pt x="170" y="22"/>
                  </a:lnTo>
                  <a:lnTo>
                    <a:pt x="172" y="20"/>
                  </a:lnTo>
                  <a:lnTo>
                    <a:pt x="178" y="19"/>
                  </a:lnTo>
                  <a:lnTo>
                    <a:pt x="186" y="17"/>
                  </a:lnTo>
                  <a:lnTo>
                    <a:pt x="192" y="16"/>
                  </a:lnTo>
                  <a:lnTo>
                    <a:pt x="196" y="15"/>
                  </a:lnTo>
                  <a:lnTo>
                    <a:pt x="199" y="13"/>
                  </a:lnTo>
                  <a:lnTo>
                    <a:pt x="199" y="13"/>
                  </a:lnTo>
                  <a:lnTo>
                    <a:pt x="200" y="17"/>
                  </a:lnTo>
                  <a:lnTo>
                    <a:pt x="201" y="23"/>
                  </a:lnTo>
                  <a:lnTo>
                    <a:pt x="202" y="26"/>
                  </a:lnTo>
                  <a:lnTo>
                    <a:pt x="202" y="29"/>
                  </a:lnTo>
                  <a:lnTo>
                    <a:pt x="203" y="32"/>
                  </a:lnTo>
                  <a:lnTo>
                    <a:pt x="205" y="35"/>
                  </a:lnTo>
                  <a:lnTo>
                    <a:pt x="206" y="41"/>
                  </a:lnTo>
                  <a:lnTo>
                    <a:pt x="208" y="45"/>
                  </a:lnTo>
                  <a:lnTo>
                    <a:pt x="208" y="50"/>
                  </a:lnTo>
                  <a:lnTo>
                    <a:pt x="208" y="55"/>
                  </a:lnTo>
                  <a:lnTo>
                    <a:pt x="208" y="56"/>
                  </a:lnTo>
                  <a:lnTo>
                    <a:pt x="205" y="56"/>
                  </a:lnTo>
                  <a:lnTo>
                    <a:pt x="200" y="57"/>
                  </a:lnTo>
                  <a:lnTo>
                    <a:pt x="196" y="58"/>
                  </a:lnTo>
                  <a:lnTo>
                    <a:pt x="192" y="59"/>
                  </a:lnTo>
                  <a:lnTo>
                    <a:pt x="188" y="62"/>
                  </a:lnTo>
                  <a:lnTo>
                    <a:pt x="184" y="64"/>
                  </a:lnTo>
                  <a:lnTo>
                    <a:pt x="181" y="67"/>
                  </a:lnTo>
                  <a:lnTo>
                    <a:pt x="178" y="69"/>
                  </a:lnTo>
                  <a:lnTo>
                    <a:pt x="176" y="71"/>
                  </a:lnTo>
                  <a:lnTo>
                    <a:pt x="174" y="75"/>
                  </a:lnTo>
                  <a:lnTo>
                    <a:pt x="172" y="78"/>
                  </a:lnTo>
                  <a:lnTo>
                    <a:pt x="170" y="80"/>
                  </a:lnTo>
                  <a:lnTo>
                    <a:pt x="168" y="85"/>
                  </a:lnTo>
                  <a:lnTo>
                    <a:pt x="166" y="88"/>
                  </a:lnTo>
                  <a:lnTo>
                    <a:pt x="166" y="91"/>
                  </a:lnTo>
                  <a:lnTo>
                    <a:pt x="166" y="93"/>
                  </a:lnTo>
                  <a:lnTo>
                    <a:pt x="163" y="93"/>
                  </a:lnTo>
                  <a:lnTo>
                    <a:pt x="161" y="93"/>
                  </a:lnTo>
                  <a:lnTo>
                    <a:pt x="158" y="94"/>
                  </a:lnTo>
                  <a:lnTo>
                    <a:pt x="156" y="95"/>
                  </a:lnTo>
                  <a:lnTo>
                    <a:pt x="156" y="93"/>
                  </a:lnTo>
                  <a:lnTo>
                    <a:pt x="157" y="92"/>
                  </a:lnTo>
                  <a:lnTo>
                    <a:pt x="158" y="88"/>
                  </a:lnTo>
                  <a:lnTo>
                    <a:pt x="161" y="84"/>
                  </a:lnTo>
                  <a:lnTo>
                    <a:pt x="163" y="80"/>
                  </a:lnTo>
                  <a:lnTo>
                    <a:pt x="165" y="78"/>
                  </a:lnTo>
                  <a:lnTo>
                    <a:pt x="156" y="71"/>
                  </a:lnTo>
                  <a:lnTo>
                    <a:pt x="155" y="72"/>
                  </a:lnTo>
                  <a:lnTo>
                    <a:pt x="153" y="76"/>
                  </a:lnTo>
                  <a:lnTo>
                    <a:pt x="150" y="80"/>
                  </a:lnTo>
                  <a:lnTo>
                    <a:pt x="147" y="86"/>
                  </a:lnTo>
                  <a:lnTo>
                    <a:pt x="145" y="91"/>
                  </a:lnTo>
                  <a:lnTo>
                    <a:pt x="145" y="95"/>
                  </a:lnTo>
                  <a:lnTo>
                    <a:pt x="144" y="97"/>
                  </a:lnTo>
                  <a:lnTo>
                    <a:pt x="144" y="100"/>
                  </a:lnTo>
                  <a:lnTo>
                    <a:pt x="143" y="100"/>
                  </a:lnTo>
                  <a:lnTo>
                    <a:pt x="142" y="100"/>
                  </a:lnTo>
                  <a:lnTo>
                    <a:pt x="142" y="71"/>
                  </a:lnTo>
                  <a:lnTo>
                    <a:pt x="130" y="71"/>
                  </a:lnTo>
                  <a:lnTo>
                    <a:pt x="130" y="71"/>
                  </a:lnTo>
                  <a:close/>
                  <a:moveTo>
                    <a:pt x="137" y="45"/>
                  </a:moveTo>
                  <a:lnTo>
                    <a:pt x="138" y="45"/>
                  </a:lnTo>
                  <a:lnTo>
                    <a:pt x="140" y="46"/>
                  </a:lnTo>
                  <a:lnTo>
                    <a:pt x="141" y="47"/>
                  </a:lnTo>
                  <a:lnTo>
                    <a:pt x="143" y="47"/>
                  </a:lnTo>
                  <a:lnTo>
                    <a:pt x="144" y="49"/>
                  </a:lnTo>
                  <a:lnTo>
                    <a:pt x="145" y="51"/>
                  </a:lnTo>
                  <a:lnTo>
                    <a:pt x="145" y="52"/>
                  </a:lnTo>
                  <a:lnTo>
                    <a:pt x="145" y="54"/>
                  </a:lnTo>
                  <a:lnTo>
                    <a:pt x="145" y="56"/>
                  </a:lnTo>
                  <a:lnTo>
                    <a:pt x="145" y="58"/>
                  </a:lnTo>
                  <a:lnTo>
                    <a:pt x="144" y="59"/>
                  </a:lnTo>
                  <a:lnTo>
                    <a:pt x="143" y="61"/>
                  </a:lnTo>
                  <a:lnTo>
                    <a:pt x="141" y="62"/>
                  </a:lnTo>
                  <a:lnTo>
                    <a:pt x="140" y="63"/>
                  </a:lnTo>
                  <a:lnTo>
                    <a:pt x="138" y="63"/>
                  </a:lnTo>
                  <a:lnTo>
                    <a:pt x="137" y="63"/>
                  </a:lnTo>
                  <a:lnTo>
                    <a:pt x="134" y="63"/>
                  </a:lnTo>
                  <a:lnTo>
                    <a:pt x="133" y="63"/>
                  </a:lnTo>
                  <a:lnTo>
                    <a:pt x="131" y="62"/>
                  </a:lnTo>
                  <a:lnTo>
                    <a:pt x="130" y="61"/>
                  </a:lnTo>
                  <a:lnTo>
                    <a:pt x="129" y="59"/>
                  </a:lnTo>
                  <a:lnTo>
                    <a:pt x="128" y="58"/>
                  </a:lnTo>
                  <a:lnTo>
                    <a:pt x="127" y="56"/>
                  </a:lnTo>
                  <a:lnTo>
                    <a:pt x="127" y="54"/>
                  </a:lnTo>
                  <a:lnTo>
                    <a:pt x="127" y="52"/>
                  </a:lnTo>
                  <a:lnTo>
                    <a:pt x="128" y="51"/>
                  </a:lnTo>
                  <a:lnTo>
                    <a:pt x="129" y="49"/>
                  </a:lnTo>
                  <a:lnTo>
                    <a:pt x="130" y="47"/>
                  </a:lnTo>
                  <a:lnTo>
                    <a:pt x="131" y="47"/>
                  </a:lnTo>
                  <a:lnTo>
                    <a:pt x="133" y="46"/>
                  </a:lnTo>
                  <a:lnTo>
                    <a:pt x="134" y="45"/>
                  </a:lnTo>
                  <a:lnTo>
                    <a:pt x="137" y="45"/>
                  </a:lnTo>
                  <a:lnTo>
                    <a:pt x="137" y="45"/>
                  </a:lnTo>
                  <a:close/>
                  <a:moveTo>
                    <a:pt x="137" y="184"/>
                  </a:moveTo>
                  <a:lnTo>
                    <a:pt x="134" y="184"/>
                  </a:lnTo>
                  <a:lnTo>
                    <a:pt x="133" y="184"/>
                  </a:lnTo>
                  <a:lnTo>
                    <a:pt x="130" y="183"/>
                  </a:lnTo>
                  <a:lnTo>
                    <a:pt x="129" y="182"/>
                  </a:lnTo>
                  <a:lnTo>
                    <a:pt x="125" y="180"/>
                  </a:lnTo>
                  <a:lnTo>
                    <a:pt x="121" y="177"/>
                  </a:lnTo>
                  <a:lnTo>
                    <a:pt x="119" y="174"/>
                  </a:lnTo>
                  <a:lnTo>
                    <a:pt x="116" y="171"/>
                  </a:lnTo>
                  <a:lnTo>
                    <a:pt x="114" y="167"/>
                  </a:lnTo>
                  <a:lnTo>
                    <a:pt x="113" y="164"/>
                  </a:lnTo>
                  <a:lnTo>
                    <a:pt x="110" y="160"/>
                  </a:lnTo>
                  <a:lnTo>
                    <a:pt x="109" y="156"/>
                  </a:lnTo>
                  <a:lnTo>
                    <a:pt x="113" y="157"/>
                  </a:lnTo>
                  <a:lnTo>
                    <a:pt x="115" y="159"/>
                  </a:lnTo>
                  <a:lnTo>
                    <a:pt x="118" y="160"/>
                  </a:lnTo>
                  <a:lnTo>
                    <a:pt x="121" y="164"/>
                  </a:lnTo>
                  <a:lnTo>
                    <a:pt x="128" y="169"/>
                  </a:lnTo>
                  <a:lnTo>
                    <a:pt x="132" y="173"/>
                  </a:lnTo>
                  <a:lnTo>
                    <a:pt x="134" y="176"/>
                  </a:lnTo>
                  <a:lnTo>
                    <a:pt x="137" y="177"/>
                  </a:lnTo>
                  <a:lnTo>
                    <a:pt x="138" y="176"/>
                  </a:lnTo>
                  <a:lnTo>
                    <a:pt x="141" y="173"/>
                  </a:lnTo>
                  <a:lnTo>
                    <a:pt x="145" y="169"/>
                  </a:lnTo>
                  <a:lnTo>
                    <a:pt x="151" y="164"/>
                  </a:lnTo>
                  <a:lnTo>
                    <a:pt x="154" y="160"/>
                  </a:lnTo>
                  <a:lnTo>
                    <a:pt x="158" y="159"/>
                  </a:lnTo>
                  <a:lnTo>
                    <a:pt x="160" y="157"/>
                  </a:lnTo>
                  <a:lnTo>
                    <a:pt x="163" y="156"/>
                  </a:lnTo>
                  <a:lnTo>
                    <a:pt x="162" y="160"/>
                  </a:lnTo>
                  <a:lnTo>
                    <a:pt x="161" y="164"/>
                  </a:lnTo>
                  <a:lnTo>
                    <a:pt x="159" y="167"/>
                  </a:lnTo>
                  <a:lnTo>
                    <a:pt x="157" y="171"/>
                  </a:lnTo>
                  <a:lnTo>
                    <a:pt x="154" y="174"/>
                  </a:lnTo>
                  <a:lnTo>
                    <a:pt x="151" y="177"/>
                  </a:lnTo>
                  <a:lnTo>
                    <a:pt x="148" y="180"/>
                  </a:lnTo>
                  <a:lnTo>
                    <a:pt x="144" y="182"/>
                  </a:lnTo>
                  <a:lnTo>
                    <a:pt x="142" y="183"/>
                  </a:lnTo>
                  <a:lnTo>
                    <a:pt x="141" y="184"/>
                  </a:lnTo>
                  <a:lnTo>
                    <a:pt x="138" y="184"/>
                  </a:lnTo>
                  <a:lnTo>
                    <a:pt x="137" y="184"/>
                  </a:lnTo>
                  <a:lnTo>
                    <a:pt x="137" y="184"/>
                  </a:lnTo>
                  <a:close/>
                  <a:moveTo>
                    <a:pt x="137" y="164"/>
                  </a:moveTo>
                  <a:lnTo>
                    <a:pt x="134" y="161"/>
                  </a:lnTo>
                  <a:lnTo>
                    <a:pt x="130" y="157"/>
                  </a:lnTo>
                  <a:lnTo>
                    <a:pt x="125" y="153"/>
                  </a:lnTo>
                  <a:lnTo>
                    <a:pt x="121" y="150"/>
                  </a:lnTo>
                  <a:lnTo>
                    <a:pt x="119" y="148"/>
                  </a:lnTo>
                  <a:lnTo>
                    <a:pt x="117" y="148"/>
                  </a:lnTo>
                  <a:lnTo>
                    <a:pt x="114" y="147"/>
                  </a:lnTo>
                  <a:lnTo>
                    <a:pt x="112" y="146"/>
                  </a:lnTo>
                  <a:lnTo>
                    <a:pt x="105" y="144"/>
                  </a:lnTo>
                  <a:lnTo>
                    <a:pt x="100" y="143"/>
                  </a:lnTo>
                  <a:lnTo>
                    <a:pt x="97" y="143"/>
                  </a:lnTo>
                  <a:lnTo>
                    <a:pt x="96" y="142"/>
                  </a:lnTo>
                  <a:lnTo>
                    <a:pt x="95" y="141"/>
                  </a:lnTo>
                  <a:lnTo>
                    <a:pt x="93" y="140"/>
                  </a:lnTo>
                  <a:lnTo>
                    <a:pt x="91" y="137"/>
                  </a:lnTo>
                  <a:lnTo>
                    <a:pt x="89" y="134"/>
                  </a:lnTo>
                  <a:lnTo>
                    <a:pt x="87" y="132"/>
                  </a:lnTo>
                  <a:lnTo>
                    <a:pt x="86" y="128"/>
                  </a:lnTo>
                  <a:lnTo>
                    <a:pt x="85" y="125"/>
                  </a:lnTo>
                  <a:lnTo>
                    <a:pt x="86" y="123"/>
                  </a:lnTo>
                  <a:lnTo>
                    <a:pt x="87" y="120"/>
                  </a:lnTo>
                  <a:lnTo>
                    <a:pt x="88" y="118"/>
                  </a:lnTo>
                  <a:lnTo>
                    <a:pt x="89" y="116"/>
                  </a:lnTo>
                  <a:lnTo>
                    <a:pt x="89" y="114"/>
                  </a:lnTo>
                  <a:lnTo>
                    <a:pt x="91" y="112"/>
                  </a:lnTo>
                  <a:lnTo>
                    <a:pt x="93" y="111"/>
                  </a:lnTo>
                  <a:lnTo>
                    <a:pt x="93" y="109"/>
                  </a:lnTo>
                  <a:lnTo>
                    <a:pt x="95" y="108"/>
                  </a:lnTo>
                  <a:lnTo>
                    <a:pt x="97" y="108"/>
                  </a:lnTo>
                  <a:lnTo>
                    <a:pt x="99" y="106"/>
                  </a:lnTo>
                  <a:lnTo>
                    <a:pt x="101" y="106"/>
                  </a:lnTo>
                  <a:lnTo>
                    <a:pt x="102" y="105"/>
                  </a:lnTo>
                  <a:lnTo>
                    <a:pt x="106" y="104"/>
                  </a:lnTo>
                  <a:lnTo>
                    <a:pt x="109" y="104"/>
                  </a:lnTo>
                  <a:lnTo>
                    <a:pt x="113" y="104"/>
                  </a:lnTo>
                  <a:lnTo>
                    <a:pt x="116" y="105"/>
                  </a:lnTo>
                  <a:lnTo>
                    <a:pt x="119" y="107"/>
                  </a:lnTo>
                  <a:lnTo>
                    <a:pt x="122" y="108"/>
                  </a:lnTo>
                  <a:lnTo>
                    <a:pt x="129" y="112"/>
                  </a:lnTo>
                  <a:lnTo>
                    <a:pt x="133" y="115"/>
                  </a:lnTo>
                  <a:lnTo>
                    <a:pt x="134" y="116"/>
                  </a:lnTo>
                  <a:lnTo>
                    <a:pt x="135" y="116"/>
                  </a:lnTo>
                  <a:lnTo>
                    <a:pt x="136" y="116"/>
                  </a:lnTo>
                  <a:lnTo>
                    <a:pt x="137" y="116"/>
                  </a:lnTo>
                  <a:lnTo>
                    <a:pt x="137" y="116"/>
                  </a:lnTo>
                  <a:lnTo>
                    <a:pt x="137" y="116"/>
                  </a:lnTo>
                  <a:lnTo>
                    <a:pt x="139" y="116"/>
                  </a:lnTo>
                  <a:lnTo>
                    <a:pt x="140" y="115"/>
                  </a:lnTo>
                  <a:lnTo>
                    <a:pt x="145" y="112"/>
                  </a:lnTo>
                  <a:lnTo>
                    <a:pt x="150" y="108"/>
                  </a:lnTo>
                  <a:lnTo>
                    <a:pt x="154" y="107"/>
                  </a:lnTo>
                  <a:lnTo>
                    <a:pt x="157" y="105"/>
                  </a:lnTo>
                  <a:lnTo>
                    <a:pt x="160" y="104"/>
                  </a:lnTo>
                  <a:lnTo>
                    <a:pt x="163" y="104"/>
                  </a:lnTo>
                  <a:lnTo>
                    <a:pt x="167" y="104"/>
                  </a:lnTo>
                  <a:lnTo>
                    <a:pt x="171" y="105"/>
                  </a:lnTo>
                  <a:lnTo>
                    <a:pt x="173" y="106"/>
                  </a:lnTo>
                  <a:lnTo>
                    <a:pt x="174" y="106"/>
                  </a:lnTo>
                  <a:lnTo>
                    <a:pt x="176" y="108"/>
                  </a:lnTo>
                  <a:lnTo>
                    <a:pt x="178" y="108"/>
                  </a:lnTo>
                  <a:lnTo>
                    <a:pt x="179" y="109"/>
                  </a:lnTo>
                  <a:lnTo>
                    <a:pt x="181" y="111"/>
                  </a:lnTo>
                  <a:lnTo>
                    <a:pt x="182" y="112"/>
                  </a:lnTo>
                  <a:lnTo>
                    <a:pt x="183" y="114"/>
                  </a:lnTo>
                  <a:lnTo>
                    <a:pt x="184" y="116"/>
                  </a:lnTo>
                  <a:lnTo>
                    <a:pt x="186" y="118"/>
                  </a:lnTo>
                  <a:lnTo>
                    <a:pt x="186" y="120"/>
                  </a:lnTo>
                  <a:lnTo>
                    <a:pt x="187" y="123"/>
                  </a:lnTo>
                  <a:lnTo>
                    <a:pt x="187" y="125"/>
                  </a:lnTo>
                  <a:lnTo>
                    <a:pt x="186" y="128"/>
                  </a:lnTo>
                  <a:lnTo>
                    <a:pt x="186" y="132"/>
                  </a:lnTo>
                  <a:lnTo>
                    <a:pt x="184" y="134"/>
                  </a:lnTo>
                  <a:lnTo>
                    <a:pt x="182" y="137"/>
                  </a:lnTo>
                  <a:lnTo>
                    <a:pt x="180" y="140"/>
                  </a:lnTo>
                  <a:lnTo>
                    <a:pt x="178" y="141"/>
                  </a:lnTo>
                  <a:lnTo>
                    <a:pt x="177" y="142"/>
                  </a:lnTo>
                  <a:lnTo>
                    <a:pt x="175" y="143"/>
                  </a:lnTo>
                  <a:lnTo>
                    <a:pt x="174" y="143"/>
                  </a:lnTo>
                  <a:lnTo>
                    <a:pt x="167" y="144"/>
                  </a:lnTo>
                  <a:lnTo>
                    <a:pt x="162" y="146"/>
                  </a:lnTo>
                  <a:lnTo>
                    <a:pt x="158" y="147"/>
                  </a:lnTo>
                  <a:lnTo>
                    <a:pt x="156" y="148"/>
                  </a:lnTo>
                  <a:lnTo>
                    <a:pt x="154" y="148"/>
                  </a:lnTo>
                  <a:lnTo>
                    <a:pt x="152" y="150"/>
                  </a:lnTo>
                  <a:lnTo>
                    <a:pt x="147" y="153"/>
                  </a:lnTo>
                  <a:lnTo>
                    <a:pt x="143" y="157"/>
                  </a:lnTo>
                  <a:lnTo>
                    <a:pt x="139" y="161"/>
                  </a:lnTo>
                  <a:lnTo>
                    <a:pt x="137" y="164"/>
                  </a:lnTo>
                  <a:lnTo>
                    <a:pt x="137" y="164"/>
                  </a:lnTo>
                  <a:close/>
                  <a:moveTo>
                    <a:pt x="170" y="51"/>
                  </a:moveTo>
                  <a:lnTo>
                    <a:pt x="171" y="51"/>
                  </a:lnTo>
                  <a:lnTo>
                    <a:pt x="173" y="51"/>
                  </a:lnTo>
                  <a:lnTo>
                    <a:pt x="174" y="52"/>
                  </a:lnTo>
                  <a:lnTo>
                    <a:pt x="175" y="53"/>
                  </a:lnTo>
                  <a:lnTo>
                    <a:pt x="177" y="55"/>
                  </a:lnTo>
                  <a:lnTo>
                    <a:pt x="178" y="56"/>
                  </a:lnTo>
                  <a:lnTo>
                    <a:pt x="178" y="58"/>
                  </a:lnTo>
                  <a:lnTo>
                    <a:pt x="178" y="59"/>
                  </a:lnTo>
                  <a:lnTo>
                    <a:pt x="178" y="62"/>
                  </a:lnTo>
                  <a:lnTo>
                    <a:pt x="178" y="63"/>
                  </a:lnTo>
                  <a:lnTo>
                    <a:pt x="177" y="65"/>
                  </a:lnTo>
                  <a:lnTo>
                    <a:pt x="175" y="67"/>
                  </a:lnTo>
                  <a:lnTo>
                    <a:pt x="174" y="67"/>
                  </a:lnTo>
                  <a:lnTo>
                    <a:pt x="173" y="68"/>
                  </a:lnTo>
                  <a:lnTo>
                    <a:pt x="171" y="69"/>
                  </a:lnTo>
                  <a:lnTo>
                    <a:pt x="170" y="69"/>
                  </a:lnTo>
                  <a:lnTo>
                    <a:pt x="167" y="69"/>
                  </a:lnTo>
                  <a:lnTo>
                    <a:pt x="166" y="68"/>
                  </a:lnTo>
                  <a:lnTo>
                    <a:pt x="164" y="67"/>
                  </a:lnTo>
                  <a:lnTo>
                    <a:pt x="162" y="67"/>
                  </a:lnTo>
                  <a:lnTo>
                    <a:pt x="162" y="65"/>
                  </a:lnTo>
                  <a:lnTo>
                    <a:pt x="161" y="63"/>
                  </a:lnTo>
                  <a:lnTo>
                    <a:pt x="160" y="62"/>
                  </a:lnTo>
                  <a:lnTo>
                    <a:pt x="160" y="59"/>
                  </a:lnTo>
                  <a:lnTo>
                    <a:pt x="160" y="58"/>
                  </a:lnTo>
                  <a:lnTo>
                    <a:pt x="161" y="56"/>
                  </a:lnTo>
                  <a:lnTo>
                    <a:pt x="162" y="55"/>
                  </a:lnTo>
                  <a:lnTo>
                    <a:pt x="162" y="53"/>
                  </a:lnTo>
                  <a:lnTo>
                    <a:pt x="164" y="52"/>
                  </a:lnTo>
                  <a:lnTo>
                    <a:pt x="166" y="51"/>
                  </a:lnTo>
                  <a:lnTo>
                    <a:pt x="167" y="51"/>
                  </a:lnTo>
                  <a:lnTo>
                    <a:pt x="170" y="51"/>
                  </a:lnTo>
                  <a:lnTo>
                    <a:pt x="170" y="51"/>
                  </a:lnTo>
                  <a:close/>
                  <a:moveTo>
                    <a:pt x="175" y="96"/>
                  </a:moveTo>
                  <a:lnTo>
                    <a:pt x="177" y="95"/>
                  </a:lnTo>
                  <a:lnTo>
                    <a:pt x="177" y="93"/>
                  </a:lnTo>
                  <a:lnTo>
                    <a:pt x="179" y="88"/>
                  </a:lnTo>
                  <a:lnTo>
                    <a:pt x="181" y="84"/>
                  </a:lnTo>
                  <a:lnTo>
                    <a:pt x="183" y="81"/>
                  </a:lnTo>
                  <a:lnTo>
                    <a:pt x="186" y="78"/>
                  </a:lnTo>
                  <a:lnTo>
                    <a:pt x="188" y="76"/>
                  </a:lnTo>
                  <a:lnTo>
                    <a:pt x="190" y="74"/>
                  </a:lnTo>
                  <a:lnTo>
                    <a:pt x="194" y="72"/>
                  </a:lnTo>
                  <a:lnTo>
                    <a:pt x="196" y="71"/>
                  </a:lnTo>
                  <a:lnTo>
                    <a:pt x="198" y="69"/>
                  </a:lnTo>
                  <a:lnTo>
                    <a:pt x="202" y="68"/>
                  </a:lnTo>
                  <a:lnTo>
                    <a:pt x="205" y="67"/>
                  </a:lnTo>
                  <a:lnTo>
                    <a:pt x="209" y="67"/>
                  </a:lnTo>
                  <a:lnTo>
                    <a:pt x="213" y="67"/>
                  </a:lnTo>
                  <a:lnTo>
                    <a:pt x="217" y="67"/>
                  </a:lnTo>
                  <a:lnTo>
                    <a:pt x="221" y="67"/>
                  </a:lnTo>
                  <a:lnTo>
                    <a:pt x="223" y="68"/>
                  </a:lnTo>
                  <a:lnTo>
                    <a:pt x="226" y="69"/>
                  </a:lnTo>
                  <a:lnTo>
                    <a:pt x="229" y="71"/>
                  </a:lnTo>
                  <a:lnTo>
                    <a:pt x="230" y="72"/>
                  </a:lnTo>
                  <a:lnTo>
                    <a:pt x="232" y="73"/>
                  </a:lnTo>
                  <a:lnTo>
                    <a:pt x="234" y="75"/>
                  </a:lnTo>
                  <a:lnTo>
                    <a:pt x="236" y="76"/>
                  </a:lnTo>
                  <a:lnTo>
                    <a:pt x="238" y="79"/>
                  </a:lnTo>
                  <a:lnTo>
                    <a:pt x="238" y="80"/>
                  </a:lnTo>
                  <a:lnTo>
                    <a:pt x="240" y="82"/>
                  </a:lnTo>
                  <a:lnTo>
                    <a:pt x="242" y="86"/>
                  </a:lnTo>
                  <a:lnTo>
                    <a:pt x="244" y="89"/>
                  </a:lnTo>
                  <a:lnTo>
                    <a:pt x="247" y="93"/>
                  </a:lnTo>
                  <a:lnTo>
                    <a:pt x="251" y="98"/>
                  </a:lnTo>
                  <a:lnTo>
                    <a:pt x="254" y="101"/>
                  </a:lnTo>
                  <a:lnTo>
                    <a:pt x="256" y="102"/>
                  </a:lnTo>
                  <a:lnTo>
                    <a:pt x="254" y="103"/>
                  </a:lnTo>
                  <a:lnTo>
                    <a:pt x="249" y="105"/>
                  </a:lnTo>
                  <a:lnTo>
                    <a:pt x="246" y="107"/>
                  </a:lnTo>
                  <a:lnTo>
                    <a:pt x="242" y="108"/>
                  </a:lnTo>
                  <a:lnTo>
                    <a:pt x="238" y="110"/>
                  </a:lnTo>
                  <a:lnTo>
                    <a:pt x="236" y="112"/>
                  </a:lnTo>
                  <a:lnTo>
                    <a:pt x="230" y="116"/>
                  </a:lnTo>
                  <a:lnTo>
                    <a:pt x="224" y="120"/>
                  </a:lnTo>
                  <a:lnTo>
                    <a:pt x="222" y="120"/>
                  </a:lnTo>
                  <a:lnTo>
                    <a:pt x="218" y="121"/>
                  </a:lnTo>
                  <a:lnTo>
                    <a:pt x="215" y="122"/>
                  </a:lnTo>
                  <a:lnTo>
                    <a:pt x="211" y="122"/>
                  </a:lnTo>
                  <a:lnTo>
                    <a:pt x="207" y="121"/>
                  </a:lnTo>
                  <a:lnTo>
                    <a:pt x="204" y="120"/>
                  </a:lnTo>
                  <a:lnTo>
                    <a:pt x="201" y="120"/>
                  </a:lnTo>
                  <a:lnTo>
                    <a:pt x="198" y="120"/>
                  </a:lnTo>
                  <a:lnTo>
                    <a:pt x="198" y="120"/>
                  </a:lnTo>
                  <a:lnTo>
                    <a:pt x="197" y="119"/>
                  </a:lnTo>
                  <a:lnTo>
                    <a:pt x="195" y="115"/>
                  </a:lnTo>
                  <a:lnTo>
                    <a:pt x="194" y="112"/>
                  </a:lnTo>
                  <a:lnTo>
                    <a:pt x="191" y="108"/>
                  </a:lnTo>
                  <a:lnTo>
                    <a:pt x="190" y="106"/>
                  </a:lnTo>
                  <a:lnTo>
                    <a:pt x="186" y="104"/>
                  </a:lnTo>
                  <a:lnTo>
                    <a:pt x="184" y="100"/>
                  </a:lnTo>
                  <a:lnTo>
                    <a:pt x="182" y="99"/>
                  </a:lnTo>
                  <a:lnTo>
                    <a:pt x="180" y="98"/>
                  </a:lnTo>
                  <a:lnTo>
                    <a:pt x="178" y="96"/>
                  </a:lnTo>
                  <a:lnTo>
                    <a:pt x="175" y="96"/>
                  </a:lnTo>
                  <a:lnTo>
                    <a:pt x="175" y="96"/>
                  </a:lnTo>
                  <a:close/>
                  <a:moveTo>
                    <a:pt x="104" y="51"/>
                  </a:moveTo>
                  <a:lnTo>
                    <a:pt x="106" y="51"/>
                  </a:lnTo>
                  <a:lnTo>
                    <a:pt x="108" y="51"/>
                  </a:lnTo>
                  <a:lnTo>
                    <a:pt x="109" y="52"/>
                  </a:lnTo>
                  <a:lnTo>
                    <a:pt x="110" y="53"/>
                  </a:lnTo>
                  <a:lnTo>
                    <a:pt x="112" y="55"/>
                  </a:lnTo>
                  <a:lnTo>
                    <a:pt x="113" y="56"/>
                  </a:lnTo>
                  <a:lnTo>
                    <a:pt x="113" y="58"/>
                  </a:lnTo>
                  <a:lnTo>
                    <a:pt x="113" y="59"/>
                  </a:lnTo>
                  <a:lnTo>
                    <a:pt x="113" y="62"/>
                  </a:lnTo>
                  <a:lnTo>
                    <a:pt x="113" y="63"/>
                  </a:lnTo>
                  <a:lnTo>
                    <a:pt x="112" y="65"/>
                  </a:lnTo>
                  <a:lnTo>
                    <a:pt x="110" y="67"/>
                  </a:lnTo>
                  <a:lnTo>
                    <a:pt x="109" y="67"/>
                  </a:lnTo>
                  <a:lnTo>
                    <a:pt x="108" y="68"/>
                  </a:lnTo>
                  <a:lnTo>
                    <a:pt x="106" y="69"/>
                  </a:lnTo>
                  <a:lnTo>
                    <a:pt x="104" y="69"/>
                  </a:lnTo>
                  <a:lnTo>
                    <a:pt x="102" y="69"/>
                  </a:lnTo>
                  <a:lnTo>
                    <a:pt x="101" y="68"/>
                  </a:lnTo>
                  <a:lnTo>
                    <a:pt x="99" y="67"/>
                  </a:lnTo>
                  <a:lnTo>
                    <a:pt x="97" y="67"/>
                  </a:lnTo>
                  <a:lnTo>
                    <a:pt x="97" y="65"/>
                  </a:lnTo>
                  <a:lnTo>
                    <a:pt x="95" y="63"/>
                  </a:lnTo>
                  <a:lnTo>
                    <a:pt x="95" y="62"/>
                  </a:lnTo>
                  <a:lnTo>
                    <a:pt x="95" y="59"/>
                  </a:lnTo>
                  <a:lnTo>
                    <a:pt x="95" y="58"/>
                  </a:lnTo>
                  <a:lnTo>
                    <a:pt x="95" y="56"/>
                  </a:lnTo>
                  <a:lnTo>
                    <a:pt x="97" y="55"/>
                  </a:lnTo>
                  <a:lnTo>
                    <a:pt x="97" y="53"/>
                  </a:lnTo>
                  <a:lnTo>
                    <a:pt x="99" y="52"/>
                  </a:lnTo>
                  <a:lnTo>
                    <a:pt x="101" y="51"/>
                  </a:lnTo>
                  <a:lnTo>
                    <a:pt x="102" y="51"/>
                  </a:lnTo>
                  <a:lnTo>
                    <a:pt x="104" y="51"/>
                  </a:lnTo>
                  <a:lnTo>
                    <a:pt x="104" y="51"/>
                  </a:lnTo>
                  <a:close/>
                  <a:moveTo>
                    <a:pt x="97" y="96"/>
                  </a:moveTo>
                  <a:lnTo>
                    <a:pt x="95" y="96"/>
                  </a:lnTo>
                  <a:lnTo>
                    <a:pt x="93" y="98"/>
                  </a:lnTo>
                  <a:lnTo>
                    <a:pt x="91" y="99"/>
                  </a:lnTo>
                  <a:lnTo>
                    <a:pt x="89" y="100"/>
                  </a:lnTo>
                  <a:lnTo>
                    <a:pt x="86" y="104"/>
                  </a:lnTo>
                  <a:lnTo>
                    <a:pt x="84" y="106"/>
                  </a:lnTo>
                  <a:lnTo>
                    <a:pt x="81" y="108"/>
                  </a:lnTo>
                  <a:lnTo>
                    <a:pt x="80" y="112"/>
                  </a:lnTo>
                  <a:lnTo>
                    <a:pt x="77" y="115"/>
                  </a:lnTo>
                  <a:lnTo>
                    <a:pt x="77" y="119"/>
                  </a:lnTo>
                  <a:lnTo>
                    <a:pt x="75" y="120"/>
                  </a:lnTo>
                  <a:lnTo>
                    <a:pt x="74" y="120"/>
                  </a:lnTo>
                  <a:lnTo>
                    <a:pt x="73" y="120"/>
                  </a:lnTo>
                  <a:lnTo>
                    <a:pt x="69" y="120"/>
                  </a:lnTo>
                  <a:lnTo>
                    <a:pt x="65" y="121"/>
                  </a:lnTo>
                  <a:lnTo>
                    <a:pt x="61" y="122"/>
                  </a:lnTo>
                  <a:lnTo>
                    <a:pt x="58" y="122"/>
                  </a:lnTo>
                  <a:lnTo>
                    <a:pt x="54" y="121"/>
                  </a:lnTo>
                  <a:lnTo>
                    <a:pt x="51" y="120"/>
                  </a:lnTo>
                  <a:lnTo>
                    <a:pt x="49" y="120"/>
                  </a:lnTo>
                  <a:lnTo>
                    <a:pt x="43" y="116"/>
                  </a:lnTo>
                  <a:lnTo>
                    <a:pt x="37" y="112"/>
                  </a:lnTo>
                  <a:lnTo>
                    <a:pt x="34" y="110"/>
                  </a:lnTo>
                  <a:lnTo>
                    <a:pt x="31" y="108"/>
                  </a:lnTo>
                  <a:lnTo>
                    <a:pt x="28" y="107"/>
                  </a:lnTo>
                  <a:lnTo>
                    <a:pt x="25" y="105"/>
                  </a:lnTo>
                  <a:lnTo>
                    <a:pt x="19" y="103"/>
                  </a:lnTo>
                  <a:lnTo>
                    <a:pt x="17" y="102"/>
                  </a:lnTo>
                  <a:lnTo>
                    <a:pt x="18" y="101"/>
                  </a:lnTo>
                  <a:lnTo>
                    <a:pt x="21" y="98"/>
                  </a:lnTo>
                  <a:lnTo>
                    <a:pt x="25" y="93"/>
                  </a:lnTo>
                  <a:lnTo>
                    <a:pt x="29" y="89"/>
                  </a:lnTo>
                  <a:lnTo>
                    <a:pt x="31" y="86"/>
                  </a:lnTo>
                  <a:lnTo>
                    <a:pt x="33" y="82"/>
                  </a:lnTo>
                  <a:lnTo>
                    <a:pt x="34" y="80"/>
                  </a:lnTo>
                  <a:lnTo>
                    <a:pt x="36" y="79"/>
                  </a:lnTo>
                  <a:lnTo>
                    <a:pt x="37" y="76"/>
                  </a:lnTo>
                  <a:lnTo>
                    <a:pt x="39" y="75"/>
                  </a:lnTo>
                  <a:lnTo>
                    <a:pt x="41" y="73"/>
                  </a:lnTo>
                  <a:lnTo>
                    <a:pt x="43" y="72"/>
                  </a:lnTo>
                  <a:lnTo>
                    <a:pt x="45" y="71"/>
                  </a:lnTo>
                  <a:lnTo>
                    <a:pt x="47" y="69"/>
                  </a:lnTo>
                  <a:lnTo>
                    <a:pt x="49" y="68"/>
                  </a:lnTo>
                  <a:lnTo>
                    <a:pt x="53" y="67"/>
                  </a:lnTo>
                  <a:lnTo>
                    <a:pt x="56" y="67"/>
                  </a:lnTo>
                  <a:lnTo>
                    <a:pt x="60" y="67"/>
                  </a:lnTo>
                  <a:lnTo>
                    <a:pt x="65" y="67"/>
                  </a:lnTo>
                  <a:lnTo>
                    <a:pt x="68" y="67"/>
                  </a:lnTo>
                  <a:lnTo>
                    <a:pt x="71" y="68"/>
                  </a:lnTo>
                  <a:lnTo>
                    <a:pt x="74" y="69"/>
                  </a:lnTo>
                  <a:lnTo>
                    <a:pt x="77" y="71"/>
                  </a:lnTo>
                  <a:lnTo>
                    <a:pt x="80" y="72"/>
                  </a:lnTo>
                  <a:lnTo>
                    <a:pt x="82" y="74"/>
                  </a:lnTo>
                  <a:lnTo>
                    <a:pt x="85" y="76"/>
                  </a:lnTo>
                  <a:lnTo>
                    <a:pt x="88" y="78"/>
                  </a:lnTo>
                  <a:lnTo>
                    <a:pt x="90" y="81"/>
                  </a:lnTo>
                  <a:lnTo>
                    <a:pt x="92" y="84"/>
                  </a:lnTo>
                  <a:lnTo>
                    <a:pt x="93" y="88"/>
                  </a:lnTo>
                  <a:lnTo>
                    <a:pt x="96" y="93"/>
                  </a:lnTo>
                  <a:lnTo>
                    <a:pt x="97" y="95"/>
                  </a:lnTo>
                  <a:lnTo>
                    <a:pt x="9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iṣļiḍê"/>
            <p:cNvSpPr/>
            <p:nvPr/>
          </p:nvSpPr>
          <p:spPr bwMode="auto">
            <a:xfrm>
              <a:off x="2032001" y="3052763"/>
              <a:ext cx="236538" cy="215900"/>
            </a:xfrm>
            <a:custGeom>
              <a:avLst/>
              <a:gdLst>
                <a:gd name="T0" fmla="*/ 27 w 149"/>
                <a:gd name="T1" fmla="*/ 59 h 136"/>
                <a:gd name="T2" fmla="*/ 21 w 149"/>
                <a:gd name="T3" fmla="*/ 66 h 136"/>
                <a:gd name="T4" fmla="*/ 19 w 149"/>
                <a:gd name="T5" fmla="*/ 59 h 136"/>
                <a:gd name="T6" fmla="*/ 9 w 149"/>
                <a:gd name="T7" fmla="*/ 54 h 136"/>
                <a:gd name="T8" fmla="*/ 1 w 149"/>
                <a:gd name="T9" fmla="*/ 49 h 136"/>
                <a:gd name="T10" fmla="*/ 3 w 149"/>
                <a:gd name="T11" fmla="*/ 35 h 136"/>
                <a:gd name="T12" fmla="*/ 9 w 149"/>
                <a:gd name="T13" fmla="*/ 34 h 136"/>
                <a:gd name="T14" fmla="*/ 20 w 149"/>
                <a:gd name="T15" fmla="*/ 43 h 136"/>
                <a:gd name="T16" fmla="*/ 21 w 149"/>
                <a:gd name="T17" fmla="*/ 35 h 136"/>
                <a:gd name="T18" fmla="*/ 8 w 149"/>
                <a:gd name="T19" fmla="*/ 8 h 136"/>
                <a:gd name="T20" fmla="*/ 17 w 149"/>
                <a:gd name="T21" fmla="*/ 0 h 136"/>
                <a:gd name="T22" fmla="*/ 24 w 149"/>
                <a:gd name="T23" fmla="*/ 6 h 136"/>
                <a:gd name="T24" fmla="*/ 29 w 149"/>
                <a:gd name="T25" fmla="*/ 38 h 136"/>
                <a:gd name="T26" fmla="*/ 31 w 149"/>
                <a:gd name="T27" fmla="*/ 49 h 136"/>
                <a:gd name="T28" fmla="*/ 46 w 149"/>
                <a:gd name="T29" fmla="*/ 61 h 136"/>
                <a:gd name="T30" fmla="*/ 46 w 149"/>
                <a:gd name="T31" fmla="*/ 55 h 136"/>
                <a:gd name="T32" fmla="*/ 41 w 149"/>
                <a:gd name="T33" fmla="*/ 43 h 136"/>
                <a:gd name="T34" fmla="*/ 47 w 149"/>
                <a:gd name="T35" fmla="*/ 41 h 136"/>
                <a:gd name="T36" fmla="*/ 34 w 149"/>
                <a:gd name="T37" fmla="*/ 24 h 136"/>
                <a:gd name="T38" fmla="*/ 38 w 149"/>
                <a:gd name="T39" fmla="*/ 19 h 136"/>
                <a:gd name="T40" fmla="*/ 45 w 149"/>
                <a:gd name="T41" fmla="*/ 26 h 136"/>
                <a:gd name="T42" fmla="*/ 49 w 149"/>
                <a:gd name="T43" fmla="*/ 28 h 136"/>
                <a:gd name="T44" fmla="*/ 45 w 149"/>
                <a:gd name="T45" fmla="*/ 10 h 136"/>
                <a:gd name="T46" fmla="*/ 50 w 149"/>
                <a:gd name="T47" fmla="*/ 8 h 136"/>
                <a:gd name="T48" fmla="*/ 53 w 149"/>
                <a:gd name="T49" fmla="*/ 28 h 136"/>
                <a:gd name="T50" fmla="*/ 67 w 149"/>
                <a:gd name="T51" fmla="*/ 56 h 136"/>
                <a:gd name="T52" fmla="*/ 68 w 149"/>
                <a:gd name="T53" fmla="*/ 37 h 136"/>
                <a:gd name="T54" fmla="*/ 70 w 149"/>
                <a:gd name="T55" fmla="*/ 13 h 136"/>
                <a:gd name="T56" fmla="*/ 77 w 149"/>
                <a:gd name="T57" fmla="*/ 20 h 136"/>
                <a:gd name="T58" fmla="*/ 73 w 149"/>
                <a:gd name="T59" fmla="*/ 37 h 136"/>
                <a:gd name="T60" fmla="*/ 85 w 149"/>
                <a:gd name="T61" fmla="*/ 64 h 136"/>
                <a:gd name="T62" fmla="*/ 97 w 149"/>
                <a:gd name="T63" fmla="*/ 67 h 136"/>
                <a:gd name="T64" fmla="*/ 100 w 149"/>
                <a:gd name="T65" fmla="*/ 55 h 136"/>
                <a:gd name="T66" fmla="*/ 106 w 149"/>
                <a:gd name="T67" fmla="*/ 59 h 136"/>
                <a:gd name="T68" fmla="*/ 105 w 149"/>
                <a:gd name="T69" fmla="*/ 71 h 136"/>
                <a:gd name="T70" fmla="*/ 142 w 149"/>
                <a:gd name="T71" fmla="*/ 82 h 136"/>
                <a:gd name="T72" fmla="*/ 148 w 149"/>
                <a:gd name="T73" fmla="*/ 91 h 136"/>
                <a:gd name="T74" fmla="*/ 132 w 149"/>
                <a:gd name="T75" fmla="*/ 98 h 136"/>
                <a:gd name="T76" fmla="*/ 133 w 149"/>
                <a:gd name="T77" fmla="*/ 92 h 136"/>
                <a:gd name="T78" fmla="*/ 109 w 149"/>
                <a:gd name="T79" fmla="*/ 80 h 136"/>
                <a:gd name="T80" fmla="*/ 109 w 149"/>
                <a:gd name="T81" fmla="*/ 91 h 136"/>
                <a:gd name="T82" fmla="*/ 113 w 149"/>
                <a:gd name="T83" fmla="*/ 101 h 136"/>
                <a:gd name="T84" fmla="*/ 101 w 149"/>
                <a:gd name="T85" fmla="*/ 104 h 136"/>
                <a:gd name="T86" fmla="*/ 97 w 149"/>
                <a:gd name="T87" fmla="*/ 87 h 136"/>
                <a:gd name="T88" fmla="*/ 76 w 149"/>
                <a:gd name="T89" fmla="*/ 71 h 136"/>
                <a:gd name="T90" fmla="*/ 81 w 149"/>
                <a:gd name="T91" fmla="*/ 96 h 136"/>
                <a:gd name="T92" fmla="*/ 91 w 149"/>
                <a:gd name="T93" fmla="*/ 125 h 136"/>
                <a:gd name="T94" fmla="*/ 86 w 149"/>
                <a:gd name="T95" fmla="*/ 136 h 136"/>
                <a:gd name="T96" fmla="*/ 76 w 149"/>
                <a:gd name="T97" fmla="*/ 124 h 136"/>
                <a:gd name="T98" fmla="*/ 70 w 149"/>
                <a:gd name="T99" fmla="*/ 78 h 136"/>
                <a:gd name="T100" fmla="*/ 57 w 149"/>
                <a:gd name="T101" fmla="*/ 60 h 136"/>
                <a:gd name="T102" fmla="*/ 55 w 149"/>
                <a:gd name="T103" fmla="*/ 71 h 136"/>
                <a:gd name="T104" fmla="*/ 56 w 149"/>
                <a:gd name="T105" fmla="*/ 91 h 136"/>
                <a:gd name="T106" fmla="*/ 47 w 149"/>
                <a:gd name="T107" fmla="*/ 89 h 136"/>
                <a:gd name="T108" fmla="*/ 41 w 149"/>
                <a:gd name="T10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6">
                  <a:moveTo>
                    <a:pt x="32" y="60"/>
                  </a:moveTo>
                  <a:lnTo>
                    <a:pt x="31" y="60"/>
                  </a:lnTo>
                  <a:lnTo>
                    <a:pt x="29" y="59"/>
                  </a:lnTo>
                  <a:lnTo>
                    <a:pt x="29" y="58"/>
                  </a:lnTo>
                  <a:lnTo>
                    <a:pt x="28" y="58"/>
                  </a:lnTo>
                  <a:lnTo>
                    <a:pt x="27" y="58"/>
                  </a:lnTo>
                  <a:lnTo>
                    <a:pt x="27" y="59"/>
                  </a:lnTo>
                  <a:lnTo>
                    <a:pt x="26" y="62"/>
                  </a:lnTo>
                  <a:lnTo>
                    <a:pt x="25" y="64"/>
                  </a:lnTo>
                  <a:lnTo>
                    <a:pt x="25" y="66"/>
                  </a:lnTo>
                  <a:lnTo>
                    <a:pt x="24" y="66"/>
                  </a:lnTo>
                  <a:lnTo>
                    <a:pt x="24" y="67"/>
                  </a:lnTo>
                  <a:lnTo>
                    <a:pt x="23" y="67"/>
                  </a:lnTo>
                  <a:lnTo>
                    <a:pt x="21" y="66"/>
                  </a:lnTo>
                  <a:lnTo>
                    <a:pt x="20" y="66"/>
                  </a:lnTo>
                  <a:lnTo>
                    <a:pt x="19" y="65"/>
                  </a:lnTo>
                  <a:lnTo>
                    <a:pt x="18" y="65"/>
                  </a:lnTo>
                  <a:lnTo>
                    <a:pt x="18" y="64"/>
                  </a:lnTo>
                  <a:lnTo>
                    <a:pt x="18" y="63"/>
                  </a:lnTo>
                  <a:lnTo>
                    <a:pt x="18" y="62"/>
                  </a:lnTo>
                  <a:lnTo>
                    <a:pt x="19" y="59"/>
                  </a:lnTo>
                  <a:lnTo>
                    <a:pt x="19" y="58"/>
                  </a:lnTo>
                  <a:lnTo>
                    <a:pt x="19" y="57"/>
                  </a:lnTo>
                  <a:lnTo>
                    <a:pt x="19" y="56"/>
                  </a:lnTo>
                  <a:lnTo>
                    <a:pt x="18" y="56"/>
                  </a:lnTo>
                  <a:lnTo>
                    <a:pt x="16" y="55"/>
                  </a:lnTo>
                  <a:lnTo>
                    <a:pt x="13" y="55"/>
                  </a:lnTo>
                  <a:lnTo>
                    <a:pt x="9" y="54"/>
                  </a:lnTo>
                  <a:lnTo>
                    <a:pt x="8" y="53"/>
                  </a:lnTo>
                  <a:lnTo>
                    <a:pt x="7" y="52"/>
                  </a:lnTo>
                  <a:lnTo>
                    <a:pt x="5" y="52"/>
                  </a:lnTo>
                  <a:lnTo>
                    <a:pt x="3" y="51"/>
                  </a:lnTo>
                  <a:lnTo>
                    <a:pt x="2" y="51"/>
                  </a:lnTo>
                  <a:lnTo>
                    <a:pt x="1" y="50"/>
                  </a:lnTo>
                  <a:lnTo>
                    <a:pt x="1" y="49"/>
                  </a:lnTo>
                  <a:lnTo>
                    <a:pt x="0" y="46"/>
                  </a:lnTo>
                  <a:lnTo>
                    <a:pt x="1" y="43"/>
                  </a:lnTo>
                  <a:lnTo>
                    <a:pt x="1" y="41"/>
                  </a:lnTo>
                  <a:lnTo>
                    <a:pt x="1" y="39"/>
                  </a:lnTo>
                  <a:lnTo>
                    <a:pt x="1" y="38"/>
                  </a:lnTo>
                  <a:lnTo>
                    <a:pt x="2" y="37"/>
                  </a:lnTo>
                  <a:lnTo>
                    <a:pt x="3" y="35"/>
                  </a:lnTo>
                  <a:lnTo>
                    <a:pt x="4" y="35"/>
                  </a:lnTo>
                  <a:lnTo>
                    <a:pt x="5" y="34"/>
                  </a:lnTo>
                  <a:lnTo>
                    <a:pt x="5" y="34"/>
                  </a:lnTo>
                  <a:lnTo>
                    <a:pt x="6" y="34"/>
                  </a:lnTo>
                  <a:lnTo>
                    <a:pt x="7" y="34"/>
                  </a:lnTo>
                  <a:lnTo>
                    <a:pt x="9" y="34"/>
                  </a:lnTo>
                  <a:lnTo>
                    <a:pt x="9" y="34"/>
                  </a:lnTo>
                  <a:lnTo>
                    <a:pt x="10" y="34"/>
                  </a:lnTo>
                  <a:lnTo>
                    <a:pt x="11" y="35"/>
                  </a:lnTo>
                  <a:lnTo>
                    <a:pt x="12" y="35"/>
                  </a:lnTo>
                  <a:lnTo>
                    <a:pt x="13" y="37"/>
                  </a:lnTo>
                  <a:lnTo>
                    <a:pt x="16" y="39"/>
                  </a:lnTo>
                  <a:lnTo>
                    <a:pt x="19" y="42"/>
                  </a:lnTo>
                  <a:lnTo>
                    <a:pt x="20" y="43"/>
                  </a:lnTo>
                  <a:lnTo>
                    <a:pt x="21" y="43"/>
                  </a:lnTo>
                  <a:lnTo>
                    <a:pt x="21" y="43"/>
                  </a:lnTo>
                  <a:lnTo>
                    <a:pt x="22" y="43"/>
                  </a:lnTo>
                  <a:lnTo>
                    <a:pt x="22" y="43"/>
                  </a:lnTo>
                  <a:lnTo>
                    <a:pt x="22" y="42"/>
                  </a:lnTo>
                  <a:lnTo>
                    <a:pt x="21" y="39"/>
                  </a:lnTo>
                  <a:lnTo>
                    <a:pt x="21" y="35"/>
                  </a:lnTo>
                  <a:lnTo>
                    <a:pt x="19" y="30"/>
                  </a:lnTo>
                  <a:lnTo>
                    <a:pt x="17" y="26"/>
                  </a:lnTo>
                  <a:lnTo>
                    <a:pt x="14" y="19"/>
                  </a:lnTo>
                  <a:lnTo>
                    <a:pt x="11" y="14"/>
                  </a:lnTo>
                  <a:lnTo>
                    <a:pt x="9" y="12"/>
                  </a:lnTo>
                  <a:lnTo>
                    <a:pt x="9" y="10"/>
                  </a:lnTo>
                  <a:lnTo>
                    <a:pt x="8" y="8"/>
                  </a:lnTo>
                  <a:lnTo>
                    <a:pt x="8" y="7"/>
                  </a:lnTo>
                  <a:lnTo>
                    <a:pt x="9" y="6"/>
                  </a:lnTo>
                  <a:lnTo>
                    <a:pt x="9" y="4"/>
                  </a:lnTo>
                  <a:lnTo>
                    <a:pt x="11" y="2"/>
                  </a:lnTo>
                  <a:lnTo>
                    <a:pt x="12" y="2"/>
                  </a:lnTo>
                  <a:lnTo>
                    <a:pt x="14" y="0"/>
                  </a:lnTo>
                  <a:lnTo>
                    <a:pt x="17" y="0"/>
                  </a:lnTo>
                  <a:lnTo>
                    <a:pt x="17" y="0"/>
                  </a:lnTo>
                  <a:lnTo>
                    <a:pt x="18" y="0"/>
                  </a:lnTo>
                  <a:lnTo>
                    <a:pt x="20" y="1"/>
                  </a:lnTo>
                  <a:lnTo>
                    <a:pt x="21" y="2"/>
                  </a:lnTo>
                  <a:lnTo>
                    <a:pt x="23" y="3"/>
                  </a:lnTo>
                  <a:lnTo>
                    <a:pt x="24" y="4"/>
                  </a:lnTo>
                  <a:lnTo>
                    <a:pt x="24" y="6"/>
                  </a:lnTo>
                  <a:lnTo>
                    <a:pt x="24" y="9"/>
                  </a:lnTo>
                  <a:lnTo>
                    <a:pt x="24" y="13"/>
                  </a:lnTo>
                  <a:lnTo>
                    <a:pt x="25" y="17"/>
                  </a:lnTo>
                  <a:lnTo>
                    <a:pt x="27" y="23"/>
                  </a:lnTo>
                  <a:lnTo>
                    <a:pt x="27" y="28"/>
                  </a:lnTo>
                  <a:lnTo>
                    <a:pt x="28" y="32"/>
                  </a:lnTo>
                  <a:lnTo>
                    <a:pt x="29" y="38"/>
                  </a:lnTo>
                  <a:lnTo>
                    <a:pt x="29" y="41"/>
                  </a:lnTo>
                  <a:lnTo>
                    <a:pt x="29" y="45"/>
                  </a:lnTo>
                  <a:lnTo>
                    <a:pt x="29" y="46"/>
                  </a:lnTo>
                  <a:lnTo>
                    <a:pt x="29" y="47"/>
                  </a:lnTo>
                  <a:lnTo>
                    <a:pt x="29" y="48"/>
                  </a:lnTo>
                  <a:lnTo>
                    <a:pt x="30" y="49"/>
                  </a:lnTo>
                  <a:lnTo>
                    <a:pt x="31" y="49"/>
                  </a:lnTo>
                  <a:lnTo>
                    <a:pt x="32" y="49"/>
                  </a:lnTo>
                  <a:lnTo>
                    <a:pt x="33" y="50"/>
                  </a:lnTo>
                  <a:lnTo>
                    <a:pt x="36" y="52"/>
                  </a:lnTo>
                  <a:lnTo>
                    <a:pt x="39" y="55"/>
                  </a:lnTo>
                  <a:lnTo>
                    <a:pt x="41" y="57"/>
                  </a:lnTo>
                  <a:lnTo>
                    <a:pt x="44" y="59"/>
                  </a:lnTo>
                  <a:lnTo>
                    <a:pt x="46" y="61"/>
                  </a:lnTo>
                  <a:lnTo>
                    <a:pt x="46" y="61"/>
                  </a:lnTo>
                  <a:lnTo>
                    <a:pt x="47" y="61"/>
                  </a:lnTo>
                  <a:lnTo>
                    <a:pt x="47" y="60"/>
                  </a:lnTo>
                  <a:lnTo>
                    <a:pt x="47" y="59"/>
                  </a:lnTo>
                  <a:lnTo>
                    <a:pt x="47" y="57"/>
                  </a:lnTo>
                  <a:lnTo>
                    <a:pt x="47" y="56"/>
                  </a:lnTo>
                  <a:lnTo>
                    <a:pt x="46" y="55"/>
                  </a:lnTo>
                  <a:lnTo>
                    <a:pt x="46" y="54"/>
                  </a:lnTo>
                  <a:lnTo>
                    <a:pt x="44" y="51"/>
                  </a:lnTo>
                  <a:lnTo>
                    <a:pt x="41" y="47"/>
                  </a:lnTo>
                  <a:lnTo>
                    <a:pt x="41" y="46"/>
                  </a:lnTo>
                  <a:lnTo>
                    <a:pt x="41" y="44"/>
                  </a:lnTo>
                  <a:lnTo>
                    <a:pt x="41" y="43"/>
                  </a:lnTo>
                  <a:lnTo>
                    <a:pt x="41" y="43"/>
                  </a:lnTo>
                  <a:lnTo>
                    <a:pt x="41" y="42"/>
                  </a:lnTo>
                  <a:lnTo>
                    <a:pt x="41" y="42"/>
                  </a:lnTo>
                  <a:lnTo>
                    <a:pt x="44" y="42"/>
                  </a:lnTo>
                  <a:lnTo>
                    <a:pt x="46" y="42"/>
                  </a:lnTo>
                  <a:lnTo>
                    <a:pt x="47" y="42"/>
                  </a:lnTo>
                  <a:lnTo>
                    <a:pt x="47" y="42"/>
                  </a:lnTo>
                  <a:lnTo>
                    <a:pt x="47" y="41"/>
                  </a:lnTo>
                  <a:lnTo>
                    <a:pt x="46" y="40"/>
                  </a:lnTo>
                  <a:lnTo>
                    <a:pt x="44" y="37"/>
                  </a:lnTo>
                  <a:lnTo>
                    <a:pt x="41" y="34"/>
                  </a:lnTo>
                  <a:lnTo>
                    <a:pt x="38" y="30"/>
                  </a:lnTo>
                  <a:lnTo>
                    <a:pt x="37" y="28"/>
                  </a:lnTo>
                  <a:lnTo>
                    <a:pt x="35" y="26"/>
                  </a:lnTo>
                  <a:lnTo>
                    <a:pt x="34" y="24"/>
                  </a:lnTo>
                  <a:lnTo>
                    <a:pt x="33" y="22"/>
                  </a:lnTo>
                  <a:lnTo>
                    <a:pt x="33" y="22"/>
                  </a:lnTo>
                  <a:lnTo>
                    <a:pt x="34" y="21"/>
                  </a:lnTo>
                  <a:lnTo>
                    <a:pt x="35" y="19"/>
                  </a:lnTo>
                  <a:lnTo>
                    <a:pt x="36" y="19"/>
                  </a:lnTo>
                  <a:lnTo>
                    <a:pt x="37" y="19"/>
                  </a:lnTo>
                  <a:lnTo>
                    <a:pt x="38" y="19"/>
                  </a:lnTo>
                  <a:lnTo>
                    <a:pt x="39" y="19"/>
                  </a:lnTo>
                  <a:lnTo>
                    <a:pt x="41" y="20"/>
                  </a:lnTo>
                  <a:lnTo>
                    <a:pt x="41" y="22"/>
                  </a:lnTo>
                  <a:lnTo>
                    <a:pt x="42" y="23"/>
                  </a:lnTo>
                  <a:lnTo>
                    <a:pt x="44" y="25"/>
                  </a:lnTo>
                  <a:lnTo>
                    <a:pt x="44" y="26"/>
                  </a:lnTo>
                  <a:lnTo>
                    <a:pt x="45" y="26"/>
                  </a:lnTo>
                  <a:lnTo>
                    <a:pt x="45" y="27"/>
                  </a:lnTo>
                  <a:lnTo>
                    <a:pt x="46" y="27"/>
                  </a:lnTo>
                  <a:lnTo>
                    <a:pt x="47" y="28"/>
                  </a:lnTo>
                  <a:lnTo>
                    <a:pt x="48" y="29"/>
                  </a:lnTo>
                  <a:lnTo>
                    <a:pt x="49" y="29"/>
                  </a:lnTo>
                  <a:lnTo>
                    <a:pt x="49" y="28"/>
                  </a:lnTo>
                  <a:lnTo>
                    <a:pt x="49" y="28"/>
                  </a:lnTo>
                  <a:lnTo>
                    <a:pt x="49" y="26"/>
                  </a:lnTo>
                  <a:lnTo>
                    <a:pt x="48" y="23"/>
                  </a:lnTo>
                  <a:lnTo>
                    <a:pt x="46" y="19"/>
                  </a:lnTo>
                  <a:lnTo>
                    <a:pt x="45" y="16"/>
                  </a:lnTo>
                  <a:lnTo>
                    <a:pt x="45" y="14"/>
                  </a:lnTo>
                  <a:lnTo>
                    <a:pt x="45" y="13"/>
                  </a:lnTo>
                  <a:lnTo>
                    <a:pt x="45" y="10"/>
                  </a:lnTo>
                  <a:lnTo>
                    <a:pt x="46" y="8"/>
                  </a:lnTo>
                  <a:lnTo>
                    <a:pt x="48" y="6"/>
                  </a:lnTo>
                  <a:lnTo>
                    <a:pt x="48" y="6"/>
                  </a:lnTo>
                  <a:lnTo>
                    <a:pt x="49" y="6"/>
                  </a:lnTo>
                  <a:lnTo>
                    <a:pt x="49" y="6"/>
                  </a:lnTo>
                  <a:lnTo>
                    <a:pt x="49" y="6"/>
                  </a:lnTo>
                  <a:lnTo>
                    <a:pt x="50" y="8"/>
                  </a:lnTo>
                  <a:lnTo>
                    <a:pt x="51" y="10"/>
                  </a:lnTo>
                  <a:lnTo>
                    <a:pt x="51" y="12"/>
                  </a:lnTo>
                  <a:lnTo>
                    <a:pt x="52" y="15"/>
                  </a:lnTo>
                  <a:lnTo>
                    <a:pt x="53" y="18"/>
                  </a:lnTo>
                  <a:lnTo>
                    <a:pt x="53" y="22"/>
                  </a:lnTo>
                  <a:lnTo>
                    <a:pt x="53" y="26"/>
                  </a:lnTo>
                  <a:lnTo>
                    <a:pt x="53" y="28"/>
                  </a:lnTo>
                  <a:lnTo>
                    <a:pt x="53" y="30"/>
                  </a:lnTo>
                  <a:lnTo>
                    <a:pt x="53" y="32"/>
                  </a:lnTo>
                  <a:lnTo>
                    <a:pt x="56" y="37"/>
                  </a:lnTo>
                  <a:lnTo>
                    <a:pt x="60" y="44"/>
                  </a:lnTo>
                  <a:lnTo>
                    <a:pt x="64" y="51"/>
                  </a:lnTo>
                  <a:lnTo>
                    <a:pt x="66" y="55"/>
                  </a:lnTo>
                  <a:lnTo>
                    <a:pt x="67" y="56"/>
                  </a:lnTo>
                  <a:lnTo>
                    <a:pt x="68" y="56"/>
                  </a:lnTo>
                  <a:lnTo>
                    <a:pt x="68" y="56"/>
                  </a:lnTo>
                  <a:lnTo>
                    <a:pt x="69" y="55"/>
                  </a:lnTo>
                  <a:lnTo>
                    <a:pt x="69" y="55"/>
                  </a:lnTo>
                  <a:lnTo>
                    <a:pt x="69" y="55"/>
                  </a:lnTo>
                  <a:lnTo>
                    <a:pt x="68" y="47"/>
                  </a:lnTo>
                  <a:lnTo>
                    <a:pt x="68" y="37"/>
                  </a:lnTo>
                  <a:lnTo>
                    <a:pt x="68" y="30"/>
                  </a:lnTo>
                  <a:lnTo>
                    <a:pt x="68" y="26"/>
                  </a:lnTo>
                  <a:lnTo>
                    <a:pt x="68" y="22"/>
                  </a:lnTo>
                  <a:lnTo>
                    <a:pt x="68" y="19"/>
                  </a:lnTo>
                  <a:lnTo>
                    <a:pt x="69" y="16"/>
                  </a:lnTo>
                  <a:lnTo>
                    <a:pt x="70" y="14"/>
                  </a:lnTo>
                  <a:lnTo>
                    <a:pt x="70" y="13"/>
                  </a:lnTo>
                  <a:lnTo>
                    <a:pt x="71" y="13"/>
                  </a:lnTo>
                  <a:lnTo>
                    <a:pt x="72" y="12"/>
                  </a:lnTo>
                  <a:lnTo>
                    <a:pt x="72" y="12"/>
                  </a:lnTo>
                  <a:lnTo>
                    <a:pt x="73" y="14"/>
                  </a:lnTo>
                  <a:lnTo>
                    <a:pt x="76" y="15"/>
                  </a:lnTo>
                  <a:lnTo>
                    <a:pt x="77" y="18"/>
                  </a:lnTo>
                  <a:lnTo>
                    <a:pt x="77" y="20"/>
                  </a:lnTo>
                  <a:lnTo>
                    <a:pt x="77" y="22"/>
                  </a:lnTo>
                  <a:lnTo>
                    <a:pt x="77" y="25"/>
                  </a:lnTo>
                  <a:lnTo>
                    <a:pt x="76" y="26"/>
                  </a:lnTo>
                  <a:lnTo>
                    <a:pt x="74" y="29"/>
                  </a:lnTo>
                  <a:lnTo>
                    <a:pt x="74" y="30"/>
                  </a:lnTo>
                  <a:lnTo>
                    <a:pt x="73" y="34"/>
                  </a:lnTo>
                  <a:lnTo>
                    <a:pt x="73" y="37"/>
                  </a:lnTo>
                  <a:lnTo>
                    <a:pt x="73" y="40"/>
                  </a:lnTo>
                  <a:lnTo>
                    <a:pt x="73" y="47"/>
                  </a:lnTo>
                  <a:lnTo>
                    <a:pt x="73" y="52"/>
                  </a:lnTo>
                  <a:lnTo>
                    <a:pt x="74" y="56"/>
                  </a:lnTo>
                  <a:lnTo>
                    <a:pt x="74" y="58"/>
                  </a:lnTo>
                  <a:lnTo>
                    <a:pt x="78" y="60"/>
                  </a:lnTo>
                  <a:lnTo>
                    <a:pt x="85" y="64"/>
                  </a:lnTo>
                  <a:lnTo>
                    <a:pt x="89" y="66"/>
                  </a:lnTo>
                  <a:lnTo>
                    <a:pt x="92" y="67"/>
                  </a:lnTo>
                  <a:lnTo>
                    <a:pt x="94" y="67"/>
                  </a:lnTo>
                  <a:lnTo>
                    <a:pt x="95" y="67"/>
                  </a:lnTo>
                  <a:lnTo>
                    <a:pt x="96" y="67"/>
                  </a:lnTo>
                  <a:lnTo>
                    <a:pt x="97" y="67"/>
                  </a:lnTo>
                  <a:lnTo>
                    <a:pt x="97" y="67"/>
                  </a:lnTo>
                  <a:lnTo>
                    <a:pt x="97" y="66"/>
                  </a:lnTo>
                  <a:lnTo>
                    <a:pt x="97" y="63"/>
                  </a:lnTo>
                  <a:lnTo>
                    <a:pt x="97" y="59"/>
                  </a:lnTo>
                  <a:lnTo>
                    <a:pt x="97" y="58"/>
                  </a:lnTo>
                  <a:lnTo>
                    <a:pt x="98" y="56"/>
                  </a:lnTo>
                  <a:lnTo>
                    <a:pt x="99" y="55"/>
                  </a:lnTo>
                  <a:lnTo>
                    <a:pt x="100" y="55"/>
                  </a:lnTo>
                  <a:lnTo>
                    <a:pt x="101" y="55"/>
                  </a:lnTo>
                  <a:lnTo>
                    <a:pt x="102" y="55"/>
                  </a:lnTo>
                  <a:lnTo>
                    <a:pt x="104" y="55"/>
                  </a:lnTo>
                  <a:lnTo>
                    <a:pt x="105" y="56"/>
                  </a:lnTo>
                  <a:lnTo>
                    <a:pt x="105" y="57"/>
                  </a:lnTo>
                  <a:lnTo>
                    <a:pt x="105" y="58"/>
                  </a:lnTo>
                  <a:lnTo>
                    <a:pt x="106" y="59"/>
                  </a:lnTo>
                  <a:lnTo>
                    <a:pt x="106" y="59"/>
                  </a:lnTo>
                  <a:lnTo>
                    <a:pt x="105" y="63"/>
                  </a:lnTo>
                  <a:lnTo>
                    <a:pt x="105" y="66"/>
                  </a:lnTo>
                  <a:lnTo>
                    <a:pt x="104" y="67"/>
                  </a:lnTo>
                  <a:lnTo>
                    <a:pt x="104" y="69"/>
                  </a:lnTo>
                  <a:lnTo>
                    <a:pt x="105" y="71"/>
                  </a:lnTo>
                  <a:lnTo>
                    <a:pt x="105" y="71"/>
                  </a:lnTo>
                  <a:lnTo>
                    <a:pt x="110" y="73"/>
                  </a:lnTo>
                  <a:lnTo>
                    <a:pt x="120" y="75"/>
                  </a:lnTo>
                  <a:lnTo>
                    <a:pt x="129" y="78"/>
                  </a:lnTo>
                  <a:lnTo>
                    <a:pt x="135" y="79"/>
                  </a:lnTo>
                  <a:lnTo>
                    <a:pt x="137" y="80"/>
                  </a:lnTo>
                  <a:lnTo>
                    <a:pt x="140" y="81"/>
                  </a:lnTo>
                  <a:lnTo>
                    <a:pt x="142" y="82"/>
                  </a:lnTo>
                  <a:lnTo>
                    <a:pt x="145" y="84"/>
                  </a:lnTo>
                  <a:lnTo>
                    <a:pt x="147" y="86"/>
                  </a:lnTo>
                  <a:lnTo>
                    <a:pt x="149" y="87"/>
                  </a:lnTo>
                  <a:lnTo>
                    <a:pt x="149" y="88"/>
                  </a:lnTo>
                  <a:lnTo>
                    <a:pt x="149" y="89"/>
                  </a:lnTo>
                  <a:lnTo>
                    <a:pt x="148" y="90"/>
                  </a:lnTo>
                  <a:lnTo>
                    <a:pt x="148" y="91"/>
                  </a:lnTo>
                  <a:lnTo>
                    <a:pt x="144" y="95"/>
                  </a:lnTo>
                  <a:lnTo>
                    <a:pt x="140" y="97"/>
                  </a:lnTo>
                  <a:lnTo>
                    <a:pt x="137" y="98"/>
                  </a:lnTo>
                  <a:lnTo>
                    <a:pt x="135" y="99"/>
                  </a:lnTo>
                  <a:lnTo>
                    <a:pt x="133" y="98"/>
                  </a:lnTo>
                  <a:lnTo>
                    <a:pt x="133" y="98"/>
                  </a:lnTo>
                  <a:lnTo>
                    <a:pt x="132" y="98"/>
                  </a:lnTo>
                  <a:lnTo>
                    <a:pt x="132" y="97"/>
                  </a:lnTo>
                  <a:lnTo>
                    <a:pt x="132" y="96"/>
                  </a:lnTo>
                  <a:lnTo>
                    <a:pt x="133" y="95"/>
                  </a:lnTo>
                  <a:lnTo>
                    <a:pt x="133" y="95"/>
                  </a:lnTo>
                  <a:lnTo>
                    <a:pt x="133" y="94"/>
                  </a:lnTo>
                  <a:lnTo>
                    <a:pt x="133" y="93"/>
                  </a:lnTo>
                  <a:lnTo>
                    <a:pt x="133" y="92"/>
                  </a:lnTo>
                  <a:lnTo>
                    <a:pt x="131" y="91"/>
                  </a:lnTo>
                  <a:lnTo>
                    <a:pt x="129" y="90"/>
                  </a:lnTo>
                  <a:lnTo>
                    <a:pt x="126" y="88"/>
                  </a:lnTo>
                  <a:lnTo>
                    <a:pt x="122" y="87"/>
                  </a:lnTo>
                  <a:lnTo>
                    <a:pt x="115" y="83"/>
                  </a:lnTo>
                  <a:lnTo>
                    <a:pt x="110" y="81"/>
                  </a:lnTo>
                  <a:lnTo>
                    <a:pt x="109" y="80"/>
                  </a:lnTo>
                  <a:lnTo>
                    <a:pt x="107" y="80"/>
                  </a:lnTo>
                  <a:lnTo>
                    <a:pt x="107" y="80"/>
                  </a:lnTo>
                  <a:lnTo>
                    <a:pt x="106" y="80"/>
                  </a:lnTo>
                  <a:lnTo>
                    <a:pt x="106" y="83"/>
                  </a:lnTo>
                  <a:lnTo>
                    <a:pt x="107" y="86"/>
                  </a:lnTo>
                  <a:lnTo>
                    <a:pt x="108" y="89"/>
                  </a:lnTo>
                  <a:lnTo>
                    <a:pt x="109" y="91"/>
                  </a:lnTo>
                  <a:lnTo>
                    <a:pt x="110" y="92"/>
                  </a:lnTo>
                  <a:lnTo>
                    <a:pt x="113" y="95"/>
                  </a:lnTo>
                  <a:lnTo>
                    <a:pt x="113" y="97"/>
                  </a:lnTo>
                  <a:lnTo>
                    <a:pt x="113" y="99"/>
                  </a:lnTo>
                  <a:lnTo>
                    <a:pt x="113" y="99"/>
                  </a:lnTo>
                  <a:lnTo>
                    <a:pt x="113" y="100"/>
                  </a:lnTo>
                  <a:lnTo>
                    <a:pt x="113" y="101"/>
                  </a:lnTo>
                  <a:lnTo>
                    <a:pt x="112" y="102"/>
                  </a:lnTo>
                  <a:lnTo>
                    <a:pt x="109" y="103"/>
                  </a:lnTo>
                  <a:lnTo>
                    <a:pt x="108" y="104"/>
                  </a:lnTo>
                  <a:lnTo>
                    <a:pt x="105" y="104"/>
                  </a:lnTo>
                  <a:lnTo>
                    <a:pt x="104" y="104"/>
                  </a:lnTo>
                  <a:lnTo>
                    <a:pt x="102" y="104"/>
                  </a:lnTo>
                  <a:lnTo>
                    <a:pt x="101" y="104"/>
                  </a:lnTo>
                  <a:lnTo>
                    <a:pt x="100" y="103"/>
                  </a:lnTo>
                  <a:lnTo>
                    <a:pt x="100" y="103"/>
                  </a:lnTo>
                  <a:lnTo>
                    <a:pt x="100" y="100"/>
                  </a:lnTo>
                  <a:lnTo>
                    <a:pt x="100" y="99"/>
                  </a:lnTo>
                  <a:lnTo>
                    <a:pt x="100" y="96"/>
                  </a:lnTo>
                  <a:lnTo>
                    <a:pt x="98" y="91"/>
                  </a:lnTo>
                  <a:lnTo>
                    <a:pt x="97" y="87"/>
                  </a:lnTo>
                  <a:lnTo>
                    <a:pt x="97" y="83"/>
                  </a:lnTo>
                  <a:lnTo>
                    <a:pt x="97" y="79"/>
                  </a:lnTo>
                  <a:lnTo>
                    <a:pt x="97" y="77"/>
                  </a:lnTo>
                  <a:lnTo>
                    <a:pt x="77" y="70"/>
                  </a:lnTo>
                  <a:lnTo>
                    <a:pt x="77" y="70"/>
                  </a:lnTo>
                  <a:lnTo>
                    <a:pt x="77" y="70"/>
                  </a:lnTo>
                  <a:lnTo>
                    <a:pt x="76" y="71"/>
                  </a:lnTo>
                  <a:lnTo>
                    <a:pt x="76" y="71"/>
                  </a:lnTo>
                  <a:lnTo>
                    <a:pt x="76" y="72"/>
                  </a:lnTo>
                  <a:lnTo>
                    <a:pt x="76" y="74"/>
                  </a:lnTo>
                  <a:lnTo>
                    <a:pt x="77" y="79"/>
                  </a:lnTo>
                  <a:lnTo>
                    <a:pt x="78" y="87"/>
                  </a:lnTo>
                  <a:lnTo>
                    <a:pt x="79" y="91"/>
                  </a:lnTo>
                  <a:lnTo>
                    <a:pt x="81" y="96"/>
                  </a:lnTo>
                  <a:lnTo>
                    <a:pt x="82" y="101"/>
                  </a:lnTo>
                  <a:lnTo>
                    <a:pt x="84" y="106"/>
                  </a:lnTo>
                  <a:lnTo>
                    <a:pt x="87" y="115"/>
                  </a:lnTo>
                  <a:lnTo>
                    <a:pt x="90" y="120"/>
                  </a:lnTo>
                  <a:lnTo>
                    <a:pt x="90" y="122"/>
                  </a:lnTo>
                  <a:lnTo>
                    <a:pt x="91" y="123"/>
                  </a:lnTo>
                  <a:lnTo>
                    <a:pt x="91" y="125"/>
                  </a:lnTo>
                  <a:lnTo>
                    <a:pt x="91" y="127"/>
                  </a:lnTo>
                  <a:lnTo>
                    <a:pt x="90" y="130"/>
                  </a:lnTo>
                  <a:lnTo>
                    <a:pt x="89" y="132"/>
                  </a:lnTo>
                  <a:lnTo>
                    <a:pt x="89" y="134"/>
                  </a:lnTo>
                  <a:lnTo>
                    <a:pt x="88" y="135"/>
                  </a:lnTo>
                  <a:lnTo>
                    <a:pt x="86" y="136"/>
                  </a:lnTo>
                  <a:lnTo>
                    <a:pt x="86" y="136"/>
                  </a:lnTo>
                  <a:lnTo>
                    <a:pt x="85" y="136"/>
                  </a:lnTo>
                  <a:lnTo>
                    <a:pt x="85" y="136"/>
                  </a:lnTo>
                  <a:lnTo>
                    <a:pt x="82" y="135"/>
                  </a:lnTo>
                  <a:lnTo>
                    <a:pt x="79" y="134"/>
                  </a:lnTo>
                  <a:lnTo>
                    <a:pt x="77" y="131"/>
                  </a:lnTo>
                  <a:lnTo>
                    <a:pt x="77" y="127"/>
                  </a:lnTo>
                  <a:lnTo>
                    <a:pt x="76" y="124"/>
                  </a:lnTo>
                  <a:lnTo>
                    <a:pt x="75" y="121"/>
                  </a:lnTo>
                  <a:lnTo>
                    <a:pt x="73" y="114"/>
                  </a:lnTo>
                  <a:lnTo>
                    <a:pt x="73" y="106"/>
                  </a:lnTo>
                  <a:lnTo>
                    <a:pt x="72" y="99"/>
                  </a:lnTo>
                  <a:lnTo>
                    <a:pt x="72" y="91"/>
                  </a:lnTo>
                  <a:lnTo>
                    <a:pt x="71" y="84"/>
                  </a:lnTo>
                  <a:lnTo>
                    <a:pt x="70" y="78"/>
                  </a:lnTo>
                  <a:lnTo>
                    <a:pt x="70" y="73"/>
                  </a:lnTo>
                  <a:lnTo>
                    <a:pt x="69" y="70"/>
                  </a:lnTo>
                  <a:lnTo>
                    <a:pt x="69" y="67"/>
                  </a:lnTo>
                  <a:lnTo>
                    <a:pt x="69" y="67"/>
                  </a:lnTo>
                  <a:lnTo>
                    <a:pt x="67" y="66"/>
                  </a:lnTo>
                  <a:lnTo>
                    <a:pt x="62" y="63"/>
                  </a:lnTo>
                  <a:lnTo>
                    <a:pt x="57" y="60"/>
                  </a:lnTo>
                  <a:lnTo>
                    <a:pt x="55" y="59"/>
                  </a:lnTo>
                  <a:lnTo>
                    <a:pt x="54" y="59"/>
                  </a:lnTo>
                  <a:lnTo>
                    <a:pt x="54" y="59"/>
                  </a:lnTo>
                  <a:lnTo>
                    <a:pt x="54" y="60"/>
                  </a:lnTo>
                  <a:lnTo>
                    <a:pt x="54" y="62"/>
                  </a:lnTo>
                  <a:lnTo>
                    <a:pt x="54" y="67"/>
                  </a:lnTo>
                  <a:lnTo>
                    <a:pt x="55" y="71"/>
                  </a:lnTo>
                  <a:lnTo>
                    <a:pt x="55" y="75"/>
                  </a:lnTo>
                  <a:lnTo>
                    <a:pt x="55" y="79"/>
                  </a:lnTo>
                  <a:lnTo>
                    <a:pt x="57" y="83"/>
                  </a:lnTo>
                  <a:lnTo>
                    <a:pt x="57" y="86"/>
                  </a:lnTo>
                  <a:lnTo>
                    <a:pt x="57" y="87"/>
                  </a:lnTo>
                  <a:lnTo>
                    <a:pt x="57" y="89"/>
                  </a:lnTo>
                  <a:lnTo>
                    <a:pt x="56" y="91"/>
                  </a:lnTo>
                  <a:lnTo>
                    <a:pt x="55" y="91"/>
                  </a:lnTo>
                  <a:lnTo>
                    <a:pt x="53" y="92"/>
                  </a:lnTo>
                  <a:lnTo>
                    <a:pt x="51" y="92"/>
                  </a:lnTo>
                  <a:lnTo>
                    <a:pt x="49" y="92"/>
                  </a:lnTo>
                  <a:lnTo>
                    <a:pt x="49" y="91"/>
                  </a:lnTo>
                  <a:lnTo>
                    <a:pt x="48" y="90"/>
                  </a:lnTo>
                  <a:lnTo>
                    <a:pt x="47" y="89"/>
                  </a:lnTo>
                  <a:lnTo>
                    <a:pt x="47" y="87"/>
                  </a:lnTo>
                  <a:lnTo>
                    <a:pt x="46" y="85"/>
                  </a:lnTo>
                  <a:lnTo>
                    <a:pt x="46" y="78"/>
                  </a:lnTo>
                  <a:lnTo>
                    <a:pt x="46" y="73"/>
                  </a:lnTo>
                  <a:lnTo>
                    <a:pt x="45" y="71"/>
                  </a:lnTo>
                  <a:lnTo>
                    <a:pt x="44" y="71"/>
                  </a:lnTo>
                  <a:lnTo>
                    <a:pt x="41" y="68"/>
                  </a:lnTo>
                  <a:lnTo>
                    <a:pt x="38" y="66"/>
                  </a:lnTo>
                  <a:lnTo>
                    <a:pt x="35" y="63"/>
                  </a:lnTo>
                  <a:lnTo>
                    <a:pt x="3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iṣľîḓe"/>
            <p:cNvSpPr/>
            <p:nvPr/>
          </p:nvSpPr>
          <p:spPr bwMode="auto">
            <a:xfrm>
              <a:off x="2330451" y="2909888"/>
              <a:ext cx="60325" cy="63500"/>
            </a:xfrm>
            <a:custGeom>
              <a:avLst/>
              <a:gdLst>
                <a:gd name="T0" fmla="*/ 0 w 38"/>
                <a:gd name="T1" fmla="*/ 4 h 40"/>
                <a:gd name="T2" fmla="*/ 0 w 38"/>
                <a:gd name="T3" fmla="*/ 4 h 40"/>
                <a:gd name="T4" fmla="*/ 1 w 38"/>
                <a:gd name="T5" fmla="*/ 2 h 40"/>
                <a:gd name="T6" fmla="*/ 2 w 38"/>
                <a:gd name="T7" fmla="*/ 1 h 40"/>
                <a:gd name="T8" fmla="*/ 2 w 38"/>
                <a:gd name="T9" fmla="*/ 1 h 40"/>
                <a:gd name="T10" fmla="*/ 3 w 38"/>
                <a:gd name="T11" fmla="*/ 0 h 40"/>
                <a:gd name="T12" fmla="*/ 5 w 38"/>
                <a:gd name="T13" fmla="*/ 0 h 40"/>
                <a:gd name="T14" fmla="*/ 6 w 38"/>
                <a:gd name="T15" fmla="*/ 0 h 40"/>
                <a:gd name="T16" fmla="*/ 8 w 38"/>
                <a:gd name="T17" fmla="*/ 1 h 40"/>
                <a:gd name="T18" fmla="*/ 10 w 38"/>
                <a:gd name="T19" fmla="*/ 3 h 40"/>
                <a:gd name="T20" fmla="*/ 13 w 38"/>
                <a:gd name="T21" fmla="*/ 4 h 40"/>
                <a:gd name="T22" fmla="*/ 18 w 38"/>
                <a:gd name="T23" fmla="*/ 8 h 40"/>
                <a:gd name="T24" fmla="*/ 24 w 38"/>
                <a:gd name="T25" fmla="*/ 12 h 40"/>
                <a:gd name="T26" fmla="*/ 29 w 38"/>
                <a:gd name="T27" fmla="*/ 17 h 40"/>
                <a:gd name="T28" fmla="*/ 34 w 38"/>
                <a:gd name="T29" fmla="*/ 22 h 40"/>
                <a:gd name="T30" fmla="*/ 35 w 38"/>
                <a:gd name="T31" fmla="*/ 24 h 40"/>
                <a:gd name="T32" fmla="*/ 36 w 38"/>
                <a:gd name="T33" fmla="*/ 26 h 40"/>
                <a:gd name="T34" fmla="*/ 38 w 38"/>
                <a:gd name="T35" fmla="*/ 28 h 40"/>
                <a:gd name="T36" fmla="*/ 38 w 38"/>
                <a:gd name="T37" fmla="*/ 28 h 40"/>
                <a:gd name="T38" fmla="*/ 36 w 38"/>
                <a:gd name="T39" fmla="*/ 31 h 40"/>
                <a:gd name="T40" fmla="*/ 33 w 38"/>
                <a:gd name="T41" fmla="*/ 35 h 40"/>
                <a:gd name="T42" fmla="*/ 31 w 38"/>
                <a:gd name="T43" fmla="*/ 37 h 40"/>
                <a:gd name="T44" fmla="*/ 30 w 38"/>
                <a:gd name="T45" fmla="*/ 39 h 40"/>
                <a:gd name="T46" fmla="*/ 28 w 38"/>
                <a:gd name="T47" fmla="*/ 40 h 40"/>
                <a:gd name="T48" fmla="*/ 26 w 38"/>
                <a:gd name="T49" fmla="*/ 40 h 40"/>
                <a:gd name="T50" fmla="*/ 26 w 38"/>
                <a:gd name="T51" fmla="*/ 39 h 40"/>
                <a:gd name="T52" fmla="*/ 25 w 38"/>
                <a:gd name="T53" fmla="*/ 39 h 40"/>
                <a:gd name="T54" fmla="*/ 24 w 38"/>
                <a:gd name="T55" fmla="*/ 37 h 40"/>
                <a:gd name="T56" fmla="*/ 23 w 38"/>
                <a:gd name="T57" fmla="*/ 36 h 40"/>
                <a:gd name="T58" fmla="*/ 22 w 38"/>
                <a:gd name="T59" fmla="*/ 33 h 40"/>
                <a:gd name="T60" fmla="*/ 20 w 38"/>
                <a:gd name="T61" fmla="*/ 30 h 40"/>
                <a:gd name="T62" fmla="*/ 18 w 38"/>
                <a:gd name="T63" fmla="*/ 27 h 40"/>
                <a:gd name="T64" fmla="*/ 15 w 38"/>
                <a:gd name="T65" fmla="*/ 23 h 40"/>
                <a:gd name="T66" fmla="*/ 14 w 38"/>
                <a:gd name="T67" fmla="*/ 20 h 40"/>
                <a:gd name="T68" fmla="*/ 10 w 38"/>
                <a:gd name="T69" fmla="*/ 16 h 40"/>
                <a:gd name="T70" fmla="*/ 5 w 38"/>
                <a:gd name="T71" fmla="*/ 10 h 40"/>
                <a:gd name="T72" fmla="*/ 0 w 38"/>
                <a:gd name="T7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0">
                  <a:moveTo>
                    <a:pt x="0" y="4"/>
                  </a:moveTo>
                  <a:lnTo>
                    <a:pt x="0" y="4"/>
                  </a:lnTo>
                  <a:lnTo>
                    <a:pt x="1" y="2"/>
                  </a:lnTo>
                  <a:lnTo>
                    <a:pt x="2" y="1"/>
                  </a:lnTo>
                  <a:lnTo>
                    <a:pt x="2" y="1"/>
                  </a:lnTo>
                  <a:lnTo>
                    <a:pt x="3" y="0"/>
                  </a:lnTo>
                  <a:lnTo>
                    <a:pt x="5" y="0"/>
                  </a:lnTo>
                  <a:lnTo>
                    <a:pt x="6" y="0"/>
                  </a:lnTo>
                  <a:lnTo>
                    <a:pt x="8" y="1"/>
                  </a:lnTo>
                  <a:lnTo>
                    <a:pt x="10" y="3"/>
                  </a:lnTo>
                  <a:lnTo>
                    <a:pt x="13" y="4"/>
                  </a:lnTo>
                  <a:lnTo>
                    <a:pt x="18" y="8"/>
                  </a:lnTo>
                  <a:lnTo>
                    <a:pt x="24" y="12"/>
                  </a:lnTo>
                  <a:lnTo>
                    <a:pt x="29" y="17"/>
                  </a:lnTo>
                  <a:lnTo>
                    <a:pt x="34" y="22"/>
                  </a:lnTo>
                  <a:lnTo>
                    <a:pt x="35" y="24"/>
                  </a:lnTo>
                  <a:lnTo>
                    <a:pt x="36" y="26"/>
                  </a:lnTo>
                  <a:lnTo>
                    <a:pt x="38" y="28"/>
                  </a:lnTo>
                  <a:lnTo>
                    <a:pt x="38" y="28"/>
                  </a:lnTo>
                  <a:lnTo>
                    <a:pt x="36" y="31"/>
                  </a:lnTo>
                  <a:lnTo>
                    <a:pt x="33" y="35"/>
                  </a:lnTo>
                  <a:lnTo>
                    <a:pt x="31" y="37"/>
                  </a:lnTo>
                  <a:lnTo>
                    <a:pt x="30" y="39"/>
                  </a:lnTo>
                  <a:lnTo>
                    <a:pt x="28" y="40"/>
                  </a:lnTo>
                  <a:lnTo>
                    <a:pt x="26" y="40"/>
                  </a:lnTo>
                  <a:lnTo>
                    <a:pt x="26" y="39"/>
                  </a:lnTo>
                  <a:lnTo>
                    <a:pt x="25" y="39"/>
                  </a:lnTo>
                  <a:lnTo>
                    <a:pt x="24" y="37"/>
                  </a:lnTo>
                  <a:lnTo>
                    <a:pt x="23" y="36"/>
                  </a:lnTo>
                  <a:lnTo>
                    <a:pt x="22" y="33"/>
                  </a:lnTo>
                  <a:lnTo>
                    <a:pt x="20" y="30"/>
                  </a:lnTo>
                  <a:lnTo>
                    <a:pt x="18" y="27"/>
                  </a:lnTo>
                  <a:lnTo>
                    <a:pt x="15" y="23"/>
                  </a:lnTo>
                  <a:lnTo>
                    <a:pt x="14" y="20"/>
                  </a:lnTo>
                  <a:lnTo>
                    <a:pt x="10" y="16"/>
                  </a:lnTo>
                  <a:lnTo>
                    <a:pt x="5" y="1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ṡlide"/>
            <p:cNvSpPr/>
            <p:nvPr/>
          </p:nvSpPr>
          <p:spPr bwMode="auto">
            <a:xfrm>
              <a:off x="2266951" y="2749551"/>
              <a:ext cx="204788" cy="173038"/>
            </a:xfrm>
            <a:custGeom>
              <a:avLst/>
              <a:gdLst>
                <a:gd name="T0" fmla="*/ 17 w 129"/>
                <a:gd name="T1" fmla="*/ 93 h 109"/>
                <a:gd name="T2" fmla="*/ 11 w 129"/>
                <a:gd name="T3" fmla="*/ 93 h 109"/>
                <a:gd name="T4" fmla="*/ 3 w 129"/>
                <a:gd name="T5" fmla="*/ 95 h 109"/>
                <a:gd name="T6" fmla="*/ 5 w 129"/>
                <a:gd name="T7" fmla="*/ 86 h 109"/>
                <a:gd name="T8" fmla="*/ 13 w 129"/>
                <a:gd name="T9" fmla="*/ 60 h 109"/>
                <a:gd name="T10" fmla="*/ 16 w 129"/>
                <a:gd name="T11" fmla="*/ 44 h 109"/>
                <a:gd name="T12" fmla="*/ 4 w 129"/>
                <a:gd name="T13" fmla="*/ 21 h 109"/>
                <a:gd name="T14" fmla="*/ 1 w 129"/>
                <a:gd name="T15" fmla="*/ 15 h 109"/>
                <a:gd name="T16" fmla="*/ 22 w 129"/>
                <a:gd name="T17" fmla="*/ 17 h 109"/>
                <a:gd name="T18" fmla="*/ 27 w 129"/>
                <a:gd name="T19" fmla="*/ 9 h 109"/>
                <a:gd name="T20" fmla="*/ 35 w 129"/>
                <a:gd name="T21" fmla="*/ 17 h 109"/>
                <a:gd name="T22" fmla="*/ 33 w 129"/>
                <a:gd name="T23" fmla="*/ 37 h 109"/>
                <a:gd name="T24" fmla="*/ 37 w 129"/>
                <a:gd name="T25" fmla="*/ 64 h 109"/>
                <a:gd name="T26" fmla="*/ 42 w 129"/>
                <a:gd name="T27" fmla="*/ 73 h 109"/>
                <a:gd name="T28" fmla="*/ 46 w 129"/>
                <a:gd name="T29" fmla="*/ 65 h 109"/>
                <a:gd name="T30" fmla="*/ 47 w 129"/>
                <a:gd name="T31" fmla="*/ 50 h 109"/>
                <a:gd name="T32" fmla="*/ 45 w 129"/>
                <a:gd name="T33" fmla="*/ 42 h 109"/>
                <a:gd name="T34" fmla="*/ 46 w 129"/>
                <a:gd name="T35" fmla="*/ 36 h 109"/>
                <a:gd name="T36" fmla="*/ 52 w 129"/>
                <a:gd name="T37" fmla="*/ 16 h 109"/>
                <a:gd name="T38" fmla="*/ 58 w 129"/>
                <a:gd name="T39" fmla="*/ 1 h 109"/>
                <a:gd name="T40" fmla="*/ 66 w 129"/>
                <a:gd name="T41" fmla="*/ 8 h 109"/>
                <a:gd name="T42" fmla="*/ 101 w 129"/>
                <a:gd name="T43" fmla="*/ 50 h 109"/>
                <a:gd name="T44" fmla="*/ 128 w 129"/>
                <a:gd name="T45" fmla="*/ 82 h 109"/>
                <a:gd name="T46" fmla="*/ 122 w 129"/>
                <a:gd name="T47" fmla="*/ 89 h 109"/>
                <a:gd name="T48" fmla="*/ 96 w 129"/>
                <a:gd name="T49" fmla="*/ 90 h 109"/>
                <a:gd name="T50" fmla="*/ 102 w 129"/>
                <a:gd name="T51" fmla="*/ 86 h 109"/>
                <a:gd name="T52" fmla="*/ 110 w 129"/>
                <a:gd name="T53" fmla="*/ 80 h 109"/>
                <a:gd name="T54" fmla="*/ 78 w 129"/>
                <a:gd name="T55" fmla="*/ 41 h 109"/>
                <a:gd name="T56" fmla="*/ 59 w 129"/>
                <a:gd name="T57" fmla="*/ 13 h 109"/>
                <a:gd name="T58" fmla="*/ 55 w 129"/>
                <a:gd name="T59" fmla="*/ 28 h 109"/>
                <a:gd name="T60" fmla="*/ 58 w 129"/>
                <a:gd name="T61" fmla="*/ 35 h 109"/>
                <a:gd name="T62" fmla="*/ 63 w 129"/>
                <a:gd name="T63" fmla="*/ 41 h 109"/>
                <a:gd name="T64" fmla="*/ 56 w 129"/>
                <a:gd name="T65" fmla="*/ 58 h 109"/>
                <a:gd name="T66" fmla="*/ 58 w 129"/>
                <a:gd name="T67" fmla="*/ 71 h 109"/>
                <a:gd name="T68" fmla="*/ 56 w 129"/>
                <a:gd name="T69" fmla="*/ 77 h 109"/>
                <a:gd name="T70" fmla="*/ 43 w 129"/>
                <a:gd name="T71" fmla="*/ 96 h 109"/>
                <a:gd name="T72" fmla="*/ 39 w 129"/>
                <a:gd name="T73" fmla="*/ 97 h 109"/>
                <a:gd name="T74" fmla="*/ 42 w 129"/>
                <a:gd name="T75" fmla="*/ 80 h 109"/>
                <a:gd name="T76" fmla="*/ 37 w 129"/>
                <a:gd name="T77" fmla="*/ 73 h 109"/>
                <a:gd name="T78" fmla="*/ 28 w 129"/>
                <a:gd name="T79" fmla="*/ 57 h 109"/>
                <a:gd name="T80" fmla="*/ 22 w 129"/>
                <a:gd name="T81" fmla="*/ 66 h 109"/>
                <a:gd name="T82" fmla="*/ 70 w 129"/>
                <a:gd name="T83" fmla="*/ 90 h 109"/>
                <a:gd name="T84" fmla="*/ 72 w 129"/>
                <a:gd name="T85" fmla="*/ 107 h 109"/>
                <a:gd name="T86" fmla="*/ 79 w 129"/>
                <a:gd name="T87" fmla="*/ 101 h 109"/>
                <a:gd name="T88" fmla="*/ 87 w 129"/>
                <a:gd name="T89" fmla="*/ 107 h 109"/>
                <a:gd name="T90" fmla="*/ 96 w 129"/>
                <a:gd name="T91" fmla="*/ 109 h 109"/>
                <a:gd name="T92" fmla="*/ 100 w 129"/>
                <a:gd name="T93" fmla="*/ 106 h 109"/>
                <a:gd name="T94" fmla="*/ 88 w 129"/>
                <a:gd name="T95" fmla="*/ 89 h 109"/>
                <a:gd name="T96" fmla="*/ 86 w 129"/>
                <a:gd name="T97" fmla="*/ 73 h 109"/>
                <a:gd name="T98" fmla="*/ 80 w 129"/>
                <a:gd name="T99" fmla="*/ 77 h 109"/>
                <a:gd name="T100" fmla="*/ 70 w 129"/>
                <a:gd name="T101" fmla="*/ 90 h 109"/>
                <a:gd name="T102" fmla="*/ 69 w 129"/>
                <a:gd name="T103" fmla="*/ 82 h 109"/>
                <a:gd name="T104" fmla="*/ 75 w 129"/>
                <a:gd name="T105" fmla="*/ 70 h 109"/>
                <a:gd name="T106" fmla="*/ 71 w 129"/>
                <a:gd name="T107" fmla="*/ 67 h 109"/>
                <a:gd name="T108" fmla="*/ 65 w 129"/>
                <a:gd name="T109" fmla="*/ 71 h 109"/>
                <a:gd name="T110" fmla="*/ 62 w 129"/>
                <a:gd name="T111" fmla="*/ 77 h 109"/>
                <a:gd name="T112" fmla="*/ 58 w 129"/>
                <a:gd name="T113" fmla="*/ 85 h 109"/>
                <a:gd name="T114" fmla="*/ 62 w 129"/>
                <a:gd name="T115"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09">
                  <a:moveTo>
                    <a:pt x="19" y="83"/>
                  </a:moveTo>
                  <a:lnTo>
                    <a:pt x="19" y="84"/>
                  </a:lnTo>
                  <a:lnTo>
                    <a:pt x="18" y="86"/>
                  </a:lnTo>
                  <a:lnTo>
                    <a:pt x="18" y="89"/>
                  </a:lnTo>
                  <a:lnTo>
                    <a:pt x="18" y="91"/>
                  </a:lnTo>
                  <a:lnTo>
                    <a:pt x="17" y="93"/>
                  </a:lnTo>
                  <a:lnTo>
                    <a:pt x="14" y="93"/>
                  </a:lnTo>
                  <a:lnTo>
                    <a:pt x="14" y="93"/>
                  </a:lnTo>
                  <a:lnTo>
                    <a:pt x="12" y="93"/>
                  </a:lnTo>
                  <a:lnTo>
                    <a:pt x="11" y="93"/>
                  </a:lnTo>
                  <a:lnTo>
                    <a:pt x="11" y="93"/>
                  </a:lnTo>
                  <a:lnTo>
                    <a:pt x="11" y="93"/>
                  </a:lnTo>
                  <a:lnTo>
                    <a:pt x="10" y="94"/>
                  </a:lnTo>
                  <a:lnTo>
                    <a:pt x="10" y="95"/>
                  </a:lnTo>
                  <a:lnTo>
                    <a:pt x="8" y="95"/>
                  </a:lnTo>
                  <a:lnTo>
                    <a:pt x="6" y="95"/>
                  </a:lnTo>
                  <a:lnTo>
                    <a:pt x="5" y="95"/>
                  </a:lnTo>
                  <a:lnTo>
                    <a:pt x="3" y="95"/>
                  </a:lnTo>
                  <a:lnTo>
                    <a:pt x="2" y="94"/>
                  </a:lnTo>
                  <a:lnTo>
                    <a:pt x="2" y="93"/>
                  </a:lnTo>
                  <a:lnTo>
                    <a:pt x="1" y="93"/>
                  </a:lnTo>
                  <a:lnTo>
                    <a:pt x="2" y="92"/>
                  </a:lnTo>
                  <a:lnTo>
                    <a:pt x="2" y="91"/>
                  </a:lnTo>
                  <a:lnTo>
                    <a:pt x="5" y="86"/>
                  </a:lnTo>
                  <a:lnTo>
                    <a:pt x="7" y="84"/>
                  </a:lnTo>
                  <a:lnTo>
                    <a:pt x="8" y="80"/>
                  </a:lnTo>
                  <a:lnTo>
                    <a:pt x="10" y="75"/>
                  </a:lnTo>
                  <a:lnTo>
                    <a:pt x="11" y="69"/>
                  </a:lnTo>
                  <a:lnTo>
                    <a:pt x="12" y="65"/>
                  </a:lnTo>
                  <a:lnTo>
                    <a:pt x="13" y="60"/>
                  </a:lnTo>
                  <a:lnTo>
                    <a:pt x="14" y="54"/>
                  </a:lnTo>
                  <a:lnTo>
                    <a:pt x="16" y="50"/>
                  </a:lnTo>
                  <a:lnTo>
                    <a:pt x="17" y="49"/>
                  </a:lnTo>
                  <a:lnTo>
                    <a:pt x="17" y="48"/>
                  </a:lnTo>
                  <a:lnTo>
                    <a:pt x="17" y="45"/>
                  </a:lnTo>
                  <a:lnTo>
                    <a:pt x="16" y="44"/>
                  </a:lnTo>
                  <a:lnTo>
                    <a:pt x="15" y="42"/>
                  </a:lnTo>
                  <a:lnTo>
                    <a:pt x="14" y="40"/>
                  </a:lnTo>
                  <a:lnTo>
                    <a:pt x="13" y="37"/>
                  </a:lnTo>
                  <a:lnTo>
                    <a:pt x="9" y="30"/>
                  </a:lnTo>
                  <a:lnTo>
                    <a:pt x="5" y="25"/>
                  </a:lnTo>
                  <a:lnTo>
                    <a:pt x="4" y="21"/>
                  </a:lnTo>
                  <a:lnTo>
                    <a:pt x="1" y="19"/>
                  </a:lnTo>
                  <a:lnTo>
                    <a:pt x="1" y="17"/>
                  </a:lnTo>
                  <a:lnTo>
                    <a:pt x="0" y="16"/>
                  </a:lnTo>
                  <a:lnTo>
                    <a:pt x="0" y="16"/>
                  </a:lnTo>
                  <a:lnTo>
                    <a:pt x="1" y="15"/>
                  </a:lnTo>
                  <a:lnTo>
                    <a:pt x="1" y="15"/>
                  </a:lnTo>
                  <a:lnTo>
                    <a:pt x="1" y="15"/>
                  </a:lnTo>
                  <a:lnTo>
                    <a:pt x="5" y="15"/>
                  </a:lnTo>
                  <a:lnTo>
                    <a:pt x="12" y="16"/>
                  </a:lnTo>
                  <a:lnTo>
                    <a:pt x="18" y="17"/>
                  </a:lnTo>
                  <a:lnTo>
                    <a:pt x="22" y="17"/>
                  </a:lnTo>
                  <a:lnTo>
                    <a:pt x="22" y="17"/>
                  </a:lnTo>
                  <a:lnTo>
                    <a:pt x="23" y="17"/>
                  </a:lnTo>
                  <a:lnTo>
                    <a:pt x="24" y="17"/>
                  </a:lnTo>
                  <a:lnTo>
                    <a:pt x="25" y="15"/>
                  </a:lnTo>
                  <a:lnTo>
                    <a:pt x="26" y="12"/>
                  </a:lnTo>
                  <a:lnTo>
                    <a:pt x="26" y="9"/>
                  </a:lnTo>
                  <a:lnTo>
                    <a:pt x="27" y="9"/>
                  </a:lnTo>
                  <a:lnTo>
                    <a:pt x="28" y="8"/>
                  </a:lnTo>
                  <a:lnTo>
                    <a:pt x="29" y="9"/>
                  </a:lnTo>
                  <a:lnTo>
                    <a:pt x="30" y="9"/>
                  </a:lnTo>
                  <a:lnTo>
                    <a:pt x="32" y="12"/>
                  </a:lnTo>
                  <a:lnTo>
                    <a:pt x="34" y="15"/>
                  </a:lnTo>
                  <a:lnTo>
                    <a:pt x="35" y="17"/>
                  </a:lnTo>
                  <a:lnTo>
                    <a:pt x="36" y="20"/>
                  </a:lnTo>
                  <a:lnTo>
                    <a:pt x="36" y="22"/>
                  </a:lnTo>
                  <a:lnTo>
                    <a:pt x="35" y="25"/>
                  </a:lnTo>
                  <a:lnTo>
                    <a:pt x="34" y="30"/>
                  </a:lnTo>
                  <a:lnTo>
                    <a:pt x="33" y="36"/>
                  </a:lnTo>
                  <a:lnTo>
                    <a:pt x="33" y="37"/>
                  </a:lnTo>
                  <a:lnTo>
                    <a:pt x="33" y="41"/>
                  </a:lnTo>
                  <a:lnTo>
                    <a:pt x="34" y="44"/>
                  </a:lnTo>
                  <a:lnTo>
                    <a:pt x="34" y="47"/>
                  </a:lnTo>
                  <a:lnTo>
                    <a:pt x="35" y="54"/>
                  </a:lnTo>
                  <a:lnTo>
                    <a:pt x="37" y="60"/>
                  </a:lnTo>
                  <a:lnTo>
                    <a:pt x="37" y="64"/>
                  </a:lnTo>
                  <a:lnTo>
                    <a:pt x="38" y="65"/>
                  </a:lnTo>
                  <a:lnTo>
                    <a:pt x="39" y="67"/>
                  </a:lnTo>
                  <a:lnTo>
                    <a:pt x="40" y="70"/>
                  </a:lnTo>
                  <a:lnTo>
                    <a:pt x="41" y="71"/>
                  </a:lnTo>
                  <a:lnTo>
                    <a:pt x="41" y="72"/>
                  </a:lnTo>
                  <a:lnTo>
                    <a:pt x="42" y="73"/>
                  </a:lnTo>
                  <a:lnTo>
                    <a:pt x="42" y="73"/>
                  </a:lnTo>
                  <a:lnTo>
                    <a:pt x="42" y="71"/>
                  </a:lnTo>
                  <a:lnTo>
                    <a:pt x="44" y="70"/>
                  </a:lnTo>
                  <a:lnTo>
                    <a:pt x="45" y="69"/>
                  </a:lnTo>
                  <a:lnTo>
                    <a:pt x="46" y="67"/>
                  </a:lnTo>
                  <a:lnTo>
                    <a:pt x="46" y="65"/>
                  </a:lnTo>
                  <a:lnTo>
                    <a:pt x="47" y="62"/>
                  </a:lnTo>
                  <a:lnTo>
                    <a:pt x="48" y="59"/>
                  </a:lnTo>
                  <a:lnTo>
                    <a:pt x="48" y="56"/>
                  </a:lnTo>
                  <a:lnTo>
                    <a:pt x="48" y="54"/>
                  </a:lnTo>
                  <a:lnTo>
                    <a:pt x="48" y="52"/>
                  </a:lnTo>
                  <a:lnTo>
                    <a:pt x="47" y="50"/>
                  </a:lnTo>
                  <a:lnTo>
                    <a:pt x="47" y="49"/>
                  </a:lnTo>
                  <a:lnTo>
                    <a:pt x="46" y="46"/>
                  </a:lnTo>
                  <a:lnTo>
                    <a:pt x="46" y="44"/>
                  </a:lnTo>
                  <a:lnTo>
                    <a:pt x="46" y="44"/>
                  </a:lnTo>
                  <a:lnTo>
                    <a:pt x="45" y="43"/>
                  </a:lnTo>
                  <a:lnTo>
                    <a:pt x="45" y="42"/>
                  </a:lnTo>
                  <a:lnTo>
                    <a:pt x="45" y="41"/>
                  </a:lnTo>
                  <a:lnTo>
                    <a:pt x="45" y="40"/>
                  </a:lnTo>
                  <a:lnTo>
                    <a:pt x="45" y="38"/>
                  </a:lnTo>
                  <a:lnTo>
                    <a:pt x="46" y="37"/>
                  </a:lnTo>
                  <a:lnTo>
                    <a:pt x="46" y="37"/>
                  </a:lnTo>
                  <a:lnTo>
                    <a:pt x="46" y="36"/>
                  </a:lnTo>
                  <a:lnTo>
                    <a:pt x="48" y="36"/>
                  </a:lnTo>
                  <a:lnTo>
                    <a:pt x="48" y="36"/>
                  </a:lnTo>
                  <a:lnTo>
                    <a:pt x="48" y="35"/>
                  </a:lnTo>
                  <a:lnTo>
                    <a:pt x="50" y="28"/>
                  </a:lnTo>
                  <a:lnTo>
                    <a:pt x="51" y="20"/>
                  </a:lnTo>
                  <a:lnTo>
                    <a:pt x="52" y="16"/>
                  </a:lnTo>
                  <a:lnTo>
                    <a:pt x="54" y="12"/>
                  </a:lnTo>
                  <a:lnTo>
                    <a:pt x="54" y="8"/>
                  </a:lnTo>
                  <a:lnTo>
                    <a:pt x="56" y="4"/>
                  </a:lnTo>
                  <a:lnTo>
                    <a:pt x="57" y="2"/>
                  </a:lnTo>
                  <a:lnTo>
                    <a:pt x="58" y="1"/>
                  </a:lnTo>
                  <a:lnTo>
                    <a:pt x="58" y="1"/>
                  </a:lnTo>
                  <a:lnTo>
                    <a:pt x="59" y="0"/>
                  </a:lnTo>
                  <a:lnTo>
                    <a:pt x="61" y="0"/>
                  </a:lnTo>
                  <a:lnTo>
                    <a:pt x="62" y="0"/>
                  </a:lnTo>
                  <a:lnTo>
                    <a:pt x="62" y="1"/>
                  </a:lnTo>
                  <a:lnTo>
                    <a:pt x="63" y="1"/>
                  </a:lnTo>
                  <a:lnTo>
                    <a:pt x="66" y="8"/>
                  </a:lnTo>
                  <a:lnTo>
                    <a:pt x="71" y="14"/>
                  </a:lnTo>
                  <a:lnTo>
                    <a:pt x="77" y="21"/>
                  </a:lnTo>
                  <a:lnTo>
                    <a:pt x="83" y="29"/>
                  </a:lnTo>
                  <a:lnTo>
                    <a:pt x="89" y="37"/>
                  </a:lnTo>
                  <a:lnTo>
                    <a:pt x="95" y="44"/>
                  </a:lnTo>
                  <a:lnTo>
                    <a:pt x="101" y="50"/>
                  </a:lnTo>
                  <a:lnTo>
                    <a:pt x="106" y="56"/>
                  </a:lnTo>
                  <a:lnTo>
                    <a:pt x="115" y="66"/>
                  </a:lnTo>
                  <a:lnTo>
                    <a:pt x="122" y="74"/>
                  </a:lnTo>
                  <a:lnTo>
                    <a:pt x="127" y="78"/>
                  </a:lnTo>
                  <a:lnTo>
                    <a:pt x="129" y="80"/>
                  </a:lnTo>
                  <a:lnTo>
                    <a:pt x="128" y="82"/>
                  </a:lnTo>
                  <a:lnTo>
                    <a:pt x="127" y="85"/>
                  </a:lnTo>
                  <a:lnTo>
                    <a:pt x="126" y="86"/>
                  </a:lnTo>
                  <a:lnTo>
                    <a:pt x="125" y="88"/>
                  </a:lnTo>
                  <a:lnTo>
                    <a:pt x="124" y="89"/>
                  </a:lnTo>
                  <a:lnTo>
                    <a:pt x="122" y="89"/>
                  </a:lnTo>
                  <a:lnTo>
                    <a:pt x="122" y="89"/>
                  </a:lnTo>
                  <a:lnTo>
                    <a:pt x="120" y="90"/>
                  </a:lnTo>
                  <a:lnTo>
                    <a:pt x="113" y="91"/>
                  </a:lnTo>
                  <a:lnTo>
                    <a:pt x="106" y="91"/>
                  </a:lnTo>
                  <a:lnTo>
                    <a:pt x="99" y="91"/>
                  </a:lnTo>
                  <a:lnTo>
                    <a:pt x="96" y="91"/>
                  </a:lnTo>
                  <a:lnTo>
                    <a:pt x="96" y="90"/>
                  </a:lnTo>
                  <a:lnTo>
                    <a:pt x="95" y="90"/>
                  </a:lnTo>
                  <a:lnTo>
                    <a:pt x="95" y="90"/>
                  </a:lnTo>
                  <a:lnTo>
                    <a:pt x="95" y="89"/>
                  </a:lnTo>
                  <a:lnTo>
                    <a:pt x="96" y="89"/>
                  </a:lnTo>
                  <a:lnTo>
                    <a:pt x="98" y="88"/>
                  </a:lnTo>
                  <a:lnTo>
                    <a:pt x="102" y="86"/>
                  </a:lnTo>
                  <a:lnTo>
                    <a:pt x="106" y="85"/>
                  </a:lnTo>
                  <a:lnTo>
                    <a:pt x="108" y="84"/>
                  </a:lnTo>
                  <a:lnTo>
                    <a:pt x="110" y="83"/>
                  </a:lnTo>
                  <a:lnTo>
                    <a:pt x="110" y="82"/>
                  </a:lnTo>
                  <a:lnTo>
                    <a:pt x="110" y="81"/>
                  </a:lnTo>
                  <a:lnTo>
                    <a:pt x="110" y="80"/>
                  </a:lnTo>
                  <a:lnTo>
                    <a:pt x="107" y="77"/>
                  </a:lnTo>
                  <a:lnTo>
                    <a:pt x="104" y="73"/>
                  </a:lnTo>
                  <a:lnTo>
                    <a:pt x="100" y="68"/>
                  </a:lnTo>
                  <a:lnTo>
                    <a:pt x="92" y="58"/>
                  </a:lnTo>
                  <a:lnTo>
                    <a:pt x="85" y="49"/>
                  </a:lnTo>
                  <a:lnTo>
                    <a:pt x="78" y="41"/>
                  </a:lnTo>
                  <a:lnTo>
                    <a:pt x="70" y="30"/>
                  </a:lnTo>
                  <a:lnTo>
                    <a:pt x="64" y="21"/>
                  </a:lnTo>
                  <a:lnTo>
                    <a:pt x="61" y="15"/>
                  </a:lnTo>
                  <a:lnTo>
                    <a:pt x="61" y="14"/>
                  </a:lnTo>
                  <a:lnTo>
                    <a:pt x="60" y="13"/>
                  </a:lnTo>
                  <a:lnTo>
                    <a:pt x="59" y="13"/>
                  </a:lnTo>
                  <a:lnTo>
                    <a:pt x="59" y="13"/>
                  </a:lnTo>
                  <a:lnTo>
                    <a:pt x="58" y="14"/>
                  </a:lnTo>
                  <a:lnTo>
                    <a:pt x="58" y="15"/>
                  </a:lnTo>
                  <a:lnTo>
                    <a:pt x="57" y="17"/>
                  </a:lnTo>
                  <a:lnTo>
                    <a:pt x="57" y="21"/>
                  </a:lnTo>
                  <a:lnTo>
                    <a:pt x="55" y="28"/>
                  </a:lnTo>
                  <a:lnTo>
                    <a:pt x="55" y="32"/>
                  </a:lnTo>
                  <a:lnTo>
                    <a:pt x="55" y="33"/>
                  </a:lnTo>
                  <a:lnTo>
                    <a:pt x="55" y="33"/>
                  </a:lnTo>
                  <a:lnTo>
                    <a:pt x="56" y="34"/>
                  </a:lnTo>
                  <a:lnTo>
                    <a:pt x="57" y="34"/>
                  </a:lnTo>
                  <a:lnTo>
                    <a:pt x="58" y="35"/>
                  </a:lnTo>
                  <a:lnTo>
                    <a:pt x="59" y="36"/>
                  </a:lnTo>
                  <a:lnTo>
                    <a:pt x="61" y="36"/>
                  </a:lnTo>
                  <a:lnTo>
                    <a:pt x="62" y="37"/>
                  </a:lnTo>
                  <a:lnTo>
                    <a:pt x="62" y="38"/>
                  </a:lnTo>
                  <a:lnTo>
                    <a:pt x="63" y="40"/>
                  </a:lnTo>
                  <a:lnTo>
                    <a:pt x="63" y="41"/>
                  </a:lnTo>
                  <a:lnTo>
                    <a:pt x="62" y="44"/>
                  </a:lnTo>
                  <a:lnTo>
                    <a:pt x="60" y="49"/>
                  </a:lnTo>
                  <a:lnTo>
                    <a:pt x="58" y="53"/>
                  </a:lnTo>
                  <a:lnTo>
                    <a:pt x="58" y="55"/>
                  </a:lnTo>
                  <a:lnTo>
                    <a:pt x="56" y="57"/>
                  </a:lnTo>
                  <a:lnTo>
                    <a:pt x="56" y="58"/>
                  </a:lnTo>
                  <a:lnTo>
                    <a:pt x="56" y="60"/>
                  </a:lnTo>
                  <a:lnTo>
                    <a:pt x="56" y="61"/>
                  </a:lnTo>
                  <a:lnTo>
                    <a:pt x="57" y="65"/>
                  </a:lnTo>
                  <a:lnTo>
                    <a:pt x="57" y="68"/>
                  </a:lnTo>
                  <a:lnTo>
                    <a:pt x="58" y="69"/>
                  </a:lnTo>
                  <a:lnTo>
                    <a:pt x="58" y="71"/>
                  </a:lnTo>
                  <a:lnTo>
                    <a:pt x="58" y="72"/>
                  </a:lnTo>
                  <a:lnTo>
                    <a:pt x="58" y="73"/>
                  </a:lnTo>
                  <a:lnTo>
                    <a:pt x="58" y="74"/>
                  </a:lnTo>
                  <a:lnTo>
                    <a:pt x="58" y="75"/>
                  </a:lnTo>
                  <a:lnTo>
                    <a:pt x="57" y="76"/>
                  </a:lnTo>
                  <a:lnTo>
                    <a:pt x="56" y="77"/>
                  </a:lnTo>
                  <a:lnTo>
                    <a:pt x="55" y="77"/>
                  </a:lnTo>
                  <a:lnTo>
                    <a:pt x="51" y="76"/>
                  </a:lnTo>
                  <a:lnTo>
                    <a:pt x="49" y="76"/>
                  </a:lnTo>
                  <a:lnTo>
                    <a:pt x="49" y="91"/>
                  </a:lnTo>
                  <a:lnTo>
                    <a:pt x="47" y="93"/>
                  </a:lnTo>
                  <a:lnTo>
                    <a:pt x="43" y="96"/>
                  </a:lnTo>
                  <a:lnTo>
                    <a:pt x="42" y="97"/>
                  </a:lnTo>
                  <a:lnTo>
                    <a:pt x="40" y="97"/>
                  </a:lnTo>
                  <a:lnTo>
                    <a:pt x="40" y="97"/>
                  </a:lnTo>
                  <a:lnTo>
                    <a:pt x="39" y="97"/>
                  </a:lnTo>
                  <a:lnTo>
                    <a:pt x="39" y="97"/>
                  </a:lnTo>
                  <a:lnTo>
                    <a:pt x="39" y="97"/>
                  </a:lnTo>
                  <a:lnTo>
                    <a:pt x="40" y="93"/>
                  </a:lnTo>
                  <a:lnTo>
                    <a:pt x="42" y="89"/>
                  </a:lnTo>
                  <a:lnTo>
                    <a:pt x="42" y="85"/>
                  </a:lnTo>
                  <a:lnTo>
                    <a:pt x="43" y="83"/>
                  </a:lnTo>
                  <a:lnTo>
                    <a:pt x="43" y="81"/>
                  </a:lnTo>
                  <a:lnTo>
                    <a:pt x="42" y="80"/>
                  </a:lnTo>
                  <a:lnTo>
                    <a:pt x="42" y="79"/>
                  </a:lnTo>
                  <a:lnTo>
                    <a:pt x="41" y="78"/>
                  </a:lnTo>
                  <a:lnTo>
                    <a:pt x="39" y="77"/>
                  </a:lnTo>
                  <a:lnTo>
                    <a:pt x="38" y="77"/>
                  </a:lnTo>
                  <a:lnTo>
                    <a:pt x="38" y="75"/>
                  </a:lnTo>
                  <a:lnTo>
                    <a:pt x="37" y="73"/>
                  </a:lnTo>
                  <a:lnTo>
                    <a:pt x="35" y="69"/>
                  </a:lnTo>
                  <a:lnTo>
                    <a:pt x="32" y="64"/>
                  </a:lnTo>
                  <a:lnTo>
                    <a:pt x="30" y="61"/>
                  </a:lnTo>
                  <a:lnTo>
                    <a:pt x="29" y="59"/>
                  </a:lnTo>
                  <a:lnTo>
                    <a:pt x="28" y="58"/>
                  </a:lnTo>
                  <a:lnTo>
                    <a:pt x="28" y="57"/>
                  </a:lnTo>
                  <a:lnTo>
                    <a:pt x="27" y="57"/>
                  </a:lnTo>
                  <a:lnTo>
                    <a:pt x="26" y="57"/>
                  </a:lnTo>
                  <a:lnTo>
                    <a:pt x="26" y="59"/>
                  </a:lnTo>
                  <a:lnTo>
                    <a:pt x="24" y="61"/>
                  </a:lnTo>
                  <a:lnTo>
                    <a:pt x="23" y="64"/>
                  </a:lnTo>
                  <a:lnTo>
                    <a:pt x="22" y="66"/>
                  </a:lnTo>
                  <a:lnTo>
                    <a:pt x="21" y="73"/>
                  </a:lnTo>
                  <a:lnTo>
                    <a:pt x="20" y="77"/>
                  </a:lnTo>
                  <a:lnTo>
                    <a:pt x="19" y="81"/>
                  </a:lnTo>
                  <a:lnTo>
                    <a:pt x="19" y="83"/>
                  </a:lnTo>
                  <a:lnTo>
                    <a:pt x="19" y="83"/>
                  </a:lnTo>
                  <a:close/>
                  <a:moveTo>
                    <a:pt x="70" y="90"/>
                  </a:moveTo>
                  <a:lnTo>
                    <a:pt x="77" y="97"/>
                  </a:lnTo>
                  <a:lnTo>
                    <a:pt x="76" y="98"/>
                  </a:lnTo>
                  <a:lnTo>
                    <a:pt x="75" y="100"/>
                  </a:lnTo>
                  <a:lnTo>
                    <a:pt x="74" y="102"/>
                  </a:lnTo>
                  <a:lnTo>
                    <a:pt x="72" y="106"/>
                  </a:lnTo>
                  <a:lnTo>
                    <a:pt x="72" y="107"/>
                  </a:lnTo>
                  <a:lnTo>
                    <a:pt x="73" y="108"/>
                  </a:lnTo>
                  <a:lnTo>
                    <a:pt x="74" y="108"/>
                  </a:lnTo>
                  <a:lnTo>
                    <a:pt x="74" y="107"/>
                  </a:lnTo>
                  <a:lnTo>
                    <a:pt x="77" y="105"/>
                  </a:lnTo>
                  <a:lnTo>
                    <a:pt x="78" y="102"/>
                  </a:lnTo>
                  <a:lnTo>
                    <a:pt x="79" y="101"/>
                  </a:lnTo>
                  <a:lnTo>
                    <a:pt x="80" y="101"/>
                  </a:lnTo>
                  <a:lnTo>
                    <a:pt x="80" y="101"/>
                  </a:lnTo>
                  <a:lnTo>
                    <a:pt x="82" y="101"/>
                  </a:lnTo>
                  <a:lnTo>
                    <a:pt x="83" y="103"/>
                  </a:lnTo>
                  <a:lnTo>
                    <a:pt x="86" y="105"/>
                  </a:lnTo>
                  <a:lnTo>
                    <a:pt x="87" y="107"/>
                  </a:lnTo>
                  <a:lnTo>
                    <a:pt x="89" y="108"/>
                  </a:lnTo>
                  <a:lnTo>
                    <a:pt x="90" y="109"/>
                  </a:lnTo>
                  <a:lnTo>
                    <a:pt x="91" y="109"/>
                  </a:lnTo>
                  <a:lnTo>
                    <a:pt x="93" y="109"/>
                  </a:lnTo>
                  <a:lnTo>
                    <a:pt x="94" y="109"/>
                  </a:lnTo>
                  <a:lnTo>
                    <a:pt x="96" y="109"/>
                  </a:lnTo>
                  <a:lnTo>
                    <a:pt x="98" y="109"/>
                  </a:lnTo>
                  <a:lnTo>
                    <a:pt x="98" y="109"/>
                  </a:lnTo>
                  <a:lnTo>
                    <a:pt x="99" y="109"/>
                  </a:lnTo>
                  <a:lnTo>
                    <a:pt x="100" y="108"/>
                  </a:lnTo>
                  <a:lnTo>
                    <a:pt x="100" y="108"/>
                  </a:lnTo>
                  <a:lnTo>
                    <a:pt x="100" y="106"/>
                  </a:lnTo>
                  <a:lnTo>
                    <a:pt x="100" y="105"/>
                  </a:lnTo>
                  <a:lnTo>
                    <a:pt x="98" y="102"/>
                  </a:lnTo>
                  <a:lnTo>
                    <a:pt x="98" y="101"/>
                  </a:lnTo>
                  <a:lnTo>
                    <a:pt x="96" y="99"/>
                  </a:lnTo>
                  <a:lnTo>
                    <a:pt x="92" y="95"/>
                  </a:lnTo>
                  <a:lnTo>
                    <a:pt x="88" y="89"/>
                  </a:lnTo>
                  <a:lnTo>
                    <a:pt x="86" y="86"/>
                  </a:lnTo>
                  <a:lnTo>
                    <a:pt x="85" y="85"/>
                  </a:lnTo>
                  <a:lnTo>
                    <a:pt x="85" y="81"/>
                  </a:lnTo>
                  <a:lnTo>
                    <a:pt x="86" y="78"/>
                  </a:lnTo>
                  <a:lnTo>
                    <a:pt x="86" y="75"/>
                  </a:lnTo>
                  <a:lnTo>
                    <a:pt x="86" y="73"/>
                  </a:lnTo>
                  <a:lnTo>
                    <a:pt x="85" y="73"/>
                  </a:lnTo>
                  <a:lnTo>
                    <a:pt x="85" y="73"/>
                  </a:lnTo>
                  <a:lnTo>
                    <a:pt x="83" y="73"/>
                  </a:lnTo>
                  <a:lnTo>
                    <a:pt x="82" y="73"/>
                  </a:lnTo>
                  <a:lnTo>
                    <a:pt x="80" y="74"/>
                  </a:lnTo>
                  <a:lnTo>
                    <a:pt x="80" y="77"/>
                  </a:lnTo>
                  <a:lnTo>
                    <a:pt x="80" y="79"/>
                  </a:lnTo>
                  <a:lnTo>
                    <a:pt x="80" y="82"/>
                  </a:lnTo>
                  <a:lnTo>
                    <a:pt x="80" y="84"/>
                  </a:lnTo>
                  <a:lnTo>
                    <a:pt x="75" y="86"/>
                  </a:lnTo>
                  <a:lnTo>
                    <a:pt x="70" y="90"/>
                  </a:lnTo>
                  <a:lnTo>
                    <a:pt x="70" y="90"/>
                  </a:lnTo>
                  <a:close/>
                  <a:moveTo>
                    <a:pt x="67" y="84"/>
                  </a:moveTo>
                  <a:lnTo>
                    <a:pt x="68" y="84"/>
                  </a:lnTo>
                  <a:lnTo>
                    <a:pt x="69" y="84"/>
                  </a:lnTo>
                  <a:lnTo>
                    <a:pt x="69" y="84"/>
                  </a:lnTo>
                  <a:lnTo>
                    <a:pt x="69" y="83"/>
                  </a:lnTo>
                  <a:lnTo>
                    <a:pt x="69" y="82"/>
                  </a:lnTo>
                  <a:lnTo>
                    <a:pt x="70" y="82"/>
                  </a:lnTo>
                  <a:lnTo>
                    <a:pt x="70" y="79"/>
                  </a:lnTo>
                  <a:lnTo>
                    <a:pt x="72" y="77"/>
                  </a:lnTo>
                  <a:lnTo>
                    <a:pt x="74" y="73"/>
                  </a:lnTo>
                  <a:lnTo>
                    <a:pt x="75" y="71"/>
                  </a:lnTo>
                  <a:lnTo>
                    <a:pt x="75" y="70"/>
                  </a:lnTo>
                  <a:lnTo>
                    <a:pt x="75" y="69"/>
                  </a:lnTo>
                  <a:lnTo>
                    <a:pt x="74" y="69"/>
                  </a:lnTo>
                  <a:lnTo>
                    <a:pt x="74" y="69"/>
                  </a:lnTo>
                  <a:lnTo>
                    <a:pt x="73" y="68"/>
                  </a:lnTo>
                  <a:lnTo>
                    <a:pt x="72" y="67"/>
                  </a:lnTo>
                  <a:lnTo>
                    <a:pt x="71" y="67"/>
                  </a:lnTo>
                  <a:lnTo>
                    <a:pt x="70" y="67"/>
                  </a:lnTo>
                  <a:lnTo>
                    <a:pt x="69" y="67"/>
                  </a:lnTo>
                  <a:lnTo>
                    <a:pt x="68" y="68"/>
                  </a:lnTo>
                  <a:lnTo>
                    <a:pt x="66" y="69"/>
                  </a:lnTo>
                  <a:lnTo>
                    <a:pt x="66" y="70"/>
                  </a:lnTo>
                  <a:lnTo>
                    <a:pt x="65" y="71"/>
                  </a:lnTo>
                  <a:lnTo>
                    <a:pt x="65" y="73"/>
                  </a:lnTo>
                  <a:lnTo>
                    <a:pt x="64" y="73"/>
                  </a:lnTo>
                  <a:lnTo>
                    <a:pt x="64" y="74"/>
                  </a:lnTo>
                  <a:lnTo>
                    <a:pt x="64" y="75"/>
                  </a:lnTo>
                  <a:lnTo>
                    <a:pt x="63" y="77"/>
                  </a:lnTo>
                  <a:lnTo>
                    <a:pt x="62" y="77"/>
                  </a:lnTo>
                  <a:lnTo>
                    <a:pt x="61" y="78"/>
                  </a:lnTo>
                  <a:lnTo>
                    <a:pt x="59" y="80"/>
                  </a:lnTo>
                  <a:lnTo>
                    <a:pt x="58" y="81"/>
                  </a:lnTo>
                  <a:lnTo>
                    <a:pt x="58" y="82"/>
                  </a:lnTo>
                  <a:lnTo>
                    <a:pt x="58" y="83"/>
                  </a:lnTo>
                  <a:lnTo>
                    <a:pt x="58" y="85"/>
                  </a:lnTo>
                  <a:lnTo>
                    <a:pt x="59" y="85"/>
                  </a:lnTo>
                  <a:lnTo>
                    <a:pt x="59" y="85"/>
                  </a:lnTo>
                  <a:lnTo>
                    <a:pt x="60" y="86"/>
                  </a:lnTo>
                  <a:lnTo>
                    <a:pt x="61" y="86"/>
                  </a:lnTo>
                  <a:lnTo>
                    <a:pt x="62" y="86"/>
                  </a:lnTo>
                  <a:lnTo>
                    <a:pt x="62" y="86"/>
                  </a:lnTo>
                  <a:lnTo>
                    <a:pt x="63" y="85"/>
                  </a:lnTo>
                  <a:lnTo>
                    <a:pt x="66" y="84"/>
                  </a:lnTo>
                  <a:lnTo>
                    <a:pt x="67"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ŝļîḓè"/>
            <p:cNvSpPr/>
            <p:nvPr/>
          </p:nvSpPr>
          <p:spPr bwMode="auto">
            <a:xfrm>
              <a:off x="2708276" y="2566988"/>
              <a:ext cx="76200" cy="209550"/>
            </a:xfrm>
            <a:custGeom>
              <a:avLst/>
              <a:gdLst>
                <a:gd name="T0" fmla="*/ 1 w 48"/>
                <a:gd name="T1" fmla="*/ 31 h 132"/>
                <a:gd name="T2" fmla="*/ 9 w 48"/>
                <a:gd name="T3" fmla="*/ 20 h 132"/>
                <a:gd name="T4" fmla="*/ 26 w 48"/>
                <a:gd name="T5" fmla="*/ 4 h 132"/>
                <a:gd name="T6" fmla="*/ 34 w 48"/>
                <a:gd name="T7" fmla="*/ 0 h 132"/>
                <a:gd name="T8" fmla="*/ 40 w 48"/>
                <a:gd name="T9" fmla="*/ 1 h 132"/>
                <a:gd name="T10" fmla="*/ 41 w 48"/>
                <a:gd name="T11" fmla="*/ 4 h 132"/>
                <a:gd name="T12" fmla="*/ 38 w 48"/>
                <a:gd name="T13" fmla="*/ 20 h 132"/>
                <a:gd name="T14" fmla="*/ 32 w 48"/>
                <a:gd name="T15" fmla="*/ 60 h 132"/>
                <a:gd name="T16" fmla="*/ 28 w 48"/>
                <a:gd name="T17" fmla="*/ 65 h 132"/>
                <a:gd name="T18" fmla="*/ 20 w 48"/>
                <a:gd name="T19" fmla="*/ 70 h 132"/>
                <a:gd name="T20" fmla="*/ 20 w 48"/>
                <a:gd name="T21" fmla="*/ 81 h 132"/>
                <a:gd name="T22" fmla="*/ 22 w 48"/>
                <a:gd name="T23" fmla="*/ 90 h 132"/>
                <a:gd name="T24" fmla="*/ 31 w 48"/>
                <a:gd name="T25" fmla="*/ 90 h 132"/>
                <a:gd name="T26" fmla="*/ 35 w 48"/>
                <a:gd name="T27" fmla="*/ 91 h 132"/>
                <a:gd name="T28" fmla="*/ 35 w 48"/>
                <a:gd name="T29" fmla="*/ 97 h 132"/>
                <a:gd name="T30" fmla="*/ 27 w 48"/>
                <a:gd name="T31" fmla="*/ 114 h 132"/>
                <a:gd name="T32" fmla="*/ 26 w 48"/>
                <a:gd name="T33" fmla="*/ 120 h 132"/>
                <a:gd name="T34" fmla="*/ 34 w 48"/>
                <a:gd name="T35" fmla="*/ 117 h 132"/>
                <a:gd name="T36" fmla="*/ 42 w 48"/>
                <a:gd name="T37" fmla="*/ 114 h 132"/>
                <a:gd name="T38" fmla="*/ 47 w 48"/>
                <a:gd name="T39" fmla="*/ 118 h 132"/>
                <a:gd name="T40" fmla="*/ 48 w 48"/>
                <a:gd name="T41" fmla="*/ 124 h 132"/>
                <a:gd name="T42" fmla="*/ 41 w 48"/>
                <a:gd name="T43" fmla="*/ 129 h 132"/>
                <a:gd name="T44" fmla="*/ 30 w 48"/>
                <a:gd name="T45" fmla="*/ 132 h 132"/>
                <a:gd name="T46" fmla="*/ 16 w 48"/>
                <a:gd name="T47" fmla="*/ 131 h 132"/>
                <a:gd name="T48" fmla="*/ 13 w 48"/>
                <a:gd name="T49" fmla="*/ 128 h 132"/>
                <a:gd name="T50" fmla="*/ 15 w 48"/>
                <a:gd name="T51" fmla="*/ 124 h 132"/>
                <a:gd name="T52" fmla="*/ 16 w 48"/>
                <a:gd name="T53" fmla="*/ 121 h 132"/>
                <a:gd name="T54" fmla="*/ 16 w 48"/>
                <a:gd name="T55" fmla="*/ 108 h 132"/>
                <a:gd name="T56" fmla="*/ 12 w 48"/>
                <a:gd name="T57" fmla="*/ 106 h 132"/>
                <a:gd name="T58" fmla="*/ 10 w 48"/>
                <a:gd name="T59" fmla="*/ 102 h 132"/>
                <a:gd name="T60" fmla="*/ 12 w 48"/>
                <a:gd name="T61" fmla="*/ 91 h 132"/>
                <a:gd name="T62" fmla="*/ 7 w 48"/>
                <a:gd name="T63" fmla="*/ 81 h 132"/>
                <a:gd name="T64" fmla="*/ 4 w 48"/>
                <a:gd name="T65" fmla="*/ 78 h 132"/>
                <a:gd name="T66" fmla="*/ 8 w 48"/>
                <a:gd name="T67" fmla="*/ 73 h 132"/>
                <a:gd name="T68" fmla="*/ 10 w 48"/>
                <a:gd name="T69" fmla="*/ 62 h 132"/>
                <a:gd name="T70" fmla="*/ 10 w 48"/>
                <a:gd name="T71" fmla="*/ 60 h 132"/>
                <a:gd name="T72" fmla="*/ 5 w 48"/>
                <a:gd name="T73" fmla="*/ 60 h 132"/>
                <a:gd name="T74" fmla="*/ 4 w 48"/>
                <a:gd name="T75" fmla="*/ 56 h 132"/>
                <a:gd name="T76" fmla="*/ 8 w 48"/>
                <a:gd name="T77" fmla="*/ 52 h 132"/>
                <a:gd name="T78" fmla="*/ 12 w 48"/>
                <a:gd name="T79" fmla="*/ 49 h 132"/>
                <a:gd name="T80" fmla="*/ 14 w 48"/>
                <a:gd name="T81" fmla="*/ 34 h 132"/>
                <a:gd name="T82" fmla="*/ 19 w 48"/>
                <a:gd name="T83" fmla="*/ 32 h 132"/>
                <a:gd name="T84" fmla="*/ 20 w 48"/>
                <a:gd name="T85" fmla="*/ 39 h 132"/>
                <a:gd name="T86" fmla="*/ 20 w 48"/>
                <a:gd name="T87" fmla="*/ 49 h 132"/>
                <a:gd name="T88" fmla="*/ 23 w 48"/>
                <a:gd name="T89" fmla="*/ 49 h 132"/>
                <a:gd name="T90" fmla="*/ 30 w 48"/>
                <a:gd name="T91" fmla="*/ 18 h 132"/>
                <a:gd name="T92" fmla="*/ 30 w 48"/>
                <a:gd name="T93" fmla="*/ 10 h 132"/>
                <a:gd name="T94" fmla="*/ 18 w 48"/>
                <a:gd name="T95"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2">
                  <a:moveTo>
                    <a:pt x="8" y="32"/>
                  </a:moveTo>
                  <a:lnTo>
                    <a:pt x="0" y="36"/>
                  </a:lnTo>
                  <a:lnTo>
                    <a:pt x="0" y="34"/>
                  </a:lnTo>
                  <a:lnTo>
                    <a:pt x="1" y="31"/>
                  </a:lnTo>
                  <a:lnTo>
                    <a:pt x="3" y="28"/>
                  </a:lnTo>
                  <a:lnTo>
                    <a:pt x="4" y="27"/>
                  </a:lnTo>
                  <a:lnTo>
                    <a:pt x="6" y="24"/>
                  </a:lnTo>
                  <a:lnTo>
                    <a:pt x="9" y="20"/>
                  </a:lnTo>
                  <a:lnTo>
                    <a:pt x="16" y="14"/>
                  </a:lnTo>
                  <a:lnTo>
                    <a:pt x="21" y="8"/>
                  </a:lnTo>
                  <a:lnTo>
                    <a:pt x="24" y="6"/>
                  </a:lnTo>
                  <a:lnTo>
                    <a:pt x="26" y="4"/>
                  </a:lnTo>
                  <a:lnTo>
                    <a:pt x="28" y="3"/>
                  </a:lnTo>
                  <a:lnTo>
                    <a:pt x="30" y="1"/>
                  </a:lnTo>
                  <a:lnTo>
                    <a:pt x="32" y="0"/>
                  </a:lnTo>
                  <a:lnTo>
                    <a:pt x="34" y="0"/>
                  </a:lnTo>
                  <a:lnTo>
                    <a:pt x="36" y="0"/>
                  </a:lnTo>
                  <a:lnTo>
                    <a:pt x="37" y="0"/>
                  </a:lnTo>
                  <a:lnTo>
                    <a:pt x="39" y="0"/>
                  </a:lnTo>
                  <a:lnTo>
                    <a:pt x="40" y="1"/>
                  </a:lnTo>
                  <a:lnTo>
                    <a:pt x="40" y="2"/>
                  </a:lnTo>
                  <a:lnTo>
                    <a:pt x="41" y="3"/>
                  </a:lnTo>
                  <a:lnTo>
                    <a:pt x="41" y="4"/>
                  </a:lnTo>
                  <a:lnTo>
                    <a:pt x="41" y="4"/>
                  </a:lnTo>
                  <a:lnTo>
                    <a:pt x="41" y="8"/>
                  </a:lnTo>
                  <a:lnTo>
                    <a:pt x="40" y="12"/>
                  </a:lnTo>
                  <a:lnTo>
                    <a:pt x="39" y="17"/>
                  </a:lnTo>
                  <a:lnTo>
                    <a:pt x="38" y="20"/>
                  </a:lnTo>
                  <a:lnTo>
                    <a:pt x="36" y="28"/>
                  </a:lnTo>
                  <a:lnTo>
                    <a:pt x="35" y="40"/>
                  </a:lnTo>
                  <a:lnTo>
                    <a:pt x="33" y="53"/>
                  </a:lnTo>
                  <a:lnTo>
                    <a:pt x="32" y="60"/>
                  </a:lnTo>
                  <a:lnTo>
                    <a:pt x="32" y="61"/>
                  </a:lnTo>
                  <a:lnTo>
                    <a:pt x="31" y="63"/>
                  </a:lnTo>
                  <a:lnTo>
                    <a:pt x="29" y="64"/>
                  </a:lnTo>
                  <a:lnTo>
                    <a:pt x="28" y="65"/>
                  </a:lnTo>
                  <a:lnTo>
                    <a:pt x="24" y="68"/>
                  </a:lnTo>
                  <a:lnTo>
                    <a:pt x="22" y="68"/>
                  </a:lnTo>
                  <a:lnTo>
                    <a:pt x="21" y="69"/>
                  </a:lnTo>
                  <a:lnTo>
                    <a:pt x="20" y="70"/>
                  </a:lnTo>
                  <a:lnTo>
                    <a:pt x="20" y="71"/>
                  </a:lnTo>
                  <a:lnTo>
                    <a:pt x="20" y="72"/>
                  </a:lnTo>
                  <a:lnTo>
                    <a:pt x="20" y="76"/>
                  </a:lnTo>
                  <a:lnTo>
                    <a:pt x="20" y="81"/>
                  </a:lnTo>
                  <a:lnTo>
                    <a:pt x="20" y="86"/>
                  </a:lnTo>
                  <a:lnTo>
                    <a:pt x="21" y="89"/>
                  </a:lnTo>
                  <a:lnTo>
                    <a:pt x="22" y="89"/>
                  </a:lnTo>
                  <a:lnTo>
                    <a:pt x="22" y="90"/>
                  </a:lnTo>
                  <a:lnTo>
                    <a:pt x="23" y="91"/>
                  </a:lnTo>
                  <a:lnTo>
                    <a:pt x="24" y="91"/>
                  </a:lnTo>
                  <a:lnTo>
                    <a:pt x="27" y="90"/>
                  </a:lnTo>
                  <a:lnTo>
                    <a:pt x="31" y="90"/>
                  </a:lnTo>
                  <a:lnTo>
                    <a:pt x="32" y="90"/>
                  </a:lnTo>
                  <a:lnTo>
                    <a:pt x="34" y="90"/>
                  </a:lnTo>
                  <a:lnTo>
                    <a:pt x="35" y="91"/>
                  </a:lnTo>
                  <a:lnTo>
                    <a:pt x="35" y="91"/>
                  </a:lnTo>
                  <a:lnTo>
                    <a:pt x="36" y="92"/>
                  </a:lnTo>
                  <a:lnTo>
                    <a:pt x="36" y="92"/>
                  </a:lnTo>
                  <a:lnTo>
                    <a:pt x="36" y="95"/>
                  </a:lnTo>
                  <a:lnTo>
                    <a:pt x="35" y="97"/>
                  </a:lnTo>
                  <a:lnTo>
                    <a:pt x="33" y="100"/>
                  </a:lnTo>
                  <a:lnTo>
                    <a:pt x="32" y="104"/>
                  </a:lnTo>
                  <a:lnTo>
                    <a:pt x="28" y="111"/>
                  </a:lnTo>
                  <a:lnTo>
                    <a:pt x="27" y="114"/>
                  </a:lnTo>
                  <a:lnTo>
                    <a:pt x="26" y="116"/>
                  </a:lnTo>
                  <a:lnTo>
                    <a:pt x="25" y="118"/>
                  </a:lnTo>
                  <a:lnTo>
                    <a:pt x="25" y="119"/>
                  </a:lnTo>
                  <a:lnTo>
                    <a:pt x="26" y="120"/>
                  </a:lnTo>
                  <a:lnTo>
                    <a:pt x="27" y="120"/>
                  </a:lnTo>
                  <a:lnTo>
                    <a:pt x="28" y="120"/>
                  </a:lnTo>
                  <a:lnTo>
                    <a:pt x="31" y="119"/>
                  </a:lnTo>
                  <a:lnTo>
                    <a:pt x="34" y="117"/>
                  </a:lnTo>
                  <a:lnTo>
                    <a:pt x="37" y="116"/>
                  </a:lnTo>
                  <a:lnTo>
                    <a:pt x="40" y="115"/>
                  </a:lnTo>
                  <a:lnTo>
                    <a:pt x="40" y="115"/>
                  </a:lnTo>
                  <a:lnTo>
                    <a:pt x="42" y="114"/>
                  </a:lnTo>
                  <a:lnTo>
                    <a:pt x="43" y="114"/>
                  </a:lnTo>
                  <a:lnTo>
                    <a:pt x="44" y="115"/>
                  </a:lnTo>
                  <a:lnTo>
                    <a:pt x="45" y="116"/>
                  </a:lnTo>
                  <a:lnTo>
                    <a:pt x="47" y="118"/>
                  </a:lnTo>
                  <a:lnTo>
                    <a:pt x="48" y="120"/>
                  </a:lnTo>
                  <a:lnTo>
                    <a:pt x="48" y="121"/>
                  </a:lnTo>
                  <a:lnTo>
                    <a:pt x="48" y="123"/>
                  </a:lnTo>
                  <a:lnTo>
                    <a:pt x="48" y="124"/>
                  </a:lnTo>
                  <a:lnTo>
                    <a:pt x="48" y="126"/>
                  </a:lnTo>
                  <a:lnTo>
                    <a:pt x="46" y="128"/>
                  </a:lnTo>
                  <a:lnTo>
                    <a:pt x="44" y="128"/>
                  </a:lnTo>
                  <a:lnTo>
                    <a:pt x="41" y="129"/>
                  </a:lnTo>
                  <a:lnTo>
                    <a:pt x="37" y="130"/>
                  </a:lnTo>
                  <a:lnTo>
                    <a:pt x="35" y="131"/>
                  </a:lnTo>
                  <a:lnTo>
                    <a:pt x="32" y="132"/>
                  </a:lnTo>
                  <a:lnTo>
                    <a:pt x="30" y="132"/>
                  </a:lnTo>
                  <a:lnTo>
                    <a:pt x="26" y="132"/>
                  </a:lnTo>
                  <a:lnTo>
                    <a:pt x="20" y="132"/>
                  </a:lnTo>
                  <a:lnTo>
                    <a:pt x="18" y="132"/>
                  </a:lnTo>
                  <a:lnTo>
                    <a:pt x="16" y="131"/>
                  </a:lnTo>
                  <a:lnTo>
                    <a:pt x="15" y="130"/>
                  </a:lnTo>
                  <a:lnTo>
                    <a:pt x="14" y="130"/>
                  </a:lnTo>
                  <a:lnTo>
                    <a:pt x="13" y="128"/>
                  </a:lnTo>
                  <a:lnTo>
                    <a:pt x="13" y="128"/>
                  </a:lnTo>
                  <a:lnTo>
                    <a:pt x="13" y="127"/>
                  </a:lnTo>
                  <a:lnTo>
                    <a:pt x="13" y="125"/>
                  </a:lnTo>
                  <a:lnTo>
                    <a:pt x="14" y="124"/>
                  </a:lnTo>
                  <a:lnTo>
                    <a:pt x="15" y="124"/>
                  </a:lnTo>
                  <a:lnTo>
                    <a:pt x="16" y="124"/>
                  </a:lnTo>
                  <a:lnTo>
                    <a:pt x="16" y="123"/>
                  </a:lnTo>
                  <a:lnTo>
                    <a:pt x="17" y="122"/>
                  </a:lnTo>
                  <a:lnTo>
                    <a:pt x="16" y="121"/>
                  </a:lnTo>
                  <a:lnTo>
                    <a:pt x="16" y="118"/>
                  </a:lnTo>
                  <a:lnTo>
                    <a:pt x="16" y="113"/>
                  </a:lnTo>
                  <a:lnTo>
                    <a:pt x="16" y="111"/>
                  </a:lnTo>
                  <a:lnTo>
                    <a:pt x="16" y="108"/>
                  </a:lnTo>
                  <a:lnTo>
                    <a:pt x="16" y="108"/>
                  </a:lnTo>
                  <a:lnTo>
                    <a:pt x="16" y="107"/>
                  </a:lnTo>
                  <a:lnTo>
                    <a:pt x="14" y="107"/>
                  </a:lnTo>
                  <a:lnTo>
                    <a:pt x="12" y="106"/>
                  </a:lnTo>
                  <a:lnTo>
                    <a:pt x="11" y="104"/>
                  </a:lnTo>
                  <a:lnTo>
                    <a:pt x="10" y="104"/>
                  </a:lnTo>
                  <a:lnTo>
                    <a:pt x="10" y="103"/>
                  </a:lnTo>
                  <a:lnTo>
                    <a:pt x="10" y="102"/>
                  </a:lnTo>
                  <a:lnTo>
                    <a:pt x="12" y="100"/>
                  </a:lnTo>
                  <a:lnTo>
                    <a:pt x="13" y="98"/>
                  </a:lnTo>
                  <a:lnTo>
                    <a:pt x="13" y="95"/>
                  </a:lnTo>
                  <a:lnTo>
                    <a:pt x="12" y="91"/>
                  </a:lnTo>
                  <a:lnTo>
                    <a:pt x="12" y="88"/>
                  </a:lnTo>
                  <a:lnTo>
                    <a:pt x="11" y="85"/>
                  </a:lnTo>
                  <a:lnTo>
                    <a:pt x="9" y="84"/>
                  </a:lnTo>
                  <a:lnTo>
                    <a:pt x="7" y="81"/>
                  </a:lnTo>
                  <a:lnTo>
                    <a:pt x="5" y="80"/>
                  </a:lnTo>
                  <a:lnTo>
                    <a:pt x="5" y="79"/>
                  </a:lnTo>
                  <a:lnTo>
                    <a:pt x="4" y="79"/>
                  </a:lnTo>
                  <a:lnTo>
                    <a:pt x="4" y="78"/>
                  </a:lnTo>
                  <a:lnTo>
                    <a:pt x="5" y="77"/>
                  </a:lnTo>
                  <a:lnTo>
                    <a:pt x="5" y="76"/>
                  </a:lnTo>
                  <a:lnTo>
                    <a:pt x="7" y="75"/>
                  </a:lnTo>
                  <a:lnTo>
                    <a:pt x="8" y="73"/>
                  </a:lnTo>
                  <a:lnTo>
                    <a:pt x="8" y="70"/>
                  </a:lnTo>
                  <a:lnTo>
                    <a:pt x="9" y="67"/>
                  </a:lnTo>
                  <a:lnTo>
                    <a:pt x="9" y="64"/>
                  </a:lnTo>
                  <a:lnTo>
                    <a:pt x="10" y="62"/>
                  </a:lnTo>
                  <a:lnTo>
                    <a:pt x="11" y="61"/>
                  </a:lnTo>
                  <a:lnTo>
                    <a:pt x="11" y="60"/>
                  </a:lnTo>
                  <a:lnTo>
                    <a:pt x="11" y="60"/>
                  </a:lnTo>
                  <a:lnTo>
                    <a:pt x="10" y="60"/>
                  </a:lnTo>
                  <a:lnTo>
                    <a:pt x="8" y="60"/>
                  </a:lnTo>
                  <a:lnTo>
                    <a:pt x="8" y="60"/>
                  </a:lnTo>
                  <a:lnTo>
                    <a:pt x="7" y="60"/>
                  </a:lnTo>
                  <a:lnTo>
                    <a:pt x="5" y="60"/>
                  </a:lnTo>
                  <a:lnTo>
                    <a:pt x="5" y="59"/>
                  </a:lnTo>
                  <a:lnTo>
                    <a:pt x="4" y="58"/>
                  </a:lnTo>
                  <a:lnTo>
                    <a:pt x="4" y="57"/>
                  </a:lnTo>
                  <a:lnTo>
                    <a:pt x="4" y="56"/>
                  </a:lnTo>
                  <a:lnTo>
                    <a:pt x="4" y="55"/>
                  </a:lnTo>
                  <a:lnTo>
                    <a:pt x="5" y="54"/>
                  </a:lnTo>
                  <a:lnTo>
                    <a:pt x="7" y="53"/>
                  </a:lnTo>
                  <a:lnTo>
                    <a:pt x="8" y="52"/>
                  </a:lnTo>
                  <a:lnTo>
                    <a:pt x="10" y="52"/>
                  </a:lnTo>
                  <a:lnTo>
                    <a:pt x="11" y="52"/>
                  </a:lnTo>
                  <a:lnTo>
                    <a:pt x="12" y="51"/>
                  </a:lnTo>
                  <a:lnTo>
                    <a:pt x="12" y="49"/>
                  </a:lnTo>
                  <a:lnTo>
                    <a:pt x="13" y="45"/>
                  </a:lnTo>
                  <a:lnTo>
                    <a:pt x="13" y="40"/>
                  </a:lnTo>
                  <a:lnTo>
                    <a:pt x="14" y="35"/>
                  </a:lnTo>
                  <a:lnTo>
                    <a:pt x="14" y="34"/>
                  </a:lnTo>
                  <a:lnTo>
                    <a:pt x="15" y="34"/>
                  </a:lnTo>
                  <a:lnTo>
                    <a:pt x="16" y="32"/>
                  </a:lnTo>
                  <a:lnTo>
                    <a:pt x="17" y="32"/>
                  </a:lnTo>
                  <a:lnTo>
                    <a:pt x="19" y="32"/>
                  </a:lnTo>
                  <a:lnTo>
                    <a:pt x="19" y="32"/>
                  </a:lnTo>
                  <a:lnTo>
                    <a:pt x="20" y="33"/>
                  </a:lnTo>
                  <a:lnTo>
                    <a:pt x="20" y="36"/>
                  </a:lnTo>
                  <a:lnTo>
                    <a:pt x="20" y="39"/>
                  </a:lnTo>
                  <a:lnTo>
                    <a:pt x="20" y="41"/>
                  </a:lnTo>
                  <a:lnTo>
                    <a:pt x="20" y="44"/>
                  </a:lnTo>
                  <a:lnTo>
                    <a:pt x="20" y="47"/>
                  </a:lnTo>
                  <a:lnTo>
                    <a:pt x="20" y="49"/>
                  </a:lnTo>
                  <a:lnTo>
                    <a:pt x="21" y="50"/>
                  </a:lnTo>
                  <a:lnTo>
                    <a:pt x="22" y="50"/>
                  </a:lnTo>
                  <a:lnTo>
                    <a:pt x="22" y="50"/>
                  </a:lnTo>
                  <a:lnTo>
                    <a:pt x="23" y="49"/>
                  </a:lnTo>
                  <a:lnTo>
                    <a:pt x="24" y="44"/>
                  </a:lnTo>
                  <a:lnTo>
                    <a:pt x="27" y="34"/>
                  </a:lnTo>
                  <a:lnTo>
                    <a:pt x="28" y="24"/>
                  </a:lnTo>
                  <a:lnTo>
                    <a:pt x="30" y="18"/>
                  </a:lnTo>
                  <a:lnTo>
                    <a:pt x="31" y="15"/>
                  </a:lnTo>
                  <a:lnTo>
                    <a:pt x="31" y="12"/>
                  </a:lnTo>
                  <a:lnTo>
                    <a:pt x="30" y="11"/>
                  </a:lnTo>
                  <a:lnTo>
                    <a:pt x="30" y="10"/>
                  </a:lnTo>
                  <a:lnTo>
                    <a:pt x="29" y="10"/>
                  </a:lnTo>
                  <a:lnTo>
                    <a:pt x="28" y="11"/>
                  </a:lnTo>
                  <a:lnTo>
                    <a:pt x="24" y="16"/>
                  </a:lnTo>
                  <a:lnTo>
                    <a:pt x="18" y="21"/>
                  </a:lnTo>
                  <a:lnTo>
                    <a:pt x="12" y="26"/>
                  </a:ln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îš1îḋè"/>
            <p:cNvSpPr/>
            <p:nvPr/>
          </p:nvSpPr>
          <p:spPr bwMode="auto">
            <a:xfrm>
              <a:off x="2684463" y="2625726"/>
              <a:ext cx="26988" cy="47625"/>
            </a:xfrm>
            <a:custGeom>
              <a:avLst/>
              <a:gdLst>
                <a:gd name="T0" fmla="*/ 2 w 17"/>
                <a:gd name="T1" fmla="*/ 6 h 30"/>
                <a:gd name="T2" fmla="*/ 1 w 17"/>
                <a:gd name="T3" fmla="*/ 5 h 30"/>
                <a:gd name="T4" fmla="*/ 0 w 17"/>
                <a:gd name="T5" fmla="*/ 3 h 30"/>
                <a:gd name="T6" fmla="*/ 0 w 17"/>
                <a:gd name="T7" fmla="*/ 3 h 30"/>
                <a:gd name="T8" fmla="*/ 0 w 17"/>
                <a:gd name="T9" fmla="*/ 3 h 30"/>
                <a:gd name="T10" fmla="*/ 1 w 17"/>
                <a:gd name="T11" fmla="*/ 2 h 30"/>
                <a:gd name="T12" fmla="*/ 3 w 17"/>
                <a:gd name="T13" fmla="*/ 1 h 30"/>
                <a:gd name="T14" fmla="*/ 6 w 17"/>
                <a:gd name="T15" fmla="*/ 1 h 30"/>
                <a:gd name="T16" fmla="*/ 9 w 17"/>
                <a:gd name="T17" fmla="*/ 0 h 30"/>
                <a:gd name="T18" fmla="*/ 11 w 17"/>
                <a:gd name="T19" fmla="*/ 0 h 30"/>
                <a:gd name="T20" fmla="*/ 12 w 17"/>
                <a:gd name="T21" fmla="*/ 1 h 30"/>
                <a:gd name="T22" fmla="*/ 13 w 17"/>
                <a:gd name="T23" fmla="*/ 2 h 30"/>
                <a:gd name="T24" fmla="*/ 14 w 17"/>
                <a:gd name="T25" fmla="*/ 3 h 30"/>
                <a:gd name="T26" fmla="*/ 15 w 17"/>
                <a:gd name="T27" fmla="*/ 7 h 30"/>
                <a:gd name="T28" fmla="*/ 15 w 17"/>
                <a:gd name="T29" fmla="*/ 14 h 30"/>
                <a:gd name="T30" fmla="*/ 16 w 17"/>
                <a:gd name="T31" fmla="*/ 19 h 30"/>
                <a:gd name="T32" fmla="*/ 17 w 17"/>
                <a:gd name="T33" fmla="*/ 23 h 30"/>
                <a:gd name="T34" fmla="*/ 17 w 17"/>
                <a:gd name="T35" fmla="*/ 25 h 30"/>
                <a:gd name="T36" fmla="*/ 17 w 17"/>
                <a:gd name="T37" fmla="*/ 27 h 30"/>
                <a:gd name="T38" fmla="*/ 16 w 17"/>
                <a:gd name="T39" fmla="*/ 28 h 30"/>
                <a:gd name="T40" fmla="*/ 15 w 17"/>
                <a:gd name="T41" fmla="*/ 29 h 30"/>
                <a:gd name="T42" fmla="*/ 14 w 17"/>
                <a:gd name="T43" fmla="*/ 30 h 30"/>
                <a:gd name="T44" fmla="*/ 11 w 17"/>
                <a:gd name="T45" fmla="*/ 30 h 30"/>
                <a:gd name="T46" fmla="*/ 10 w 17"/>
                <a:gd name="T47" fmla="*/ 30 h 30"/>
                <a:gd name="T48" fmla="*/ 8 w 17"/>
                <a:gd name="T49" fmla="*/ 29 h 30"/>
                <a:gd name="T50" fmla="*/ 7 w 17"/>
                <a:gd name="T51" fmla="*/ 28 h 30"/>
                <a:gd name="T52" fmla="*/ 7 w 17"/>
                <a:gd name="T53" fmla="*/ 27 h 30"/>
                <a:gd name="T54" fmla="*/ 6 w 17"/>
                <a:gd name="T55" fmla="*/ 23 h 30"/>
                <a:gd name="T56" fmla="*/ 6 w 17"/>
                <a:gd name="T57" fmla="*/ 19 h 30"/>
                <a:gd name="T58" fmla="*/ 5 w 17"/>
                <a:gd name="T59" fmla="*/ 15 h 30"/>
                <a:gd name="T60" fmla="*/ 4 w 17"/>
                <a:gd name="T61" fmla="*/ 11 h 30"/>
                <a:gd name="T62" fmla="*/ 3 w 17"/>
                <a:gd name="T63" fmla="*/ 8 h 30"/>
                <a:gd name="T64" fmla="*/ 3 w 17"/>
                <a:gd name="T65" fmla="*/ 7 h 30"/>
                <a:gd name="T66" fmla="*/ 3 w 17"/>
                <a:gd name="T67" fmla="*/ 7 h 30"/>
                <a:gd name="T68" fmla="*/ 2 w 17"/>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0">
                  <a:moveTo>
                    <a:pt x="2" y="6"/>
                  </a:moveTo>
                  <a:lnTo>
                    <a:pt x="1" y="5"/>
                  </a:lnTo>
                  <a:lnTo>
                    <a:pt x="0" y="3"/>
                  </a:lnTo>
                  <a:lnTo>
                    <a:pt x="0" y="3"/>
                  </a:lnTo>
                  <a:lnTo>
                    <a:pt x="0" y="3"/>
                  </a:lnTo>
                  <a:lnTo>
                    <a:pt x="1" y="2"/>
                  </a:lnTo>
                  <a:lnTo>
                    <a:pt x="3" y="1"/>
                  </a:lnTo>
                  <a:lnTo>
                    <a:pt x="6" y="1"/>
                  </a:lnTo>
                  <a:lnTo>
                    <a:pt x="9" y="0"/>
                  </a:lnTo>
                  <a:lnTo>
                    <a:pt x="11" y="0"/>
                  </a:lnTo>
                  <a:lnTo>
                    <a:pt x="12" y="1"/>
                  </a:lnTo>
                  <a:lnTo>
                    <a:pt x="13" y="2"/>
                  </a:lnTo>
                  <a:lnTo>
                    <a:pt x="14" y="3"/>
                  </a:lnTo>
                  <a:lnTo>
                    <a:pt x="15" y="7"/>
                  </a:lnTo>
                  <a:lnTo>
                    <a:pt x="15" y="14"/>
                  </a:lnTo>
                  <a:lnTo>
                    <a:pt x="16" y="19"/>
                  </a:lnTo>
                  <a:lnTo>
                    <a:pt x="17" y="23"/>
                  </a:lnTo>
                  <a:lnTo>
                    <a:pt x="17" y="25"/>
                  </a:lnTo>
                  <a:lnTo>
                    <a:pt x="17" y="27"/>
                  </a:lnTo>
                  <a:lnTo>
                    <a:pt x="16" y="28"/>
                  </a:lnTo>
                  <a:lnTo>
                    <a:pt x="15" y="29"/>
                  </a:lnTo>
                  <a:lnTo>
                    <a:pt x="14" y="30"/>
                  </a:lnTo>
                  <a:lnTo>
                    <a:pt x="11" y="30"/>
                  </a:lnTo>
                  <a:lnTo>
                    <a:pt x="10" y="30"/>
                  </a:lnTo>
                  <a:lnTo>
                    <a:pt x="8" y="29"/>
                  </a:lnTo>
                  <a:lnTo>
                    <a:pt x="7" y="28"/>
                  </a:lnTo>
                  <a:lnTo>
                    <a:pt x="7" y="27"/>
                  </a:lnTo>
                  <a:lnTo>
                    <a:pt x="6" y="23"/>
                  </a:lnTo>
                  <a:lnTo>
                    <a:pt x="6" y="19"/>
                  </a:lnTo>
                  <a:lnTo>
                    <a:pt x="5" y="15"/>
                  </a:lnTo>
                  <a:lnTo>
                    <a:pt x="4" y="11"/>
                  </a:lnTo>
                  <a:lnTo>
                    <a:pt x="3" y="8"/>
                  </a:lnTo>
                  <a:lnTo>
                    <a:pt x="3" y="7"/>
                  </a:lnTo>
                  <a:lnTo>
                    <a:pt x="3" y="7"/>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ṡḷiḓé"/>
            <p:cNvSpPr/>
            <p:nvPr/>
          </p:nvSpPr>
          <p:spPr bwMode="auto">
            <a:xfrm>
              <a:off x="2617788" y="2617788"/>
              <a:ext cx="65088" cy="158750"/>
            </a:xfrm>
            <a:custGeom>
              <a:avLst/>
              <a:gdLst>
                <a:gd name="T0" fmla="*/ 14 w 41"/>
                <a:gd name="T1" fmla="*/ 26 h 100"/>
                <a:gd name="T2" fmla="*/ 10 w 41"/>
                <a:gd name="T3" fmla="*/ 30 h 100"/>
                <a:gd name="T4" fmla="*/ 5 w 41"/>
                <a:gd name="T5" fmla="*/ 28 h 100"/>
                <a:gd name="T6" fmla="*/ 1 w 41"/>
                <a:gd name="T7" fmla="*/ 26 h 100"/>
                <a:gd name="T8" fmla="*/ 0 w 41"/>
                <a:gd name="T9" fmla="*/ 24 h 100"/>
                <a:gd name="T10" fmla="*/ 2 w 41"/>
                <a:gd name="T11" fmla="*/ 19 h 100"/>
                <a:gd name="T12" fmla="*/ 10 w 41"/>
                <a:gd name="T13" fmla="*/ 12 h 100"/>
                <a:gd name="T14" fmla="*/ 21 w 41"/>
                <a:gd name="T15" fmla="*/ 4 h 100"/>
                <a:gd name="T16" fmla="*/ 29 w 41"/>
                <a:gd name="T17" fmla="*/ 0 h 100"/>
                <a:gd name="T18" fmla="*/ 30 w 41"/>
                <a:gd name="T19" fmla="*/ 0 h 100"/>
                <a:gd name="T20" fmla="*/ 33 w 41"/>
                <a:gd name="T21" fmla="*/ 4 h 100"/>
                <a:gd name="T22" fmla="*/ 35 w 41"/>
                <a:gd name="T23" fmla="*/ 8 h 100"/>
                <a:gd name="T24" fmla="*/ 33 w 41"/>
                <a:gd name="T25" fmla="*/ 16 h 100"/>
                <a:gd name="T26" fmla="*/ 32 w 41"/>
                <a:gd name="T27" fmla="*/ 30 h 100"/>
                <a:gd name="T28" fmla="*/ 31 w 41"/>
                <a:gd name="T29" fmla="*/ 44 h 100"/>
                <a:gd name="T30" fmla="*/ 33 w 41"/>
                <a:gd name="T31" fmla="*/ 46 h 100"/>
                <a:gd name="T32" fmla="*/ 35 w 41"/>
                <a:gd name="T33" fmla="*/ 48 h 100"/>
                <a:gd name="T34" fmla="*/ 31 w 41"/>
                <a:gd name="T35" fmla="*/ 54 h 100"/>
                <a:gd name="T36" fmla="*/ 32 w 41"/>
                <a:gd name="T37" fmla="*/ 57 h 100"/>
                <a:gd name="T38" fmla="*/ 35 w 41"/>
                <a:gd name="T39" fmla="*/ 58 h 100"/>
                <a:gd name="T40" fmla="*/ 37 w 41"/>
                <a:gd name="T41" fmla="*/ 54 h 100"/>
                <a:gd name="T42" fmla="*/ 41 w 41"/>
                <a:gd name="T43" fmla="*/ 48 h 100"/>
                <a:gd name="T44" fmla="*/ 35 w 41"/>
                <a:gd name="T45" fmla="*/ 72 h 100"/>
                <a:gd name="T46" fmla="*/ 30 w 41"/>
                <a:gd name="T47" fmla="*/ 88 h 100"/>
                <a:gd name="T48" fmla="*/ 25 w 41"/>
                <a:gd name="T49" fmla="*/ 96 h 100"/>
                <a:gd name="T50" fmla="*/ 21 w 41"/>
                <a:gd name="T51" fmla="*/ 100 h 100"/>
                <a:gd name="T52" fmla="*/ 17 w 41"/>
                <a:gd name="T53" fmla="*/ 100 h 100"/>
                <a:gd name="T54" fmla="*/ 15 w 41"/>
                <a:gd name="T55" fmla="*/ 97 h 100"/>
                <a:gd name="T56" fmla="*/ 16 w 41"/>
                <a:gd name="T57" fmla="*/ 89 h 100"/>
                <a:gd name="T58" fmla="*/ 18 w 41"/>
                <a:gd name="T59" fmla="*/ 82 h 100"/>
                <a:gd name="T60" fmla="*/ 21 w 41"/>
                <a:gd name="T61" fmla="*/ 74 h 100"/>
                <a:gd name="T62" fmla="*/ 20 w 41"/>
                <a:gd name="T63" fmla="*/ 68 h 100"/>
                <a:gd name="T64" fmla="*/ 18 w 41"/>
                <a:gd name="T65" fmla="*/ 65 h 100"/>
                <a:gd name="T66" fmla="*/ 9 w 41"/>
                <a:gd name="T67" fmla="*/ 69 h 100"/>
                <a:gd name="T68" fmla="*/ 5 w 41"/>
                <a:gd name="T69" fmla="*/ 70 h 100"/>
                <a:gd name="T70" fmla="*/ 5 w 41"/>
                <a:gd name="T71" fmla="*/ 68 h 100"/>
                <a:gd name="T72" fmla="*/ 5 w 41"/>
                <a:gd name="T73" fmla="*/ 61 h 100"/>
                <a:gd name="T74" fmla="*/ 7 w 41"/>
                <a:gd name="T75" fmla="*/ 61 h 100"/>
                <a:gd name="T76" fmla="*/ 9 w 41"/>
                <a:gd name="T77" fmla="*/ 59 h 100"/>
                <a:gd name="T78" fmla="*/ 17 w 41"/>
                <a:gd name="T79" fmla="*/ 54 h 100"/>
                <a:gd name="T80" fmla="*/ 20 w 41"/>
                <a:gd name="T81" fmla="*/ 50 h 100"/>
                <a:gd name="T82" fmla="*/ 20 w 41"/>
                <a:gd name="T83" fmla="*/ 40 h 100"/>
                <a:gd name="T84" fmla="*/ 19 w 41"/>
                <a:gd name="T85" fmla="*/ 25 h 100"/>
                <a:gd name="T86" fmla="*/ 17 w 41"/>
                <a:gd name="T8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100">
                  <a:moveTo>
                    <a:pt x="17" y="24"/>
                  </a:moveTo>
                  <a:lnTo>
                    <a:pt x="16" y="24"/>
                  </a:lnTo>
                  <a:lnTo>
                    <a:pt x="14" y="26"/>
                  </a:lnTo>
                  <a:lnTo>
                    <a:pt x="13" y="28"/>
                  </a:lnTo>
                  <a:lnTo>
                    <a:pt x="12" y="28"/>
                  </a:lnTo>
                  <a:lnTo>
                    <a:pt x="10" y="30"/>
                  </a:lnTo>
                  <a:lnTo>
                    <a:pt x="9" y="30"/>
                  </a:lnTo>
                  <a:lnTo>
                    <a:pt x="7" y="29"/>
                  </a:lnTo>
                  <a:lnTo>
                    <a:pt x="5" y="28"/>
                  </a:lnTo>
                  <a:lnTo>
                    <a:pt x="3" y="28"/>
                  </a:lnTo>
                  <a:lnTo>
                    <a:pt x="1" y="27"/>
                  </a:lnTo>
                  <a:lnTo>
                    <a:pt x="1" y="26"/>
                  </a:lnTo>
                  <a:lnTo>
                    <a:pt x="0" y="26"/>
                  </a:lnTo>
                  <a:lnTo>
                    <a:pt x="0" y="24"/>
                  </a:lnTo>
                  <a:lnTo>
                    <a:pt x="0" y="24"/>
                  </a:lnTo>
                  <a:lnTo>
                    <a:pt x="0" y="22"/>
                  </a:lnTo>
                  <a:lnTo>
                    <a:pt x="1" y="20"/>
                  </a:lnTo>
                  <a:lnTo>
                    <a:pt x="2" y="19"/>
                  </a:lnTo>
                  <a:lnTo>
                    <a:pt x="5" y="16"/>
                  </a:lnTo>
                  <a:lnTo>
                    <a:pt x="8" y="14"/>
                  </a:lnTo>
                  <a:lnTo>
                    <a:pt x="10" y="12"/>
                  </a:lnTo>
                  <a:lnTo>
                    <a:pt x="16" y="8"/>
                  </a:lnTo>
                  <a:lnTo>
                    <a:pt x="18" y="6"/>
                  </a:lnTo>
                  <a:lnTo>
                    <a:pt x="21" y="4"/>
                  </a:lnTo>
                  <a:lnTo>
                    <a:pt x="25" y="1"/>
                  </a:lnTo>
                  <a:lnTo>
                    <a:pt x="27" y="0"/>
                  </a:lnTo>
                  <a:lnTo>
                    <a:pt x="29" y="0"/>
                  </a:lnTo>
                  <a:lnTo>
                    <a:pt x="29" y="0"/>
                  </a:lnTo>
                  <a:lnTo>
                    <a:pt x="29" y="0"/>
                  </a:lnTo>
                  <a:lnTo>
                    <a:pt x="30" y="0"/>
                  </a:lnTo>
                  <a:lnTo>
                    <a:pt x="30" y="0"/>
                  </a:lnTo>
                  <a:lnTo>
                    <a:pt x="31" y="2"/>
                  </a:lnTo>
                  <a:lnTo>
                    <a:pt x="33" y="4"/>
                  </a:lnTo>
                  <a:lnTo>
                    <a:pt x="34" y="5"/>
                  </a:lnTo>
                  <a:lnTo>
                    <a:pt x="35" y="6"/>
                  </a:lnTo>
                  <a:lnTo>
                    <a:pt x="35" y="8"/>
                  </a:lnTo>
                  <a:lnTo>
                    <a:pt x="35" y="8"/>
                  </a:lnTo>
                  <a:lnTo>
                    <a:pt x="35" y="12"/>
                  </a:lnTo>
                  <a:lnTo>
                    <a:pt x="33" y="16"/>
                  </a:lnTo>
                  <a:lnTo>
                    <a:pt x="33" y="21"/>
                  </a:lnTo>
                  <a:lnTo>
                    <a:pt x="32" y="24"/>
                  </a:lnTo>
                  <a:lnTo>
                    <a:pt x="32" y="30"/>
                  </a:lnTo>
                  <a:lnTo>
                    <a:pt x="31" y="36"/>
                  </a:lnTo>
                  <a:lnTo>
                    <a:pt x="31" y="43"/>
                  </a:lnTo>
                  <a:lnTo>
                    <a:pt x="31" y="44"/>
                  </a:lnTo>
                  <a:lnTo>
                    <a:pt x="31" y="45"/>
                  </a:lnTo>
                  <a:lnTo>
                    <a:pt x="33" y="46"/>
                  </a:lnTo>
                  <a:lnTo>
                    <a:pt x="33" y="46"/>
                  </a:lnTo>
                  <a:lnTo>
                    <a:pt x="34" y="47"/>
                  </a:lnTo>
                  <a:lnTo>
                    <a:pt x="35" y="48"/>
                  </a:lnTo>
                  <a:lnTo>
                    <a:pt x="35" y="48"/>
                  </a:lnTo>
                  <a:lnTo>
                    <a:pt x="33" y="51"/>
                  </a:lnTo>
                  <a:lnTo>
                    <a:pt x="32" y="53"/>
                  </a:lnTo>
                  <a:lnTo>
                    <a:pt x="31" y="54"/>
                  </a:lnTo>
                  <a:lnTo>
                    <a:pt x="31" y="56"/>
                  </a:lnTo>
                  <a:lnTo>
                    <a:pt x="31" y="56"/>
                  </a:lnTo>
                  <a:lnTo>
                    <a:pt x="32" y="57"/>
                  </a:lnTo>
                  <a:lnTo>
                    <a:pt x="33" y="57"/>
                  </a:lnTo>
                  <a:lnTo>
                    <a:pt x="34" y="58"/>
                  </a:lnTo>
                  <a:lnTo>
                    <a:pt x="35" y="58"/>
                  </a:lnTo>
                  <a:lnTo>
                    <a:pt x="36" y="57"/>
                  </a:lnTo>
                  <a:lnTo>
                    <a:pt x="37" y="56"/>
                  </a:lnTo>
                  <a:lnTo>
                    <a:pt x="37" y="54"/>
                  </a:lnTo>
                  <a:lnTo>
                    <a:pt x="39" y="49"/>
                  </a:lnTo>
                  <a:lnTo>
                    <a:pt x="41" y="47"/>
                  </a:lnTo>
                  <a:lnTo>
                    <a:pt x="41" y="48"/>
                  </a:lnTo>
                  <a:lnTo>
                    <a:pt x="40" y="54"/>
                  </a:lnTo>
                  <a:lnTo>
                    <a:pt x="38" y="61"/>
                  </a:lnTo>
                  <a:lnTo>
                    <a:pt x="35" y="72"/>
                  </a:lnTo>
                  <a:lnTo>
                    <a:pt x="33" y="79"/>
                  </a:lnTo>
                  <a:lnTo>
                    <a:pt x="32" y="84"/>
                  </a:lnTo>
                  <a:lnTo>
                    <a:pt x="30" y="88"/>
                  </a:lnTo>
                  <a:lnTo>
                    <a:pt x="29" y="92"/>
                  </a:lnTo>
                  <a:lnTo>
                    <a:pt x="27" y="94"/>
                  </a:lnTo>
                  <a:lnTo>
                    <a:pt x="25" y="96"/>
                  </a:lnTo>
                  <a:lnTo>
                    <a:pt x="24" y="98"/>
                  </a:lnTo>
                  <a:lnTo>
                    <a:pt x="22" y="99"/>
                  </a:lnTo>
                  <a:lnTo>
                    <a:pt x="21" y="100"/>
                  </a:lnTo>
                  <a:lnTo>
                    <a:pt x="20" y="100"/>
                  </a:lnTo>
                  <a:lnTo>
                    <a:pt x="18" y="100"/>
                  </a:lnTo>
                  <a:lnTo>
                    <a:pt x="17" y="100"/>
                  </a:lnTo>
                  <a:lnTo>
                    <a:pt x="16" y="100"/>
                  </a:lnTo>
                  <a:lnTo>
                    <a:pt x="15" y="98"/>
                  </a:lnTo>
                  <a:lnTo>
                    <a:pt x="15" y="97"/>
                  </a:lnTo>
                  <a:lnTo>
                    <a:pt x="15" y="96"/>
                  </a:lnTo>
                  <a:lnTo>
                    <a:pt x="16" y="92"/>
                  </a:lnTo>
                  <a:lnTo>
                    <a:pt x="16" y="89"/>
                  </a:lnTo>
                  <a:lnTo>
                    <a:pt x="17" y="87"/>
                  </a:lnTo>
                  <a:lnTo>
                    <a:pt x="17" y="84"/>
                  </a:lnTo>
                  <a:lnTo>
                    <a:pt x="18" y="82"/>
                  </a:lnTo>
                  <a:lnTo>
                    <a:pt x="19" y="79"/>
                  </a:lnTo>
                  <a:lnTo>
                    <a:pt x="20" y="76"/>
                  </a:lnTo>
                  <a:lnTo>
                    <a:pt x="21" y="74"/>
                  </a:lnTo>
                  <a:lnTo>
                    <a:pt x="21" y="72"/>
                  </a:lnTo>
                  <a:lnTo>
                    <a:pt x="21" y="69"/>
                  </a:lnTo>
                  <a:lnTo>
                    <a:pt x="20" y="68"/>
                  </a:lnTo>
                  <a:lnTo>
                    <a:pt x="20" y="67"/>
                  </a:lnTo>
                  <a:lnTo>
                    <a:pt x="19" y="65"/>
                  </a:lnTo>
                  <a:lnTo>
                    <a:pt x="18" y="65"/>
                  </a:lnTo>
                  <a:lnTo>
                    <a:pt x="16" y="66"/>
                  </a:lnTo>
                  <a:lnTo>
                    <a:pt x="13" y="68"/>
                  </a:lnTo>
                  <a:lnTo>
                    <a:pt x="9" y="69"/>
                  </a:lnTo>
                  <a:lnTo>
                    <a:pt x="6" y="70"/>
                  </a:lnTo>
                  <a:lnTo>
                    <a:pt x="5" y="70"/>
                  </a:lnTo>
                  <a:lnTo>
                    <a:pt x="5" y="70"/>
                  </a:lnTo>
                  <a:lnTo>
                    <a:pt x="5" y="69"/>
                  </a:lnTo>
                  <a:lnTo>
                    <a:pt x="5" y="69"/>
                  </a:lnTo>
                  <a:lnTo>
                    <a:pt x="5" y="68"/>
                  </a:lnTo>
                  <a:lnTo>
                    <a:pt x="5" y="66"/>
                  </a:lnTo>
                  <a:lnTo>
                    <a:pt x="5" y="63"/>
                  </a:lnTo>
                  <a:lnTo>
                    <a:pt x="5" y="61"/>
                  </a:lnTo>
                  <a:lnTo>
                    <a:pt x="6" y="61"/>
                  </a:lnTo>
                  <a:lnTo>
                    <a:pt x="6" y="61"/>
                  </a:lnTo>
                  <a:lnTo>
                    <a:pt x="7" y="61"/>
                  </a:lnTo>
                  <a:lnTo>
                    <a:pt x="7" y="61"/>
                  </a:lnTo>
                  <a:lnTo>
                    <a:pt x="8" y="60"/>
                  </a:lnTo>
                  <a:lnTo>
                    <a:pt x="9" y="59"/>
                  </a:lnTo>
                  <a:lnTo>
                    <a:pt x="14" y="55"/>
                  </a:lnTo>
                  <a:lnTo>
                    <a:pt x="16" y="54"/>
                  </a:lnTo>
                  <a:lnTo>
                    <a:pt x="17" y="54"/>
                  </a:lnTo>
                  <a:lnTo>
                    <a:pt x="18" y="52"/>
                  </a:lnTo>
                  <a:lnTo>
                    <a:pt x="20" y="52"/>
                  </a:lnTo>
                  <a:lnTo>
                    <a:pt x="20" y="50"/>
                  </a:lnTo>
                  <a:lnTo>
                    <a:pt x="21" y="48"/>
                  </a:lnTo>
                  <a:lnTo>
                    <a:pt x="21" y="46"/>
                  </a:lnTo>
                  <a:lnTo>
                    <a:pt x="20" y="40"/>
                  </a:lnTo>
                  <a:lnTo>
                    <a:pt x="20" y="34"/>
                  </a:lnTo>
                  <a:lnTo>
                    <a:pt x="20" y="28"/>
                  </a:lnTo>
                  <a:lnTo>
                    <a:pt x="19" y="25"/>
                  </a:lnTo>
                  <a:lnTo>
                    <a:pt x="18" y="24"/>
                  </a:lnTo>
                  <a:lnTo>
                    <a:pt x="18" y="24"/>
                  </a:lnTo>
                  <a:lnTo>
                    <a:pt x="17" y="24"/>
                  </a:lnTo>
                  <a:lnTo>
                    <a:pt x="1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ṩḻîḑé"/>
            <p:cNvSpPr/>
            <p:nvPr/>
          </p:nvSpPr>
          <p:spPr bwMode="auto">
            <a:xfrm>
              <a:off x="2997201" y="2633663"/>
              <a:ext cx="184150" cy="139700"/>
            </a:xfrm>
            <a:custGeom>
              <a:avLst/>
              <a:gdLst>
                <a:gd name="T0" fmla="*/ 51 w 116"/>
                <a:gd name="T1" fmla="*/ 2 h 88"/>
                <a:gd name="T2" fmla="*/ 53 w 116"/>
                <a:gd name="T3" fmla="*/ 0 h 88"/>
                <a:gd name="T4" fmla="*/ 56 w 116"/>
                <a:gd name="T5" fmla="*/ 1 h 88"/>
                <a:gd name="T6" fmla="*/ 62 w 116"/>
                <a:gd name="T7" fmla="*/ 3 h 88"/>
                <a:gd name="T8" fmla="*/ 69 w 116"/>
                <a:gd name="T9" fmla="*/ 6 h 88"/>
                <a:gd name="T10" fmla="*/ 88 w 116"/>
                <a:gd name="T11" fmla="*/ 10 h 88"/>
                <a:gd name="T12" fmla="*/ 98 w 116"/>
                <a:gd name="T13" fmla="*/ 10 h 88"/>
                <a:gd name="T14" fmla="*/ 107 w 116"/>
                <a:gd name="T15" fmla="*/ 11 h 88"/>
                <a:gd name="T16" fmla="*/ 116 w 116"/>
                <a:gd name="T17" fmla="*/ 18 h 88"/>
                <a:gd name="T18" fmla="*/ 115 w 116"/>
                <a:gd name="T19" fmla="*/ 22 h 88"/>
                <a:gd name="T20" fmla="*/ 113 w 116"/>
                <a:gd name="T21" fmla="*/ 26 h 88"/>
                <a:gd name="T22" fmla="*/ 95 w 116"/>
                <a:gd name="T23" fmla="*/ 39 h 88"/>
                <a:gd name="T24" fmla="*/ 79 w 116"/>
                <a:gd name="T25" fmla="*/ 54 h 88"/>
                <a:gd name="T26" fmla="*/ 75 w 116"/>
                <a:gd name="T27" fmla="*/ 60 h 88"/>
                <a:gd name="T28" fmla="*/ 77 w 116"/>
                <a:gd name="T29" fmla="*/ 61 h 88"/>
                <a:gd name="T30" fmla="*/ 87 w 116"/>
                <a:gd name="T31" fmla="*/ 58 h 88"/>
                <a:gd name="T32" fmla="*/ 93 w 116"/>
                <a:gd name="T33" fmla="*/ 59 h 88"/>
                <a:gd name="T34" fmla="*/ 96 w 116"/>
                <a:gd name="T35" fmla="*/ 63 h 88"/>
                <a:gd name="T36" fmla="*/ 95 w 116"/>
                <a:gd name="T37" fmla="*/ 68 h 88"/>
                <a:gd name="T38" fmla="*/ 92 w 116"/>
                <a:gd name="T39" fmla="*/ 70 h 88"/>
                <a:gd name="T40" fmla="*/ 88 w 116"/>
                <a:gd name="T41" fmla="*/ 71 h 88"/>
                <a:gd name="T42" fmla="*/ 80 w 116"/>
                <a:gd name="T43" fmla="*/ 70 h 88"/>
                <a:gd name="T44" fmla="*/ 68 w 116"/>
                <a:gd name="T45" fmla="*/ 71 h 88"/>
                <a:gd name="T46" fmla="*/ 43 w 116"/>
                <a:gd name="T47" fmla="*/ 78 h 88"/>
                <a:gd name="T48" fmla="*/ 27 w 116"/>
                <a:gd name="T49" fmla="*/ 84 h 88"/>
                <a:gd name="T50" fmla="*/ 21 w 116"/>
                <a:gd name="T51" fmla="*/ 87 h 88"/>
                <a:gd name="T52" fmla="*/ 19 w 116"/>
                <a:gd name="T53" fmla="*/ 88 h 88"/>
                <a:gd name="T54" fmla="*/ 11 w 116"/>
                <a:gd name="T55" fmla="*/ 84 h 88"/>
                <a:gd name="T56" fmla="*/ 3 w 116"/>
                <a:gd name="T57" fmla="*/ 79 h 88"/>
                <a:gd name="T58" fmla="*/ 1 w 116"/>
                <a:gd name="T59" fmla="*/ 74 h 88"/>
                <a:gd name="T60" fmla="*/ 0 w 116"/>
                <a:gd name="T61" fmla="*/ 68 h 88"/>
                <a:gd name="T62" fmla="*/ 2 w 116"/>
                <a:gd name="T63" fmla="*/ 66 h 88"/>
                <a:gd name="T64" fmla="*/ 9 w 116"/>
                <a:gd name="T65" fmla="*/ 66 h 88"/>
                <a:gd name="T66" fmla="*/ 18 w 116"/>
                <a:gd name="T67" fmla="*/ 67 h 88"/>
                <a:gd name="T68" fmla="*/ 27 w 116"/>
                <a:gd name="T69" fmla="*/ 65 h 88"/>
                <a:gd name="T70" fmla="*/ 45 w 116"/>
                <a:gd name="T71" fmla="*/ 61 h 88"/>
                <a:gd name="T72" fmla="*/ 63 w 116"/>
                <a:gd name="T73" fmla="*/ 48 h 88"/>
                <a:gd name="T74" fmla="*/ 83 w 116"/>
                <a:gd name="T75" fmla="*/ 30 h 88"/>
                <a:gd name="T76" fmla="*/ 97 w 116"/>
                <a:gd name="T77" fmla="*/ 20 h 88"/>
                <a:gd name="T78" fmla="*/ 98 w 116"/>
                <a:gd name="T79" fmla="*/ 18 h 88"/>
                <a:gd name="T80" fmla="*/ 92 w 116"/>
                <a:gd name="T81" fmla="*/ 17 h 88"/>
                <a:gd name="T82" fmla="*/ 77 w 116"/>
                <a:gd name="T83" fmla="*/ 21 h 88"/>
                <a:gd name="T84" fmla="*/ 68 w 116"/>
                <a:gd name="T85" fmla="*/ 25 h 88"/>
                <a:gd name="T86" fmla="*/ 63 w 116"/>
                <a:gd name="T87" fmla="*/ 25 h 88"/>
                <a:gd name="T88" fmla="*/ 58 w 116"/>
                <a:gd name="T89" fmla="*/ 22 h 88"/>
                <a:gd name="T90" fmla="*/ 54 w 116"/>
                <a:gd name="T91" fmla="*/ 16 h 88"/>
                <a:gd name="T92" fmla="*/ 51 w 116"/>
                <a:gd name="T9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88">
                  <a:moveTo>
                    <a:pt x="51" y="5"/>
                  </a:moveTo>
                  <a:lnTo>
                    <a:pt x="51" y="3"/>
                  </a:lnTo>
                  <a:lnTo>
                    <a:pt x="51" y="2"/>
                  </a:lnTo>
                  <a:lnTo>
                    <a:pt x="51" y="2"/>
                  </a:lnTo>
                  <a:lnTo>
                    <a:pt x="51" y="1"/>
                  </a:lnTo>
                  <a:lnTo>
                    <a:pt x="53" y="0"/>
                  </a:lnTo>
                  <a:lnTo>
                    <a:pt x="54" y="0"/>
                  </a:lnTo>
                  <a:lnTo>
                    <a:pt x="55" y="0"/>
                  </a:lnTo>
                  <a:lnTo>
                    <a:pt x="56" y="1"/>
                  </a:lnTo>
                  <a:lnTo>
                    <a:pt x="58" y="1"/>
                  </a:lnTo>
                  <a:lnTo>
                    <a:pt x="59" y="2"/>
                  </a:lnTo>
                  <a:lnTo>
                    <a:pt x="62" y="3"/>
                  </a:lnTo>
                  <a:lnTo>
                    <a:pt x="64" y="5"/>
                  </a:lnTo>
                  <a:lnTo>
                    <a:pt x="67" y="6"/>
                  </a:lnTo>
                  <a:lnTo>
                    <a:pt x="69" y="6"/>
                  </a:lnTo>
                  <a:lnTo>
                    <a:pt x="75" y="8"/>
                  </a:lnTo>
                  <a:lnTo>
                    <a:pt x="83" y="10"/>
                  </a:lnTo>
                  <a:lnTo>
                    <a:pt x="88" y="10"/>
                  </a:lnTo>
                  <a:lnTo>
                    <a:pt x="92" y="10"/>
                  </a:lnTo>
                  <a:lnTo>
                    <a:pt x="95" y="10"/>
                  </a:lnTo>
                  <a:lnTo>
                    <a:pt x="98" y="10"/>
                  </a:lnTo>
                  <a:lnTo>
                    <a:pt x="101" y="10"/>
                  </a:lnTo>
                  <a:lnTo>
                    <a:pt x="103" y="10"/>
                  </a:lnTo>
                  <a:lnTo>
                    <a:pt x="107" y="11"/>
                  </a:lnTo>
                  <a:lnTo>
                    <a:pt x="111" y="14"/>
                  </a:lnTo>
                  <a:lnTo>
                    <a:pt x="115" y="17"/>
                  </a:lnTo>
                  <a:lnTo>
                    <a:pt x="116" y="18"/>
                  </a:lnTo>
                  <a:lnTo>
                    <a:pt x="115" y="19"/>
                  </a:lnTo>
                  <a:lnTo>
                    <a:pt x="115" y="22"/>
                  </a:lnTo>
                  <a:lnTo>
                    <a:pt x="115" y="22"/>
                  </a:lnTo>
                  <a:lnTo>
                    <a:pt x="115" y="24"/>
                  </a:lnTo>
                  <a:lnTo>
                    <a:pt x="114" y="26"/>
                  </a:lnTo>
                  <a:lnTo>
                    <a:pt x="113" y="26"/>
                  </a:lnTo>
                  <a:lnTo>
                    <a:pt x="109" y="29"/>
                  </a:lnTo>
                  <a:lnTo>
                    <a:pt x="103" y="34"/>
                  </a:lnTo>
                  <a:lnTo>
                    <a:pt x="95" y="39"/>
                  </a:lnTo>
                  <a:lnTo>
                    <a:pt x="87" y="46"/>
                  </a:lnTo>
                  <a:lnTo>
                    <a:pt x="83" y="50"/>
                  </a:lnTo>
                  <a:lnTo>
                    <a:pt x="79" y="54"/>
                  </a:lnTo>
                  <a:lnTo>
                    <a:pt x="77" y="57"/>
                  </a:lnTo>
                  <a:lnTo>
                    <a:pt x="75" y="58"/>
                  </a:lnTo>
                  <a:lnTo>
                    <a:pt x="75" y="60"/>
                  </a:lnTo>
                  <a:lnTo>
                    <a:pt x="75" y="61"/>
                  </a:lnTo>
                  <a:lnTo>
                    <a:pt x="75" y="61"/>
                  </a:lnTo>
                  <a:lnTo>
                    <a:pt x="77" y="61"/>
                  </a:lnTo>
                  <a:lnTo>
                    <a:pt x="80" y="61"/>
                  </a:lnTo>
                  <a:lnTo>
                    <a:pt x="85" y="59"/>
                  </a:lnTo>
                  <a:lnTo>
                    <a:pt x="87" y="58"/>
                  </a:lnTo>
                  <a:lnTo>
                    <a:pt x="88" y="57"/>
                  </a:lnTo>
                  <a:lnTo>
                    <a:pt x="91" y="58"/>
                  </a:lnTo>
                  <a:lnTo>
                    <a:pt x="93" y="59"/>
                  </a:lnTo>
                  <a:lnTo>
                    <a:pt x="95" y="61"/>
                  </a:lnTo>
                  <a:lnTo>
                    <a:pt x="96" y="62"/>
                  </a:lnTo>
                  <a:lnTo>
                    <a:pt x="96" y="63"/>
                  </a:lnTo>
                  <a:lnTo>
                    <a:pt x="96" y="65"/>
                  </a:lnTo>
                  <a:lnTo>
                    <a:pt x="96" y="66"/>
                  </a:lnTo>
                  <a:lnTo>
                    <a:pt x="95" y="68"/>
                  </a:lnTo>
                  <a:lnTo>
                    <a:pt x="95" y="69"/>
                  </a:lnTo>
                  <a:lnTo>
                    <a:pt x="93" y="70"/>
                  </a:lnTo>
                  <a:lnTo>
                    <a:pt x="92" y="70"/>
                  </a:lnTo>
                  <a:lnTo>
                    <a:pt x="91" y="70"/>
                  </a:lnTo>
                  <a:lnTo>
                    <a:pt x="90" y="71"/>
                  </a:lnTo>
                  <a:lnTo>
                    <a:pt x="88" y="71"/>
                  </a:lnTo>
                  <a:lnTo>
                    <a:pt x="87" y="71"/>
                  </a:lnTo>
                  <a:lnTo>
                    <a:pt x="85" y="71"/>
                  </a:lnTo>
                  <a:lnTo>
                    <a:pt x="80" y="70"/>
                  </a:lnTo>
                  <a:lnTo>
                    <a:pt x="76" y="70"/>
                  </a:lnTo>
                  <a:lnTo>
                    <a:pt x="72" y="71"/>
                  </a:lnTo>
                  <a:lnTo>
                    <a:pt x="68" y="71"/>
                  </a:lnTo>
                  <a:lnTo>
                    <a:pt x="60" y="73"/>
                  </a:lnTo>
                  <a:lnTo>
                    <a:pt x="52" y="75"/>
                  </a:lnTo>
                  <a:lnTo>
                    <a:pt x="43" y="78"/>
                  </a:lnTo>
                  <a:lnTo>
                    <a:pt x="35" y="81"/>
                  </a:lnTo>
                  <a:lnTo>
                    <a:pt x="31" y="82"/>
                  </a:lnTo>
                  <a:lnTo>
                    <a:pt x="27" y="84"/>
                  </a:lnTo>
                  <a:lnTo>
                    <a:pt x="24" y="85"/>
                  </a:lnTo>
                  <a:lnTo>
                    <a:pt x="22" y="86"/>
                  </a:lnTo>
                  <a:lnTo>
                    <a:pt x="21" y="87"/>
                  </a:lnTo>
                  <a:lnTo>
                    <a:pt x="20" y="87"/>
                  </a:lnTo>
                  <a:lnTo>
                    <a:pt x="19" y="88"/>
                  </a:lnTo>
                  <a:lnTo>
                    <a:pt x="19" y="88"/>
                  </a:lnTo>
                  <a:lnTo>
                    <a:pt x="16" y="87"/>
                  </a:lnTo>
                  <a:lnTo>
                    <a:pt x="15" y="86"/>
                  </a:lnTo>
                  <a:lnTo>
                    <a:pt x="11" y="84"/>
                  </a:lnTo>
                  <a:lnTo>
                    <a:pt x="7" y="82"/>
                  </a:lnTo>
                  <a:lnTo>
                    <a:pt x="5" y="81"/>
                  </a:lnTo>
                  <a:lnTo>
                    <a:pt x="3" y="79"/>
                  </a:lnTo>
                  <a:lnTo>
                    <a:pt x="2" y="78"/>
                  </a:lnTo>
                  <a:lnTo>
                    <a:pt x="1" y="75"/>
                  </a:lnTo>
                  <a:lnTo>
                    <a:pt x="1" y="74"/>
                  </a:lnTo>
                  <a:lnTo>
                    <a:pt x="0" y="72"/>
                  </a:lnTo>
                  <a:lnTo>
                    <a:pt x="0" y="70"/>
                  </a:lnTo>
                  <a:lnTo>
                    <a:pt x="0" y="68"/>
                  </a:lnTo>
                  <a:lnTo>
                    <a:pt x="1" y="67"/>
                  </a:lnTo>
                  <a:lnTo>
                    <a:pt x="2" y="66"/>
                  </a:lnTo>
                  <a:lnTo>
                    <a:pt x="2" y="66"/>
                  </a:lnTo>
                  <a:lnTo>
                    <a:pt x="3" y="65"/>
                  </a:lnTo>
                  <a:lnTo>
                    <a:pt x="7" y="65"/>
                  </a:lnTo>
                  <a:lnTo>
                    <a:pt x="9" y="66"/>
                  </a:lnTo>
                  <a:lnTo>
                    <a:pt x="11" y="66"/>
                  </a:lnTo>
                  <a:lnTo>
                    <a:pt x="15" y="66"/>
                  </a:lnTo>
                  <a:lnTo>
                    <a:pt x="18" y="67"/>
                  </a:lnTo>
                  <a:lnTo>
                    <a:pt x="19" y="67"/>
                  </a:lnTo>
                  <a:lnTo>
                    <a:pt x="22" y="66"/>
                  </a:lnTo>
                  <a:lnTo>
                    <a:pt x="27" y="65"/>
                  </a:lnTo>
                  <a:lnTo>
                    <a:pt x="34" y="63"/>
                  </a:lnTo>
                  <a:lnTo>
                    <a:pt x="40" y="62"/>
                  </a:lnTo>
                  <a:lnTo>
                    <a:pt x="45" y="61"/>
                  </a:lnTo>
                  <a:lnTo>
                    <a:pt x="48" y="60"/>
                  </a:lnTo>
                  <a:lnTo>
                    <a:pt x="54" y="56"/>
                  </a:lnTo>
                  <a:lnTo>
                    <a:pt x="63" y="48"/>
                  </a:lnTo>
                  <a:lnTo>
                    <a:pt x="72" y="40"/>
                  </a:lnTo>
                  <a:lnTo>
                    <a:pt x="78" y="34"/>
                  </a:lnTo>
                  <a:lnTo>
                    <a:pt x="83" y="30"/>
                  </a:lnTo>
                  <a:lnTo>
                    <a:pt x="91" y="25"/>
                  </a:lnTo>
                  <a:lnTo>
                    <a:pt x="95" y="22"/>
                  </a:lnTo>
                  <a:lnTo>
                    <a:pt x="97" y="20"/>
                  </a:lnTo>
                  <a:lnTo>
                    <a:pt x="98" y="18"/>
                  </a:lnTo>
                  <a:lnTo>
                    <a:pt x="98" y="18"/>
                  </a:lnTo>
                  <a:lnTo>
                    <a:pt x="98" y="18"/>
                  </a:lnTo>
                  <a:lnTo>
                    <a:pt x="98" y="17"/>
                  </a:lnTo>
                  <a:lnTo>
                    <a:pt x="95" y="17"/>
                  </a:lnTo>
                  <a:lnTo>
                    <a:pt x="92" y="17"/>
                  </a:lnTo>
                  <a:lnTo>
                    <a:pt x="89" y="18"/>
                  </a:lnTo>
                  <a:lnTo>
                    <a:pt x="85" y="18"/>
                  </a:lnTo>
                  <a:lnTo>
                    <a:pt x="77" y="21"/>
                  </a:lnTo>
                  <a:lnTo>
                    <a:pt x="71" y="22"/>
                  </a:lnTo>
                  <a:lnTo>
                    <a:pt x="70" y="23"/>
                  </a:lnTo>
                  <a:lnTo>
                    <a:pt x="68" y="25"/>
                  </a:lnTo>
                  <a:lnTo>
                    <a:pt x="67" y="25"/>
                  </a:lnTo>
                  <a:lnTo>
                    <a:pt x="65" y="25"/>
                  </a:lnTo>
                  <a:lnTo>
                    <a:pt x="63" y="25"/>
                  </a:lnTo>
                  <a:lnTo>
                    <a:pt x="61" y="24"/>
                  </a:lnTo>
                  <a:lnTo>
                    <a:pt x="59" y="23"/>
                  </a:lnTo>
                  <a:lnTo>
                    <a:pt x="58" y="22"/>
                  </a:lnTo>
                  <a:lnTo>
                    <a:pt x="56" y="21"/>
                  </a:lnTo>
                  <a:lnTo>
                    <a:pt x="55" y="18"/>
                  </a:lnTo>
                  <a:lnTo>
                    <a:pt x="54" y="16"/>
                  </a:lnTo>
                  <a:lnTo>
                    <a:pt x="52" y="12"/>
                  </a:lnTo>
                  <a:lnTo>
                    <a:pt x="51" y="10"/>
                  </a:lnTo>
                  <a:lnTo>
                    <a:pt x="51" y="8"/>
                  </a:lnTo>
                  <a:lnTo>
                    <a:pt x="51" y="6"/>
                  </a:lnTo>
                  <a:lnTo>
                    <a:pt x="5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šḻïḍê"/>
            <p:cNvSpPr/>
            <p:nvPr/>
          </p:nvSpPr>
          <p:spPr bwMode="auto">
            <a:xfrm>
              <a:off x="3379788" y="2897188"/>
              <a:ext cx="41275" cy="84138"/>
            </a:xfrm>
            <a:custGeom>
              <a:avLst/>
              <a:gdLst>
                <a:gd name="T0" fmla="*/ 16 w 26"/>
                <a:gd name="T1" fmla="*/ 0 h 53"/>
                <a:gd name="T2" fmla="*/ 15 w 26"/>
                <a:gd name="T3" fmla="*/ 3 h 53"/>
                <a:gd name="T4" fmla="*/ 14 w 26"/>
                <a:gd name="T5" fmla="*/ 9 h 53"/>
                <a:gd name="T6" fmla="*/ 14 w 26"/>
                <a:gd name="T7" fmla="*/ 15 h 53"/>
                <a:gd name="T8" fmla="*/ 14 w 26"/>
                <a:gd name="T9" fmla="*/ 20 h 53"/>
                <a:gd name="T10" fmla="*/ 16 w 26"/>
                <a:gd name="T11" fmla="*/ 28 h 53"/>
                <a:gd name="T12" fmla="*/ 17 w 26"/>
                <a:gd name="T13" fmla="*/ 32 h 53"/>
                <a:gd name="T14" fmla="*/ 18 w 26"/>
                <a:gd name="T15" fmla="*/ 37 h 53"/>
                <a:gd name="T16" fmla="*/ 20 w 26"/>
                <a:gd name="T17" fmla="*/ 41 h 53"/>
                <a:gd name="T18" fmla="*/ 22 w 26"/>
                <a:gd name="T19" fmla="*/ 45 h 53"/>
                <a:gd name="T20" fmla="*/ 24 w 26"/>
                <a:gd name="T21" fmla="*/ 48 h 53"/>
                <a:gd name="T22" fmla="*/ 25 w 26"/>
                <a:gd name="T23" fmla="*/ 50 h 53"/>
                <a:gd name="T24" fmla="*/ 26 w 26"/>
                <a:gd name="T25" fmla="*/ 52 h 53"/>
                <a:gd name="T26" fmla="*/ 25 w 26"/>
                <a:gd name="T27" fmla="*/ 52 h 53"/>
                <a:gd name="T28" fmla="*/ 25 w 26"/>
                <a:gd name="T29" fmla="*/ 53 h 53"/>
                <a:gd name="T30" fmla="*/ 23 w 26"/>
                <a:gd name="T31" fmla="*/ 53 h 53"/>
                <a:gd name="T32" fmla="*/ 22 w 26"/>
                <a:gd name="T33" fmla="*/ 52 h 53"/>
                <a:gd name="T34" fmla="*/ 17 w 26"/>
                <a:gd name="T35" fmla="*/ 48 h 53"/>
                <a:gd name="T36" fmla="*/ 12 w 26"/>
                <a:gd name="T37" fmla="*/ 44 h 53"/>
                <a:gd name="T38" fmla="*/ 9 w 26"/>
                <a:gd name="T39" fmla="*/ 42 h 53"/>
                <a:gd name="T40" fmla="*/ 6 w 26"/>
                <a:gd name="T41" fmla="*/ 40 h 53"/>
                <a:gd name="T42" fmla="*/ 3 w 26"/>
                <a:gd name="T43" fmla="*/ 40 h 53"/>
                <a:gd name="T44" fmla="*/ 2 w 26"/>
                <a:gd name="T45" fmla="*/ 38 h 53"/>
                <a:gd name="T46" fmla="*/ 1 w 26"/>
                <a:gd name="T47" fmla="*/ 37 h 53"/>
                <a:gd name="T48" fmla="*/ 0 w 26"/>
                <a:gd name="T49" fmla="*/ 36 h 53"/>
                <a:gd name="T50" fmla="*/ 0 w 26"/>
                <a:gd name="T51" fmla="*/ 36 h 53"/>
                <a:gd name="T52" fmla="*/ 0 w 26"/>
                <a:gd name="T53" fmla="*/ 34 h 53"/>
                <a:gd name="T54" fmla="*/ 0 w 26"/>
                <a:gd name="T55" fmla="*/ 30 h 53"/>
                <a:gd name="T56" fmla="*/ 0 w 26"/>
                <a:gd name="T57" fmla="*/ 24 h 53"/>
                <a:gd name="T58" fmla="*/ 1 w 26"/>
                <a:gd name="T59" fmla="*/ 21 h 53"/>
                <a:gd name="T60" fmla="*/ 2 w 26"/>
                <a:gd name="T61" fmla="*/ 19 h 53"/>
                <a:gd name="T62" fmla="*/ 2 w 26"/>
                <a:gd name="T63" fmla="*/ 16 h 53"/>
                <a:gd name="T64" fmla="*/ 3 w 26"/>
                <a:gd name="T65" fmla="*/ 15 h 53"/>
                <a:gd name="T66" fmla="*/ 4 w 26"/>
                <a:gd name="T67" fmla="*/ 12 h 53"/>
                <a:gd name="T68" fmla="*/ 5 w 26"/>
                <a:gd name="T69" fmla="*/ 9 h 53"/>
                <a:gd name="T70" fmla="*/ 5 w 26"/>
                <a:gd name="T71" fmla="*/ 6 h 53"/>
                <a:gd name="T72" fmla="*/ 6 w 26"/>
                <a:gd name="T73" fmla="*/ 4 h 53"/>
                <a:gd name="T74" fmla="*/ 6 w 26"/>
                <a:gd name="T75" fmla="*/ 3 h 53"/>
                <a:gd name="T76" fmla="*/ 6 w 26"/>
                <a:gd name="T77" fmla="*/ 2 h 53"/>
                <a:gd name="T78" fmla="*/ 7 w 26"/>
                <a:gd name="T79" fmla="*/ 1 h 53"/>
                <a:gd name="T80" fmla="*/ 8 w 26"/>
                <a:gd name="T81" fmla="*/ 0 h 53"/>
                <a:gd name="T82" fmla="*/ 13 w 26"/>
                <a:gd name="T83" fmla="*/ 0 h 53"/>
                <a:gd name="T84" fmla="*/ 16 w 26"/>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
                  <a:moveTo>
                    <a:pt x="16" y="0"/>
                  </a:moveTo>
                  <a:lnTo>
                    <a:pt x="15" y="3"/>
                  </a:lnTo>
                  <a:lnTo>
                    <a:pt x="14" y="9"/>
                  </a:lnTo>
                  <a:lnTo>
                    <a:pt x="14" y="15"/>
                  </a:lnTo>
                  <a:lnTo>
                    <a:pt x="14" y="20"/>
                  </a:lnTo>
                  <a:lnTo>
                    <a:pt x="16" y="28"/>
                  </a:lnTo>
                  <a:lnTo>
                    <a:pt x="17" y="32"/>
                  </a:lnTo>
                  <a:lnTo>
                    <a:pt x="18" y="37"/>
                  </a:lnTo>
                  <a:lnTo>
                    <a:pt x="20" y="41"/>
                  </a:lnTo>
                  <a:lnTo>
                    <a:pt x="22" y="45"/>
                  </a:lnTo>
                  <a:lnTo>
                    <a:pt x="24" y="48"/>
                  </a:lnTo>
                  <a:lnTo>
                    <a:pt x="25" y="50"/>
                  </a:lnTo>
                  <a:lnTo>
                    <a:pt x="26" y="52"/>
                  </a:lnTo>
                  <a:lnTo>
                    <a:pt x="25" y="52"/>
                  </a:lnTo>
                  <a:lnTo>
                    <a:pt x="25" y="53"/>
                  </a:lnTo>
                  <a:lnTo>
                    <a:pt x="23" y="53"/>
                  </a:lnTo>
                  <a:lnTo>
                    <a:pt x="22" y="52"/>
                  </a:lnTo>
                  <a:lnTo>
                    <a:pt x="17" y="48"/>
                  </a:lnTo>
                  <a:lnTo>
                    <a:pt x="12" y="44"/>
                  </a:lnTo>
                  <a:lnTo>
                    <a:pt x="9" y="42"/>
                  </a:lnTo>
                  <a:lnTo>
                    <a:pt x="6" y="40"/>
                  </a:lnTo>
                  <a:lnTo>
                    <a:pt x="3" y="40"/>
                  </a:lnTo>
                  <a:lnTo>
                    <a:pt x="2" y="38"/>
                  </a:lnTo>
                  <a:lnTo>
                    <a:pt x="1" y="37"/>
                  </a:lnTo>
                  <a:lnTo>
                    <a:pt x="0" y="36"/>
                  </a:lnTo>
                  <a:lnTo>
                    <a:pt x="0" y="36"/>
                  </a:lnTo>
                  <a:lnTo>
                    <a:pt x="0" y="34"/>
                  </a:lnTo>
                  <a:lnTo>
                    <a:pt x="0" y="30"/>
                  </a:lnTo>
                  <a:lnTo>
                    <a:pt x="0" y="24"/>
                  </a:lnTo>
                  <a:lnTo>
                    <a:pt x="1" y="21"/>
                  </a:lnTo>
                  <a:lnTo>
                    <a:pt x="2" y="19"/>
                  </a:lnTo>
                  <a:lnTo>
                    <a:pt x="2" y="16"/>
                  </a:lnTo>
                  <a:lnTo>
                    <a:pt x="3" y="15"/>
                  </a:lnTo>
                  <a:lnTo>
                    <a:pt x="4" y="12"/>
                  </a:lnTo>
                  <a:lnTo>
                    <a:pt x="5" y="9"/>
                  </a:lnTo>
                  <a:lnTo>
                    <a:pt x="5" y="6"/>
                  </a:lnTo>
                  <a:lnTo>
                    <a:pt x="6" y="4"/>
                  </a:lnTo>
                  <a:lnTo>
                    <a:pt x="6" y="3"/>
                  </a:lnTo>
                  <a:lnTo>
                    <a:pt x="6" y="2"/>
                  </a:lnTo>
                  <a:lnTo>
                    <a:pt x="7" y="1"/>
                  </a:lnTo>
                  <a:lnTo>
                    <a:pt x="8" y="0"/>
                  </a:lnTo>
                  <a:lnTo>
                    <a:pt x="13"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íṥļídé"/>
            <p:cNvSpPr/>
            <p:nvPr/>
          </p:nvSpPr>
          <p:spPr bwMode="auto">
            <a:xfrm>
              <a:off x="3241676" y="2805113"/>
              <a:ext cx="220663" cy="111125"/>
            </a:xfrm>
            <a:custGeom>
              <a:avLst/>
              <a:gdLst>
                <a:gd name="T0" fmla="*/ 121 w 139"/>
                <a:gd name="T1" fmla="*/ 7 h 70"/>
                <a:gd name="T2" fmla="*/ 121 w 139"/>
                <a:gd name="T3" fmla="*/ 4 h 70"/>
                <a:gd name="T4" fmla="*/ 124 w 139"/>
                <a:gd name="T5" fmla="*/ 2 h 70"/>
                <a:gd name="T6" fmla="*/ 130 w 139"/>
                <a:gd name="T7" fmla="*/ 0 h 70"/>
                <a:gd name="T8" fmla="*/ 134 w 139"/>
                <a:gd name="T9" fmla="*/ 4 h 70"/>
                <a:gd name="T10" fmla="*/ 139 w 139"/>
                <a:gd name="T11" fmla="*/ 12 h 70"/>
                <a:gd name="T12" fmla="*/ 137 w 139"/>
                <a:gd name="T13" fmla="*/ 18 h 70"/>
                <a:gd name="T14" fmla="*/ 125 w 139"/>
                <a:gd name="T15" fmla="*/ 31 h 70"/>
                <a:gd name="T16" fmla="*/ 122 w 139"/>
                <a:gd name="T17" fmla="*/ 37 h 70"/>
                <a:gd name="T18" fmla="*/ 124 w 139"/>
                <a:gd name="T19" fmla="*/ 38 h 70"/>
                <a:gd name="T20" fmla="*/ 124 w 139"/>
                <a:gd name="T21" fmla="*/ 37 h 70"/>
                <a:gd name="T22" fmla="*/ 129 w 139"/>
                <a:gd name="T23" fmla="*/ 37 h 70"/>
                <a:gd name="T24" fmla="*/ 133 w 139"/>
                <a:gd name="T25" fmla="*/ 38 h 70"/>
                <a:gd name="T26" fmla="*/ 135 w 139"/>
                <a:gd name="T27" fmla="*/ 41 h 70"/>
                <a:gd name="T28" fmla="*/ 133 w 139"/>
                <a:gd name="T29" fmla="*/ 46 h 70"/>
                <a:gd name="T30" fmla="*/ 129 w 139"/>
                <a:gd name="T31" fmla="*/ 50 h 70"/>
                <a:gd name="T32" fmla="*/ 127 w 139"/>
                <a:gd name="T33" fmla="*/ 50 h 70"/>
                <a:gd name="T34" fmla="*/ 119 w 139"/>
                <a:gd name="T35" fmla="*/ 45 h 70"/>
                <a:gd name="T36" fmla="*/ 113 w 139"/>
                <a:gd name="T37" fmla="*/ 45 h 70"/>
                <a:gd name="T38" fmla="*/ 99 w 139"/>
                <a:gd name="T39" fmla="*/ 53 h 70"/>
                <a:gd name="T40" fmla="*/ 84 w 139"/>
                <a:gd name="T41" fmla="*/ 61 h 70"/>
                <a:gd name="T42" fmla="*/ 70 w 139"/>
                <a:gd name="T43" fmla="*/ 66 h 70"/>
                <a:gd name="T44" fmla="*/ 47 w 139"/>
                <a:gd name="T45" fmla="*/ 69 h 70"/>
                <a:gd name="T46" fmla="*/ 31 w 139"/>
                <a:gd name="T47" fmla="*/ 69 h 70"/>
                <a:gd name="T48" fmla="*/ 14 w 139"/>
                <a:gd name="T49" fmla="*/ 69 h 70"/>
                <a:gd name="T50" fmla="*/ 0 w 139"/>
                <a:gd name="T51" fmla="*/ 67 h 70"/>
                <a:gd name="T52" fmla="*/ 0 w 139"/>
                <a:gd name="T53" fmla="*/ 66 h 70"/>
                <a:gd name="T54" fmla="*/ 4 w 139"/>
                <a:gd name="T55" fmla="*/ 64 h 70"/>
                <a:gd name="T56" fmla="*/ 16 w 139"/>
                <a:gd name="T57" fmla="*/ 62 h 70"/>
                <a:gd name="T58" fmla="*/ 37 w 139"/>
                <a:gd name="T59" fmla="*/ 59 h 70"/>
                <a:gd name="T60" fmla="*/ 49 w 139"/>
                <a:gd name="T61" fmla="*/ 58 h 70"/>
                <a:gd name="T62" fmla="*/ 65 w 139"/>
                <a:gd name="T63" fmla="*/ 54 h 70"/>
                <a:gd name="T64" fmla="*/ 83 w 139"/>
                <a:gd name="T65" fmla="*/ 49 h 70"/>
                <a:gd name="T66" fmla="*/ 87 w 139"/>
                <a:gd name="T67" fmla="*/ 47 h 70"/>
                <a:gd name="T68" fmla="*/ 89 w 139"/>
                <a:gd name="T69" fmla="*/ 43 h 70"/>
                <a:gd name="T70" fmla="*/ 87 w 139"/>
                <a:gd name="T71" fmla="*/ 42 h 70"/>
                <a:gd name="T72" fmla="*/ 75 w 139"/>
                <a:gd name="T73" fmla="*/ 43 h 70"/>
                <a:gd name="T74" fmla="*/ 68 w 139"/>
                <a:gd name="T75" fmla="*/ 40 h 70"/>
                <a:gd name="T76" fmla="*/ 65 w 139"/>
                <a:gd name="T77" fmla="*/ 35 h 70"/>
                <a:gd name="T78" fmla="*/ 65 w 139"/>
                <a:gd name="T79" fmla="*/ 32 h 70"/>
                <a:gd name="T80" fmla="*/ 67 w 139"/>
                <a:gd name="T81" fmla="*/ 29 h 70"/>
                <a:gd name="T82" fmla="*/ 78 w 139"/>
                <a:gd name="T83" fmla="*/ 30 h 70"/>
                <a:gd name="T84" fmla="*/ 94 w 139"/>
                <a:gd name="T85" fmla="*/ 32 h 70"/>
                <a:gd name="T86" fmla="*/ 103 w 139"/>
                <a:gd name="T87" fmla="*/ 33 h 70"/>
                <a:gd name="T88" fmla="*/ 106 w 139"/>
                <a:gd name="T89" fmla="*/ 31 h 70"/>
                <a:gd name="T90" fmla="*/ 118 w 139"/>
                <a:gd name="T91"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70">
                  <a:moveTo>
                    <a:pt x="121" y="10"/>
                  </a:moveTo>
                  <a:lnTo>
                    <a:pt x="121" y="9"/>
                  </a:lnTo>
                  <a:lnTo>
                    <a:pt x="121" y="7"/>
                  </a:lnTo>
                  <a:lnTo>
                    <a:pt x="121" y="6"/>
                  </a:lnTo>
                  <a:lnTo>
                    <a:pt x="121" y="5"/>
                  </a:lnTo>
                  <a:lnTo>
                    <a:pt x="121" y="4"/>
                  </a:lnTo>
                  <a:lnTo>
                    <a:pt x="122" y="3"/>
                  </a:lnTo>
                  <a:lnTo>
                    <a:pt x="122" y="2"/>
                  </a:lnTo>
                  <a:lnTo>
                    <a:pt x="124" y="2"/>
                  </a:lnTo>
                  <a:lnTo>
                    <a:pt x="125" y="2"/>
                  </a:lnTo>
                  <a:lnTo>
                    <a:pt x="128" y="1"/>
                  </a:lnTo>
                  <a:lnTo>
                    <a:pt x="130" y="0"/>
                  </a:lnTo>
                  <a:lnTo>
                    <a:pt x="131" y="1"/>
                  </a:lnTo>
                  <a:lnTo>
                    <a:pt x="133" y="2"/>
                  </a:lnTo>
                  <a:lnTo>
                    <a:pt x="134" y="4"/>
                  </a:lnTo>
                  <a:lnTo>
                    <a:pt x="137" y="7"/>
                  </a:lnTo>
                  <a:lnTo>
                    <a:pt x="138" y="10"/>
                  </a:lnTo>
                  <a:lnTo>
                    <a:pt x="139" y="12"/>
                  </a:lnTo>
                  <a:lnTo>
                    <a:pt x="139" y="14"/>
                  </a:lnTo>
                  <a:lnTo>
                    <a:pt x="138" y="15"/>
                  </a:lnTo>
                  <a:lnTo>
                    <a:pt x="137" y="18"/>
                  </a:lnTo>
                  <a:lnTo>
                    <a:pt x="133" y="22"/>
                  </a:lnTo>
                  <a:lnTo>
                    <a:pt x="128" y="29"/>
                  </a:lnTo>
                  <a:lnTo>
                    <a:pt x="125" y="31"/>
                  </a:lnTo>
                  <a:lnTo>
                    <a:pt x="124" y="34"/>
                  </a:lnTo>
                  <a:lnTo>
                    <a:pt x="123" y="36"/>
                  </a:lnTo>
                  <a:lnTo>
                    <a:pt x="122" y="37"/>
                  </a:lnTo>
                  <a:lnTo>
                    <a:pt x="123" y="38"/>
                  </a:lnTo>
                  <a:lnTo>
                    <a:pt x="123" y="38"/>
                  </a:lnTo>
                  <a:lnTo>
                    <a:pt x="124" y="38"/>
                  </a:lnTo>
                  <a:lnTo>
                    <a:pt x="124" y="38"/>
                  </a:lnTo>
                  <a:lnTo>
                    <a:pt x="124" y="37"/>
                  </a:lnTo>
                  <a:lnTo>
                    <a:pt x="124" y="37"/>
                  </a:lnTo>
                  <a:lnTo>
                    <a:pt x="125" y="37"/>
                  </a:lnTo>
                  <a:lnTo>
                    <a:pt x="125" y="37"/>
                  </a:lnTo>
                  <a:lnTo>
                    <a:pt x="129" y="37"/>
                  </a:lnTo>
                  <a:lnTo>
                    <a:pt x="131" y="38"/>
                  </a:lnTo>
                  <a:lnTo>
                    <a:pt x="133" y="38"/>
                  </a:lnTo>
                  <a:lnTo>
                    <a:pt x="133" y="38"/>
                  </a:lnTo>
                  <a:lnTo>
                    <a:pt x="134" y="38"/>
                  </a:lnTo>
                  <a:lnTo>
                    <a:pt x="135" y="38"/>
                  </a:lnTo>
                  <a:lnTo>
                    <a:pt x="135" y="41"/>
                  </a:lnTo>
                  <a:lnTo>
                    <a:pt x="135" y="42"/>
                  </a:lnTo>
                  <a:lnTo>
                    <a:pt x="134" y="45"/>
                  </a:lnTo>
                  <a:lnTo>
                    <a:pt x="133" y="46"/>
                  </a:lnTo>
                  <a:lnTo>
                    <a:pt x="132" y="48"/>
                  </a:lnTo>
                  <a:lnTo>
                    <a:pt x="130" y="49"/>
                  </a:lnTo>
                  <a:lnTo>
                    <a:pt x="129" y="50"/>
                  </a:lnTo>
                  <a:lnTo>
                    <a:pt x="129" y="50"/>
                  </a:lnTo>
                  <a:lnTo>
                    <a:pt x="128" y="50"/>
                  </a:lnTo>
                  <a:lnTo>
                    <a:pt x="127" y="50"/>
                  </a:lnTo>
                  <a:lnTo>
                    <a:pt x="125" y="48"/>
                  </a:lnTo>
                  <a:lnTo>
                    <a:pt x="121" y="46"/>
                  </a:lnTo>
                  <a:lnTo>
                    <a:pt x="119" y="45"/>
                  </a:lnTo>
                  <a:lnTo>
                    <a:pt x="117" y="45"/>
                  </a:lnTo>
                  <a:lnTo>
                    <a:pt x="115" y="45"/>
                  </a:lnTo>
                  <a:lnTo>
                    <a:pt x="113" y="45"/>
                  </a:lnTo>
                  <a:lnTo>
                    <a:pt x="109" y="48"/>
                  </a:lnTo>
                  <a:lnTo>
                    <a:pt x="104" y="51"/>
                  </a:lnTo>
                  <a:lnTo>
                    <a:pt x="99" y="53"/>
                  </a:lnTo>
                  <a:lnTo>
                    <a:pt x="95" y="54"/>
                  </a:lnTo>
                  <a:lnTo>
                    <a:pt x="89" y="58"/>
                  </a:lnTo>
                  <a:lnTo>
                    <a:pt x="84" y="61"/>
                  </a:lnTo>
                  <a:lnTo>
                    <a:pt x="78" y="63"/>
                  </a:lnTo>
                  <a:lnTo>
                    <a:pt x="75" y="64"/>
                  </a:lnTo>
                  <a:lnTo>
                    <a:pt x="70" y="66"/>
                  </a:lnTo>
                  <a:lnTo>
                    <a:pt x="62" y="66"/>
                  </a:lnTo>
                  <a:lnTo>
                    <a:pt x="53" y="68"/>
                  </a:lnTo>
                  <a:lnTo>
                    <a:pt x="47" y="69"/>
                  </a:lnTo>
                  <a:lnTo>
                    <a:pt x="41" y="70"/>
                  </a:lnTo>
                  <a:lnTo>
                    <a:pt x="36" y="70"/>
                  </a:lnTo>
                  <a:lnTo>
                    <a:pt x="31" y="69"/>
                  </a:lnTo>
                  <a:lnTo>
                    <a:pt x="27" y="69"/>
                  </a:lnTo>
                  <a:lnTo>
                    <a:pt x="21" y="69"/>
                  </a:lnTo>
                  <a:lnTo>
                    <a:pt x="14" y="69"/>
                  </a:lnTo>
                  <a:lnTo>
                    <a:pt x="7" y="68"/>
                  </a:lnTo>
                  <a:lnTo>
                    <a:pt x="0" y="67"/>
                  </a:lnTo>
                  <a:lnTo>
                    <a:pt x="0" y="67"/>
                  </a:lnTo>
                  <a:lnTo>
                    <a:pt x="0" y="67"/>
                  </a:lnTo>
                  <a:lnTo>
                    <a:pt x="0" y="66"/>
                  </a:lnTo>
                  <a:lnTo>
                    <a:pt x="0" y="66"/>
                  </a:lnTo>
                  <a:lnTo>
                    <a:pt x="1" y="65"/>
                  </a:lnTo>
                  <a:lnTo>
                    <a:pt x="2" y="64"/>
                  </a:lnTo>
                  <a:lnTo>
                    <a:pt x="4" y="64"/>
                  </a:lnTo>
                  <a:lnTo>
                    <a:pt x="6" y="63"/>
                  </a:lnTo>
                  <a:lnTo>
                    <a:pt x="9" y="63"/>
                  </a:lnTo>
                  <a:lnTo>
                    <a:pt x="16" y="62"/>
                  </a:lnTo>
                  <a:lnTo>
                    <a:pt x="23" y="61"/>
                  </a:lnTo>
                  <a:lnTo>
                    <a:pt x="31" y="60"/>
                  </a:lnTo>
                  <a:lnTo>
                    <a:pt x="37" y="59"/>
                  </a:lnTo>
                  <a:lnTo>
                    <a:pt x="43" y="59"/>
                  </a:lnTo>
                  <a:lnTo>
                    <a:pt x="46" y="59"/>
                  </a:lnTo>
                  <a:lnTo>
                    <a:pt x="49" y="58"/>
                  </a:lnTo>
                  <a:lnTo>
                    <a:pt x="52" y="58"/>
                  </a:lnTo>
                  <a:lnTo>
                    <a:pt x="54" y="58"/>
                  </a:lnTo>
                  <a:lnTo>
                    <a:pt x="65" y="54"/>
                  </a:lnTo>
                  <a:lnTo>
                    <a:pt x="75" y="51"/>
                  </a:lnTo>
                  <a:lnTo>
                    <a:pt x="80" y="50"/>
                  </a:lnTo>
                  <a:lnTo>
                    <a:pt x="83" y="49"/>
                  </a:lnTo>
                  <a:lnTo>
                    <a:pt x="85" y="49"/>
                  </a:lnTo>
                  <a:lnTo>
                    <a:pt x="86" y="47"/>
                  </a:lnTo>
                  <a:lnTo>
                    <a:pt x="87" y="47"/>
                  </a:lnTo>
                  <a:lnTo>
                    <a:pt x="88" y="46"/>
                  </a:lnTo>
                  <a:lnTo>
                    <a:pt x="89" y="44"/>
                  </a:lnTo>
                  <a:lnTo>
                    <a:pt x="89" y="43"/>
                  </a:lnTo>
                  <a:lnTo>
                    <a:pt x="89" y="42"/>
                  </a:lnTo>
                  <a:lnTo>
                    <a:pt x="89" y="42"/>
                  </a:lnTo>
                  <a:lnTo>
                    <a:pt x="87" y="42"/>
                  </a:lnTo>
                  <a:lnTo>
                    <a:pt x="84" y="43"/>
                  </a:lnTo>
                  <a:lnTo>
                    <a:pt x="80" y="43"/>
                  </a:lnTo>
                  <a:lnTo>
                    <a:pt x="75" y="43"/>
                  </a:lnTo>
                  <a:lnTo>
                    <a:pt x="72" y="42"/>
                  </a:lnTo>
                  <a:lnTo>
                    <a:pt x="70" y="42"/>
                  </a:lnTo>
                  <a:lnTo>
                    <a:pt x="68" y="40"/>
                  </a:lnTo>
                  <a:lnTo>
                    <a:pt x="65" y="38"/>
                  </a:lnTo>
                  <a:lnTo>
                    <a:pt x="65" y="36"/>
                  </a:lnTo>
                  <a:lnTo>
                    <a:pt x="65" y="35"/>
                  </a:lnTo>
                  <a:lnTo>
                    <a:pt x="65" y="34"/>
                  </a:lnTo>
                  <a:lnTo>
                    <a:pt x="65" y="33"/>
                  </a:lnTo>
                  <a:lnTo>
                    <a:pt x="65" y="32"/>
                  </a:lnTo>
                  <a:lnTo>
                    <a:pt x="65" y="30"/>
                  </a:lnTo>
                  <a:lnTo>
                    <a:pt x="66" y="30"/>
                  </a:lnTo>
                  <a:lnTo>
                    <a:pt x="67" y="29"/>
                  </a:lnTo>
                  <a:lnTo>
                    <a:pt x="70" y="29"/>
                  </a:lnTo>
                  <a:lnTo>
                    <a:pt x="73" y="30"/>
                  </a:lnTo>
                  <a:lnTo>
                    <a:pt x="78" y="30"/>
                  </a:lnTo>
                  <a:lnTo>
                    <a:pt x="85" y="31"/>
                  </a:lnTo>
                  <a:lnTo>
                    <a:pt x="90" y="32"/>
                  </a:lnTo>
                  <a:lnTo>
                    <a:pt x="94" y="32"/>
                  </a:lnTo>
                  <a:lnTo>
                    <a:pt x="97" y="33"/>
                  </a:lnTo>
                  <a:lnTo>
                    <a:pt x="101" y="33"/>
                  </a:lnTo>
                  <a:lnTo>
                    <a:pt x="103" y="33"/>
                  </a:lnTo>
                  <a:lnTo>
                    <a:pt x="105" y="32"/>
                  </a:lnTo>
                  <a:lnTo>
                    <a:pt x="105" y="32"/>
                  </a:lnTo>
                  <a:lnTo>
                    <a:pt x="106" y="31"/>
                  </a:lnTo>
                  <a:lnTo>
                    <a:pt x="109" y="28"/>
                  </a:lnTo>
                  <a:lnTo>
                    <a:pt x="114" y="21"/>
                  </a:lnTo>
                  <a:lnTo>
                    <a:pt x="118" y="14"/>
                  </a:lnTo>
                  <a:lnTo>
                    <a:pt x="1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îṩḻiḑè"/>
            <p:cNvSpPr/>
            <p:nvPr/>
          </p:nvSpPr>
          <p:spPr bwMode="auto">
            <a:xfrm>
              <a:off x="3446463" y="3074988"/>
              <a:ext cx="247650" cy="138113"/>
            </a:xfrm>
            <a:custGeom>
              <a:avLst/>
              <a:gdLst>
                <a:gd name="T0" fmla="*/ 107 w 156"/>
                <a:gd name="T1" fmla="*/ 43 h 87"/>
                <a:gd name="T2" fmla="*/ 105 w 156"/>
                <a:gd name="T3" fmla="*/ 49 h 87"/>
                <a:gd name="T4" fmla="*/ 101 w 156"/>
                <a:gd name="T5" fmla="*/ 28 h 87"/>
                <a:gd name="T6" fmla="*/ 109 w 156"/>
                <a:gd name="T7" fmla="*/ 32 h 87"/>
                <a:gd name="T8" fmla="*/ 104 w 156"/>
                <a:gd name="T9" fmla="*/ 35 h 87"/>
                <a:gd name="T10" fmla="*/ 98 w 156"/>
                <a:gd name="T11" fmla="*/ 18 h 87"/>
                <a:gd name="T12" fmla="*/ 105 w 156"/>
                <a:gd name="T13" fmla="*/ 20 h 87"/>
                <a:gd name="T14" fmla="*/ 99 w 156"/>
                <a:gd name="T15" fmla="*/ 22 h 87"/>
                <a:gd name="T16" fmla="*/ 97 w 156"/>
                <a:gd name="T17" fmla="*/ 25 h 87"/>
                <a:gd name="T18" fmla="*/ 89 w 156"/>
                <a:gd name="T19" fmla="*/ 28 h 87"/>
                <a:gd name="T20" fmla="*/ 90 w 156"/>
                <a:gd name="T21" fmla="*/ 36 h 87"/>
                <a:gd name="T22" fmla="*/ 80 w 156"/>
                <a:gd name="T23" fmla="*/ 37 h 87"/>
                <a:gd name="T24" fmla="*/ 78 w 156"/>
                <a:gd name="T25" fmla="*/ 41 h 87"/>
                <a:gd name="T26" fmla="*/ 93 w 156"/>
                <a:gd name="T27" fmla="*/ 48 h 87"/>
                <a:gd name="T28" fmla="*/ 85 w 156"/>
                <a:gd name="T29" fmla="*/ 52 h 87"/>
                <a:gd name="T30" fmla="*/ 95 w 156"/>
                <a:gd name="T31" fmla="*/ 53 h 87"/>
                <a:gd name="T32" fmla="*/ 110 w 156"/>
                <a:gd name="T33" fmla="*/ 55 h 87"/>
                <a:gd name="T34" fmla="*/ 119 w 156"/>
                <a:gd name="T35" fmla="*/ 49 h 87"/>
                <a:gd name="T36" fmla="*/ 128 w 156"/>
                <a:gd name="T37" fmla="*/ 62 h 87"/>
                <a:gd name="T38" fmla="*/ 92 w 156"/>
                <a:gd name="T39" fmla="*/ 59 h 87"/>
                <a:gd name="T40" fmla="*/ 74 w 156"/>
                <a:gd name="T41" fmla="*/ 49 h 87"/>
                <a:gd name="T42" fmla="*/ 53 w 156"/>
                <a:gd name="T43" fmla="*/ 33 h 87"/>
                <a:gd name="T44" fmla="*/ 60 w 156"/>
                <a:gd name="T45" fmla="*/ 45 h 87"/>
                <a:gd name="T46" fmla="*/ 73 w 156"/>
                <a:gd name="T47" fmla="*/ 61 h 87"/>
                <a:gd name="T48" fmla="*/ 52 w 156"/>
                <a:gd name="T49" fmla="*/ 53 h 87"/>
                <a:gd name="T50" fmla="*/ 32 w 156"/>
                <a:gd name="T51" fmla="*/ 45 h 87"/>
                <a:gd name="T52" fmla="*/ 11 w 156"/>
                <a:gd name="T53" fmla="*/ 29 h 87"/>
                <a:gd name="T54" fmla="*/ 9 w 156"/>
                <a:gd name="T55" fmla="*/ 41 h 87"/>
                <a:gd name="T56" fmla="*/ 35 w 156"/>
                <a:gd name="T57" fmla="*/ 60 h 87"/>
                <a:gd name="T58" fmla="*/ 25 w 156"/>
                <a:gd name="T59" fmla="*/ 69 h 87"/>
                <a:gd name="T60" fmla="*/ 6 w 156"/>
                <a:gd name="T61" fmla="*/ 69 h 87"/>
                <a:gd name="T62" fmla="*/ 0 w 156"/>
                <a:gd name="T63" fmla="*/ 66 h 87"/>
                <a:gd name="T64" fmla="*/ 5 w 156"/>
                <a:gd name="T65" fmla="*/ 86 h 87"/>
                <a:gd name="T66" fmla="*/ 37 w 156"/>
                <a:gd name="T67" fmla="*/ 73 h 87"/>
                <a:gd name="T68" fmla="*/ 51 w 156"/>
                <a:gd name="T69" fmla="*/ 71 h 87"/>
                <a:gd name="T70" fmla="*/ 44 w 156"/>
                <a:gd name="T71" fmla="*/ 75 h 87"/>
                <a:gd name="T72" fmla="*/ 61 w 156"/>
                <a:gd name="T73" fmla="*/ 86 h 87"/>
                <a:gd name="T74" fmla="*/ 64 w 156"/>
                <a:gd name="T75" fmla="*/ 72 h 87"/>
                <a:gd name="T76" fmla="*/ 53 w 156"/>
                <a:gd name="T77" fmla="*/ 61 h 87"/>
                <a:gd name="T78" fmla="*/ 75 w 156"/>
                <a:gd name="T79" fmla="*/ 67 h 87"/>
                <a:gd name="T80" fmla="*/ 95 w 156"/>
                <a:gd name="T81" fmla="*/ 76 h 87"/>
                <a:gd name="T82" fmla="*/ 94 w 156"/>
                <a:gd name="T83" fmla="*/ 65 h 87"/>
                <a:gd name="T84" fmla="*/ 117 w 156"/>
                <a:gd name="T85" fmla="*/ 67 h 87"/>
                <a:gd name="T86" fmla="*/ 143 w 156"/>
                <a:gd name="T87" fmla="*/ 67 h 87"/>
                <a:gd name="T88" fmla="*/ 132 w 156"/>
                <a:gd name="T89" fmla="*/ 51 h 87"/>
                <a:gd name="T90" fmla="*/ 118 w 156"/>
                <a:gd name="T91" fmla="*/ 41 h 87"/>
                <a:gd name="T92" fmla="*/ 120 w 156"/>
                <a:gd name="T93" fmla="*/ 32 h 87"/>
                <a:gd name="T94" fmla="*/ 145 w 156"/>
                <a:gd name="T95" fmla="*/ 39 h 87"/>
                <a:gd name="T96" fmla="*/ 155 w 156"/>
                <a:gd name="T97" fmla="*/ 37 h 87"/>
                <a:gd name="T98" fmla="*/ 150 w 156"/>
                <a:gd name="T99" fmla="*/ 23 h 87"/>
                <a:gd name="T100" fmla="*/ 137 w 156"/>
                <a:gd name="T101" fmla="*/ 29 h 87"/>
                <a:gd name="T102" fmla="*/ 112 w 156"/>
                <a:gd name="T103" fmla="*/ 21 h 87"/>
                <a:gd name="T104" fmla="*/ 105 w 156"/>
                <a:gd name="T105" fmla="*/ 11 h 87"/>
                <a:gd name="T106" fmla="*/ 105 w 156"/>
                <a:gd name="T107" fmla="*/ 1 h 87"/>
                <a:gd name="T108" fmla="*/ 93 w 156"/>
                <a:gd name="T109" fmla="*/ 13 h 87"/>
                <a:gd name="T110" fmla="*/ 78 w 156"/>
                <a:gd name="T111" fmla="*/ 24 h 87"/>
                <a:gd name="T112" fmla="*/ 79 w 156"/>
                <a:gd name="T113" fmla="*/ 6 h 87"/>
                <a:gd name="T114" fmla="*/ 68 w 156"/>
                <a:gd name="T115" fmla="*/ 22 h 87"/>
                <a:gd name="T116" fmla="*/ 67 w 156"/>
                <a:gd name="T117"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87">
                  <a:moveTo>
                    <a:pt x="96" y="49"/>
                  </a:moveTo>
                  <a:lnTo>
                    <a:pt x="97" y="47"/>
                  </a:lnTo>
                  <a:lnTo>
                    <a:pt x="97" y="45"/>
                  </a:lnTo>
                  <a:lnTo>
                    <a:pt x="97" y="45"/>
                  </a:lnTo>
                  <a:lnTo>
                    <a:pt x="98" y="44"/>
                  </a:lnTo>
                  <a:lnTo>
                    <a:pt x="99" y="44"/>
                  </a:lnTo>
                  <a:lnTo>
                    <a:pt x="100" y="44"/>
                  </a:lnTo>
                  <a:lnTo>
                    <a:pt x="104" y="44"/>
                  </a:lnTo>
                  <a:lnTo>
                    <a:pt x="107" y="43"/>
                  </a:lnTo>
                  <a:lnTo>
                    <a:pt x="108" y="44"/>
                  </a:lnTo>
                  <a:lnTo>
                    <a:pt x="109" y="45"/>
                  </a:lnTo>
                  <a:lnTo>
                    <a:pt x="109" y="46"/>
                  </a:lnTo>
                  <a:lnTo>
                    <a:pt x="109" y="47"/>
                  </a:lnTo>
                  <a:lnTo>
                    <a:pt x="109" y="48"/>
                  </a:lnTo>
                  <a:lnTo>
                    <a:pt x="109" y="48"/>
                  </a:lnTo>
                  <a:lnTo>
                    <a:pt x="108" y="49"/>
                  </a:lnTo>
                  <a:lnTo>
                    <a:pt x="105" y="49"/>
                  </a:lnTo>
                  <a:lnTo>
                    <a:pt x="105" y="49"/>
                  </a:lnTo>
                  <a:lnTo>
                    <a:pt x="104" y="50"/>
                  </a:lnTo>
                  <a:lnTo>
                    <a:pt x="102" y="50"/>
                  </a:lnTo>
                  <a:lnTo>
                    <a:pt x="101" y="50"/>
                  </a:lnTo>
                  <a:lnTo>
                    <a:pt x="97" y="49"/>
                  </a:lnTo>
                  <a:lnTo>
                    <a:pt x="96" y="49"/>
                  </a:lnTo>
                  <a:lnTo>
                    <a:pt x="96" y="49"/>
                  </a:lnTo>
                  <a:close/>
                  <a:moveTo>
                    <a:pt x="101" y="32"/>
                  </a:moveTo>
                  <a:lnTo>
                    <a:pt x="100" y="30"/>
                  </a:lnTo>
                  <a:lnTo>
                    <a:pt x="101" y="28"/>
                  </a:lnTo>
                  <a:lnTo>
                    <a:pt x="101" y="28"/>
                  </a:lnTo>
                  <a:lnTo>
                    <a:pt x="101" y="27"/>
                  </a:lnTo>
                  <a:lnTo>
                    <a:pt x="102" y="27"/>
                  </a:lnTo>
                  <a:lnTo>
                    <a:pt x="104" y="28"/>
                  </a:lnTo>
                  <a:lnTo>
                    <a:pt x="106" y="29"/>
                  </a:lnTo>
                  <a:lnTo>
                    <a:pt x="108" y="31"/>
                  </a:lnTo>
                  <a:lnTo>
                    <a:pt x="108" y="31"/>
                  </a:lnTo>
                  <a:lnTo>
                    <a:pt x="109" y="32"/>
                  </a:lnTo>
                  <a:lnTo>
                    <a:pt x="109" y="32"/>
                  </a:lnTo>
                  <a:lnTo>
                    <a:pt x="109" y="33"/>
                  </a:lnTo>
                  <a:lnTo>
                    <a:pt x="109" y="35"/>
                  </a:lnTo>
                  <a:lnTo>
                    <a:pt x="109" y="36"/>
                  </a:lnTo>
                  <a:lnTo>
                    <a:pt x="108" y="37"/>
                  </a:lnTo>
                  <a:lnTo>
                    <a:pt x="108" y="37"/>
                  </a:lnTo>
                  <a:lnTo>
                    <a:pt x="108" y="36"/>
                  </a:lnTo>
                  <a:lnTo>
                    <a:pt x="107" y="36"/>
                  </a:lnTo>
                  <a:lnTo>
                    <a:pt x="105" y="35"/>
                  </a:lnTo>
                  <a:lnTo>
                    <a:pt x="104" y="35"/>
                  </a:lnTo>
                  <a:lnTo>
                    <a:pt x="102" y="33"/>
                  </a:lnTo>
                  <a:lnTo>
                    <a:pt x="101" y="32"/>
                  </a:lnTo>
                  <a:lnTo>
                    <a:pt x="101" y="32"/>
                  </a:lnTo>
                  <a:close/>
                  <a:moveTo>
                    <a:pt x="99" y="21"/>
                  </a:moveTo>
                  <a:lnTo>
                    <a:pt x="98" y="21"/>
                  </a:lnTo>
                  <a:lnTo>
                    <a:pt x="98" y="20"/>
                  </a:lnTo>
                  <a:lnTo>
                    <a:pt x="97" y="20"/>
                  </a:lnTo>
                  <a:lnTo>
                    <a:pt x="97" y="19"/>
                  </a:lnTo>
                  <a:lnTo>
                    <a:pt x="98" y="18"/>
                  </a:lnTo>
                  <a:lnTo>
                    <a:pt x="99" y="17"/>
                  </a:lnTo>
                  <a:lnTo>
                    <a:pt x="101" y="16"/>
                  </a:lnTo>
                  <a:lnTo>
                    <a:pt x="101" y="16"/>
                  </a:lnTo>
                  <a:lnTo>
                    <a:pt x="101" y="16"/>
                  </a:lnTo>
                  <a:lnTo>
                    <a:pt x="102" y="16"/>
                  </a:lnTo>
                  <a:lnTo>
                    <a:pt x="102" y="16"/>
                  </a:lnTo>
                  <a:lnTo>
                    <a:pt x="103" y="16"/>
                  </a:lnTo>
                  <a:lnTo>
                    <a:pt x="104" y="18"/>
                  </a:lnTo>
                  <a:lnTo>
                    <a:pt x="105" y="20"/>
                  </a:lnTo>
                  <a:lnTo>
                    <a:pt x="105" y="21"/>
                  </a:lnTo>
                  <a:lnTo>
                    <a:pt x="105" y="21"/>
                  </a:lnTo>
                  <a:lnTo>
                    <a:pt x="105" y="22"/>
                  </a:lnTo>
                  <a:lnTo>
                    <a:pt x="105" y="23"/>
                  </a:lnTo>
                  <a:lnTo>
                    <a:pt x="105" y="24"/>
                  </a:lnTo>
                  <a:lnTo>
                    <a:pt x="103" y="24"/>
                  </a:lnTo>
                  <a:lnTo>
                    <a:pt x="102" y="24"/>
                  </a:lnTo>
                  <a:lnTo>
                    <a:pt x="101" y="24"/>
                  </a:lnTo>
                  <a:lnTo>
                    <a:pt x="99" y="22"/>
                  </a:lnTo>
                  <a:lnTo>
                    <a:pt x="99" y="21"/>
                  </a:lnTo>
                  <a:lnTo>
                    <a:pt x="99" y="21"/>
                  </a:lnTo>
                  <a:close/>
                  <a:moveTo>
                    <a:pt x="89" y="29"/>
                  </a:moveTo>
                  <a:lnTo>
                    <a:pt x="92" y="29"/>
                  </a:lnTo>
                  <a:lnTo>
                    <a:pt x="96" y="29"/>
                  </a:lnTo>
                  <a:lnTo>
                    <a:pt x="97" y="28"/>
                  </a:lnTo>
                  <a:lnTo>
                    <a:pt x="97" y="28"/>
                  </a:lnTo>
                  <a:lnTo>
                    <a:pt x="97" y="27"/>
                  </a:lnTo>
                  <a:lnTo>
                    <a:pt x="97" y="25"/>
                  </a:lnTo>
                  <a:lnTo>
                    <a:pt x="97" y="24"/>
                  </a:lnTo>
                  <a:lnTo>
                    <a:pt x="97" y="24"/>
                  </a:lnTo>
                  <a:lnTo>
                    <a:pt x="96" y="23"/>
                  </a:lnTo>
                  <a:lnTo>
                    <a:pt x="94" y="23"/>
                  </a:lnTo>
                  <a:lnTo>
                    <a:pt x="93" y="24"/>
                  </a:lnTo>
                  <a:lnTo>
                    <a:pt x="91" y="24"/>
                  </a:lnTo>
                  <a:lnTo>
                    <a:pt x="91" y="26"/>
                  </a:lnTo>
                  <a:lnTo>
                    <a:pt x="90" y="27"/>
                  </a:lnTo>
                  <a:lnTo>
                    <a:pt x="89" y="28"/>
                  </a:lnTo>
                  <a:lnTo>
                    <a:pt x="89" y="29"/>
                  </a:lnTo>
                  <a:lnTo>
                    <a:pt x="89" y="29"/>
                  </a:lnTo>
                  <a:close/>
                  <a:moveTo>
                    <a:pt x="85" y="31"/>
                  </a:moveTo>
                  <a:lnTo>
                    <a:pt x="86" y="32"/>
                  </a:lnTo>
                  <a:lnTo>
                    <a:pt x="88" y="32"/>
                  </a:lnTo>
                  <a:lnTo>
                    <a:pt x="89" y="32"/>
                  </a:lnTo>
                  <a:lnTo>
                    <a:pt x="89" y="33"/>
                  </a:lnTo>
                  <a:lnTo>
                    <a:pt x="90" y="35"/>
                  </a:lnTo>
                  <a:lnTo>
                    <a:pt x="90" y="36"/>
                  </a:lnTo>
                  <a:lnTo>
                    <a:pt x="91" y="37"/>
                  </a:lnTo>
                  <a:lnTo>
                    <a:pt x="91" y="37"/>
                  </a:lnTo>
                  <a:lnTo>
                    <a:pt x="90" y="38"/>
                  </a:lnTo>
                  <a:lnTo>
                    <a:pt x="89" y="39"/>
                  </a:lnTo>
                  <a:lnTo>
                    <a:pt x="88" y="39"/>
                  </a:lnTo>
                  <a:lnTo>
                    <a:pt x="87" y="39"/>
                  </a:lnTo>
                  <a:lnTo>
                    <a:pt x="84" y="38"/>
                  </a:lnTo>
                  <a:lnTo>
                    <a:pt x="81" y="37"/>
                  </a:lnTo>
                  <a:lnTo>
                    <a:pt x="80" y="37"/>
                  </a:lnTo>
                  <a:lnTo>
                    <a:pt x="79" y="37"/>
                  </a:lnTo>
                  <a:lnTo>
                    <a:pt x="78" y="37"/>
                  </a:lnTo>
                  <a:lnTo>
                    <a:pt x="77" y="37"/>
                  </a:lnTo>
                  <a:lnTo>
                    <a:pt x="77" y="37"/>
                  </a:lnTo>
                  <a:lnTo>
                    <a:pt x="77" y="38"/>
                  </a:lnTo>
                  <a:lnTo>
                    <a:pt x="77" y="38"/>
                  </a:lnTo>
                  <a:lnTo>
                    <a:pt x="77" y="39"/>
                  </a:lnTo>
                  <a:lnTo>
                    <a:pt x="77" y="40"/>
                  </a:lnTo>
                  <a:lnTo>
                    <a:pt x="78" y="41"/>
                  </a:lnTo>
                  <a:lnTo>
                    <a:pt x="79" y="41"/>
                  </a:lnTo>
                  <a:lnTo>
                    <a:pt x="81" y="41"/>
                  </a:lnTo>
                  <a:lnTo>
                    <a:pt x="84" y="42"/>
                  </a:lnTo>
                  <a:lnTo>
                    <a:pt x="89" y="44"/>
                  </a:lnTo>
                  <a:lnTo>
                    <a:pt x="91" y="45"/>
                  </a:lnTo>
                  <a:lnTo>
                    <a:pt x="92" y="46"/>
                  </a:lnTo>
                  <a:lnTo>
                    <a:pt x="93" y="47"/>
                  </a:lnTo>
                  <a:lnTo>
                    <a:pt x="93" y="48"/>
                  </a:lnTo>
                  <a:lnTo>
                    <a:pt x="93" y="48"/>
                  </a:lnTo>
                  <a:lnTo>
                    <a:pt x="93" y="49"/>
                  </a:lnTo>
                  <a:lnTo>
                    <a:pt x="92" y="49"/>
                  </a:lnTo>
                  <a:lnTo>
                    <a:pt x="91" y="49"/>
                  </a:lnTo>
                  <a:lnTo>
                    <a:pt x="89" y="49"/>
                  </a:lnTo>
                  <a:lnTo>
                    <a:pt x="88" y="49"/>
                  </a:lnTo>
                  <a:lnTo>
                    <a:pt x="87" y="49"/>
                  </a:lnTo>
                  <a:lnTo>
                    <a:pt x="86" y="50"/>
                  </a:lnTo>
                  <a:lnTo>
                    <a:pt x="85" y="51"/>
                  </a:lnTo>
                  <a:lnTo>
                    <a:pt x="85" y="52"/>
                  </a:lnTo>
                  <a:lnTo>
                    <a:pt x="84" y="52"/>
                  </a:lnTo>
                  <a:lnTo>
                    <a:pt x="84" y="52"/>
                  </a:lnTo>
                  <a:lnTo>
                    <a:pt x="85" y="53"/>
                  </a:lnTo>
                  <a:lnTo>
                    <a:pt x="85" y="53"/>
                  </a:lnTo>
                  <a:lnTo>
                    <a:pt x="86" y="53"/>
                  </a:lnTo>
                  <a:lnTo>
                    <a:pt x="88" y="53"/>
                  </a:lnTo>
                  <a:lnTo>
                    <a:pt x="91" y="53"/>
                  </a:lnTo>
                  <a:lnTo>
                    <a:pt x="94" y="53"/>
                  </a:lnTo>
                  <a:lnTo>
                    <a:pt x="95" y="53"/>
                  </a:lnTo>
                  <a:lnTo>
                    <a:pt x="97" y="53"/>
                  </a:lnTo>
                  <a:lnTo>
                    <a:pt x="97" y="54"/>
                  </a:lnTo>
                  <a:lnTo>
                    <a:pt x="100" y="55"/>
                  </a:lnTo>
                  <a:lnTo>
                    <a:pt x="101" y="56"/>
                  </a:lnTo>
                  <a:lnTo>
                    <a:pt x="104" y="56"/>
                  </a:lnTo>
                  <a:lnTo>
                    <a:pt x="106" y="56"/>
                  </a:lnTo>
                  <a:lnTo>
                    <a:pt x="108" y="56"/>
                  </a:lnTo>
                  <a:lnTo>
                    <a:pt x="109" y="55"/>
                  </a:lnTo>
                  <a:lnTo>
                    <a:pt x="110" y="55"/>
                  </a:lnTo>
                  <a:lnTo>
                    <a:pt x="111" y="54"/>
                  </a:lnTo>
                  <a:lnTo>
                    <a:pt x="112" y="53"/>
                  </a:lnTo>
                  <a:lnTo>
                    <a:pt x="112" y="52"/>
                  </a:lnTo>
                  <a:lnTo>
                    <a:pt x="113" y="49"/>
                  </a:lnTo>
                  <a:lnTo>
                    <a:pt x="113" y="47"/>
                  </a:lnTo>
                  <a:lnTo>
                    <a:pt x="115" y="46"/>
                  </a:lnTo>
                  <a:lnTo>
                    <a:pt x="116" y="46"/>
                  </a:lnTo>
                  <a:lnTo>
                    <a:pt x="117" y="47"/>
                  </a:lnTo>
                  <a:lnTo>
                    <a:pt x="119" y="49"/>
                  </a:lnTo>
                  <a:lnTo>
                    <a:pt x="121" y="51"/>
                  </a:lnTo>
                  <a:lnTo>
                    <a:pt x="123" y="53"/>
                  </a:lnTo>
                  <a:lnTo>
                    <a:pt x="126" y="55"/>
                  </a:lnTo>
                  <a:lnTo>
                    <a:pt x="129" y="57"/>
                  </a:lnTo>
                  <a:lnTo>
                    <a:pt x="130" y="60"/>
                  </a:lnTo>
                  <a:lnTo>
                    <a:pt x="130" y="61"/>
                  </a:lnTo>
                  <a:lnTo>
                    <a:pt x="129" y="61"/>
                  </a:lnTo>
                  <a:lnTo>
                    <a:pt x="129" y="61"/>
                  </a:lnTo>
                  <a:lnTo>
                    <a:pt x="128" y="62"/>
                  </a:lnTo>
                  <a:lnTo>
                    <a:pt x="125" y="62"/>
                  </a:lnTo>
                  <a:lnTo>
                    <a:pt x="122" y="61"/>
                  </a:lnTo>
                  <a:lnTo>
                    <a:pt x="119" y="61"/>
                  </a:lnTo>
                  <a:lnTo>
                    <a:pt x="114" y="61"/>
                  </a:lnTo>
                  <a:lnTo>
                    <a:pt x="109" y="61"/>
                  </a:lnTo>
                  <a:lnTo>
                    <a:pt x="105" y="61"/>
                  </a:lnTo>
                  <a:lnTo>
                    <a:pt x="100" y="60"/>
                  </a:lnTo>
                  <a:lnTo>
                    <a:pt x="95" y="59"/>
                  </a:lnTo>
                  <a:lnTo>
                    <a:pt x="92" y="59"/>
                  </a:lnTo>
                  <a:lnTo>
                    <a:pt x="89" y="59"/>
                  </a:lnTo>
                  <a:lnTo>
                    <a:pt x="89" y="59"/>
                  </a:lnTo>
                  <a:lnTo>
                    <a:pt x="88" y="59"/>
                  </a:lnTo>
                  <a:lnTo>
                    <a:pt x="87" y="59"/>
                  </a:lnTo>
                  <a:lnTo>
                    <a:pt x="86" y="58"/>
                  </a:lnTo>
                  <a:lnTo>
                    <a:pt x="84" y="57"/>
                  </a:lnTo>
                  <a:lnTo>
                    <a:pt x="81" y="53"/>
                  </a:lnTo>
                  <a:lnTo>
                    <a:pt x="77" y="51"/>
                  </a:lnTo>
                  <a:lnTo>
                    <a:pt x="74" y="49"/>
                  </a:lnTo>
                  <a:lnTo>
                    <a:pt x="72" y="48"/>
                  </a:lnTo>
                  <a:lnTo>
                    <a:pt x="69" y="46"/>
                  </a:lnTo>
                  <a:lnTo>
                    <a:pt x="65" y="44"/>
                  </a:lnTo>
                  <a:lnTo>
                    <a:pt x="63" y="42"/>
                  </a:lnTo>
                  <a:lnTo>
                    <a:pt x="60" y="39"/>
                  </a:lnTo>
                  <a:lnTo>
                    <a:pt x="57" y="36"/>
                  </a:lnTo>
                  <a:lnTo>
                    <a:pt x="56" y="35"/>
                  </a:lnTo>
                  <a:lnTo>
                    <a:pt x="54" y="33"/>
                  </a:lnTo>
                  <a:lnTo>
                    <a:pt x="53" y="33"/>
                  </a:lnTo>
                  <a:lnTo>
                    <a:pt x="52" y="33"/>
                  </a:lnTo>
                  <a:lnTo>
                    <a:pt x="50" y="33"/>
                  </a:lnTo>
                  <a:lnTo>
                    <a:pt x="50" y="35"/>
                  </a:lnTo>
                  <a:lnTo>
                    <a:pt x="50" y="36"/>
                  </a:lnTo>
                  <a:lnTo>
                    <a:pt x="50" y="37"/>
                  </a:lnTo>
                  <a:lnTo>
                    <a:pt x="53" y="39"/>
                  </a:lnTo>
                  <a:lnTo>
                    <a:pt x="56" y="41"/>
                  </a:lnTo>
                  <a:lnTo>
                    <a:pt x="57" y="42"/>
                  </a:lnTo>
                  <a:lnTo>
                    <a:pt x="60" y="45"/>
                  </a:lnTo>
                  <a:lnTo>
                    <a:pt x="63" y="49"/>
                  </a:lnTo>
                  <a:lnTo>
                    <a:pt x="66" y="51"/>
                  </a:lnTo>
                  <a:lnTo>
                    <a:pt x="73" y="56"/>
                  </a:lnTo>
                  <a:lnTo>
                    <a:pt x="77" y="58"/>
                  </a:lnTo>
                  <a:lnTo>
                    <a:pt x="77" y="59"/>
                  </a:lnTo>
                  <a:lnTo>
                    <a:pt x="77" y="59"/>
                  </a:lnTo>
                  <a:lnTo>
                    <a:pt x="77" y="60"/>
                  </a:lnTo>
                  <a:lnTo>
                    <a:pt x="74" y="61"/>
                  </a:lnTo>
                  <a:lnTo>
                    <a:pt x="73" y="61"/>
                  </a:lnTo>
                  <a:lnTo>
                    <a:pt x="70" y="61"/>
                  </a:lnTo>
                  <a:lnTo>
                    <a:pt x="68" y="61"/>
                  </a:lnTo>
                  <a:lnTo>
                    <a:pt x="65" y="60"/>
                  </a:lnTo>
                  <a:lnTo>
                    <a:pt x="61" y="59"/>
                  </a:lnTo>
                  <a:lnTo>
                    <a:pt x="58" y="58"/>
                  </a:lnTo>
                  <a:lnTo>
                    <a:pt x="57" y="57"/>
                  </a:lnTo>
                  <a:lnTo>
                    <a:pt x="54" y="55"/>
                  </a:lnTo>
                  <a:lnTo>
                    <a:pt x="53" y="54"/>
                  </a:lnTo>
                  <a:lnTo>
                    <a:pt x="52" y="53"/>
                  </a:lnTo>
                  <a:lnTo>
                    <a:pt x="51" y="53"/>
                  </a:lnTo>
                  <a:lnTo>
                    <a:pt x="49" y="53"/>
                  </a:lnTo>
                  <a:lnTo>
                    <a:pt x="47" y="53"/>
                  </a:lnTo>
                  <a:lnTo>
                    <a:pt x="45" y="53"/>
                  </a:lnTo>
                  <a:lnTo>
                    <a:pt x="43" y="52"/>
                  </a:lnTo>
                  <a:lnTo>
                    <a:pt x="40" y="50"/>
                  </a:lnTo>
                  <a:lnTo>
                    <a:pt x="38" y="49"/>
                  </a:lnTo>
                  <a:lnTo>
                    <a:pt x="35" y="47"/>
                  </a:lnTo>
                  <a:lnTo>
                    <a:pt x="32" y="45"/>
                  </a:lnTo>
                  <a:lnTo>
                    <a:pt x="29" y="44"/>
                  </a:lnTo>
                  <a:lnTo>
                    <a:pt x="25" y="42"/>
                  </a:lnTo>
                  <a:lnTo>
                    <a:pt x="24" y="42"/>
                  </a:lnTo>
                  <a:lnTo>
                    <a:pt x="21" y="41"/>
                  </a:lnTo>
                  <a:lnTo>
                    <a:pt x="17" y="38"/>
                  </a:lnTo>
                  <a:lnTo>
                    <a:pt x="15" y="35"/>
                  </a:lnTo>
                  <a:lnTo>
                    <a:pt x="13" y="32"/>
                  </a:lnTo>
                  <a:lnTo>
                    <a:pt x="12" y="31"/>
                  </a:lnTo>
                  <a:lnTo>
                    <a:pt x="11" y="29"/>
                  </a:lnTo>
                  <a:lnTo>
                    <a:pt x="9" y="28"/>
                  </a:lnTo>
                  <a:lnTo>
                    <a:pt x="8" y="27"/>
                  </a:lnTo>
                  <a:lnTo>
                    <a:pt x="8" y="27"/>
                  </a:lnTo>
                  <a:lnTo>
                    <a:pt x="6" y="28"/>
                  </a:lnTo>
                  <a:lnTo>
                    <a:pt x="4" y="29"/>
                  </a:lnTo>
                  <a:lnTo>
                    <a:pt x="4" y="31"/>
                  </a:lnTo>
                  <a:lnTo>
                    <a:pt x="6" y="35"/>
                  </a:lnTo>
                  <a:lnTo>
                    <a:pt x="8" y="39"/>
                  </a:lnTo>
                  <a:lnTo>
                    <a:pt x="9" y="41"/>
                  </a:lnTo>
                  <a:lnTo>
                    <a:pt x="10" y="42"/>
                  </a:lnTo>
                  <a:lnTo>
                    <a:pt x="12" y="44"/>
                  </a:lnTo>
                  <a:lnTo>
                    <a:pt x="13" y="45"/>
                  </a:lnTo>
                  <a:lnTo>
                    <a:pt x="17" y="47"/>
                  </a:lnTo>
                  <a:lnTo>
                    <a:pt x="20" y="49"/>
                  </a:lnTo>
                  <a:lnTo>
                    <a:pt x="26" y="53"/>
                  </a:lnTo>
                  <a:lnTo>
                    <a:pt x="32" y="57"/>
                  </a:lnTo>
                  <a:lnTo>
                    <a:pt x="33" y="58"/>
                  </a:lnTo>
                  <a:lnTo>
                    <a:pt x="35" y="60"/>
                  </a:lnTo>
                  <a:lnTo>
                    <a:pt x="36" y="61"/>
                  </a:lnTo>
                  <a:lnTo>
                    <a:pt x="36" y="62"/>
                  </a:lnTo>
                  <a:lnTo>
                    <a:pt x="35" y="62"/>
                  </a:lnTo>
                  <a:lnTo>
                    <a:pt x="35" y="63"/>
                  </a:lnTo>
                  <a:lnTo>
                    <a:pt x="34" y="64"/>
                  </a:lnTo>
                  <a:lnTo>
                    <a:pt x="33" y="65"/>
                  </a:lnTo>
                  <a:lnTo>
                    <a:pt x="31" y="66"/>
                  </a:lnTo>
                  <a:lnTo>
                    <a:pt x="29" y="68"/>
                  </a:lnTo>
                  <a:lnTo>
                    <a:pt x="25" y="69"/>
                  </a:lnTo>
                  <a:lnTo>
                    <a:pt x="22" y="72"/>
                  </a:lnTo>
                  <a:lnTo>
                    <a:pt x="18" y="73"/>
                  </a:lnTo>
                  <a:lnTo>
                    <a:pt x="14" y="73"/>
                  </a:lnTo>
                  <a:lnTo>
                    <a:pt x="12" y="74"/>
                  </a:lnTo>
                  <a:lnTo>
                    <a:pt x="10" y="74"/>
                  </a:lnTo>
                  <a:lnTo>
                    <a:pt x="9" y="74"/>
                  </a:lnTo>
                  <a:lnTo>
                    <a:pt x="8" y="73"/>
                  </a:lnTo>
                  <a:lnTo>
                    <a:pt x="8" y="72"/>
                  </a:lnTo>
                  <a:lnTo>
                    <a:pt x="6" y="69"/>
                  </a:lnTo>
                  <a:lnTo>
                    <a:pt x="4" y="66"/>
                  </a:lnTo>
                  <a:lnTo>
                    <a:pt x="3" y="62"/>
                  </a:lnTo>
                  <a:lnTo>
                    <a:pt x="2" y="61"/>
                  </a:lnTo>
                  <a:lnTo>
                    <a:pt x="2" y="61"/>
                  </a:lnTo>
                  <a:lnTo>
                    <a:pt x="1" y="61"/>
                  </a:lnTo>
                  <a:lnTo>
                    <a:pt x="0" y="61"/>
                  </a:lnTo>
                  <a:lnTo>
                    <a:pt x="0" y="63"/>
                  </a:lnTo>
                  <a:lnTo>
                    <a:pt x="0" y="65"/>
                  </a:lnTo>
                  <a:lnTo>
                    <a:pt x="0" y="66"/>
                  </a:lnTo>
                  <a:lnTo>
                    <a:pt x="0" y="69"/>
                  </a:lnTo>
                  <a:lnTo>
                    <a:pt x="2" y="73"/>
                  </a:lnTo>
                  <a:lnTo>
                    <a:pt x="2" y="77"/>
                  </a:lnTo>
                  <a:lnTo>
                    <a:pt x="3" y="81"/>
                  </a:lnTo>
                  <a:lnTo>
                    <a:pt x="3" y="85"/>
                  </a:lnTo>
                  <a:lnTo>
                    <a:pt x="4" y="85"/>
                  </a:lnTo>
                  <a:lnTo>
                    <a:pt x="4" y="85"/>
                  </a:lnTo>
                  <a:lnTo>
                    <a:pt x="4" y="86"/>
                  </a:lnTo>
                  <a:lnTo>
                    <a:pt x="5" y="86"/>
                  </a:lnTo>
                  <a:lnTo>
                    <a:pt x="7" y="87"/>
                  </a:lnTo>
                  <a:lnTo>
                    <a:pt x="9" y="87"/>
                  </a:lnTo>
                  <a:lnTo>
                    <a:pt x="13" y="87"/>
                  </a:lnTo>
                  <a:lnTo>
                    <a:pt x="16" y="86"/>
                  </a:lnTo>
                  <a:lnTo>
                    <a:pt x="19" y="85"/>
                  </a:lnTo>
                  <a:lnTo>
                    <a:pt x="25" y="81"/>
                  </a:lnTo>
                  <a:lnTo>
                    <a:pt x="30" y="78"/>
                  </a:lnTo>
                  <a:lnTo>
                    <a:pt x="34" y="76"/>
                  </a:lnTo>
                  <a:lnTo>
                    <a:pt x="37" y="73"/>
                  </a:lnTo>
                  <a:lnTo>
                    <a:pt x="42" y="70"/>
                  </a:lnTo>
                  <a:lnTo>
                    <a:pt x="43" y="69"/>
                  </a:lnTo>
                  <a:lnTo>
                    <a:pt x="44" y="69"/>
                  </a:lnTo>
                  <a:lnTo>
                    <a:pt x="45" y="68"/>
                  </a:lnTo>
                  <a:lnTo>
                    <a:pt x="46" y="68"/>
                  </a:lnTo>
                  <a:lnTo>
                    <a:pt x="47" y="68"/>
                  </a:lnTo>
                  <a:lnTo>
                    <a:pt x="48" y="69"/>
                  </a:lnTo>
                  <a:lnTo>
                    <a:pt x="49" y="69"/>
                  </a:lnTo>
                  <a:lnTo>
                    <a:pt x="51" y="71"/>
                  </a:lnTo>
                  <a:lnTo>
                    <a:pt x="52" y="72"/>
                  </a:lnTo>
                  <a:lnTo>
                    <a:pt x="53" y="73"/>
                  </a:lnTo>
                  <a:lnTo>
                    <a:pt x="53" y="73"/>
                  </a:lnTo>
                  <a:lnTo>
                    <a:pt x="53" y="73"/>
                  </a:lnTo>
                  <a:lnTo>
                    <a:pt x="51" y="74"/>
                  </a:lnTo>
                  <a:lnTo>
                    <a:pt x="49" y="74"/>
                  </a:lnTo>
                  <a:lnTo>
                    <a:pt x="47" y="74"/>
                  </a:lnTo>
                  <a:lnTo>
                    <a:pt x="45" y="74"/>
                  </a:lnTo>
                  <a:lnTo>
                    <a:pt x="44" y="75"/>
                  </a:lnTo>
                  <a:lnTo>
                    <a:pt x="43" y="75"/>
                  </a:lnTo>
                  <a:lnTo>
                    <a:pt x="43" y="75"/>
                  </a:lnTo>
                  <a:lnTo>
                    <a:pt x="43" y="76"/>
                  </a:lnTo>
                  <a:lnTo>
                    <a:pt x="44" y="77"/>
                  </a:lnTo>
                  <a:lnTo>
                    <a:pt x="47" y="77"/>
                  </a:lnTo>
                  <a:lnTo>
                    <a:pt x="50" y="80"/>
                  </a:lnTo>
                  <a:lnTo>
                    <a:pt x="55" y="82"/>
                  </a:lnTo>
                  <a:lnTo>
                    <a:pt x="58" y="85"/>
                  </a:lnTo>
                  <a:lnTo>
                    <a:pt x="61" y="86"/>
                  </a:lnTo>
                  <a:lnTo>
                    <a:pt x="61" y="86"/>
                  </a:lnTo>
                  <a:lnTo>
                    <a:pt x="63" y="85"/>
                  </a:lnTo>
                  <a:lnTo>
                    <a:pt x="64" y="85"/>
                  </a:lnTo>
                  <a:lnTo>
                    <a:pt x="65" y="83"/>
                  </a:lnTo>
                  <a:lnTo>
                    <a:pt x="65" y="81"/>
                  </a:lnTo>
                  <a:lnTo>
                    <a:pt x="65" y="79"/>
                  </a:lnTo>
                  <a:lnTo>
                    <a:pt x="65" y="77"/>
                  </a:lnTo>
                  <a:lnTo>
                    <a:pt x="65" y="74"/>
                  </a:lnTo>
                  <a:lnTo>
                    <a:pt x="64" y="72"/>
                  </a:lnTo>
                  <a:lnTo>
                    <a:pt x="62" y="70"/>
                  </a:lnTo>
                  <a:lnTo>
                    <a:pt x="61" y="69"/>
                  </a:lnTo>
                  <a:lnTo>
                    <a:pt x="61" y="69"/>
                  </a:lnTo>
                  <a:lnTo>
                    <a:pt x="59" y="68"/>
                  </a:lnTo>
                  <a:lnTo>
                    <a:pt x="57" y="67"/>
                  </a:lnTo>
                  <a:lnTo>
                    <a:pt x="56" y="65"/>
                  </a:lnTo>
                  <a:lnTo>
                    <a:pt x="54" y="62"/>
                  </a:lnTo>
                  <a:lnTo>
                    <a:pt x="54" y="62"/>
                  </a:lnTo>
                  <a:lnTo>
                    <a:pt x="53" y="61"/>
                  </a:lnTo>
                  <a:lnTo>
                    <a:pt x="54" y="61"/>
                  </a:lnTo>
                  <a:lnTo>
                    <a:pt x="54" y="61"/>
                  </a:lnTo>
                  <a:lnTo>
                    <a:pt x="55" y="61"/>
                  </a:lnTo>
                  <a:lnTo>
                    <a:pt x="57" y="61"/>
                  </a:lnTo>
                  <a:lnTo>
                    <a:pt x="61" y="62"/>
                  </a:lnTo>
                  <a:lnTo>
                    <a:pt x="65" y="63"/>
                  </a:lnTo>
                  <a:lnTo>
                    <a:pt x="69" y="65"/>
                  </a:lnTo>
                  <a:lnTo>
                    <a:pt x="73" y="66"/>
                  </a:lnTo>
                  <a:lnTo>
                    <a:pt x="75" y="67"/>
                  </a:lnTo>
                  <a:lnTo>
                    <a:pt x="77" y="69"/>
                  </a:lnTo>
                  <a:lnTo>
                    <a:pt x="80" y="70"/>
                  </a:lnTo>
                  <a:lnTo>
                    <a:pt x="82" y="73"/>
                  </a:lnTo>
                  <a:lnTo>
                    <a:pt x="85" y="75"/>
                  </a:lnTo>
                  <a:lnTo>
                    <a:pt x="87" y="76"/>
                  </a:lnTo>
                  <a:lnTo>
                    <a:pt x="89" y="77"/>
                  </a:lnTo>
                  <a:lnTo>
                    <a:pt x="90" y="77"/>
                  </a:lnTo>
                  <a:lnTo>
                    <a:pt x="93" y="77"/>
                  </a:lnTo>
                  <a:lnTo>
                    <a:pt x="95" y="76"/>
                  </a:lnTo>
                  <a:lnTo>
                    <a:pt x="95" y="76"/>
                  </a:lnTo>
                  <a:lnTo>
                    <a:pt x="95" y="75"/>
                  </a:lnTo>
                  <a:lnTo>
                    <a:pt x="95" y="73"/>
                  </a:lnTo>
                  <a:lnTo>
                    <a:pt x="95" y="72"/>
                  </a:lnTo>
                  <a:lnTo>
                    <a:pt x="94" y="70"/>
                  </a:lnTo>
                  <a:lnTo>
                    <a:pt x="94" y="69"/>
                  </a:lnTo>
                  <a:lnTo>
                    <a:pt x="93" y="68"/>
                  </a:lnTo>
                  <a:lnTo>
                    <a:pt x="94" y="66"/>
                  </a:lnTo>
                  <a:lnTo>
                    <a:pt x="94" y="65"/>
                  </a:lnTo>
                  <a:lnTo>
                    <a:pt x="95" y="65"/>
                  </a:lnTo>
                  <a:lnTo>
                    <a:pt x="96" y="64"/>
                  </a:lnTo>
                  <a:lnTo>
                    <a:pt x="97" y="64"/>
                  </a:lnTo>
                  <a:lnTo>
                    <a:pt x="101" y="65"/>
                  </a:lnTo>
                  <a:lnTo>
                    <a:pt x="105" y="65"/>
                  </a:lnTo>
                  <a:lnTo>
                    <a:pt x="109" y="65"/>
                  </a:lnTo>
                  <a:lnTo>
                    <a:pt x="112" y="65"/>
                  </a:lnTo>
                  <a:lnTo>
                    <a:pt x="114" y="66"/>
                  </a:lnTo>
                  <a:lnTo>
                    <a:pt x="117" y="67"/>
                  </a:lnTo>
                  <a:lnTo>
                    <a:pt x="123" y="69"/>
                  </a:lnTo>
                  <a:lnTo>
                    <a:pt x="128" y="71"/>
                  </a:lnTo>
                  <a:lnTo>
                    <a:pt x="130" y="72"/>
                  </a:lnTo>
                  <a:lnTo>
                    <a:pt x="132" y="72"/>
                  </a:lnTo>
                  <a:lnTo>
                    <a:pt x="135" y="72"/>
                  </a:lnTo>
                  <a:lnTo>
                    <a:pt x="137" y="72"/>
                  </a:lnTo>
                  <a:lnTo>
                    <a:pt x="140" y="70"/>
                  </a:lnTo>
                  <a:lnTo>
                    <a:pt x="141" y="69"/>
                  </a:lnTo>
                  <a:lnTo>
                    <a:pt x="143" y="67"/>
                  </a:lnTo>
                  <a:lnTo>
                    <a:pt x="144" y="65"/>
                  </a:lnTo>
                  <a:lnTo>
                    <a:pt x="144" y="64"/>
                  </a:lnTo>
                  <a:lnTo>
                    <a:pt x="145" y="61"/>
                  </a:lnTo>
                  <a:lnTo>
                    <a:pt x="144" y="60"/>
                  </a:lnTo>
                  <a:lnTo>
                    <a:pt x="144" y="59"/>
                  </a:lnTo>
                  <a:lnTo>
                    <a:pt x="143" y="58"/>
                  </a:lnTo>
                  <a:lnTo>
                    <a:pt x="141" y="57"/>
                  </a:lnTo>
                  <a:lnTo>
                    <a:pt x="137" y="55"/>
                  </a:lnTo>
                  <a:lnTo>
                    <a:pt x="132" y="51"/>
                  </a:lnTo>
                  <a:lnTo>
                    <a:pt x="126" y="48"/>
                  </a:lnTo>
                  <a:lnTo>
                    <a:pt x="123" y="46"/>
                  </a:lnTo>
                  <a:lnTo>
                    <a:pt x="122" y="46"/>
                  </a:lnTo>
                  <a:lnTo>
                    <a:pt x="121" y="45"/>
                  </a:lnTo>
                  <a:lnTo>
                    <a:pt x="121" y="45"/>
                  </a:lnTo>
                  <a:lnTo>
                    <a:pt x="120" y="44"/>
                  </a:lnTo>
                  <a:lnTo>
                    <a:pt x="119" y="43"/>
                  </a:lnTo>
                  <a:lnTo>
                    <a:pt x="119" y="42"/>
                  </a:lnTo>
                  <a:lnTo>
                    <a:pt x="118" y="41"/>
                  </a:lnTo>
                  <a:lnTo>
                    <a:pt x="119" y="41"/>
                  </a:lnTo>
                  <a:lnTo>
                    <a:pt x="119" y="39"/>
                  </a:lnTo>
                  <a:lnTo>
                    <a:pt x="118" y="37"/>
                  </a:lnTo>
                  <a:lnTo>
                    <a:pt x="118" y="37"/>
                  </a:lnTo>
                  <a:lnTo>
                    <a:pt x="118" y="36"/>
                  </a:lnTo>
                  <a:lnTo>
                    <a:pt x="118" y="35"/>
                  </a:lnTo>
                  <a:lnTo>
                    <a:pt x="119" y="33"/>
                  </a:lnTo>
                  <a:lnTo>
                    <a:pt x="119" y="32"/>
                  </a:lnTo>
                  <a:lnTo>
                    <a:pt x="120" y="32"/>
                  </a:lnTo>
                  <a:lnTo>
                    <a:pt x="121" y="32"/>
                  </a:lnTo>
                  <a:lnTo>
                    <a:pt x="122" y="32"/>
                  </a:lnTo>
                  <a:lnTo>
                    <a:pt x="125" y="32"/>
                  </a:lnTo>
                  <a:lnTo>
                    <a:pt x="127" y="32"/>
                  </a:lnTo>
                  <a:lnTo>
                    <a:pt x="130" y="34"/>
                  </a:lnTo>
                  <a:lnTo>
                    <a:pt x="135" y="35"/>
                  </a:lnTo>
                  <a:lnTo>
                    <a:pt x="140" y="37"/>
                  </a:lnTo>
                  <a:lnTo>
                    <a:pt x="143" y="38"/>
                  </a:lnTo>
                  <a:lnTo>
                    <a:pt x="145" y="39"/>
                  </a:lnTo>
                  <a:lnTo>
                    <a:pt x="147" y="40"/>
                  </a:lnTo>
                  <a:lnTo>
                    <a:pt x="148" y="40"/>
                  </a:lnTo>
                  <a:lnTo>
                    <a:pt x="149" y="39"/>
                  </a:lnTo>
                  <a:lnTo>
                    <a:pt x="151" y="38"/>
                  </a:lnTo>
                  <a:lnTo>
                    <a:pt x="153" y="38"/>
                  </a:lnTo>
                  <a:lnTo>
                    <a:pt x="153" y="38"/>
                  </a:lnTo>
                  <a:lnTo>
                    <a:pt x="154" y="37"/>
                  </a:lnTo>
                  <a:lnTo>
                    <a:pt x="154" y="37"/>
                  </a:lnTo>
                  <a:lnTo>
                    <a:pt x="155" y="37"/>
                  </a:lnTo>
                  <a:lnTo>
                    <a:pt x="156" y="33"/>
                  </a:lnTo>
                  <a:lnTo>
                    <a:pt x="156" y="29"/>
                  </a:lnTo>
                  <a:lnTo>
                    <a:pt x="156" y="27"/>
                  </a:lnTo>
                  <a:lnTo>
                    <a:pt x="155" y="24"/>
                  </a:lnTo>
                  <a:lnTo>
                    <a:pt x="154" y="24"/>
                  </a:lnTo>
                  <a:lnTo>
                    <a:pt x="153" y="23"/>
                  </a:lnTo>
                  <a:lnTo>
                    <a:pt x="153" y="22"/>
                  </a:lnTo>
                  <a:lnTo>
                    <a:pt x="151" y="22"/>
                  </a:lnTo>
                  <a:lnTo>
                    <a:pt x="150" y="23"/>
                  </a:lnTo>
                  <a:lnTo>
                    <a:pt x="150" y="23"/>
                  </a:lnTo>
                  <a:lnTo>
                    <a:pt x="150" y="24"/>
                  </a:lnTo>
                  <a:lnTo>
                    <a:pt x="149" y="24"/>
                  </a:lnTo>
                  <a:lnTo>
                    <a:pt x="147" y="25"/>
                  </a:lnTo>
                  <a:lnTo>
                    <a:pt x="143" y="28"/>
                  </a:lnTo>
                  <a:lnTo>
                    <a:pt x="142" y="28"/>
                  </a:lnTo>
                  <a:lnTo>
                    <a:pt x="141" y="28"/>
                  </a:lnTo>
                  <a:lnTo>
                    <a:pt x="138" y="28"/>
                  </a:lnTo>
                  <a:lnTo>
                    <a:pt x="137" y="29"/>
                  </a:lnTo>
                  <a:lnTo>
                    <a:pt x="132" y="28"/>
                  </a:lnTo>
                  <a:lnTo>
                    <a:pt x="127" y="28"/>
                  </a:lnTo>
                  <a:lnTo>
                    <a:pt x="118" y="27"/>
                  </a:lnTo>
                  <a:lnTo>
                    <a:pt x="114" y="26"/>
                  </a:lnTo>
                  <a:lnTo>
                    <a:pt x="113" y="25"/>
                  </a:lnTo>
                  <a:lnTo>
                    <a:pt x="113" y="25"/>
                  </a:lnTo>
                  <a:lnTo>
                    <a:pt x="113" y="24"/>
                  </a:lnTo>
                  <a:lnTo>
                    <a:pt x="112" y="24"/>
                  </a:lnTo>
                  <a:lnTo>
                    <a:pt x="112" y="21"/>
                  </a:lnTo>
                  <a:lnTo>
                    <a:pt x="110" y="20"/>
                  </a:lnTo>
                  <a:lnTo>
                    <a:pt x="109" y="18"/>
                  </a:lnTo>
                  <a:lnTo>
                    <a:pt x="108" y="16"/>
                  </a:lnTo>
                  <a:lnTo>
                    <a:pt x="106" y="15"/>
                  </a:lnTo>
                  <a:lnTo>
                    <a:pt x="105" y="14"/>
                  </a:lnTo>
                  <a:lnTo>
                    <a:pt x="105" y="14"/>
                  </a:lnTo>
                  <a:lnTo>
                    <a:pt x="105" y="12"/>
                  </a:lnTo>
                  <a:lnTo>
                    <a:pt x="105" y="12"/>
                  </a:lnTo>
                  <a:lnTo>
                    <a:pt x="105" y="11"/>
                  </a:lnTo>
                  <a:lnTo>
                    <a:pt x="105" y="8"/>
                  </a:lnTo>
                  <a:lnTo>
                    <a:pt x="105" y="8"/>
                  </a:lnTo>
                  <a:lnTo>
                    <a:pt x="105" y="8"/>
                  </a:lnTo>
                  <a:lnTo>
                    <a:pt x="106" y="6"/>
                  </a:lnTo>
                  <a:lnTo>
                    <a:pt x="106" y="5"/>
                  </a:lnTo>
                  <a:lnTo>
                    <a:pt x="106" y="4"/>
                  </a:lnTo>
                  <a:lnTo>
                    <a:pt x="106" y="3"/>
                  </a:lnTo>
                  <a:lnTo>
                    <a:pt x="105" y="2"/>
                  </a:lnTo>
                  <a:lnTo>
                    <a:pt x="105" y="1"/>
                  </a:lnTo>
                  <a:lnTo>
                    <a:pt x="105" y="0"/>
                  </a:lnTo>
                  <a:lnTo>
                    <a:pt x="104" y="0"/>
                  </a:lnTo>
                  <a:lnTo>
                    <a:pt x="102" y="0"/>
                  </a:lnTo>
                  <a:lnTo>
                    <a:pt x="102" y="1"/>
                  </a:lnTo>
                  <a:lnTo>
                    <a:pt x="101" y="2"/>
                  </a:lnTo>
                  <a:lnTo>
                    <a:pt x="101" y="3"/>
                  </a:lnTo>
                  <a:lnTo>
                    <a:pt x="100" y="4"/>
                  </a:lnTo>
                  <a:lnTo>
                    <a:pt x="97" y="8"/>
                  </a:lnTo>
                  <a:lnTo>
                    <a:pt x="93" y="13"/>
                  </a:lnTo>
                  <a:lnTo>
                    <a:pt x="89" y="18"/>
                  </a:lnTo>
                  <a:lnTo>
                    <a:pt x="86" y="22"/>
                  </a:lnTo>
                  <a:lnTo>
                    <a:pt x="84" y="24"/>
                  </a:lnTo>
                  <a:lnTo>
                    <a:pt x="83" y="24"/>
                  </a:lnTo>
                  <a:lnTo>
                    <a:pt x="81" y="25"/>
                  </a:lnTo>
                  <a:lnTo>
                    <a:pt x="80" y="25"/>
                  </a:lnTo>
                  <a:lnTo>
                    <a:pt x="79" y="25"/>
                  </a:lnTo>
                  <a:lnTo>
                    <a:pt x="78" y="25"/>
                  </a:lnTo>
                  <a:lnTo>
                    <a:pt x="78" y="24"/>
                  </a:lnTo>
                  <a:lnTo>
                    <a:pt x="78" y="24"/>
                  </a:lnTo>
                  <a:lnTo>
                    <a:pt x="80" y="19"/>
                  </a:lnTo>
                  <a:lnTo>
                    <a:pt x="81" y="14"/>
                  </a:lnTo>
                  <a:lnTo>
                    <a:pt x="82" y="13"/>
                  </a:lnTo>
                  <a:lnTo>
                    <a:pt x="82" y="11"/>
                  </a:lnTo>
                  <a:lnTo>
                    <a:pt x="81" y="9"/>
                  </a:lnTo>
                  <a:lnTo>
                    <a:pt x="80" y="7"/>
                  </a:lnTo>
                  <a:lnTo>
                    <a:pt x="80" y="7"/>
                  </a:lnTo>
                  <a:lnTo>
                    <a:pt x="79" y="6"/>
                  </a:lnTo>
                  <a:lnTo>
                    <a:pt x="78" y="7"/>
                  </a:lnTo>
                  <a:lnTo>
                    <a:pt x="78" y="7"/>
                  </a:lnTo>
                  <a:lnTo>
                    <a:pt x="77" y="9"/>
                  </a:lnTo>
                  <a:lnTo>
                    <a:pt x="76" y="12"/>
                  </a:lnTo>
                  <a:lnTo>
                    <a:pt x="74" y="16"/>
                  </a:lnTo>
                  <a:lnTo>
                    <a:pt x="73" y="18"/>
                  </a:lnTo>
                  <a:lnTo>
                    <a:pt x="71" y="20"/>
                  </a:lnTo>
                  <a:lnTo>
                    <a:pt x="69" y="21"/>
                  </a:lnTo>
                  <a:lnTo>
                    <a:pt x="68" y="22"/>
                  </a:lnTo>
                  <a:lnTo>
                    <a:pt x="67" y="23"/>
                  </a:lnTo>
                  <a:lnTo>
                    <a:pt x="65" y="24"/>
                  </a:lnTo>
                  <a:lnTo>
                    <a:pt x="65" y="25"/>
                  </a:lnTo>
                  <a:lnTo>
                    <a:pt x="64" y="26"/>
                  </a:lnTo>
                  <a:lnTo>
                    <a:pt x="64" y="27"/>
                  </a:lnTo>
                  <a:lnTo>
                    <a:pt x="64" y="27"/>
                  </a:lnTo>
                  <a:lnTo>
                    <a:pt x="64" y="28"/>
                  </a:lnTo>
                  <a:lnTo>
                    <a:pt x="65" y="28"/>
                  </a:lnTo>
                  <a:lnTo>
                    <a:pt x="67" y="28"/>
                  </a:lnTo>
                  <a:lnTo>
                    <a:pt x="71" y="29"/>
                  </a:lnTo>
                  <a:lnTo>
                    <a:pt x="76" y="30"/>
                  </a:lnTo>
                  <a:lnTo>
                    <a:pt x="81" y="31"/>
                  </a:lnTo>
                  <a:lnTo>
                    <a:pt x="8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śľiḓè"/>
            <p:cNvSpPr/>
            <p:nvPr/>
          </p:nvSpPr>
          <p:spPr bwMode="auto">
            <a:xfrm>
              <a:off x="2492376" y="3494088"/>
              <a:ext cx="1190625" cy="766763"/>
            </a:xfrm>
            <a:custGeom>
              <a:avLst/>
              <a:gdLst>
                <a:gd name="T0" fmla="*/ 238 w 750"/>
                <a:gd name="T1" fmla="*/ 410 h 483"/>
                <a:gd name="T2" fmla="*/ 260 w 750"/>
                <a:gd name="T3" fmla="*/ 439 h 483"/>
                <a:gd name="T4" fmla="*/ 256 w 750"/>
                <a:gd name="T5" fmla="*/ 482 h 483"/>
                <a:gd name="T6" fmla="*/ 230 w 750"/>
                <a:gd name="T7" fmla="*/ 454 h 483"/>
                <a:gd name="T8" fmla="*/ 255 w 750"/>
                <a:gd name="T9" fmla="*/ 473 h 483"/>
                <a:gd name="T10" fmla="*/ 249 w 750"/>
                <a:gd name="T11" fmla="*/ 443 h 483"/>
                <a:gd name="T12" fmla="*/ 234 w 750"/>
                <a:gd name="T13" fmla="*/ 401 h 483"/>
                <a:gd name="T14" fmla="*/ 260 w 750"/>
                <a:gd name="T15" fmla="*/ 397 h 483"/>
                <a:gd name="T16" fmla="*/ 28 w 750"/>
                <a:gd name="T17" fmla="*/ 433 h 483"/>
                <a:gd name="T18" fmla="*/ 13 w 750"/>
                <a:gd name="T19" fmla="*/ 428 h 483"/>
                <a:gd name="T20" fmla="*/ 0 w 750"/>
                <a:gd name="T21" fmla="*/ 419 h 483"/>
                <a:gd name="T22" fmla="*/ 37 w 750"/>
                <a:gd name="T23" fmla="*/ 447 h 483"/>
                <a:gd name="T24" fmla="*/ 123 w 750"/>
                <a:gd name="T25" fmla="*/ 381 h 483"/>
                <a:gd name="T26" fmla="*/ 160 w 750"/>
                <a:gd name="T27" fmla="*/ 436 h 483"/>
                <a:gd name="T28" fmla="*/ 224 w 750"/>
                <a:gd name="T29" fmla="*/ 423 h 483"/>
                <a:gd name="T30" fmla="*/ 193 w 750"/>
                <a:gd name="T31" fmla="*/ 391 h 483"/>
                <a:gd name="T32" fmla="*/ 216 w 750"/>
                <a:gd name="T33" fmla="*/ 409 h 483"/>
                <a:gd name="T34" fmla="*/ 278 w 750"/>
                <a:gd name="T35" fmla="*/ 482 h 483"/>
                <a:gd name="T36" fmla="*/ 351 w 750"/>
                <a:gd name="T37" fmla="*/ 426 h 483"/>
                <a:gd name="T38" fmla="*/ 437 w 750"/>
                <a:gd name="T39" fmla="*/ 430 h 483"/>
                <a:gd name="T40" fmla="*/ 411 w 750"/>
                <a:gd name="T41" fmla="*/ 359 h 483"/>
                <a:gd name="T42" fmla="*/ 388 w 750"/>
                <a:gd name="T43" fmla="*/ 381 h 483"/>
                <a:gd name="T44" fmla="*/ 423 w 750"/>
                <a:gd name="T45" fmla="*/ 447 h 483"/>
                <a:gd name="T46" fmla="*/ 405 w 750"/>
                <a:gd name="T47" fmla="*/ 417 h 483"/>
                <a:gd name="T48" fmla="*/ 401 w 750"/>
                <a:gd name="T49" fmla="*/ 366 h 483"/>
                <a:gd name="T50" fmla="*/ 427 w 750"/>
                <a:gd name="T51" fmla="*/ 408 h 483"/>
                <a:gd name="T52" fmla="*/ 448 w 750"/>
                <a:gd name="T53" fmla="*/ 334 h 483"/>
                <a:gd name="T54" fmla="*/ 498 w 750"/>
                <a:gd name="T55" fmla="*/ 301 h 483"/>
                <a:gd name="T56" fmla="*/ 551 w 750"/>
                <a:gd name="T57" fmla="*/ 375 h 483"/>
                <a:gd name="T58" fmla="*/ 583 w 750"/>
                <a:gd name="T59" fmla="*/ 330 h 483"/>
                <a:gd name="T60" fmla="*/ 544 w 750"/>
                <a:gd name="T61" fmla="*/ 279 h 483"/>
                <a:gd name="T62" fmla="*/ 565 w 750"/>
                <a:gd name="T63" fmla="*/ 265 h 483"/>
                <a:gd name="T64" fmla="*/ 537 w 750"/>
                <a:gd name="T65" fmla="*/ 269 h 483"/>
                <a:gd name="T66" fmla="*/ 572 w 750"/>
                <a:gd name="T67" fmla="*/ 333 h 483"/>
                <a:gd name="T68" fmla="*/ 602 w 750"/>
                <a:gd name="T69" fmla="*/ 327 h 483"/>
                <a:gd name="T70" fmla="*/ 589 w 750"/>
                <a:gd name="T71" fmla="*/ 271 h 483"/>
                <a:gd name="T72" fmla="*/ 650 w 750"/>
                <a:gd name="T73" fmla="*/ 233 h 483"/>
                <a:gd name="T74" fmla="*/ 668 w 750"/>
                <a:gd name="T75" fmla="*/ 220 h 483"/>
                <a:gd name="T76" fmla="*/ 613 w 750"/>
                <a:gd name="T77" fmla="*/ 169 h 483"/>
                <a:gd name="T78" fmla="*/ 644 w 750"/>
                <a:gd name="T79" fmla="*/ 157 h 483"/>
                <a:gd name="T80" fmla="*/ 690 w 750"/>
                <a:gd name="T81" fmla="*/ 213 h 483"/>
                <a:gd name="T82" fmla="*/ 658 w 750"/>
                <a:gd name="T83" fmla="*/ 175 h 483"/>
                <a:gd name="T84" fmla="*/ 620 w 750"/>
                <a:gd name="T85" fmla="*/ 169 h 483"/>
                <a:gd name="T86" fmla="*/ 664 w 750"/>
                <a:gd name="T87" fmla="*/ 208 h 483"/>
                <a:gd name="T88" fmla="*/ 710 w 750"/>
                <a:gd name="T89" fmla="*/ 149 h 483"/>
                <a:gd name="T90" fmla="*/ 697 w 750"/>
                <a:gd name="T91" fmla="*/ 143 h 483"/>
                <a:gd name="T92" fmla="*/ 641 w 750"/>
                <a:gd name="T93" fmla="*/ 104 h 483"/>
                <a:gd name="T94" fmla="*/ 692 w 750"/>
                <a:gd name="T95" fmla="*/ 96 h 483"/>
                <a:gd name="T96" fmla="*/ 709 w 750"/>
                <a:gd name="T97" fmla="*/ 135 h 483"/>
                <a:gd name="T98" fmla="*/ 650 w 750"/>
                <a:gd name="T99" fmla="*/ 108 h 483"/>
                <a:gd name="T100" fmla="*/ 667 w 750"/>
                <a:gd name="T101" fmla="*/ 97 h 483"/>
                <a:gd name="T102" fmla="*/ 718 w 750"/>
                <a:gd name="T103" fmla="*/ 126 h 483"/>
                <a:gd name="T104" fmla="*/ 706 w 750"/>
                <a:gd name="T105" fmla="*/ 61 h 483"/>
                <a:gd name="T106" fmla="*/ 732 w 750"/>
                <a:gd name="T107" fmla="*/ 81 h 483"/>
                <a:gd name="T108" fmla="*/ 669 w 750"/>
                <a:gd name="T109" fmla="*/ 73 h 483"/>
                <a:gd name="T110" fmla="*/ 673 w 750"/>
                <a:gd name="T111" fmla="*/ 53 h 483"/>
                <a:gd name="T112" fmla="*/ 654 w 750"/>
                <a:gd name="T113" fmla="*/ 62 h 483"/>
                <a:gd name="T114" fmla="*/ 698 w 750"/>
                <a:gd name="T115" fmla="*/ 91 h 483"/>
                <a:gd name="T116" fmla="*/ 741 w 750"/>
                <a:gd name="T117" fmla="*/ 77 h 483"/>
                <a:gd name="T118" fmla="*/ 662 w 750"/>
                <a:gd name="T119" fmla="*/ 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483">
                  <a:moveTo>
                    <a:pt x="265" y="417"/>
                  </a:moveTo>
                  <a:lnTo>
                    <a:pt x="258" y="417"/>
                  </a:lnTo>
                  <a:lnTo>
                    <a:pt x="258" y="414"/>
                  </a:lnTo>
                  <a:lnTo>
                    <a:pt x="257" y="411"/>
                  </a:lnTo>
                  <a:lnTo>
                    <a:pt x="257" y="408"/>
                  </a:lnTo>
                  <a:lnTo>
                    <a:pt x="256" y="405"/>
                  </a:lnTo>
                  <a:lnTo>
                    <a:pt x="255" y="404"/>
                  </a:lnTo>
                  <a:lnTo>
                    <a:pt x="253" y="403"/>
                  </a:lnTo>
                  <a:lnTo>
                    <a:pt x="251" y="401"/>
                  </a:lnTo>
                  <a:lnTo>
                    <a:pt x="249" y="401"/>
                  </a:lnTo>
                  <a:lnTo>
                    <a:pt x="246" y="401"/>
                  </a:lnTo>
                  <a:lnTo>
                    <a:pt x="244" y="402"/>
                  </a:lnTo>
                  <a:lnTo>
                    <a:pt x="241" y="404"/>
                  </a:lnTo>
                  <a:lnTo>
                    <a:pt x="241" y="405"/>
                  </a:lnTo>
                  <a:lnTo>
                    <a:pt x="239" y="408"/>
                  </a:lnTo>
                  <a:lnTo>
                    <a:pt x="238" y="410"/>
                  </a:lnTo>
                  <a:lnTo>
                    <a:pt x="238" y="414"/>
                  </a:lnTo>
                  <a:lnTo>
                    <a:pt x="238" y="417"/>
                  </a:lnTo>
                  <a:lnTo>
                    <a:pt x="238" y="420"/>
                  </a:lnTo>
                  <a:lnTo>
                    <a:pt x="238" y="421"/>
                  </a:lnTo>
                  <a:lnTo>
                    <a:pt x="238" y="423"/>
                  </a:lnTo>
                  <a:lnTo>
                    <a:pt x="239" y="425"/>
                  </a:lnTo>
                  <a:lnTo>
                    <a:pt x="240" y="426"/>
                  </a:lnTo>
                  <a:lnTo>
                    <a:pt x="241" y="428"/>
                  </a:lnTo>
                  <a:lnTo>
                    <a:pt x="242" y="429"/>
                  </a:lnTo>
                  <a:lnTo>
                    <a:pt x="244" y="430"/>
                  </a:lnTo>
                  <a:lnTo>
                    <a:pt x="245" y="431"/>
                  </a:lnTo>
                  <a:lnTo>
                    <a:pt x="249" y="433"/>
                  </a:lnTo>
                  <a:lnTo>
                    <a:pt x="251" y="434"/>
                  </a:lnTo>
                  <a:lnTo>
                    <a:pt x="253" y="434"/>
                  </a:lnTo>
                  <a:lnTo>
                    <a:pt x="257" y="437"/>
                  </a:lnTo>
                  <a:lnTo>
                    <a:pt x="260" y="439"/>
                  </a:lnTo>
                  <a:lnTo>
                    <a:pt x="262" y="442"/>
                  </a:lnTo>
                  <a:lnTo>
                    <a:pt x="264" y="444"/>
                  </a:lnTo>
                  <a:lnTo>
                    <a:pt x="265" y="447"/>
                  </a:lnTo>
                  <a:lnTo>
                    <a:pt x="266" y="450"/>
                  </a:lnTo>
                  <a:lnTo>
                    <a:pt x="267" y="454"/>
                  </a:lnTo>
                  <a:lnTo>
                    <a:pt x="267" y="458"/>
                  </a:lnTo>
                  <a:lnTo>
                    <a:pt x="266" y="463"/>
                  </a:lnTo>
                  <a:lnTo>
                    <a:pt x="265" y="469"/>
                  </a:lnTo>
                  <a:lnTo>
                    <a:pt x="265" y="471"/>
                  </a:lnTo>
                  <a:lnTo>
                    <a:pt x="264" y="473"/>
                  </a:lnTo>
                  <a:lnTo>
                    <a:pt x="263" y="475"/>
                  </a:lnTo>
                  <a:lnTo>
                    <a:pt x="261" y="477"/>
                  </a:lnTo>
                  <a:lnTo>
                    <a:pt x="261" y="478"/>
                  </a:lnTo>
                  <a:lnTo>
                    <a:pt x="259" y="479"/>
                  </a:lnTo>
                  <a:lnTo>
                    <a:pt x="257" y="481"/>
                  </a:lnTo>
                  <a:lnTo>
                    <a:pt x="256" y="482"/>
                  </a:lnTo>
                  <a:lnTo>
                    <a:pt x="254" y="482"/>
                  </a:lnTo>
                  <a:lnTo>
                    <a:pt x="253" y="483"/>
                  </a:lnTo>
                  <a:lnTo>
                    <a:pt x="250" y="483"/>
                  </a:lnTo>
                  <a:lnTo>
                    <a:pt x="248" y="483"/>
                  </a:lnTo>
                  <a:lnTo>
                    <a:pt x="245" y="483"/>
                  </a:lnTo>
                  <a:lnTo>
                    <a:pt x="242" y="482"/>
                  </a:lnTo>
                  <a:lnTo>
                    <a:pt x="240" y="482"/>
                  </a:lnTo>
                  <a:lnTo>
                    <a:pt x="237" y="481"/>
                  </a:lnTo>
                  <a:lnTo>
                    <a:pt x="236" y="478"/>
                  </a:lnTo>
                  <a:lnTo>
                    <a:pt x="234" y="476"/>
                  </a:lnTo>
                  <a:lnTo>
                    <a:pt x="232" y="474"/>
                  </a:lnTo>
                  <a:lnTo>
                    <a:pt x="231" y="470"/>
                  </a:lnTo>
                  <a:lnTo>
                    <a:pt x="231" y="468"/>
                  </a:lnTo>
                  <a:lnTo>
                    <a:pt x="230" y="464"/>
                  </a:lnTo>
                  <a:lnTo>
                    <a:pt x="230" y="459"/>
                  </a:lnTo>
                  <a:lnTo>
                    <a:pt x="230" y="454"/>
                  </a:lnTo>
                  <a:lnTo>
                    <a:pt x="236" y="454"/>
                  </a:lnTo>
                  <a:lnTo>
                    <a:pt x="236" y="459"/>
                  </a:lnTo>
                  <a:lnTo>
                    <a:pt x="236" y="464"/>
                  </a:lnTo>
                  <a:lnTo>
                    <a:pt x="237" y="467"/>
                  </a:lnTo>
                  <a:lnTo>
                    <a:pt x="239" y="470"/>
                  </a:lnTo>
                  <a:lnTo>
                    <a:pt x="240" y="471"/>
                  </a:lnTo>
                  <a:lnTo>
                    <a:pt x="241" y="473"/>
                  </a:lnTo>
                  <a:lnTo>
                    <a:pt x="241" y="474"/>
                  </a:lnTo>
                  <a:lnTo>
                    <a:pt x="243" y="474"/>
                  </a:lnTo>
                  <a:lnTo>
                    <a:pt x="244" y="474"/>
                  </a:lnTo>
                  <a:lnTo>
                    <a:pt x="245" y="475"/>
                  </a:lnTo>
                  <a:lnTo>
                    <a:pt x="247" y="475"/>
                  </a:lnTo>
                  <a:lnTo>
                    <a:pt x="249" y="475"/>
                  </a:lnTo>
                  <a:lnTo>
                    <a:pt x="251" y="475"/>
                  </a:lnTo>
                  <a:lnTo>
                    <a:pt x="253" y="474"/>
                  </a:lnTo>
                  <a:lnTo>
                    <a:pt x="255" y="473"/>
                  </a:lnTo>
                  <a:lnTo>
                    <a:pt x="257" y="471"/>
                  </a:lnTo>
                  <a:lnTo>
                    <a:pt x="258" y="469"/>
                  </a:lnTo>
                  <a:lnTo>
                    <a:pt x="259" y="466"/>
                  </a:lnTo>
                  <a:lnTo>
                    <a:pt x="260" y="463"/>
                  </a:lnTo>
                  <a:lnTo>
                    <a:pt x="260" y="460"/>
                  </a:lnTo>
                  <a:lnTo>
                    <a:pt x="260" y="457"/>
                  </a:lnTo>
                  <a:lnTo>
                    <a:pt x="259" y="454"/>
                  </a:lnTo>
                  <a:lnTo>
                    <a:pt x="258" y="453"/>
                  </a:lnTo>
                  <a:lnTo>
                    <a:pt x="257" y="450"/>
                  </a:lnTo>
                  <a:lnTo>
                    <a:pt x="257" y="449"/>
                  </a:lnTo>
                  <a:lnTo>
                    <a:pt x="255" y="447"/>
                  </a:lnTo>
                  <a:lnTo>
                    <a:pt x="253" y="446"/>
                  </a:lnTo>
                  <a:lnTo>
                    <a:pt x="251" y="445"/>
                  </a:lnTo>
                  <a:lnTo>
                    <a:pt x="251" y="445"/>
                  </a:lnTo>
                  <a:lnTo>
                    <a:pt x="250" y="444"/>
                  </a:lnTo>
                  <a:lnTo>
                    <a:pt x="249" y="443"/>
                  </a:lnTo>
                  <a:lnTo>
                    <a:pt x="246" y="442"/>
                  </a:lnTo>
                  <a:lnTo>
                    <a:pt x="241" y="439"/>
                  </a:lnTo>
                  <a:lnTo>
                    <a:pt x="238" y="437"/>
                  </a:lnTo>
                  <a:lnTo>
                    <a:pt x="236" y="436"/>
                  </a:lnTo>
                  <a:lnTo>
                    <a:pt x="234" y="434"/>
                  </a:lnTo>
                  <a:lnTo>
                    <a:pt x="233" y="432"/>
                  </a:lnTo>
                  <a:lnTo>
                    <a:pt x="232" y="430"/>
                  </a:lnTo>
                  <a:lnTo>
                    <a:pt x="232" y="427"/>
                  </a:lnTo>
                  <a:lnTo>
                    <a:pt x="231" y="424"/>
                  </a:lnTo>
                  <a:lnTo>
                    <a:pt x="231" y="421"/>
                  </a:lnTo>
                  <a:lnTo>
                    <a:pt x="231" y="417"/>
                  </a:lnTo>
                  <a:lnTo>
                    <a:pt x="231" y="412"/>
                  </a:lnTo>
                  <a:lnTo>
                    <a:pt x="232" y="407"/>
                  </a:lnTo>
                  <a:lnTo>
                    <a:pt x="232" y="405"/>
                  </a:lnTo>
                  <a:lnTo>
                    <a:pt x="233" y="403"/>
                  </a:lnTo>
                  <a:lnTo>
                    <a:pt x="234" y="401"/>
                  </a:lnTo>
                  <a:lnTo>
                    <a:pt x="235" y="399"/>
                  </a:lnTo>
                  <a:lnTo>
                    <a:pt x="236" y="397"/>
                  </a:lnTo>
                  <a:lnTo>
                    <a:pt x="237" y="397"/>
                  </a:lnTo>
                  <a:lnTo>
                    <a:pt x="239" y="395"/>
                  </a:lnTo>
                  <a:lnTo>
                    <a:pt x="241" y="394"/>
                  </a:lnTo>
                  <a:lnTo>
                    <a:pt x="242" y="393"/>
                  </a:lnTo>
                  <a:lnTo>
                    <a:pt x="244" y="393"/>
                  </a:lnTo>
                  <a:lnTo>
                    <a:pt x="245" y="393"/>
                  </a:lnTo>
                  <a:lnTo>
                    <a:pt x="248" y="393"/>
                  </a:lnTo>
                  <a:lnTo>
                    <a:pt x="249" y="393"/>
                  </a:lnTo>
                  <a:lnTo>
                    <a:pt x="252" y="393"/>
                  </a:lnTo>
                  <a:lnTo>
                    <a:pt x="253" y="393"/>
                  </a:lnTo>
                  <a:lnTo>
                    <a:pt x="256" y="394"/>
                  </a:lnTo>
                  <a:lnTo>
                    <a:pt x="257" y="395"/>
                  </a:lnTo>
                  <a:lnTo>
                    <a:pt x="258" y="396"/>
                  </a:lnTo>
                  <a:lnTo>
                    <a:pt x="260" y="397"/>
                  </a:lnTo>
                  <a:lnTo>
                    <a:pt x="261" y="399"/>
                  </a:lnTo>
                  <a:lnTo>
                    <a:pt x="262" y="401"/>
                  </a:lnTo>
                  <a:lnTo>
                    <a:pt x="263" y="403"/>
                  </a:lnTo>
                  <a:lnTo>
                    <a:pt x="264" y="405"/>
                  </a:lnTo>
                  <a:lnTo>
                    <a:pt x="264" y="407"/>
                  </a:lnTo>
                  <a:lnTo>
                    <a:pt x="265" y="412"/>
                  </a:lnTo>
                  <a:lnTo>
                    <a:pt x="265" y="417"/>
                  </a:lnTo>
                  <a:lnTo>
                    <a:pt x="265" y="417"/>
                  </a:lnTo>
                  <a:close/>
                  <a:moveTo>
                    <a:pt x="16" y="438"/>
                  </a:moveTo>
                  <a:lnTo>
                    <a:pt x="18" y="438"/>
                  </a:lnTo>
                  <a:lnTo>
                    <a:pt x="20" y="438"/>
                  </a:lnTo>
                  <a:lnTo>
                    <a:pt x="21" y="437"/>
                  </a:lnTo>
                  <a:lnTo>
                    <a:pt x="23" y="436"/>
                  </a:lnTo>
                  <a:lnTo>
                    <a:pt x="24" y="435"/>
                  </a:lnTo>
                  <a:lnTo>
                    <a:pt x="27" y="434"/>
                  </a:lnTo>
                  <a:lnTo>
                    <a:pt x="28" y="433"/>
                  </a:lnTo>
                  <a:lnTo>
                    <a:pt x="29" y="431"/>
                  </a:lnTo>
                  <a:lnTo>
                    <a:pt x="30" y="430"/>
                  </a:lnTo>
                  <a:lnTo>
                    <a:pt x="32" y="428"/>
                  </a:lnTo>
                  <a:lnTo>
                    <a:pt x="32" y="425"/>
                  </a:lnTo>
                  <a:lnTo>
                    <a:pt x="34" y="423"/>
                  </a:lnTo>
                  <a:lnTo>
                    <a:pt x="58" y="358"/>
                  </a:lnTo>
                  <a:lnTo>
                    <a:pt x="51" y="355"/>
                  </a:lnTo>
                  <a:lnTo>
                    <a:pt x="27" y="420"/>
                  </a:lnTo>
                  <a:lnTo>
                    <a:pt x="25" y="423"/>
                  </a:lnTo>
                  <a:lnTo>
                    <a:pt x="24" y="425"/>
                  </a:lnTo>
                  <a:lnTo>
                    <a:pt x="23" y="426"/>
                  </a:lnTo>
                  <a:lnTo>
                    <a:pt x="20" y="428"/>
                  </a:lnTo>
                  <a:lnTo>
                    <a:pt x="19" y="429"/>
                  </a:lnTo>
                  <a:lnTo>
                    <a:pt x="17" y="429"/>
                  </a:lnTo>
                  <a:lnTo>
                    <a:pt x="15" y="429"/>
                  </a:lnTo>
                  <a:lnTo>
                    <a:pt x="13" y="428"/>
                  </a:lnTo>
                  <a:lnTo>
                    <a:pt x="12" y="427"/>
                  </a:lnTo>
                  <a:lnTo>
                    <a:pt x="10" y="425"/>
                  </a:lnTo>
                  <a:lnTo>
                    <a:pt x="9" y="424"/>
                  </a:lnTo>
                  <a:lnTo>
                    <a:pt x="8" y="421"/>
                  </a:lnTo>
                  <a:lnTo>
                    <a:pt x="8" y="419"/>
                  </a:lnTo>
                  <a:lnTo>
                    <a:pt x="8" y="417"/>
                  </a:lnTo>
                  <a:lnTo>
                    <a:pt x="8" y="414"/>
                  </a:lnTo>
                  <a:lnTo>
                    <a:pt x="8" y="411"/>
                  </a:lnTo>
                  <a:lnTo>
                    <a:pt x="33" y="346"/>
                  </a:lnTo>
                  <a:lnTo>
                    <a:pt x="26" y="342"/>
                  </a:lnTo>
                  <a:lnTo>
                    <a:pt x="2" y="407"/>
                  </a:lnTo>
                  <a:lnTo>
                    <a:pt x="1" y="410"/>
                  </a:lnTo>
                  <a:lnTo>
                    <a:pt x="0" y="412"/>
                  </a:lnTo>
                  <a:lnTo>
                    <a:pt x="0" y="414"/>
                  </a:lnTo>
                  <a:lnTo>
                    <a:pt x="0" y="417"/>
                  </a:lnTo>
                  <a:lnTo>
                    <a:pt x="0" y="419"/>
                  </a:lnTo>
                  <a:lnTo>
                    <a:pt x="0" y="421"/>
                  </a:lnTo>
                  <a:lnTo>
                    <a:pt x="0" y="423"/>
                  </a:lnTo>
                  <a:lnTo>
                    <a:pt x="1" y="425"/>
                  </a:lnTo>
                  <a:lnTo>
                    <a:pt x="3" y="428"/>
                  </a:lnTo>
                  <a:lnTo>
                    <a:pt x="4" y="430"/>
                  </a:lnTo>
                  <a:lnTo>
                    <a:pt x="5" y="432"/>
                  </a:lnTo>
                  <a:lnTo>
                    <a:pt x="7" y="434"/>
                  </a:lnTo>
                  <a:lnTo>
                    <a:pt x="8" y="435"/>
                  </a:lnTo>
                  <a:lnTo>
                    <a:pt x="11" y="436"/>
                  </a:lnTo>
                  <a:lnTo>
                    <a:pt x="14" y="438"/>
                  </a:lnTo>
                  <a:lnTo>
                    <a:pt x="16" y="438"/>
                  </a:lnTo>
                  <a:lnTo>
                    <a:pt x="16" y="438"/>
                  </a:lnTo>
                  <a:close/>
                  <a:moveTo>
                    <a:pt x="68" y="458"/>
                  </a:moveTo>
                  <a:lnTo>
                    <a:pt x="68" y="373"/>
                  </a:lnTo>
                  <a:lnTo>
                    <a:pt x="44" y="450"/>
                  </a:lnTo>
                  <a:lnTo>
                    <a:pt x="37" y="447"/>
                  </a:lnTo>
                  <a:lnTo>
                    <a:pt x="64" y="361"/>
                  </a:lnTo>
                  <a:lnTo>
                    <a:pt x="75" y="365"/>
                  </a:lnTo>
                  <a:lnTo>
                    <a:pt x="74" y="435"/>
                  </a:lnTo>
                  <a:lnTo>
                    <a:pt x="91" y="370"/>
                  </a:lnTo>
                  <a:lnTo>
                    <a:pt x="98" y="373"/>
                  </a:lnTo>
                  <a:lnTo>
                    <a:pt x="75" y="460"/>
                  </a:lnTo>
                  <a:lnTo>
                    <a:pt x="68" y="458"/>
                  </a:lnTo>
                  <a:lnTo>
                    <a:pt x="68" y="458"/>
                  </a:lnTo>
                  <a:close/>
                  <a:moveTo>
                    <a:pt x="92" y="466"/>
                  </a:moveTo>
                  <a:lnTo>
                    <a:pt x="111" y="377"/>
                  </a:lnTo>
                  <a:lnTo>
                    <a:pt x="104" y="375"/>
                  </a:lnTo>
                  <a:lnTo>
                    <a:pt x="84" y="463"/>
                  </a:lnTo>
                  <a:lnTo>
                    <a:pt x="92" y="466"/>
                  </a:lnTo>
                  <a:lnTo>
                    <a:pt x="92" y="466"/>
                  </a:lnTo>
                  <a:close/>
                  <a:moveTo>
                    <a:pt x="124" y="454"/>
                  </a:moveTo>
                  <a:lnTo>
                    <a:pt x="123" y="381"/>
                  </a:lnTo>
                  <a:lnTo>
                    <a:pt x="116" y="378"/>
                  </a:lnTo>
                  <a:lnTo>
                    <a:pt x="117" y="471"/>
                  </a:lnTo>
                  <a:lnTo>
                    <a:pt x="124" y="474"/>
                  </a:lnTo>
                  <a:lnTo>
                    <a:pt x="152" y="386"/>
                  </a:lnTo>
                  <a:lnTo>
                    <a:pt x="144" y="385"/>
                  </a:lnTo>
                  <a:lnTo>
                    <a:pt x="124" y="454"/>
                  </a:lnTo>
                  <a:lnTo>
                    <a:pt x="124" y="454"/>
                  </a:lnTo>
                  <a:close/>
                  <a:moveTo>
                    <a:pt x="146" y="477"/>
                  </a:moveTo>
                  <a:lnTo>
                    <a:pt x="157" y="387"/>
                  </a:lnTo>
                  <a:lnTo>
                    <a:pt x="187" y="392"/>
                  </a:lnTo>
                  <a:lnTo>
                    <a:pt x="186" y="401"/>
                  </a:lnTo>
                  <a:lnTo>
                    <a:pt x="164" y="397"/>
                  </a:lnTo>
                  <a:lnTo>
                    <a:pt x="160" y="426"/>
                  </a:lnTo>
                  <a:lnTo>
                    <a:pt x="177" y="429"/>
                  </a:lnTo>
                  <a:lnTo>
                    <a:pt x="176" y="438"/>
                  </a:lnTo>
                  <a:lnTo>
                    <a:pt x="160" y="436"/>
                  </a:lnTo>
                  <a:lnTo>
                    <a:pt x="155" y="469"/>
                  </a:lnTo>
                  <a:lnTo>
                    <a:pt x="179" y="472"/>
                  </a:lnTo>
                  <a:lnTo>
                    <a:pt x="177" y="481"/>
                  </a:lnTo>
                  <a:lnTo>
                    <a:pt x="146" y="477"/>
                  </a:lnTo>
                  <a:lnTo>
                    <a:pt x="146" y="477"/>
                  </a:lnTo>
                  <a:close/>
                  <a:moveTo>
                    <a:pt x="224" y="483"/>
                  </a:moveTo>
                  <a:lnTo>
                    <a:pt x="214" y="438"/>
                  </a:lnTo>
                  <a:lnTo>
                    <a:pt x="216" y="438"/>
                  </a:lnTo>
                  <a:lnTo>
                    <a:pt x="216" y="437"/>
                  </a:lnTo>
                  <a:lnTo>
                    <a:pt x="217" y="436"/>
                  </a:lnTo>
                  <a:lnTo>
                    <a:pt x="219" y="434"/>
                  </a:lnTo>
                  <a:lnTo>
                    <a:pt x="220" y="432"/>
                  </a:lnTo>
                  <a:lnTo>
                    <a:pt x="222" y="430"/>
                  </a:lnTo>
                  <a:lnTo>
                    <a:pt x="223" y="426"/>
                  </a:lnTo>
                  <a:lnTo>
                    <a:pt x="224" y="423"/>
                  </a:lnTo>
                  <a:lnTo>
                    <a:pt x="224" y="423"/>
                  </a:lnTo>
                  <a:lnTo>
                    <a:pt x="224" y="422"/>
                  </a:lnTo>
                  <a:lnTo>
                    <a:pt x="225" y="420"/>
                  </a:lnTo>
                  <a:lnTo>
                    <a:pt x="225" y="414"/>
                  </a:lnTo>
                  <a:lnTo>
                    <a:pt x="225" y="410"/>
                  </a:lnTo>
                  <a:lnTo>
                    <a:pt x="224" y="407"/>
                  </a:lnTo>
                  <a:lnTo>
                    <a:pt x="223" y="403"/>
                  </a:lnTo>
                  <a:lnTo>
                    <a:pt x="221" y="400"/>
                  </a:lnTo>
                  <a:lnTo>
                    <a:pt x="220" y="398"/>
                  </a:lnTo>
                  <a:lnTo>
                    <a:pt x="220" y="397"/>
                  </a:lnTo>
                  <a:lnTo>
                    <a:pt x="218" y="395"/>
                  </a:lnTo>
                  <a:lnTo>
                    <a:pt x="216" y="394"/>
                  </a:lnTo>
                  <a:lnTo>
                    <a:pt x="215" y="393"/>
                  </a:lnTo>
                  <a:lnTo>
                    <a:pt x="213" y="393"/>
                  </a:lnTo>
                  <a:lnTo>
                    <a:pt x="211" y="392"/>
                  </a:lnTo>
                  <a:lnTo>
                    <a:pt x="209" y="392"/>
                  </a:lnTo>
                  <a:lnTo>
                    <a:pt x="193" y="391"/>
                  </a:lnTo>
                  <a:lnTo>
                    <a:pt x="189" y="482"/>
                  </a:lnTo>
                  <a:lnTo>
                    <a:pt x="197" y="482"/>
                  </a:lnTo>
                  <a:lnTo>
                    <a:pt x="199" y="439"/>
                  </a:lnTo>
                  <a:lnTo>
                    <a:pt x="206" y="440"/>
                  </a:lnTo>
                  <a:lnTo>
                    <a:pt x="216" y="483"/>
                  </a:lnTo>
                  <a:lnTo>
                    <a:pt x="224" y="483"/>
                  </a:lnTo>
                  <a:lnTo>
                    <a:pt x="224" y="483"/>
                  </a:lnTo>
                  <a:close/>
                  <a:moveTo>
                    <a:pt x="199" y="430"/>
                  </a:moveTo>
                  <a:lnTo>
                    <a:pt x="200" y="401"/>
                  </a:lnTo>
                  <a:lnTo>
                    <a:pt x="208" y="401"/>
                  </a:lnTo>
                  <a:lnTo>
                    <a:pt x="209" y="401"/>
                  </a:lnTo>
                  <a:lnTo>
                    <a:pt x="212" y="402"/>
                  </a:lnTo>
                  <a:lnTo>
                    <a:pt x="213" y="403"/>
                  </a:lnTo>
                  <a:lnTo>
                    <a:pt x="214" y="405"/>
                  </a:lnTo>
                  <a:lnTo>
                    <a:pt x="216" y="407"/>
                  </a:lnTo>
                  <a:lnTo>
                    <a:pt x="216" y="409"/>
                  </a:lnTo>
                  <a:lnTo>
                    <a:pt x="216" y="412"/>
                  </a:lnTo>
                  <a:lnTo>
                    <a:pt x="216" y="415"/>
                  </a:lnTo>
                  <a:lnTo>
                    <a:pt x="216" y="418"/>
                  </a:lnTo>
                  <a:lnTo>
                    <a:pt x="216" y="421"/>
                  </a:lnTo>
                  <a:lnTo>
                    <a:pt x="214" y="425"/>
                  </a:lnTo>
                  <a:lnTo>
                    <a:pt x="213" y="427"/>
                  </a:lnTo>
                  <a:lnTo>
                    <a:pt x="212" y="429"/>
                  </a:lnTo>
                  <a:lnTo>
                    <a:pt x="210" y="430"/>
                  </a:lnTo>
                  <a:lnTo>
                    <a:pt x="208" y="430"/>
                  </a:lnTo>
                  <a:lnTo>
                    <a:pt x="206" y="430"/>
                  </a:lnTo>
                  <a:lnTo>
                    <a:pt x="199" y="430"/>
                  </a:lnTo>
                  <a:lnTo>
                    <a:pt x="199" y="430"/>
                  </a:lnTo>
                  <a:close/>
                  <a:moveTo>
                    <a:pt x="285" y="481"/>
                  </a:moveTo>
                  <a:lnTo>
                    <a:pt x="278" y="390"/>
                  </a:lnTo>
                  <a:lnTo>
                    <a:pt x="270" y="391"/>
                  </a:lnTo>
                  <a:lnTo>
                    <a:pt x="278" y="482"/>
                  </a:lnTo>
                  <a:lnTo>
                    <a:pt x="285" y="481"/>
                  </a:lnTo>
                  <a:lnTo>
                    <a:pt x="285" y="481"/>
                  </a:lnTo>
                  <a:close/>
                  <a:moveTo>
                    <a:pt x="282" y="398"/>
                  </a:moveTo>
                  <a:lnTo>
                    <a:pt x="282" y="389"/>
                  </a:lnTo>
                  <a:lnTo>
                    <a:pt x="318" y="385"/>
                  </a:lnTo>
                  <a:lnTo>
                    <a:pt x="319" y="393"/>
                  </a:lnTo>
                  <a:lnTo>
                    <a:pt x="305" y="395"/>
                  </a:lnTo>
                  <a:lnTo>
                    <a:pt x="314" y="477"/>
                  </a:lnTo>
                  <a:lnTo>
                    <a:pt x="307" y="478"/>
                  </a:lnTo>
                  <a:lnTo>
                    <a:pt x="297" y="397"/>
                  </a:lnTo>
                  <a:lnTo>
                    <a:pt x="282" y="398"/>
                  </a:lnTo>
                  <a:lnTo>
                    <a:pt x="282" y="398"/>
                  </a:lnTo>
                  <a:close/>
                  <a:moveTo>
                    <a:pt x="344" y="428"/>
                  </a:moveTo>
                  <a:lnTo>
                    <a:pt x="353" y="470"/>
                  </a:lnTo>
                  <a:lnTo>
                    <a:pt x="361" y="468"/>
                  </a:lnTo>
                  <a:lnTo>
                    <a:pt x="351" y="426"/>
                  </a:lnTo>
                  <a:lnTo>
                    <a:pt x="357" y="374"/>
                  </a:lnTo>
                  <a:lnTo>
                    <a:pt x="350" y="377"/>
                  </a:lnTo>
                  <a:lnTo>
                    <a:pt x="345" y="416"/>
                  </a:lnTo>
                  <a:lnTo>
                    <a:pt x="329" y="381"/>
                  </a:lnTo>
                  <a:lnTo>
                    <a:pt x="322" y="384"/>
                  </a:lnTo>
                  <a:lnTo>
                    <a:pt x="344" y="428"/>
                  </a:lnTo>
                  <a:lnTo>
                    <a:pt x="344" y="428"/>
                  </a:lnTo>
                  <a:close/>
                  <a:moveTo>
                    <a:pt x="427" y="446"/>
                  </a:moveTo>
                  <a:lnTo>
                    <a:pt x="429" y="445"/>
                  </a:lnTo>
                  <a:lnTo>
                    <a:pt x="431" y="443"/>
                  </a:lnTo>
                  <a:lnTo>
                    <a:pt x="433" y="442"/>
                  </a:lnTo>
                  <a:lnTo>
                    <a:pt x="434" y="440"/>
                  </a:lnTo>
                  <a:lnTo>
                    <a:pt x="436" y="438"/>
                  </a:lnTo>
                  <a:lnTo>
                    <a:pt x="437" y="436"/>
                  </a:lnTo>
                  <a:lnTo>
                    <a:pt x="437" y="433"/>
                  </a:lnTo>
                  <a:lnTo>
                    <a:pt x="437" y="430"/>
                  </a:lnTo>
                  <a:lnTo>
                    <a:pt x="438" y="427"/>
                  </a:lnTo>
                  <a:lnTo>
                    <a:pt x="437" y="423"/>
                  </a:lnTo>
                  <a:lnTo>
                    <a:pt x="437" y="419"/>
                  </a:lnTo>
                  <a:lnTo>
                    <a:pt x="436" y="414"/>
                  </a:lnTo>
                  <a:lnTo>
                    <a:pt x="433" y="403"/>
                  </a:lnTo>
                  <a:lnTo>
                    <a:pt x="431" y="393"/>
                  </a:lnTo>
                  <a:lnTo>
                    <a:pt x="429" y="388"/>
                  </a:lnTo>
                  <a:lnTo>
                    <a:pt x="427" y="383"/>
                  </a:lnTo>
                  <a:lnTo>
                    <a:pt x="425" y="379"/>
                  </a:lnTo>
                  <a:lnTo>
                    <a:pt x="423" y="374"/>
                  </a:lnTo>
                  <a:lnTo>
                    <a:pt x="421" y="370"/>
                  </a:lnTo>
                  <a:lnTo>
                    <a:pt x="419" y="367"/>
                  </a:lnTo>
                  <a:lnTo>
                    <a:pt x="417" y="364"/>
                  </a:lnTo>
                  <a:lnTo>
                    <a:pt x="415" y="362"/>
                  </a:lnTo>
                  <a:lnTo>
                    <a:pt x="413" y="360"/>
                  </a:lnTo>
                  <a:lnTo>
                    <a:pt x="411" y="359"/>
                  </a:lnTo>
                  <a:lnTo>
                    <a:pt x="409" y="358"/>
                  </a:lnTo>
                  <a:lnTo>
                    <a:pt x="407" y="357"/>
                  </a:lnTo>
                  <a:lnTo>
                    <a:pt x="405" y="357"/>
                  </a:lnTo>
                  <a:lnTo>
                    <a:pt x="403" y="357"/>
                  </a:lnTo>
                  <a:lnTo>
                    <a:pt x="401" y="357"/>
                  </a:lnTo>
                  <a:lnTo>
                    <a:pt x="398" y="358"/>
                  </a:lnTo>
                  <a:lnTo>
                    <a:pt x="396" y="360"/>
                  </a:lnTo>
                  <a:lnTo>
                    <a:pt x="394" y="361"/>
                  </a:lnTo>
                  <a:lnTo>
                    <a:pt x="393" y="362"/>
                  </a:lnTo>
                  <a:lnTo>
                    <a:pt x="391" y="364"/>
                  </a:lnTo>
                  <a:lnTo>
                    <a:pt x="390" y="366"/>
                  </a:lnTo>
                  <a:lnTo>
                    <a:pt x="389" y="369"/>
                  </a:lnTo>
                  <a:lnTo>
                    <a:pt x="388" y="371"/>
                  </a:lnTo>
                  <a:lnTo>
                    <a:pt x="388" y="374"/>
                  </a:lnTo>
                  <a:lnTo>
                    <a:pt x="388" y="377"/>
                  </a:lnTo>
                  <a:lnTo>
                    <a:pt x="388" y="381"/>
                  </a:lnTo>
                  <a:lnTo>
                    <a:pt x="389" y="385"/>
                  </a:lnTo>
                  <a:lnTo>
                    <a:pt x="389" y="389"/>
                  </a:lnTo>
                  <a:lnTo>
                    <a:pt x="392" y="399"/>
                  </a:lnTo>
                  <a:lnTo>
                    <a:pt x="395" y="409"/>
                  </a:lnTo>
                  <a:lnTo>
                    <a:pt x="398" y="419"/>
                  </a:lnTo>
                  <a:lnTo>
                    <a:pt x="402" y="429"/>
                  </a:lnTo>
                  <a:lnTo>
                    <a:pt x="405" y="433"/>
                  </a:lnTo>
                  <a:lnTo>
                    <a:pt x="407" y="437"/>
                  </a:lnTo>
                  <a:lnTo>
                    <a:pt x="409" y="440"/>
                  </a:lnTo>
                  <a:lnTo>
                    <a:pt x="410" y="442"/>
                  </a:lnTo>
                  <a:lnTo>
                    <a:pt x="413" y="444"/>
                  </a:lnTo>
                  <a:lnTo>
                    <a:pt x="414" y="446"/>
                  </a:lnTo>
                  <a:lnTo>
                    <a:pt x="416" y="446"/>
                  </a:lnTo>
                  <a:lnTo>
                    <a:pt x="418" y="447"/>
                  </a:lnTo>
                  <a:lnTo>
                    <a:pt x="421" y="447"/>
                  </a:lnTo>
                  <a:lnTo>
                    <a:pt x="423" y="447"/>
                  </a:lnTo>
                  <a:lnTo>
                    <a:pt x="425" y="446"/>
                  </a:lnTo>
                  <a:lnTo>
                    <a:pt x="427" y="446"/>
                  </a:lnTo>
                  <a:lnTo>
                    <a:pt x="427" y="446"/>
                  </a:lnTo>
                  <a:close/>
                  <a:moveTo>
                    <a:pt x="425" y="438"/>
                  </a:moveTo>
                  <a:lnTo>
                    <a:pt x="422" y="438"/>
                  </a:lnTo>
                  <a:lnTo>
                    <a:pt x="421" y="438"/>
                  </a:lnTo>
                  <a:lnTo>
                    <a:pt x="419" y="438"/>
                  </a:lnTo>
                  <a:lnTo>
                    <a:pt x="417" y="438"/>
                  </a:lnTo>
                  <a:lnTo>
                    <a:pt x="417" y="437"/>
                  </a:lnTo>
                  <a:lnTo>
                    <a:pt x="416" y="436"/>
                  </a:lnTo>
                  <a:lnTo>
                    <a:pt x="414" y="434"/>
                  </a:lnTo>
                  <a:lnTo>
                    <a:pt x="413" y="432"/>
                  </a:lnTo>
                  <a:lnTo>
                    <a:pt x="411" y="430"/>
                  </a:lnTo>
                  <a:lnTo>
                    <a:pt x="410" y="427"/>
                  </a:lnTo>
                  <a:lnTo>
                    <a:pt x="408" y="423"/>
                  </a:lnTo>
                  <a:lnTo>
                    <a:pt x="405" y="417"/>
                  </a:lnTo>
                  <a:lnTo>
                    <a:pt x="404" y="411"/>
                  </a:lnTo>
                  <a:lnTo>
                    <a:pt x="401" y="405"/>
                  </a:lnTo>
                  <a:lnTo>
                    <a:pt x="400" y="401"/>
                  </a:lnTo>
                  <a:lnTo>
                    <a:pt x="398" y="395"/>
                  </a:lnTo>
                  <a:lnTo>
                    <a:pt x="397" y="389"/>
                  </a:lnTo>
                  <a:lnTo>
                    <a:pt x="396" y="386"/>
                  </a:lnTo>
                  <a:lnTo>
                    <a:pt x="396" y="382"/>
                  </a:lnTo>
                  <a:lnTo>
                    <a:pt x="395" y="380"/>
                  </a:lnTo>
                  <a:lnTo>
                    <a:pt x="395" y="377"/>
                  </a:lnTo>
                  <a:lnTo>
                    <a:pt x="396" y="375"/>
                  </a:lnTo>
                  <a:lnTo>
                    <a:pt x="396" y="373"/>
                  </a:lnTo>
                  <a:lnTo>
                    <a:pt x="396" y="372"/>
                  </a:lnTo>
                  <a:lnTo>
                    <a:pt x="397" y="370"/>
                  </a:lnTo>
                  <a:lnTo>
                    <a:pt x="397" y="369"/>
                  </a:lnTo>
                  <a:lnTo>
                    <a:pt x="399" y="368"/>
                  </a:lnTo>
                  <a:lnTo>
                    <a:pt x="401" y="366"/>
                  </a:lnTo>
                  <a:lnTo>
                    <a:pt x="403" y="365"/>
                  </a:lnTo>
                  <a:lnTo>
                    <a:pt x="405" y="365"/>
                  </a:lnTo>
                  <a:lnTo>
                    <a:pt x="407" y="366"/>
                  </a:lnTo>
                  <a:lnTo>
                    <a:pt x="408" y="367"/>
                  </a:lnTo>
                  <a:lnTo>
                    <a:pt x="409" y="368"/>
                  </a:lnTo>
                  <a:lnTo>
                    <a:pt x="410" y="369"/>
                  </a:lnTo>
                  <a:lnTo>
                    <a:pt x="412" y="370"/>
                  </a:lnTo>
                  <a:lnTo>
                    <a:pt x="413" y="372"/>
                  </a:lnTo>
                  <a:lnTo>
                    <a:pt x="414" y="374"/>
                  </a:lnTo>
                  <a:lnTo>
                    <a:pt x="416" y="377"/>
                  </a:lnTo>
                  <a:lnTo>
                    <a:pt x="417" y="381"/>
                  </a:lnTo>
                  <a:lnTo>
                    <a:pt x="420" y="385"/>
                  </a:lnTo>
                  <a:lnTo>
                    <a:pt x="421" y="391"/>
                  </a:lnTo>
                  <a:lnTo>
                    <a:pt x="423" y="396"/>
                  </a:lnTo>
                  <a:lnTo>
                    <a:pt x="425" y="401"/>
                  </a:lnTo>
                  <a:lnTo>
                    <a:pt x="427" y="408"/>
                  </a:lnTo>
                  <a:lnTo>
                    <a:pt x="429" y="414"/>
                  </a:lnTo>
                  <a:lnTo>
                    <a:pt x="429" y="418"/>
                  </a:lnTo>
                  <a:lnTo>
                    <a:pt x="430" y="421"/>
                  </a:lnTo>
                  <a:lnTo>
                    <a:pt x="430" y="425"/>
                  </a:lnTo>
                  <a:lnTo>
                    <a:pt x="430" y="427"/>
                  </a:lnTo>
                  <a:lnTo>
                    <a:pt x="430" y="429"/>
                  </a:lnTo>
                  <a:lnTo>
                    <a:pt x="430" y="431"/>
                  </a:lnTo>
                  <a:lnTo>
                    <a:pt x="429" y="433"/>
                  </a:lnTo>
                  <a:lnTo>
                    <a:pt x="429" y="434"/>
                  </a:lnTo>
                  <a:lnTo>
                    <a:pt x="429" y="435"/>
                  </a:lnTo>
                  <a:lnTo>
                    <a:pt x="427" y="437"/>
                  </a:lnTo>
                  <a:lnTo>
                    <a:pt x="425" y="438"/>
                  </a:lnTo>
                  <a:lnTo>
                    <a:pt x="425" y="438"/>
                  </a:lnTo>
                  <a:close/>
                  <a:moveTo>
                    <a:pt x="454" y="434"/>
                  </a:moveTo>
                  <a:lnTo>
                    <a:pt x="421" y="349"/>
                  </a:lnTo>
                  <a:lnTo>
                    <a:pt x="448" y="334"/>
                  </a:lnTo>
                  <a:lnTo>
                    <a:pt x="452" y="343"/>
                  </a:lnTo>
                  <a:lnTo>
                    <a:pt x="431" y="353"/>
                  </a:lnTo>
                  <a:lnTo>
                    <a:pt x="441" y="377"/>
                  </a:lnTo>
                  <a:lnTo>
                    <a:pt x="459" y="367"/>
                  </a:lnTo>
                  <a:lnTo>
                    <a:pt x="462" y="375"/>
                  </a:lnTo>
                  <a:lnTo>
                    <a:pt x="444" y="385"/>
                  </a:lnTo>
                  <a:lnTo>
                    <a:pt x="461" y="430"/>
                  </a:lnTo>
                  <a:lnTo>
                    <a:pt x="454" y="434"/>
                  </a:lnTo>
                  <a:lnTo>
                    <a:pt x="454" y="434"/>
                  </a:lnTo>
                  <a:close/>
                  <a:moveTo>
                    <a:pt x="471" y="330"/>
                  </a:moveTo>
                  <a:lnTo>
                    <a:pt x="484" y="321"/>
                  </a:lnTo>
                  <a:lnTo>
                    <a:pt x="526" y="392"/>
                  </a:lnTo>
                  <a:lnTo>
                    <a:pt x="533" y="388"/>
                  </a:lnTo>
                  <a:lnTo>
                    <a:pt x="490" y="317"/>
                  </a:lnTo>
                  <a:lnTo>
                    <a:pt x="503" y="308"/>
                  </a:lnTo>
                  <a:lnTo>
                    <a:pt x="498" y="301"/>
                  </a:lnTo>
                  <a:lnTo>
                    <a:pt x="466" y="323"/>
                  </a:lnTo>
                  <a:lnTo>
                    <a:pt x="471" y="330"/>
                  </a:lnTo>
                  <a:lnTo>
                    <a:pt x="471" y="330"/>
                  </a:lnTo>
                  <a:close/>
                  <a:moveTo>
                    <a:pt x="551" y="375"/>
                  </a:moveTo>
                  <a:lnTo>
                    <a:pt x="503" y="297"/>
                  </a:lnTo>
                  <a:lnTo>
                    <a:pt x="527" y="277"/>
                  </a:lnTo>
                  <a:lnTo>
                    <a:pt x="532" y="284"/>
                  </a:lnTo>
                  <a:lnTo>
                    <a:pt x="514" y="299"/>
                  </a:lnTo>
                  <a:lnTo>
                    <a:pt x="529" y="324"/>
                  </a:lnTo>
                  <a:lnTo>
                    <a:pt x="542" y="312"/>
                  </a:lnTo>
                  <a:lnTo>
                    <a:pt x="547" y="319"/>
                  </a:lnTo>
                  <a:lnTo>
                    <a:pt x="533" y="331"/>
                  </a:lnTo>
                  <a:lnTo>
                    <a:pt x="553" y="363"/>
                  </a:lnTo>
                  <a:lnTo>
                    <a:pt x="572" y="346"/>
                  </a:lnTo>
                  <a:lnTo>
                    <a:pt x="576" y="353"/>
                  </a:lnTo>
                  <a:lnTo>
                    <a:pt x="551" y="375"/>
                  </a:lnTo>
                  <a:lnTo>
                    <a:pt x="551" y="375"/>
                  </a:lnTo>
                  <a:close/>
                  <a:moveTo>
                    <a:pt x="588" y="306"/>
                  </a:moveTo>
                  <a:lnTo>
                    <a:pt x="591" y="311"/>
                  </a:lnTo>
                  <a:lnTo>
                    <a:pt x="593" y="315"/>
                  </a:lnTo>
                  <a:lnTo>
                    <a:pt x="595" y="319"/>
                  </a:lnTo>
                  <a:lnTo>
                    <a:pt x="595" y="321"/>
                  </a:lnTo>
                  <a:lnTo>
                    <a:pt x="595" y="324"/>
                  </a:lnTo>
                  <a:lnTo>
                    <a:pt x="595" y="326"/>
                  </a:lnTo>
                  <a:lnTo>
                    <a:pt x="594" y="328"/>
                  </a:lnTo>
                  <a:lnTo>
                    <a:pt x="593" y="329"/>
                  </a:lnTo>
                  <a:lnTo>
                    <a:pt x="590" y="330"/>
                  </a:lnTo>
                  <a:lnTo>
                    <a:pt x="589" y="332"/>
                  </a:lnTo>
                  <a:lnTo>
                    <a:pt x="588" y="332"/>
                  </a:lnTo>
                  <a:lnTo>
                    <a:pt x="586" y="332"/>
                  </a:lnTo>
                  <a:lnTo>
                    <a:pt x="585" y="331"/>
                  </a:lnTo>
                  <a:lnTo>
                    <a:pt x="583" y="330"/>
                  </a:lnTo>
                  <a:lnTo>
                    <a:pt x="581" y="330"/>
                  </a:lnTo>
                  <a:lnTo>
                    <a:pt x="580" y="329"/>
                  </a:lnTo>
                  <a:lnTo>
                    <a:pt x="577" y="327"/>
                  </a:lnTo>
                  <a:lnTo>
                    <a:pt x="575" y="325"/>
                  </a:lnTo>
                  <a:lnTo>
                    <a:pt x="573" y="322"/>
                  </a:lnTo>
                  <a:lnTo>
                    <a:pt x="569" y="317"/>
                  </a:lnTo>
                  <a:lnTo>
                    <a:pt x="565" y="313"/>
                  </a:lnTo>
                  <a:lnTo>
                    <a:pt x="561" y="309"/>
                  </a:lnTo>
                  <a:lnTo>
                    <a:pt x="557" y="304"/>
                  </a:lnTo>
                  <a:lnTo>
                    <a:pt x="553" y="298"/>
                  </a:lnTo>
                  <a:lnTo>
                    <a:pt x="550" y="293"/>
                  </a:lnTo>
                  <a:lnTo>
                    <a:pt x="548" y="289"/>
                  </a:lnTo>
                  <a:lnTo>
                    <a:pt x="546" y="286"/>
                  </a:lnTo>
                  <a:lnTo>
                    <a:pt x="545" y="283"/>
                  </a:lnTo>
                  <a:lnTo>
                    <a:pt x="545" y="281"/>
                  </a:lnTo>
                  <a:lnTo>
                    <a:pt x="544" y="279"/>
                  </a:lnTo>
                  <a:lnTo>
                    <a:pt x="544" y="277"/>
                  </a:lnTo>
                  <a:lnTo>
                    <a:pt x="544" y="275"/>
                  </a:lnTo>
                  <a:lnTo>
                    <a:pt x="544" y="274"/>
                  </a:lnTo>
                  <a:lnTo>
                    <a:pt x="544" y="273"/>
                  </a:lnTo>
                  <a:lnTo>
                    <a:pt x="545" y="270"/>
                  </a:lnTo>
                  <a:lnTo>
                    <a:pt x="546" y="269"/>
                  </a:lnTo>
                  <a:lnTo>
                    <a:pt x="548" y="268"/>
                  </a:lnTo>
                  <a:lnTo>
                    <a:pt x="549" y="266"/>
                  </a:lnTo>
                  <a:lnTo>
                    <a:pt x="551" y="265"/>
                  </a:lnTo>
                  <a:lnTo>
                    <a:pt x="553" y="266"/>
                  </a:lnTo>
                  <a:lnTo>
                    <a:pt x="555" y="267"/>
                  </a:lnTo>
                  <a:lnTo>
                    <a:pt x="557" y="269"/>
                  </a:lnTo>
                  <a:lnTo>
                    <a:pt x="561" y="271"/>
                  </a:lnTo>
                  <a:lnTo>
                    <a:pt x="564" y="275"/>
                  </a:lnTo>
                  <a:lnTo>
                    <a:pt x="569" y="269"/>
                  </a:lnTo>
                  <a:lnTo>
                    <a:pt x="565" y="265"/>
                  </a:lnTo>
                  <a:lnTo>
                    <a:pt x="562" y="261"/>
                  </a:lnTo>
                  <a:lnTo>
                    <a:pt x="560" y="260"/>
                  </a:lnTo>
                  <a:lnTo>
                    <a:pt x="558" y="259"/>
                  </a:lnTo>
                  <a:lnTo>
                    <a:pt x="557" y="258"/>
                  </a:lnTo>
                  <a:lnTo>
                    <a:pt x="555" y="257"/>
                  </a:lnTo>
                  <a:lnTo>
                    <a:pt x="553" y="257"/>
                  </a:lnTo>
                  <a:lnTo>
                    <a:pt x="551" y="257"/>
                  </a:lnTo>
                  <a:lnTo>
                    <a:pt x="549" y="257"/>
                  </a:lnTo>
                  <a:lnTo>
                    <a:pt x="548" y="258"/>
                  </a:lnTo>
                  <a:lnTo>
                    <a:pt x="546" y="258"/>
                  </a:lnTo>
                  <a:lnTo>
                    <a:pt x="545" y="260"/>
                  </a:lnTo>
                  <a:lnTo>
                    <a:pt x="543" y="261"/>
                  </a:lnTo>
                  <a:lnTo>
                    <a:pt x="541" y="262"/>
                  </a:lnTo>
                  <a:lnTo>
                    <a:pt x="540" y="264"/>
                  </a:lnTo>
                  <a:lnTo>
                    <a:pt x="538" y="266"/>
                  </a:lnTo>
                  <a:lnTo>
                    <a:pt x="537" y="269"/>
                  </a:lnTo>
                  <a:lnTo>
                    <a:pt x="537" y="271"/>
                  </a:lnTo>
                  <a:lnTo>
                    <a:pt x="537" y="273"/>
                  </a:lnTo>
                  <a:lnTo>
                    <a:pt x="536" y="276"/>
                  </a:lnTo>
                  <a:lnTo>
                    <a:pt x="536" y="278"/>
                  </a:lnTo>
                  <a:lnTo>
                    <a:pt x="537" y="281"/>
                  </a:lnTo>
                  <a:lnTo>
                    <a:pt x="537" y="284"/>
                  </a:lnTo>
                  <a:lnTo>
                    <a:pt x="539" y="288"/>
                  </a:lnTo>
                  <a:lnTo>
                    <a:pt x="541" y="292"/>
                  </a:lnTo>
                  <a:lnTo>
                    <a:pt x="544" y="297"/>
                  </a:lnTo>
                  <a:lnTo>
                    <a:pt x="546" y="301"/>
                  </a:lnTo>
                  <a:lnTo>
                    <a:pt x="549" y="305"/>
                  </a:lnTo>
                  <a:lnTo>
                    <a:pt x="552" y="310"/>
                  </a:lnTo>
                  <a:lnTo>
                    <a:pt x="555" y="314"/>
                  </a:lnTo>
                  <a:lnTo>
                    <a:pt x="562" y="322"/>
                  </a:lnTo>
                  <a:lnTo>
                    <a:pt x="569" y="329"/>
                  </a:lnTo>
                  <a:lnTo>
                    <a:pt x="572" y="333"/>
                  </a:lnTo>
                  <a:lnTo>
                    <a:pt x="575" y="336"/>
                  </a:lnTo>
                  <a:lnTo>
                    <a:pt x="578" y="338"/>
                  </a:lnTo>
                  <a:lnTo>
                    <a:pt x="581" y="339"/>
                  </a:lnTo>
                  <a:lnTo>
                    <a:pt x="583" y="340"/>
                  </a:lnTo>
                  <a:lnTo>
                    <a:pt x="585" y="341"/>
                  </a:lnTo>
                  <a:lnTo>
                    <a:pt x="587" y="341"/>
                  </a:lnTo>
                  <a:lnTo>
                    <a:pt x="589" y="340"/>
                  </a:lnTo>
                  <a:lnTo>
                    <a:pt x="592" y="340"/>
                  </a:lnTo>
                  <a:lnTo>
                    <a:pt x="593" y="338"/>
                  </a:lnTo>
                  <a:lnTo>
                    <a:pt x="596" y="337"/>
                  </a:lnTo>
                  <a:lnTo>
                    <a:pt x="597" y="336"/>
                  </a:lnTo>
                  <a:lnTo>
                    <a:pt x="599" y="334"/>
                  </a:lnTo>
                  <a:lnTo>
                    <a:pt x="600" y="333"/>
                  </a:lnTo>
                  <a:lnTo>
                    <a:pt x="601" y="330"/>
                  </a:lnTo>
                  <a:lnTo>
                    <a:pt x="601" y="329"/>
                  </a:lnTo>
                  <a:lnTo>
                    <a:pt x="602" y="327"/>
                  </a:lnTo>
                  <a:lnTo>
                    <a:pt x="603" y="325"/>
                  </a:lnTo>
                  <a:lnTo>
                    <a:pt x="603" y="322"/>
                  </a:lnTo>
                  <a:lnTo>
                    <a:pt x="603" y="321"/>
                  </a:lnTo>
                  <a:lnTo>
                    <a:pt x="602" y="318"/>
                  </a:lnTo>
                  <a:lnTo>
                    <a:pt x="601" y="316"/>
                  </a:lnTo>
                  <a:lnTo>
                    <a:pt x="601" y="313"/>
                  </a:lnTo>
                  <a:lnTo>
                    <a:pt x="600" y="311"/>
                  </a:lnTo>
                  <a:lnTo>
                    <a:pt x="597" y="306"/>
                  </a:lnTo>
                  <a:lnTo>
                    <a:pt x="593" y="301"/>
                  </a:lnTo>
                  <a:lnTo>
                    <a:pt x="588" y="306"/>
                  </a:lnTo>
                  <a:lnTo>
                    <a:pt x="588" y="306"/>
                  </a:lnTo>
                  <a:close/>
                  <a:moveTo>
                    <a:pt x="642" y="284"/>
                  </a:moveTo>
                  <a:lnTo>
                    <a:pt x="579" y="218"/>
                  </a:lnTo>
                  <a:lnTo>
                    <a:pt x="573" y="225"/>
                  </a:lnTo>
                  <a:lnTo>
                    <a:pt x="603" y="253"/>
                  </a:lnTo>
                  <a:lnTo>
                    <a:pt x="589" y="271"/>
                  </a:lnTo>
                  <a:lnTo>
                    <a:pt x="560" y="241"/>
                  </a:lnTo>
                  <a:lnTo>
                    <a:pt x="555" y="248"/>
                  </a:lnTo>
                  <a:lnTo>
                    <a:pt x="617" y="313"/>
                  </a:lnTo>
                  <a:lnTo>
                    <a:pt x="622" y="307"/>
                  </a:lnTo>
                  <a:lnTo>
                    <a:pt x="594" y="277"/>
                  </a:lnTo>
                  <a:lnTo>
                    <a:pt x="609" y="260"/>
                  </a:lnTo>
                  <a:lnTo>
                    <a:pt x="637" y="290"/>
                  </a:lnTo>
                  <a:lnTo>
                    <a:pt x="642" y="284"/>
                  </a:lnTo>
                  <a:lnTo>
                    <a:pt x="642" y="284"/>
                  </a:lnTo>
                  <a:close/>
                  <a:moveTo>
                    <a:pt x="668" y="249"/>
                  </a:moveTo>
                  <a:lnTo>
                    <a:pt x="596" y="215"/>
                  </a:lnTo>
                  <a:lnTo>
                    <a:pt x="654" y="268"/>
                  </a:lnTo>
                  <a:lnTo>
                    <a:pt x="650" y="274"/>
                  </a:lnTo>
                  <a:lnTo>
                    <a:pt x="582" y="213"/>
                  </a:lnTo>
                  <a:lnTo>
                    <a:pt x="589" y="202"/>
                  </a:lnTo>
                  <a:lnTo>
                    <a:pt x="650" y="233"/>
                  </a:lnTo>
                  <a:lnTo>
                    <a:pt x="600" y="188"/>
                  </a:lnTo>
                  <a:lnTo>
                    <a:pt x="604" y="181"/>
                  </a:lnTo>
                  <a:lnTo>
                    <a:pt x="673" y="241"/>
                  </a:lnTo>
                  <a:lnTo>
                    <a:pt x="668" y="249"/>
                  </a:lnTo>
                  <a:lnTo>
                    <a:pt x="668" y="249"/>
                  </a:lnTo>
                  <a:close/>
                  <a:moveTo>
                    <a:pt x="690" y="213"/>
                  </a:moveTo>
                  <a:lnTo>
                    <a:pt x="689" y="215"/>
                  </a:lnTo>
                  <a:lnTo>
                    <a:pt x="687" y="217"/>
                  </a:lnTo>
                  <a:lnTo>
                    <a:pt x="686" y="219"/>
                  </a:lnTo>
                  <a:lnTo>
                    <a:pt x="683" y="220"/>
                  </a:lnTo>
                  <a:lnTo>
                    <a:pt x="682" y="221"/>
                  </a:lnTo>
                  <a:lnTo>
                    <a:pt x="679" y="221"/>
                  </a:lnTo>
                  <a:lnTo>
                    <a:pt x="678" y="222"/>
                  </a:lnTo>
                  <a:lnTo>
                    <a:pt x="675" y="222"/>
                  </a:lnTo>
                  <a:lnTo>
                    <a:pt x="672" y="221"/>
                  </a:lnTo>
                  <a:lnTo>
                    <a:pt x="668" y="220"/>
                  </a:lnTo>
                  <a:lnTo>
                    <a:pt x="665" y="218"/>
                  </a:lnTo>
                  <a:lnTo>
                    <a:pt x="660" y="216"/>
                  </a:lnTo>
                  <a:lnTo>
                    <a:pt x="650" y="210"/>
                  </a:lnTo>
                  <a:lnTo>
                    <a:pt x="642" y="205"/>
                  </a:lnTo>
                  <a:lnTo>
                    <a:pt x="638" y="202"/>
                  </a:lnTo>
                  <a:lnTo>
                    <a:pt x="634" y="199"/>
                  </a:lnTo>
                  <a:lnTo>
                    <a:pt x="630" y="195"/>
                  </a:lnTo>
                  <a:lnTo>
                    <a:pt x="626" y="192"/>
                  </a:lnTo>
                  <a:lnTo>
                    <a:pt x="622" y="189"/>
                  </a:lnTo>
                  <a:lnTo>
                    <a:pt x="619" y="185"/>
                  </a:lnTo>
                  <a:lnTo>
                    <a:pt x="617" y="182"/>
                  </a:lnTo>
                  <a:lnTo>
                    <a:pt x="615" y="179"/>
                  </a:lnTo>
                  <a:lnTo>
                    <a:pt x="614" y="177"/>
                  </a:lnTo>
                  <a:lnTo>
                    <a:pt x="613" y="174"/>
                  </a:lnTo>
                  <a:lnTo>
                    <a:pt x="613" y="172"/>
                  </a:lnTo>
                  <a:lnTo>
                    <a:pt x="613" y="169"/>
                  </a:lnTo>
                  <a:lnTo>
                    <a:pt x="613" y="167"/>
                  </a:lnTo>
                  <a:lnTo>
                    <a:pt x="613" y="165"/>
                  </a:lnTo>
                  <a:lnTo>
                    <a:pt x="614" y="162"/>
                  </a:lnTo>
                  <a:lnTo>
                    <a:pt x="615" y="160"/>
                  </a:lnTo>
                  <a:lnTo>
                    <a:pt x="616" y="157"/>
                  </a:lnTo>
                  <a:lnTo>
                    <a:pt x="618" y="156"/>
                  </a:lnTo>
                  <a:lnTo>
                    <a:pt x="620" y="153"/>
                  </a:lnTo>
                  <a:lnTo>
                    <a:pt x="622" y="153"/>
                  </a:lnTo>
                  <a:lnTo>
                    <a:pt x="623" y="151"/>
                  </a:lnTo>
                  <a:lnTo>
                    <a:pt x="626" y="151"/>
                  </a:lnTo>
                  <a:lnTo>
                    <a:pt x="627" y="151"/>
                  </a:lnTo>
                  <a:lnTo>
                    <a:pt x="630" y="151"/>
                  </a:lnTo>
                  <a:lnTo>
                    <a:pt x="633" y="151"/>
                  </a:lnTo>
                  <a:lnTo>
                    <a:pt x="637" y="153"/>
                  </a:lnTo>
                  <a:lnTo>
                    <a:pt x="640" y="154"/>
                  </a:lnTo>
                  <a:lnTo>
                    <a:pt x="644" y="157"/>
                  </a:lnTo>
                  <a:lnTo>
                    <a:pt x="654" y="161"/>
                  </a:lnTo>
                  <a:lnTo>
                    <a:pt x="662" y="167"/>
                  </a:lnTo>
                  <a:lnTo>
                    <a:pt x="670" y="173"/>
                  </a:lnTo>
                  <a:lnTo>
                    <a:pt x="678" y="181"/>
                  </a:lnTo>
                  <a:lnTo>
                    <a:pt x="682" y="184"/>
                  </a:lnTo>
                  <a:lnTo>
                    <a:pt x="686" y="188"/>
                  </a:lnTo>
                  <a:lnTo>
                    <a:pt x="688" y="190"/>
                  </a:lnTo>
                  <a:lnTo>
                    <a:pt x="690" y="193"/>
                  </a:lnTo>
                  <a:lnTo>
                    <a:pt x="691" y="196"/>
                  </a:lnTo>
                  <a:lnTo>
                    <a:pt x="692" y="198"/>
                  </a:lnTo>
                  <a:lnTo>
                    <a:pt x="692" y="201"/>
                  </a:lnTo>
                  <a:lnTo>
                    <a:pt x="692" y="203"/>
                  </a:lnTo>
                  <a:lnTo>
                    <a:pt x="692" y="205"/>
                  </a:lnTo>
                  <a:lnTo>
                    <a:pt x="692" y="208"/>
                  </a:lnTo>
                  <a:lnTo>
                    <a:pt x="691" y="210"/>
                  </a:lnTo>
                  <a:lnTo>
                    <a:pt x="690" y="213"/>
                  </a:lnTo>
                  <a:lnTo>
                    <a:pt x="690" y="213"/>
                  </a:lnTo>
                  <a:close/>
                  <a:moveTo>
                    <a:pt x="684" y="209"/>
                  </a:moveTo>
                  <a:lnTo>
                    <a:pt x="685" y="206"/>
                  </a:lnTo>
                  <a:lnTo>
                    <a:pt x="685" y="204"/>
                  </a:lnTo>
                  <a:lnTo>
                    <a:pt x="685" y="202"/>
                  </a:lnTo>
                  <a:lnTo>
                    <a:pt x="685" y="201"/>
                  </a:lnTo>
                  <a:lnTo>
                    <a:pt x="684" y="199"/>
                  </a:lnTo>
                  <a:lnTo>
                    <a:pt x="683" y="197"/>
                  </a:lnTo>
                  <a:lnTo>
                    <a:pt x="682" y="196"/>
                  </a:lnTo>
                  <a:lnTo>
                    <a:pt x="681" y="193"/>
                  </a:lnTo>
                  <a:lnTo>
                    <a:pt x="679" y="192"/>
                  </a:lnTo>
                  <a:lnTo>
                    <a:pt x="678" y="189"/>
                  </a:lnTo>
                  <a:lnTo>
                    <a:pt x="674" y="186"/>
                  </a:lnTo>
                  <a:lnTo>
                    <a:pt x="668" y="182"/>
                  </a:lnTo>
                  <a:lnTo>
                    <a:pt x="662" y="178"/>
                  </a:lnTo>
                  <a:lnTo>
                    <a:pt x="658" y="175"/>
                  </a:lnTo>
                  <a:lnTo>
                    <a:pt x="654" y="171"/>
                  </a:lnTo>
                  <a:lnTo>
                    <a:pt x="648" y="168"/>
                  </a:lnTo>
                  <a:lnTo>
                    <a:pt x="642" y="164"/>
                  </a:lnTo>
                  <a:lnTo>
                    <a:pt x="638" y="162"/>
                  </a:lnTo>
                  <a:lnTo>
                    <a:pt x="636" y="161"/>
                  </a:lnTo>
                  <a:lnTo>
                    <a:pt x="634" y="160"/>
                  </a:lnTo>
                  <a:lnTo>
                    <a:pt x="632" y="160"/>
                  </a:lnTo>
                  <a:lnTo>
                    <a:pt x="630" y="159"/>
                  </a:lnTo>
                  <a:lnTo>
                    <a:pt x="628" y="159"/>
                  </a:lnTo>
                  <a:lnTo>
                    <a:pt x="627" y="160"/>
                  </a:lnTo>
                  <a:lnTo>
                    <a:pt x="626" y="160"/>
                  </a:lnTo>
                  <a:lnTo>
                    <a:pt x="625" y="161"/>
                  </a:lnTo>
                  <a:lnTo>
                    <a:pt x="623" y="162"/>
                  </a:lnTo>
                  <a:lnTo>
                    <a:pt x="622" y="164"/>
                  </a:lnTo>
                  <a:lnTo>
                    <a:pt x="620" y="166"/>
                  </a:lnTo>
                  <a:lnTo>
                    <a:pt x="620" y="169"/>
                  </a:lnTo>
                  <a:lnTo>
                    <a:pt x="620" y="170"/>
                  </a:lnTo>
                  <a:lnTo>
                    <a:pt x="620" y="172"/>
                  </a:lnTo>
                  <a:lnTo>
                    <a:pt x="621" y="173"/>
                  </a:lnTo>
                  <a:lnTo>
                    <a:pt x="622" y="175"/>
                  </a:lnTo>
                  <a:lnTo>
                    <a:pt x="622" y="177"/>
                  </a:lnTo>
                  <a:lnTo>
                    <a:pt x="624" y="178"/>
                  </a:lnTo>
                  <a:lnTo>
                    <a:pt x="626" y="181"/>
                  </a:lnTo>
                  <a:lnTo>
                    <a:pt x="627" y="183"/>
                  </a:lnTo>
                  <a:lnTo>
                    <a:pt x="631" y="186"/>
                  </a:lnTo>
                  <a:lnTo>
                    <a:pt x="636" y="189"/>
                  </a:lnTo>
                  <a:lnTo>
                    <a:pt x="642" y="194"/>
                  </a:lnTo>
                  <a:lnTo>
                    <a:pt x="646" y="197"/>
                  </a:lnTo>
                  <a:lnTo>
                    <a:pt x="650" y="201"/>
                  </a:lnTo>
                  <a:lnTo>
                    <a:pt x="655" y="204"/>
                  </a:lnTo>
                  <a:lnTo>
                    <a:pt x="660" y="206"/>
                  </a:lnTo>
                  <a:lnTo>
                    <a:pt x="664" y="208"/>
                  </a:lnTo>
                  <a:lnTo>
                    <a:pt x="666" y="209"/>
                  </a:lnTo>
                  <a:lnTo>
                    <a:pt x="670" y="211"/>
                  </a:lnTo>
                  <a:lnTo>
                    <a:pt x="673" y="213"/>
                  </a:lnTo>
                  <a:lnTo>
                    <a:pt x="675" y="213"/>
                  </a:lnTo>
                  <a:lnTo>
                    <a:pt x="677" y="213"/>
                  </a:lnTo>
                  <a:lnTo>
                    <a:pt x="678" y="213"/>
                  </a:lnTo>
                  <a:lnTo>
                    <a:pt x="679" y="213"/>
                  </a:lnTo>
                  <a:lnTo>
                    <a:pt x="681" y="212"/>
                  </a:lnTo>
                  <a:lnTo>
                    <a:pt x="682" y="210"/>
                  </a:lnTo>
                  <a:lnTo>
                    <a:pt x="684" y="209"/>
                  </a:lnTo>
                  <a:lnTo>
                    <a:pt x="684" y="209"/>
                  </a:lnTo>
                  <a:close/>
                  <a:moveTo>
                    <a:pt x="630" y="130"/>
                  </a:moveTo>
                  <a:lnTo>
                    <a:pt x="626" y="137"/>
                  </a:lnTo>
                  <a:lnTo>
                    <a:pt x="705" y="183"/>
                  </a:lnTo>
                  <a:lnTo>
                    <a:pt x="718" y="153"/>
                  </a:lnTo>
                  <a:lnTo>
                    <a:pt x="710" y="149"/>
                  </a:lnTo>
                  <a:lnTo>
                    <a:pt x="701" y="171"/>
                  </a:lnTo>
                  <a:lnTo>
                    <a:pt x="630" y="130"/>
                  </a:lnTo>
                  <a:lnTo>
                    <a:pt x="630" y="130"/>
                  </a:lnTo>
                  <a:close/>
                  <a:moveTo>
                    <a:pt x="726" y="133"/>
                  </a:moveTo>
                  <a:lnTo>
                    <a:pt x="725" y="135"/>
                  </a:lnTo>
                  <a:lnTo>
                    <a:pt x="723" y="137"/>
                  </a:lnTo>
                  <a:lnTo>
                    <a:pt x="722" y="139"/>
                  </a:lnTo>
                  <a:lnTo>
                    <a:pt x="720" y="141"/>
                  </a:lnTo>
                  <a:lnTo>
                    <a:pt x="718" y="141"/>
                  </a:lnTo>
                  <a:lnTo>
                    <a:pt x="715" y="142"/>
                  </a:lnTo>
                  <a:lnTo>
                    <a:pt x="713" y="143"/>
                  </a:lnTo>
                  <a:lnTo>
                    <a:pt x="710" y="144"/>
                  </a:lnTo>
                  <a:lnTo>
                    <a:pt x="707" y="144"/>
                  </a:lnTo>
                  <a:lnTo>
                    <a:pt x="704" y="144"/>
                  </a:lnTo>
                  <a:lnTo>
                    <a:pt x="701" y="143"/>
                  </a:lnTo>
                  <a:lnTo>
                    <a:pt x="697" y="143"/>
                  </a:lnTo>
                  <a:lnTo>
                    <a:pt x="692" y="141"/>
                  </a:lnTo>
                  <a:lnTo>
                    <a:pt x="688" y="141"/>
                  </a:lnTo>
                  <a:lnTo>
                    <a:pt x="684" y="139"/>
                  </a:lnTo>
                  <a:lnTo>
                    <a:pt x="679" y="137"/>
                  </a:lnTo>
                  <a:lnTo>
                    <a:pt x="670" y="133"/>
                  </a:lnTo>
                  <a:lnTo>
                    <a:pt x="661" y="129"/>
                  </a:lnTo>
                  <a:lnTo>
                    <a:pt x="656" y="126"/>
                  </a:lnTo>
                  <a:lnTo>
                    <a:pt x="652" y="124"/>
                  </a:lnTo>
                  <a:lnTo>
                    <a:pt x="649" y="121"/>
                  </a:lnTo>
                  <a:lnTo>
                    <a:pt x="647" y="119"/>
                  </a:lnTo>
                  <a:lnTo>
                    <a:pt x="646" y="117"/>
                  </a:lnTo>
                  <a:lnTo>
                    <a:pt x="644" y="114"/>
                  </a:lnTo>
                  <a:lnTo>
                    <a:pt x="642" y="112"/>
                  </a:lnTo>
                  <a:lnTo>
                    <a:pt x="642" y="109"/>
                  </a:lnTo>
                  <a:lnTo>
                    <a:pt x="641" y="106"/>
                  </a:lnTo>
                  <a:lnTo>
                    <a:pt x="641" y="104"/>
                  </a:lnTo>
                  <a:lnTo>
                    <a:pt x="641" y="101"/>
                  </a:lnTo>
                  <a:lnTo>
                    <a:pt x="642" y="98"/>
                  </a:lnTo>
                  <a:lnTo>
                    <a:pt x="642" y="96"/>
                  </a:lnTo>
                  <a:lnTo>
                    <a:pt x="644" y="93"/>
                  </a:lnTo>
                  <a:lnTo>
                    <a:pt x="646" y="92"/>
                  </a:lnTo>
                  <a:lnTo>
                    <a:pt x="647" y="90"/>
                  </a:lnTo>
                  <a:lnTo>
                    <a:pt x="650" y="89"/>
                  </a:lnTo>
                  <a:lnTo>
                    <a:pt x="651" y="88"/>
                  </a:lnTo>
                  <a:lnTo>
                    <a:pt x="654" y="88"/>
                  </a:lnTo>
                  <a:lnTo>
                    <a:pt x="657" y="87"/>
                  </a:lnTo>
                  <a:lnTo>
                    <a:pt x="659" y="87"/>
                  </a:lnTo>
                  <a:lnTo>
                    <a:pt x="663" y="87"/>
                  </a:lnTo>
                  <a:lnTo>
                    <a:pt x="667" y="88"/>
                  </a:lnTo>
                  <a:lnTo>
                    <a:pt x="672" y="89"/>
                  </a:lnTo>
                  <a:lnTo>
                    <a:pt x="682" y="92"/>
                  </a:lnTo>
                  <a:lnTo>
                    <a:pt x="692" y="96"/>
                  </a:lnTo>
                  <a:lnTo>
                    <a:pt x="701" y="100"/>
                  </a:lnTo>
                  <a:lnTo>
                    <a:pt x="709" y="104"/>
                  </a:lnTo>
                  <a:lnTo>
                    <a:pt x="712" y="105"/>
                  </a:lnTo>
                  <a:lnTo>
                    <a:pt x="715" y="108"/>
                  </a:lnTo>
                  <a:lnTo>
                    <a:pt x="718" y="110"/>
                  </a:lnTo>
                  <a:lnTo>
                    <a:pt x="720" y="112"/>
                  </a:lnTo>
                  <a:lnTo>
                    <a:pt x="722" y="114"/>
                  </a:lnTo>
                  <a:lnTo>
                    <a:pt x="723" y="117"/>
                  </a:lnTo>
                  <a:lnTo>
                    <a:pt x="724" y="119"/>
                  </a:lnTo>
                  <a:lnTo>
                    <a:pt x="726" y="122"/>
                  </a:lnTo>
                  <a:lnTo>
                    <a:pt x="726" y="125"/>
                  </a:lnTo>
                  <a:lnTo>
                    <a:pt x="726" y="127"/>
                  </a:lnTo>
                  <a:lnTo>
                    <a:pt x="726" y="130"/>
                  </a:lnTo>
                  <a:lnTo>
                    <a:pt x="726" y="133"/>
                  </a:lnTo>
                  <a:lnTo>
                    <a:pt x="726" y="133"/>
                  </a:lnTo>
                  <a:close/>
                  <a:moveTo>
                    <a:pt x="709" y="135"/>
                  </a:moveTo>
                  <a:lnTo>
                    <a:pt x="707" y="135"/>
                  </a:lnTo>
                  <a:lnTo>
                    <a:pt x="705" y="135"/>
                  </a:lnTo>
                  <a:lnTo>
                    <a:pt x="702" y="135"/>
                  </a:lnTo>
                  <a:lnTo>
                    <a:pt x="700" y="134"/>
                  </a:lnTo>
                  <a:lnTo>
                    <a:pt x="696" y="134"/>
                  </a:lnTo>
                  <a:lnTo>
                    <a:pt x="691" y="133"/>
                  </a:lnTo>
                  <a:lnTo>
                    <a:pt x="686" y="131"/>
                  </a:lnTo>
                  <a:lnTo>
                    <a:pt x="682" y="129"/>
                  </a:lnTo>
                  <a:lnTo>
                    <a:pt x="677" y="127"/>
                  </a:lnTo>
                  <a:lnTo>
                    <a:pt x="670" y="125"/>
                  </a:lnTo>
                  <a:lnTo>
                    <a:pt x="664" y="121"/>
                  </a:lnTo>
                  <a:lnTo>
                    <a:pt x="660" y="119"/>
                  </a:lnTo>
                  <a:lnTo>
                    <a:pt x="655" y="116"/>
                  </a:lnTo>
                  <a:lnTo>
                    <a:pt x="653" y="113"/>
                  </a:lnTo>
                  <a:lnTo>
                    <a:pt x="650" y="110"/>
                  </a:lnTo>
                  <a:lnTo>
                    <a:pt x="650" y="108"/>
                  </a:lnTo>
                  <a:lnTo>
                    <a:pt x="649" y="106"/>
                  </a:lnTo>
                  <a:lnTo>
                    <a:pt x="649" y="105"/>
                  </a:lnTo>
                  <a:lnTo>
                    <a:pt x="649" y="104"/>
                  </a:lnTo>
                  <a:lnTo>
                    <a:pt x="649" y="102"/>
                  </a:lnTo>
                  <a:lnTo>
                    <a:pt x="650" y="101"/>
                  </a:lnTo>
                  <a:lnTo>
                    <a:pt x="650" y="101"/>
                  </a:lnTo>
                  <a:lnTo>
                    <a:pt x="650" y="99"/>
                  </a:lnTo>
                  <a:lnTo>
                    <a:pt x="651" y="98"/>
                  </a:lnTo>
                  <a:lnTo>
                    <a:pt x="653" y="97"/>
                  </a:lnTo>
                  <a:lnTo>
                    <a:pt x="654" y="97"/>
                  </a:lnTo>
                  <a:lnTo>
                    <a:pt x="656" y="96"/>
                  </a:lnTo>
                  <a:lnTo>
                    <a:pt x="658" y="96"/>
                  </a:lnTo>
                  <a:lnTo>
                    <a:pt x="660" y="95"/>
                  </a:lnTo>
                  <a:lnTo>
                    <a:pt x="662" y="95"/>
                  </a:lnTo>
                  <a:lnTo>
                    <a:pt x="664" y="96"/>
                  </a:lnTo>
                  <a:lnTo>
                    <a:pt x="667" y="97"/>
                  </a:lnTo>
                  <a:lnTo>
                    <a:pt x="671" y="97"/>
                  </a:lnTo>
                  <a:lnTo>
                    <a:pt x="678" y="100"/>
                  </a:lnTo>
                  <a:lnTo>
                    <a:pt x="684" y="102"/>
                  </a:lnTo>
                  <a:lnTo>
                    <a:pt x="690" y="104"/>
                  </a:lnTo>
                  <a:lnTo>
                    <a:pt x="694" y="106"/>
                  </a:lnTo>
                  <a:lnTo>
                    <a:pt x="699" y="108"/>
                  </a:lnTo>
                  <a:lnTo>
                    <a:pt x="703" y="110"/>
                  </a:lnTo>
                  <a:lnTo>
                    <a:pt x="706" y="112"/>
                  </a:lnTo>
                  <a:lnTo>
                    <a:pt x="711" y="115"/>
                  </a:lnTo>
                  <a:lnTo>
                    <a:pt x="714" y="117"/>
                  </a:lnTo>
                  <a:lnTo>
                    <a:pt x="715" y="119"/>
                  </a:lnTo>
                  <a:lnTo>
                    <a:pt x="716" y="121"/>
                  </a:lnTo>
                  <a:lnTo>
                    <a:pt x="718" y="121"/>
                  </a:lnTo>
                  <a:lnTo>
                    <a:pt x="718" y="123"/>
                  </a:lnTo>
                  <a:lnTo>
                    <a:pt x="718" y="125"/>
                  </a:lnTo>
                  <a:lnTo>
                    <a:pt x="718" y="126"/>
                  </a:lnTo>
                  <a:lnTo>
                    <a:pt x="719" y="127"/>
                  </a:lnTo>
                  <a:lnTo>
                    <a:pt x="718" y="129"/>
                  </a:lnTo>
                  <a:lnTo>
                    <a:pt x="718" y="129"/>
                  </a:lnTo>
                  <a:lnTo>
                    <a:pt x="718" y="131"/>
                  </a:lnTo>
                  <a:lnTo>
                    <a:pt x="717" y="132"/>
                  </a:lnTo>
                  <a:lnTo>
                    <a:pt x="716" y="133"/>
                  </a:lnTo>
                  <a:lnTo>
                    <a:pt x="714" y="133"/>
                  </a:lnTo>
                  <a:lnTo>
                    <a:pt x="713" y="134"/>
                  </a:lnTo>
                  <a:lnTo>
                    <a:pt x="710" y="135"/>
                  </a:lnTo>
                  <a:lnTo>
                    <a:pt x="709" y="135"/>
                  </a:lnTo>
                  <a:lnTo>
                    <a:pt x="709" y="135"/>
                  </a:lnTo>
                  <a:close/>
                  <a:moveTo>
                    <a:pt x="745" y="59"/>
                  </a:moveTo>
                  <a:lnTo>
                    <a:pt x="701" y="49"/>
                  </a:lnTo>
                  <a:lnTo>
                    <a:pt x="698" y="69"/>
                  </a:lnTo>
                  <a:lnTo>
                    <a:pt x="705" y="71"/>
                  </a:lnTo>
                  <a:lnTo>
                    <a:pt x="706" y="61"/>
                  </a:lnTo>
                  <a:lnTo>
                    <a:pt x="710" y="61"/>
                  </a:lnTo>
                  <a:lnTo>
                    <a:pt x="716" y="62"/>
                  </a:lnTo>
                  <a:lnTo>
                    <a:pt x="721" y="63"/>
                  </a:lnTo>
                  <a:lnTo>
                    <a:pt x="724" y="64"/>
                  </a:lnTo>
                  <a:lnTo>
                    <a:pt x="727" y="65"/>
                  </a:lnTo>
                  <a:lnTo>
                    <a:pt x="730" y="67"/>
                  </a:lnTo>
                  <a:lnTo>
                    <a:pt x="731" y="68"/>
                  </a:lnTo>
                  <a:lnTo>
                    <a:pt x="732" y="69"/>
                  </a:lnTo>
                  <a:lnTo>
                    <a:pt x="733" y="69"/>
                  </a:lnTo>
                  <a:lnTo>
                    <a:pt x="733" y="71"/>
                  </a:lnTo>
                  <a:lnTo>
                    <a:pt x="734" y="72"/>
                  </a:lnTo>
                  <a:lnTo>
                    <a:pt x="734" y="73"/>
                  </a:lnTo>
                  <a:lnTo>
                    <a:pt x="734" y="75"/>
                  </a:lnTo>
                  <a:lnTo>
                    <a:pt x="734" y="77"/>
                  </a:lnTo>
                  <a:lnTo>
                    <a:pt x="733" y="79"/>
                  </a:lnTo>
                  <a:lnTo>
                    <a:pt x="732" y="81"/>
                  </a:lnTo>
                  <a:lnTo>
                    <a:pt x="731" y="82"/>
                  </a:lnTo>
                  <a:lnTo>
                    <a:pt x="730" y="82"/>
                  </a:lnTo>
                  <a:lnTo>
                    <a:pt x="729" y="83"/>
                  </a:lnTo>
                  <a:lnTo>
                    <a:pt x="727" y="84"/>
                  </a:lnTo>
                  <a:lnTo>
                    <a:pt x="724" y="84"/>
                  </a:lnTo>
                  <a:lnTo>
                    <a:pt x="722" y="85"/>
                  </a:lnTo>
                  <a:lnTo>
                    <a:pt x="718" y="85"/>
                  </a:lnTo>
                  <a:lnTo>
                    <a:pt x="714" y="85"/>
                  </a:lnTo>
                  <a:lnTo>
                    <a:pt x="707" y="84"/>
                  </a:lnTo>
                  <a:lnTo>
                    <a:pt x="700" y="83"/>
                  </a:lnTo>
                  <a:lnTo>
                    <a:pt x="692" y="81"/>
                  </a:lnTo>
                  <a:lnTo>
                    <a:pt x="685" y="80"/>
                  </a:lnTo>
                  <a:lnTo>
                    <a:pt x="679" y="77"/>
                  </a:lnTo>
                  <a:lnTo>
                    <a:pt x="674" y="75"/>
                  </a:lnTo>
                  <a:lnTo>
                    <a:pt x="671" y="74"/>
                  </a:lnTo>
                  <a:lnTo>
                    <a:pt x="669" y="73"/>
                  </a:lnTo>
                  <a:lnTo>
                    <a:pt x="667" y="72"/>
                  </a:lnTo>
                  <a:lnTo>
                    <a:pt x="666" y="71"/>
                  </a:lnTo>
                  <a:lnTo>
                    <a:pt x="665" y="69"/>
                  </a:lnTo>
                  <a:lnTo>
                    <a:pt x="664" y="68"/>
                  </a:lnTo>
                  <a:lnTo>
                    <a:pt x="663" y="67"/>
                  </a:lnTo>
                  <a:lnTo>
                    <a:pt x="662" y="65"/>
                  </a:lnTo>
                  <a:lnTo>
                    <a:pt x="662" y="64"/>
                  </a:lnTo>
                  <a:lnTo>
                    <a:pt x="662" y="62"/>
                  </a:lnTo>
                  <a:lnTo>
                    <a:pt x="662" y="61"/>
                  </a:lnTo>
                  <a:lnTo>
                    <a:pt x="662" y="59"/>
                  </a:lnTo>
                  <a:lnTo>
                    <a:pt x="663" y="57"/>
                  </a:lnTo>
                  <a:lnTo>
                    <a:pt x="665" y="56"/>
                  </a:lnTo>
                  <a:lnTo>
                    <a:pt x="666" y="55"/>
                  </a:lnTo>
                  <a:lnTo>
                    <a:pt x="668" y="54"/>
                  </a:lnTo>
                  <a:lnTo>
                    <a:pt x="670" y="53"/>
                  </a:lnTo>
                  <a:lnTo>
                    <a:pt x="673" y="53"/>
                  </a:lnTo>
                  <a:lnTo>
                    <a:pt x="676" y="54"/>
                  </a:lnTo>
                  <a:lnTo>
                    <a:pt x="679" y="54"/>
                  </a:lnTo>
                  <a:lnTo>
                    <a:pt x="681" y="46"/>
                  </a:lnTo>
                  <a:lnTo>
                    <a:pt x="677" y="45"/>
                  </a:lnTo>
                  <a:lnTo>
                    <a:pt x="673" y="45"/>
                  </a:lnTo>
                  <a:lnTo>
                    <a:pt x="669" y="45"/>
                  </a:lnTo>
                  <a:lnTo>
                    <a:pt x="665" y="46"/>
                  </a:lnTo>
                  <a:lnTo>
                    <a:pt x="662" y="47"/>
                  </a:lnTo>
                  <a:lnTo>
                    <a:pt x="661" y="48"/>
                  </a:lnTo>
                  <a:lnTo>
                    <a:pt x="659" y="49"/>
                  </a:lnTo>
                  <a:lnTo>
                    <a:pt x="657" y="51"/>
                  </a:lnTo>
                  <a:lnTo>
                    <a:pt x="655" y="53"/>
                  </a:lnTo>
                  <a:lnTo>
                    <a:pt x="654" y="56"/>
                  </a:lnTo>
                  <a:lnTo>
                    <a:pt x="654" y="57"/>
                  </a:lnTo>
                  <a:lnTo>
                    <a:pt x="654" y="60"/>
                  </a:lnTo>
                  <a:lnTo>
                    <a:pt x="654" y="62"/>
                  </a:lnTo>
                  <a:lnTo>
                    <a:pt x="654" y="65"/>
                  </a:lnTo>
                  <a:lnTo>
                    <a:pt x="654" y="67"/>
                  </a:lnTo>
                  <a:lnTo>
                    <a:pt x="655" y="69"/>
                  </a:lnTo>
                  <a:lnTo>
                    <a:pt x="656" y="72"/>
                  </a:lnTo>
                  <a:lnTo>
                    <a:pt x="657" y="74"/>
                  </a:lnTo>
                  <a:lnTo>
                    <a:pt x="659" y="76"/>
                  </a:lnTo>
                  <a:lnTo>
                    <a:pt x="661" y="77"/>
                  </a:lnTo>
                  <a:lnTo>
                    <a:pt x="663" y="80"/>
                  </a:lnTo>
                  <a:lnTo>
                    <a:pt x="666" y="81"/>
                  </a:lnTo>
                  <a:lnTo>
                    <a:pt x="670" y="83"/>
                  </a:lnTo>
                  <a:lnTo>
                    <a:pt x="674" y="85"/>
                  </a:lnTo>
                  <a:lnTo>
                    <a:pt x="678" y="86"/>
                  </a:lnTo>
                  <a:lnTo>
                    <a:pt x="683" y="88"/>
                  </a:lnTo>
                  <a:lnTo>
                    <a:pt x="689" y="89"/>
                  </a:lnTo>
                  <a:lnTo>
                    <a:pt x="694" y="90"/>
                  </a:lnTo>
                  <a:lnTo>
                    <a:pt x="698" y="91"/>
                  </a:lnTo>
                  <a:lnTo>
                    <a:pt x="703" y="92"/>
                  </a:lnTo>
                  <a:lnTo>
                    <a:pt x="709" y="93"/>
                  </a:lnTo>
                  <a:lnTo>
                    <a:pt x="713" y="93"/>
                  </a:lnTo>
                  <a:lnTo>
                    <a:pt x="718" y="93"/>
                  </a:lnTo>
                  <a:lnTo>
                    <a:pt x="722" y="93"/>
                  </a:lnTo>
                  <a:lnTo>
                    <a:pt x="726" y="93"/>
                  </a:lnTo>
                  <a:lnTo>
                    <a:pt x="729" y="92"/>
                  </a:lnTo>
                  <a:lnTo>
                    <a:pt x="731" y="91"/>
                  </a:lnTo>
                  <a:lnTo>
                    <a:pt x="733" y="90"/>
                  </a:lnTo>
                  <a:lnTo>
                    <a:pt x="735" y="89"/>
                  </a:lnTo>
                  <a:lnTo>
                    <a:pt x="737" y="88"/>
                  </a:lnTo>
                  <a:lnTo>
                    <a:pt x="738" y="86"/>
                  </a:lnTo>
                  <a:lnTo>
                    <a:pt x="739" y="84"/>
                  </a:lnTo>
                  <a:lnTo>
                    <a:pt x="740" y="82"/>
                  </a:lnTo>
                  <a:lnTo>
                    <a:pt x="741" y="79"/>
                  </a:lnTo>
                  <a:lnTo>
                    <a:pt x="741" y="77"/>
                  </a:lnTo>
                  <a:lnTo>
                    <a:pt x="741" y="75"/>
                  </a:lnTo>
                  <a:lnTo>
                    <a:pt x="741" y="73"/>
                  </a:lnTo>
                  <a:lnTo>
                    <a:pt x="741" y="71"/>
                  </a:lnTo>
                  <a:lnTo>
                    <a:pt x="740" y="69"/>
                  </a:lnTo>
                  <a:lnTo>
                    <a:pt x="739" y="68"/>
                  </a:lnTo>
                  <a:lnTo>
                    <a:pt x="738" y="66"/>
                  </a:lnTo>
                  <a:lnTo>
                    <a:pt x="738" y="65"/>
                  </a:lnTo>
                  <a:lnTo>
                    <a:pt x="743" y="66"/>
                  </a:lnTo>
                  <a:lnTo>
                    <a:pt x="745" y="59"/>
                  </a:lnTo>
                  <a:lnTo>
                    <a:pt x="745" y="59"/>
                  </a:lnTo>
                  <a:close/>
                  <a:moveTo>
                    <a:pt x="707" y="32"/>
                  </a:moveTo>
                  <a:lnTo>
                    <a:pt x="748" y="39"/>
                  </a:lnTo>
                  <a:lnTo>
                    <a:pt x="750" y="30"/>
                  </a:lnTo>
                  <a:lnTo>
                    <a:pt x="708" y="23"/>
                  </a:lnTo>
                  <a:lnTo>
                    <a:pt x="663" y="0"/>
                  </a:lnTo>
                  <a:lnTo>
                    <a:pt x="662" y="9"/>
                  </a:lnTo>
                  <a:lnTo>
                    <a:pt x="698" y="26"/>
                  </a:lnTo>
                  <a:lnTo>
                    <a:pt x="658" y="33"/>
                  </a:lnTo>
                  <a:lnTo>
                    <a:pt x="657" y="42"/>
                  </a:lnTo>
                  <a:lnTo>
                    <a:pt x="70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ṡļîḓé"/>
            <p:cNvSpPr/>
            <p:nvPr/>
          </p:nvSpPr>
          <p:spPr bwMode="auto">
            <a:xfrm>
              <a:off x="2030413" y="3495676"/>
              <a:ext cx="242888" cy="368300"/>
            </a:xfrm>
            <a:custGeom>
              <a:avLst/>
              <a:gdLst>
                <a:gd name="T0" fmla="*/ 85 w 153"/>
                <a:gd name="T1" fmla="*/ 34 h 232"/>
                <a:gd name="T2" fmla="*/ 90 w 153"/>
                <a:gd name="T3" fmla="*/ 26 h 232"/>
                <a:gd name="T4" fmla="*/ 90 w 153"/>
                <a:gd name="T5" fmla="*/ 13 h 232"/>
                <a:gd name="T6" fmla="*/ 86 w 153"/>
                <a:gd name="T7" fmla="*/ 5 h 232"/>
                <a:gd name="T8" fmla="*/ 78 w 153"/>
                <a:gd name="T9" fmla="*/ 0 h 232"/>
                <a:gd name="T10" fmla="*/ 58 w 153"/>
                <a:gd name="T11" fmla="*/ 4 h 232"/>
                <a:gd name="T12" fmla="*/ 38 w 153"/>
                <a:gd name="T13" fmla="*/ 22 h 232"/>
                <a:gd name="T14" fmla="*/ 21 w 153"/>
                <a:gd name="T15" fmla="*/ 38 h 232"/>
                <a:gd name="T16" fmla="*/ 10 w 153"/>
                <a:gd name="T17" fmla="*/ 36 h 232"/>
                <a:gd name="T18" fmla="*/ 7 w 153"/>
                <a:gd name="T19" fmla="*/ 27 h 232"/>
                <a:gd name="T20" fmla="*/ 14 w 153"/>
                <a:gd name="T21" fmla="*/ 18 h 232"/>
                <a:gd name="T22" fmla="*/ 15 w 153"/>
                <a:gd name="T23" fmla="*/ 9 h 232"/>
                <a:gd name="T24" fmla="*/ 3 w 153"/>
                <a:gd name="T25" fmla="*/ 16 h 232"/>
                <a:gd name="T26" fmla="*/ 1 w 153"/>
                <a:gd name="T27" fmla="*/ 31 h 232"/>
                <a:gd name="T28" fmla="*/ 4 w 153"/>
                <a:gd name="T29" fmla="*/ 40 h 232"/>
                <a:gd name="T30" fmla="*/ 14 w 153"/>
                <a:gd name="T31" fmla="*/ 46 h 232"/>
                <a:gd name="T32" fmla="*/ 28 w 153"/>
                <a:gd name="T33" fmla="*/ 45 h 232"/>
                <a:gd name="T34" fmla="*/ 39 w 153"/>
                <a:gd name="T35" fmla="*/ 33 h 232"/>
                <a:gd name="T36" fmla="*/ 62 w 153"/>
                <a:gd name="T37" fmla="*/ 9 h 232"/>
                <a:gd name="T38" fmla="*/ 74 w 153"/>
                <a:gd name="T39" fmla="*/ 7 h 232"/>
                <a:gd name="T40" fmla="*/ 82 w 153"/>
                <a:gd name="T41" fmla="*/ 13 h 232"/>
                <a:gd name="T42" fmla="*/ 83 w 153"/>
                <a:gd name="T43" fmla="*/ 23 h 232"/>
                <a:gd name="T44" fmla="*/ 77 w 153"/>
                <a:gd name="T45" fmla="*/ 29 h 232"/>
                <a:gd name="T46" fmla="*/ 73 w 153"/>
                <a:gd name="T47" fmla="*/ 39 h 232"/>
                <a:gd name="T48" fmla="*/ 9 w 153"/>
                <a:gd name="T49" fmla="*/ 69 h 232"/>
                <a:gd name="T50" fmla="*/ 17 w 153"/>
                <a:gd name="T51" fmla="*/ 60 h 232"/>
                <a:gd name="T52" fmla="*/ 36 w 153"/>
                <a:gd name="T53" fmla="*/ 52 h 232"/>
                <a:gd name="T54" fmla="*/ 71 w 153"/>
                <a:gd name="T55" fmla="*/ 44 h 232"/>
                <a:gd name="T56" fmla="*/ 91 w 153"/>
                <a:gd name="T57" fmla="*/ 47 h 232"/>
                <a:gd name="T58" fmla="*/ 98 w 153"/>
                <a:gd name="T59" fmla="*/ 56 h 232"/>
                <a:gd name="T60" fmla="*/ 98 w 153"/>
                <a:gd name="T61" fmla="*/ 67 h 232"/>
                <a:gd name="T62" fmla="*/ 90 w 153"/>
                <a:gd name="T63" fmla="*/ 76 h 232"/>
                <a:gd name="T64" fmla="*/ 68 w 153"/>
                <a:gd name="T65" fmla="*/ 85 h 232"/>
                <a:gd name="T66" fmla="*/ 42 w 153"/>
                <a:gd name="T67" fmla="*/ 90 h 232"/>
                <a:gd name="T68" fmla="*/ 20 w 153"/>
                <a:gd name="T69" fmla="*/ 91 h 232"/>
                <a:gd name="T70" fmla="*/ 11 w 153"/>
                <a:gd name="T71" fmla="*/ 84 h 232"/>
                <a:gd name="T72" fmla="*/ 16 w 153"/>
                <a:gd name="T73" fmla="*/ 76 h 232"/>
                <a:gd name="T74" fmla="*/ 21 w 153"/>
                <a:gd name="T75" fmla="*/ 82 h 232"/>
                <a:gd name="T76" fmla="*/ 31 w 153"/>
                <a:gd name="T77" fmla="*/ 84 h 232"/>
                <a:gd name="T78" fmla="*/ 62 w 153"/>
                <a:gd name="T79" fmla="*/ 77 h 232"/>
                <a:gd name="T80" fmla="*/ 84 w 153"/>
                <a:gd name="T81" fmla="*/ 70 h 232"/>
                <a:gd name="T82" fmla="*/ 90 w 153"/>
                <a:gd name="T83" fmla="*/ 64 h 232"/>
                <a:gd name="T84" fmla="*/ 89 w 153"/>
                <a:gd name="T85" fmla="*/ 56 h 232"/>
                <a:gd name="T86" fmla="*/ 82 w 153"/>
                <a:gd name="T87" fmla="*/ 52 h 232"/>
                <a:gd name="T88" fmla="*/ 64 w 153"/>
                <a:gd name="T89" fmla="*/ 53 h 232"/>
                <a:gd name="T90" fmla="*/ 32 w 153"/>
                <a:gd name="T91" fmla="*/ 61 h 232"/>
                <a:gd name="T92" fmla="*/ 19 w 153"/>
                <a:gd name="T93" fmla="*/ 68 h 232"/>
                <a:gd name="T94" fmla="*/ 15 w 153"/>
                <a:gd name="T95" fmla="*/ 75 h 232"/>
                <a:gd name="T96" fmla="*/ 26 w 153"/>
                <a:gd name="T97" fmla="*/ 135 h 232"/>
                <a:gd name="T98" fmla="*/ 34 w 153"/>
                <a:gd name="T99" fmla="*/ 140 h 232"/>
                <a:gd name="T100" fmla="*/ 43 w 153"/>
                <a:gd name="T101" fmla="*/ 141 h 232"/>
                <a:gd name="T102" fmla="*/ 44 w 153"/>
                <a:gd name="T103" fmla="*/ 132 h 232"/>
                <a:gd name="T104" fmla="*/ 34 w 153"/>
                <a:gd name="T105" fmla="*/ 130 h 232"/>
                <a:gd name="T106" fmla="*/ 30 w 153"/>
                <a:gd name="T107" fmla="*/ 121 h 232"/>
                <a:gd name="T108" fmla="*/ 36 w 153"/>
                <a:gd name="T109" fmla="*/ 112 h 232"/>
                <a:gd name="T110" fmla="*/ 34 w 153"/>
                <a:gd name="T111" fmla="*/ 103 h 232"/>
                <a:gd name="T112" fmla="*/ 26 w 153"/>
                <a:gd name="T113" fmla="*/ 109 h 232"/>
                <a:gd name="T114" fmla="*/ 22 w 153"/>
                <a:gd name="T115" fmla="*/ 119 h 232"/>
                <a:gd name="T116" fmla="*/ 110 w 153"/>
                <a:gd name="T117" fmla="*/ 122 h 232"/>
                <a:gd name="T118" fmla="*/ 42 w 153"/>
                <a:gd name="T119" fmla="*/ 172 h 232"/>
                <a:gd name="T120" fmla="*/ 73 w 153"/>
                <a:gd name="T121" fmla="*/ 232 h 232"/>
                <a:gd name="T122" fmla="*/ 137 w 153"/>
                <a:gd name="T123" fmla="*/ 163 h 232"/>
                <a:gd name="T124" fmla="*/ 108 w 153"/>
                <a:gd name="T1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32">
                  <a:moveTo>
                    <a:pt x="73" y="39"/>
                  </a:moveTo>
                  <a:lnTo>
                    <a:pt x="75" y="38"/>
                  </a:lnTo>
                  <a:lnTo>
                    <a:pt x="78" y="37"/>
                  </a:lnTo>
                  <a:lnTo>
                    <a:pt x="82" y="36"/>
                  </a:lnTo>
                  <a:lnTo>
                    <a:pt x="85" y="34"/>
                  </a:lnTo>
                  <a:lnTo>
                    <a:pt x="86" y="33"/>
                  </a:lnTo>
                  <a:lnTo>
                    <a:pt x="87" y="31"/>
                  </a:lnTo>
                  <a:lnTo>
                    <a:pt x="89" y="29"/>
                  </a:lnTo>
                  <a:lnTo>
                    <a:pt x="90" y="28"/>
                  </a:lnTo>
                  <a:lnTo>
                    <a:pt x="90" y="26"/>
                  </a:lnTo>
                  <a:lnTo>
                    <a:pt x="91" y="24"/>
                  </a:lnTo>
                  <a:lnTo>
                    <a:pt x="91" y="21"/>
                  </a:lnTo>
                  <a:lnTo>
                    <a:pt x="91" y="18"/>
                  </a:lnTo>
                  <a:lnTo>
                    <a:pt x="90" y="16"/>
                  </a:lnTo>
                  <a:lnTo>
                    <a:pt x="90" y="13"/>
                  </a:lnTo>
                  <a:lnTo>
                    <a:pt x="90" y="12"/>
                  </a:lnTo>
                  <a:lnTo>
                    <a:pt x="89" y="9"/>
                  </a:lnTo>
                  <a:lnTo>
                    <a:pt x="87" y="8"/>
                  </a:lnTo>
                  <a:lnTo>
                    <a:pt x="86" y="6"/>
                  </a:lnTo>
                  <a:lnTo>
                    <a:pt x="86" y="5"/>
                  </a:lnTo>
                  <a:lnTo>
                    <a:pt x="84" y="4"/>
                  </a:lnTo>
                  <a:lnTo>
                    <a:pt x="82" y="3"/>
                  </a:lnTo>
                  <a:lnTo>
                    <a:pt x="81" y="2"/>
                  </a:lnTo>
                  <a:lnTo>
                    <a:pt x="80" y="1"/>
                  </a:lnTo>
                  <a:lnTo>
                    <a:pt x="78" y="0"/>
                  </a:lnTo>
                  <a:lnTo>
                    <a:pt x="74" y="0"/>
                  </a:lnTo>
                  <a:lnTo>
                    <a:pt x="69" y="0"/>
                  </a:lnTo>
                  <a:lnTo>
                    <a:pt x="66" y="0"/>
                  </a:lnTo>
                  <a:lnTo>
                    <a:pt x="62" y="1"/>
                  </a:lnTo>
                  <a:lnTo>
                    <a:pt x="58" y="4"/>
                  </a:lnTo>
                  <a:lnTo>
                    <a:pt x="54" y="5"/>
                  </a:lnTo>
                  <a:lnTo>
                    <a:pt x="51" y="8"/>
                  </a:lnTo>
                  <a:lnTo>
                    <a:pt x="49" y="10"/>
                  </a:lnTo>
                  <a:lnTo>
                    <a:pt x="43" y="16"/>
                  </a:lnTo>
                  <a:lnTo>
                    <a:pt x="38" y="22"/>
                  </a:lnTo>
                  <a:lnTo>
                    <a:pt x="32" y="28"/>
                  </a:lnTo>
                  <a:lnTo>
                    <a:pt x="26" y="35"/>
                  </a:lnTo>
                  <a:lnTo>
                    <a:pt x="25" y="36"/>
                  </a:lnTo>
                  <a:lnTo>
                    <a:pt x="23" y="36"/>
                  </a:lnTo>
                  <a:lnTo>
                    <a:pt x="21" y="38"/>
                  </a:lnTo>
                  <a:lnTo>
                    <a:pt x="18" y="38"/>
                  </a:lnTo>
                  <a:lnTo>
                    <a:pt x="16" y="38"/>
                  </a:lnTo>
                  <a:lnTo>
                    <a:pt x="14" y="38"/>
                  </a:lnTo>
                  <a:lnTo>
                    <a:pt x="12" y="37"/>
                  </a:lnTo>
                  <a:lnTo>
                    <a:pt x="10" y="36"/>
                  </a:lnTo>
                  <a:lnTo>
                    <a:pt x="10" y="36"/>
                  </a:lnTo>
                  <a:lnTo>
                    <a:pt x="9" y="34"/>
                  </a:lnTo>
                  <a:lnTo>
                    <a:pt x="8" y="32"/>
                  </a:lnTo>
                  <a:lnTo>
                    <a:pt x="7" y="30"/>
                  </a:lnTo>
                  <a:lnTo>
                    <a:pt x="7" y="27"/>
                  </a:lnTo>
                  <a:lnTo>
                    <a:pt x="8" y="24"/>
                  </a:lnTo>
                  <a:lnTo>
                    <a:pt x="9" y="22"/>
                  </a:lnTo>
                  <a:lnTo>
                    <a:pt x="10" y="20"/>
                  </a:lnTo>
                  <a:lnTo>
                    <a:pt x="12" y="19"/>
                  </a:lnTo>
                  <a:lnTo>
                    <a:pt x="14" y="18"/>
                  </a:lnTo>
                  <a:lnTo>
                    <a:pt x="18" y="17"/>
                  </a:lnTo>
                  <a:lnTo>
                    <a:pt x="22" y="16"/>
                  </a:lnTo>
                  <a:lnTo>
                    <a:pt x="21" y="8"/>
                  </a:lnTo>
                  <a:lnTo>
                    <a:pt x="18" y="8"/>
                  </a:lnTo>
                  <a:lnTo>
                    <a:pt x="15" y="9"/>
                  </a:lnTo>
                  <a:lnTo>
                    <a:pt x="12" y="10"/>
                  </a:lnTo>
                  <a:lnTo>
                    <a:pt x="8" y="12"/>
                  </a:lnTo>
                  <a:lnTo>
                    <a:pt x="6" y="13"/>
                  </a:lnTo>
                  <a:lnTo>
                    <a:pt x="5" y="15"/>
                  </a:lnTo>
                  <a:lnTo>
                    <a:pt x="3" y="16"/>
                  </a:lnTo>
                  <a:lnTo>
                    <a:pt x="2" y="19"/>
                  </a:lnTo>
                  <a:lnTo>
                    <a:pt x="1" y="21"/>
                  </a:lnTo>
                  <a:lnTo>
                    <a:pt x="1" y="24"/>
                  </a:lnTo>
                  <a:lnTo>
                    <a:pt x="0" y="28"/>
                  </a:lnTo>
                  <a:lnTo>
                    <a:pt x="1" y="31"/>
                  </a:lnTo>
                  <a:lnTo>
                    <a:pt x="1" y="33"/>
                  </a:lnTo>
                  <a:lnTo>
                    <a:pt x="1" y="35"/>
                  </a:lnTo>
                  <a:lnTo>
                    <a:pt x="2" y="37"/>
                  </a:lnTo>
                  <a:lnTo>
                    <a:pt x="3" y="39"/>
                  </a:lnTo>
                  <a:lnTo>
                    <a:pt x="4" y="40"/>
                  </a:lnTo>
                  <a:lnTo>
                    <a:pt x="6" y="42"/>
                  </a:lnTo>
                  <a:lnTo>
                    <a:pt x="6" y="43"/>
                  </a:lnTo>
                  <a:lnTo>
                    <a:pt x="8" y="44"/>
                  </a:lnTo>
                  <a:lnTo>
                    <a:pt x="11" y="46"/>
                  </a:lnTo>
                  <a:lnTo>
                    <a:pt x="14" y="46"/>
                  </a:lnTo>
                  <a:lnTo>
                    <a:pt x="17" y="47"/>
                  </a:lnTo>
                  <a:lnTo>
                    <a:pt x="19" y="47"/>
                  </a:lnTo>
                  <a:lnTo>
                    <a:pt x="22" y="46"/>
                  </a:lnTo>
                  <a:lnTo>
                    <a:pt x="26" y="46"/>
                  </a:lnTo>
                  <a:lnTo>
                    <a:pt x="28" y="45"/>
                  </a:lnTo>
                  <a:lnTo>
                    <a:pt x="30" y="44"/>
                  </a:lnTo>
                  <a:lnTo>
                    <a:pt x="32" y="42"/>
                  </a:lnTo>
                  <a:lnTo>
                    <a:pt x="34" y="40"/>
                  </a:lnTo>
                  <a:lnTo>
                    <a:pt x="36" y="36"/>
                  </a:lnTo>
                  <a:lnTo>
                    <a:pt x="39" y="33"/>
                  </a:lnTo>
                  <a:lnTo>
                    <a:pt x="45" y="25"/>
                  </a:lnTo>
                  <a:lnTo>
                    <a:pt x="52" y="18"/>
                  </a:lnTo>
                  <a:lnTo>
                    <a:pt x="55" y="14"/>
                  </a:lnTo>
                  <a:lnTo>
                    <a:pt x="59" y="12"/>
                  </a:lnTo>
                  <a:lnTo>
                    <a:pt x="62" y="9"/>
                  </a:lnTo>
                  <a:lnTo>
                    <a:pt x="66" y="8"/>
                  </a:lnTo>
                  <a:lnTo>
                    <a:pt x="68" y="7"/>
                  </a:lnTo>
                  <a:lnTo>
                    <a:pt x="70" y="7"/>
                  </a:lnTo>
                  <a:lnTo>
                    <a:pt x="71" y="7"/>
                  </a:lnTo>
                  <a:lnTo>
                    <a:pt x="74" y="7"/>
                  </a:lnTo>
                  <a:lnTo>
                    <a:pt x="75" y="8"/>
                  </a:lnTo>
                  <a:lnTo>
                    <a:pt x="77" y="9"/>
                  </a:lnTo>
                  <a:lnTo>
                    <a:pt x="78" y="10"/>
                  </a:lnTo>
                  <a:lnTo>
                    <a:pt x="80" y="12"/>
                  </a:lnTo>
                  <a:lnTo>
                    <a:pt x="82" y="13"/>
                  </a:lnTo>
                  <a:lnTo>
                    <a:pt x="82" y="15"/>
                  </a:lnTo>
                  <a:lnTo>
                    <a:pt x="83" y="17"/>
                  </a:lnTo>
                  <a:lnTo>
                    <a:pt x="84" y="20"/>
                  </a:lnTo>
                  <a:lnTo>
                    <a:pt x="84" y="21"/>
                  </a:lnTo>
                  <a:lnTo>
                    <a:pt x="83" y="23"/>
                  </a:lnTo>
                  <a:lnTo>
                    <a:pt x="83" y="24"/>
                  </a:lnTo>
                  <a:lnTo>
                    <a:pt x="82" y="25"/>
                  </a:lnTo>
                  <a:lnTo>
                    <a:pt x="81" y="27"/>
                  </a:lnTo>
                  <a:lnTo>
                    <a:pt x="79" y="28"/>
                  </a:lnTo>
                  <a:lnTo>
                    <a:pt x="77" y="29"/>
                  </a:lnTo>
                  <a:lnTo>
                    <a:pt x="75" y="29"/>
                  </a:lnTo>
                  <a:lnTo>
                    <a:pt x="73" y="29"/>
                  </a:lnTo>
                  <a:lnTo>
                    <a:pt x="71" y="30"/>
                  </a:lnTo>
                  <a:lnTo>
                    <a:pt x="73" y="39"/>
                  </a:lnTo>
                  <a:lnTo>
                    <a:pt x="73" y="39"/>
                  </a:lnTo>
                  <a:close/>
                  <a:moveTo>
                    <a:pt x="9" y="78"/>
                  </a:moveTo>
                  <a:lnTo>
                    <a:pt x="8" y="76"/>
                  </a:lnTo>
                  <a:lnTo>
                    <a:pt x="8" y="73"/>
                  </a:lnTo>
                  <a:lnTo>
                    <a:pt x="9" y="72"/>
                  </a:lnTo>
                  <a:lnTo>
                    <a:pt x="9" y="69"/>
                  </a:lnTo>
                  <a:lnTo>
                    <a:pt x="10" y="68"/>
                  </a:lnTo>
                  <a:lnTo>
                    <a:pt x="11" y="66"/>
                  </a:lnTo>
                  <a:lnTo>
                    <a:pt x="13" y="64"/>
                  </a:lnTo>
                  <a:lnTo>
                    <a:pt x="14" y="63"/>
                  </a:lnTo>
                  <a:lnTo>
                    <a:pt x="17" y="60"/>
                  </a:lnTo>
                  <a:lnTo>
                    <a:pt x="20" y="58"/>
                  </a:lnTo>
                  <a:lnTo>
                    <a:pt x="23" y="56"/>
                  </a:lnTo>
                  <a:lnTo>
                    <a:pt x="27" y="55"/>
                  </a:lnTo>
                  <a:lnTo>
                    <a:pt x="31" y="53"/>
                  </a:lnTo>
                  <a:lnTo>
                    <a:pt x="36" y="52"/>
                  </a:lnTo>
                  <a:lnTo>
                    <a:pt x="40" y="50"/>
                  </a:lnTo>
                  <a:lnTo>
                    <a:pt x="45" y="48"/>
                  </a:lnTo>
                  <a:lnTo>
                    <a:pt x="54" y="47"/>
                  </a:lnTo>
                  <a:lnTo>
                    <a:pt x="63" y="45"/>
                  </a:lnTo>
                  <a:lnTo>
                    <a:pt x="71" y="44"/>
                  </a:lnTo>
                  <a:lnTo>
                    <a:pt x="78" y="44"/>
                  </a:lnTo>
                  <a:lnTo>
                    <a:pt x="82" y="44"/>
                  </a:lnTo>
                  <a:lnTo>
                    <a:pt x="86" y="44"/>
                  </a:lnTo>
                  <a:lnTo>
                    <a:pt x="89" y="46"/>
                  </a:lnTo>
                  <a:lnTo>
                    <a:pt x="91" y="47"/>
                  </a:lnTo>
                  <a:lnTo>
                    <a:pt x="94" y="49"/>
                  </a:lnTo>
                  <a:lnTo>
                    <a:pt x="95" y="52"/>
                  </a:lnTo>
                  <a:lnTo>
                    <a:pt x="97" y="52"/>
                  </a:lnTo>
                  <a:lnTo>
                    <a:pt x="97" y="54"/>
                  </a:lnTo>
                  <a:lnTo>
                    <a:pt x="98" y="56"/>
                  </a:lnTo>
                  <a:lnTo>
                    <a:pt x="98" y="57"/>
                  </a:lnTo>
                  <a:lnTo>
                    <a:pt x="98" y="60"/>
                  </a:lnTo>
                  <a:lnTo>
                    <a:pt x="98" y="63"/>
                  </a:lnTo>
                  <a:lnTo>
                    <a:pt x="98" y="64"/>
                  </a:lnTo>
                  <a:lnTo>
                    <a:pt x="98" y="67"/>
                  </a:lnTo>
                  <a:lnTo>
                    <a:pt x="97" y="68"/>
                  </a:lnTo>
                  <a:lnTo>
                    <a:pt x="95" y="70"/>
                  </a:lnTo>
                  <a:lnTo>
                    <a:pt x="94" y="72"/>
                  </a:lnTo>
                  <a:lnTo>
                    <a:pt x="92" y="74"/>
                  </a:lnTo>
                  <a:lnTo>
                    <a:pt x="90" y="76"/>
                  </a:lnTo>
                  <a:lnTo>
                    <a:pt x="86" y="77"/>
                  </a:lnTo>
                  <a:lnTo>
                    <a:pt x="82" y="80"/>
                  </a:lnTo>
                  <a:lnTo>
                    <a:pt x="78" y="81"/>
                  </a:lnTo>
                  <a:lnTo>
                    <a:pt x="73" y="84"/>
                  </a:lnTo>
                  <a:lnTo>
                    <a:pt x="68" y="85"/>
                  </a:lnTo>
                  <a:lnTo>
                    <a:pt x="63" y="87"/>
                  </a:lnTo>
                  <a:lnTo>
                    <a:pt x="58" y="88"/>
                  </a:lnTo>
                  <a:lnTo>
                    <a:pt x="53" y="88"/>
                  </a:lnTo>
                  <a:lnTo>
                    <a:pt x="48" y="90"/>
                  </a:lnTo>
                  <a:lnTo>
                    <a:pt x="42" y="90"/>
                  </a:lnTo>
                  <a:lnTo>
                    <a:pt x="37" y="91"/>
                  </a:lnTo>
                  <a:lnTo>
                    <a:pt x="32" y="92"/>
                  </a:lnTo>
                  <a:lnTo>
                    <a:pt x="26" y="92"/>
                  </a:lnTo>
                  <a:lnTo>
                    <a:pt x="22" y="92"/>
                  </a:lnTo>
                  <a:lnTo>
                    <a:pt x="20" y="91"/>
                  </a:lnTo>
                  <a:lnTo>
                    <a:pt x="18" y="90"/>
                  </a:lnTo>
                  <a:lnTo>
                    <a:pt x="15" y="89"/>
                  </a:lnTo>
                  <a:lnTo>
                    <a:pt x="14" y="88"/>
                  </a:lnTo>
                  <a:lnTo>
                    <a:pt x="12" y="87"/>
                  </a:lnTo>
                  <a:lnTo>
                    <a:pt x="11" y="84"/>
                  </a:lnTo>
                  <a:lnTo>
                    <a:pt x="10" y="83"/>
                  </a:lnTo>
                  <a:lnTo>
                    <a:pt x="10" y="81"/>
                  </a:lnTo>
                  <a:lnTo>
                    <a:pt x="9" y="78"/>
                  </a:lnTo>
                  <a:lnTo>
                    <a:pt x="9" y="78"/>
                  </a:lnTo>
                  <a:close/>
                  <a:moveTo>
                    <a:pt x="16" y="76"/>
                  </a:moveTo>
                  <a:lnTo>
                    <a:pt x="16" y="78"/>
                  </a:lnTo>
                  <a:lnTo>
                    <a:pt x="18" y="80"/>
                  </a:lnTo>
                  <a:lnTo>
                    <a:pt x="18" y="80"/>
                  </a:lnTo>
                  <a:lnTo>
                    <a:pt x="19" y="81"/>
                  </a:lnTo>
                  <a:lnTo>
                    <a:pt x="21" y="82"/>
                  </a:lnTo>
                  <a:lnTo>
                    <a:pt x="22" y="83"/>
                  </a:lnTo>
                  <a:lnTo>
                    <a:pt x="24" y="83"/>
                  </a:lnTo>
                  <a:lnTo>
                    <a:pt x="26" y="84"/>
                  </a:lnTo>
                  <a:lnTo>
                    <a:pt x="28" y="84"/>
                  </a:lnTo>
                  <a:lnTo>
                    <a:pt x="31" y="84"/>
                  </a:lnTo>
                  <a:lnTo>
                    <a:pt x="36" y="83"/>
                  </a:lnTo>
                  <a:lnTo>
                    <a:pt x="43" y="82"/>
                  </a:lnTo>
                  <a:lnTo>
                    <a:pt x="50" y="80"/>
                  </a:lnTo>
                  <a:lnTo>
                    <a:pt x="56" y="80"/>
                  </a:lnTo>
                  <a:lnTo>
                    <a:pt x="62" y="77"/>
                  </a:lnTo>
                  <a:lnTo>
                    <a:pt x="69" y="76"/>
                  </a:lnTo>
                  <a:lnTo>
                    <a:pt x="74" y="74"/>
                  </a:lnTo>
                  <a:lnTo>
                    <a:pt x="79" y="72"/>
                  </a:lnTo>
                  <a:lnTo>
                    <a:pt x="82" y="71"/>
                  </a:lnTo>
                  <a:lnTo>
                    <a:pt x="84" y="70"/>
                  </a:lnTo>
                  <a:lnTo>
                    <a:pt x="86" y="68"/>
                  </a:lnTo>
                  <a:lnTo>
                    <a:pt x="87" y="68"/>
                  </a:lnTo>
                  <a:lnTo>
                    <a:pt x="88" y="66"/>
                  </a:lnTo>
                  <a:lnTo>
                    <a:pt x="90" y="64"/>
                  </a:lnTo>
                  <a:lnTo>
                    <a:pt x="90" y="64"/>
                  </a:lnTo>
                  <a:lnTo>
                    <a:pt x="90" y="63"/>
                  </a:lnTo>
                  <a:lnTo>
                    <a:pt x="91" y="60"/>
                  </a:lnTo>
                  <a:lnTo>
                    <a:pt x="91" y="59"/>
                  </a:lnTo>
                  <a:lnTo>
                    <a:pt x="90" y="57"/>
                  </a:lnTo>
                  <a:lnTo>
                    <a:pt x="89" y="56"/>
                  </a:lnTo>
                  <a:lnTo>
                    <a:pt x="88" y="56"/>
                  </a:lnTo>
                  <a:lnTo>
                    <a:pt x="87" y="55"/>
                  </a:lnTo>
                  <a:lnTo>
                    <a:pt x="86" y="54"/>
                  </a:lnTo>
                  <a:lnTo>
                    <a:pt x="84" y="53"/>
                  </a:lnTo>
                  <a:lnTo>
                    <a:pt x="82" y="52"/>
                  </a:lnTo>
                  <a:lnTo>
                    <a:pt x="80" y="52"/>
                  </a:lnTo>
                  <a:lnTo>
                    <a:pt x="78" y="52"/>
                  </a:lnTo>
                  <a:lnTo>
                    <a:pt x="75" y="52"/>
                  </a:lnTo>
                  <a:lnTo>
                    <a:pt x="70" y="52"/>
                  </a:lnTo>
                  <a:lnTo>
                    <a:pt x="64" y="53"/>
                  </a:lnTo>
                  <a:lnTo>
                    <a:pt x="58" y="55"/>
                  </a:lnTo>
                  <a:lnTo>
                    <a:pt x="50" y="56"/>
                  </a:lnTo>
                  <a:lnTo>
                    <a:pt x="44" y="58"/>
                  </a:lnTo>
                  <a:lnTo>
                    <a:pt x="38" y="60"/>
                  </a:lnTo>
                  <a:lnTo>
                    <a:pt x="32" y="61"/>
                  </a:lnTo>
                  <a:lnTo>
                    <a:pt x="27" y="64"/>
                  </a:lnTo>
                  <a:lnTo>
                    <a:pt x="25" y="64"/>
                  </a:lnTo>
                  <a:lnTo>
                    <a:pt x="22" y="66"/>
                  </a:lnTo>
                  <a:lnTo>
                    <a:pt x="21" y="67"/>
                  </a:lnTo>
                  <a:lnTo>
                    <a:pt x="19" y="68"/>
                  </a:lnTo>
                  <a:lnTo>
                    <a:pt x="18" y="70"/>
                  </a:lnTo>
                  <a:lnTo>
                    <a:pt x="17" y="71"/>
                  </a:lnTo>
                  <a:lnTo>
                    <a:pt x="17" y="72"/>
                  </a:lnTo>
                  <a:lnTo>
                    <a:pt x="16" y="74"/>
                  </a:lnTo>
                  <a:lnTo>
                    <a:pt x="15" y="75"/>
                  </a:lnTo>
                  <a:lnTo>
                    <a:pt x="16" y="76"/>
                  </a:lnTo>
                  <a:lnTo>
                    <a:pt x="16" y="76"/>
                  </a:lnTo>
                  <a:close/>
                  <a:moveTo>
                    <a:pt x="23" y="128"/>
                  </a:moveTo>
                  <a:lnTo>
                    <a:pt x="25" y="132"/>
                  </a:lnTo>
                  <a:lnTo>
                    <a:pt x="26" y="135"/>
                  </a:lnTo>
                  <a:lnTo>
                    <a:pt x="27" y="136"/>
                  </a:lnTo>
                  <a:lnTo>
                    <a:pt x="29" y="137"/>
                  </a:lnTo>
                  <a:lnTo>
                    <a:pt x="30" y="139"/>
                  </a:lnTo>
                  <a:lnTo>
                    <a:pt x="32" y="140"/>
                  </a:lnTo>
                  <a:lnTo>
                    <a:pt x="34" y="140"/>
                  </a:lnTo>
                  <a:lnTo>
                    <a:pt x="35" y="140"/>
                  </a:lnTo>
                  <a:lnTo>
                    <a:pt x="37" y="141"/>
                  </a:lnTo>
                  <a:lnTo>
                    <a:pt x="39" y="141"/>
                  </a:lnTo>
                  <a:lnTo>
                    <a:pt x="41" y="141"/>
                  </a:lnTo>
                  <a:lnTo>
                    <a:pt x="43" y="141"/>
                  </a:lnTo>
                  <a:lnTo>
                    <a:pt x="45" y="140"/>
                  </a:lnTo>
                  <a:lnTo>
                    <a:pt x="47" y="140"/>
                  </a:lnTo>
                  <a:lnTo>
                    <a:pt x="115" y="116"/>
                  </a:lnTo>
                  <a:lnTo>
                    <a:pt x="112" y="108"/>
                  </a:lnTo>
                  <a:lnTo>
                    <a:pt x="44" y="132"/>
                  </a:lnTo>
                  <a:lnTo>
                    <a:pt x="42" y="132"/>
                  </a:lnTo>
                  <a:lnTo>
                    <a:pt x="39" y="132"/>
                  </a:lnTo>
                  <a:lnTo>
                    <a:pt x="38" y="132"/>
                  </a:lnTo>
                  <a:lnTo>
                    <a:pt x="36" y="132"/>
                  </a:lnTo>
                  <a:lnTo>
                    <a:pt x="34" y="130"/>
                  </a:lnTo>
                  <a:lnTo>
                    <a:pt x="32" y="129"/>
                  </a:lnTo>
                  <a:lnTo>
                    <a:pt x="31" y="128"/>
                  </a:lnTo>
                  <a:lnTo>
                    <a:pt x="30" y="125"/>
                  </a:lnTo>
                  <a:lnTo>
                    <a:pt x="30" y="124"/>
                  </a:lnTo>
                  <a:lnTo>
                    <a:pt x="30" y="121"/>
                  </a:lnTo>
                  <a:lnTo>
                    <a:pt x="30" y="119"/>
                  </a:lnTo>
                  <a:lnTo>
                    <a:pt x="31" y="116"/>
                  </a:lnTo>
                  <a:lnTo>
                    <a:pt x="32" y="115"/>
                  </a:lnTo>
                  <a:lnTo>
                    <a:pt x="34" y="112"/>
                  </a:lnTo>
                  <a:lnTo>
                    <a:pt x="36" y="112"/>
                  </a:lnTo>
                  <a:lnTo>
                    <a:pt x="38" y="110"/>
                  </a:lnTo>
                  <a:lnTo>
                    <a:pt x="105" y="88"/>
                  </a:lnTo>
                  <a:lnTo>
                    <a:pt x="103" y="80"/>
                  </a:lnTo>
                  <a:lnTo>
                    <a:pt x="36" y="102"/>
                  </a:lnTo>
                  <a:lnTo>
                    <a:pt x="34" y="103"/>
                  </a:lnTo>
                  <a:lnTo>
                    <a:pt x="32" y="104"/>
                  </a:lnTo>
                  <a:lnTo>
                    <a:pt x="30" y="105"/>
                  </a:lnTo>
                  <a:lnTo>
                    <a:pt x="29" y="107"/>
                  </a:lnTo>
                  <a:lnTo>
                    <a:pt x="27" y="108"/>
                  </a:lnTo>
                  <a:lnTo>
                    <a:pt x="26" y="109"/>
                  </a:lnTo>
                  <a:lnTo>
                    <a:pt x="25" y="112"/>
                  </a:lnTo>
                  <a:lnTo>
                    <a:pt x="24" y="113"/>
                  </a:lnTo>
                  <a:lnTo>
                    <a:pt x="23" y="115"/>
                  </a:lnTo>
                  <a:lnTo>
                    <a:pt x="22" y="117"/>
                  </a:lnTo>
                  <a:lnTo>
                    <a:pt x="22" y="119"/>
                  </a:lnTo>
                  <a:lnTo>
                    <a:pt x="22" y="120"/>
                  </a:lnTo>
                  <a:lnTo>
                    <a:pt x="22" y="124"/>
                  </a:lnTo>
                  <a:lnTo>
                    <a:pt x="23" y="128"/>
                  </a:lnTo>
                  <a:lnTo>
                    <a:pt x="23" y="128"/>
                  </a:lnTo>
                  <a:close/>
                  <a:moveTo>
                    <a:pt x="110" y="122"/>
                  </a:moveTo>
                  <a:lnTo>
                    <a:pt x="116" y="119"/>
                  </a:lnTo>
                  <a:lnTo>
                    <a:pt x="130" y="151"/>
                  </a:lnTo>
                  <a:lnTo>
                    <a:pt x="123" y="153"/>
                  </a:lnTo>
                  <a:lnTo>
                    <a:pt x="118" y="141"/>
                  </a:lnTo>
                  <a:lnTo>
                    <a:pt x="42" y="172"/>
                  </a:lnTo>
                  <a:lnTo>
                    <a:pt x="38" y="164"/>
                  </a:lnTo>
                  <a:lnTo>
                    <a:pt x="114" y="133"/>
                  </a:lnTo>
                  <a:lnTo>
                    <a:pt x="110" y="122"/>
                  </a:lnTo>
                  <a:lnTo>
                    <a:pt x="110" y="122"/>
                  </a:lnTo>
                  <a:close/>
                  <a:moveTo>
                    <a:pt x="73" y="232"/>
                  </a:moveTo>
                  <a:lnTo>
                    <a:pt x="153" y="190"/>
                  </a:lnTo>
                  <a:lnTo>
                    <a:pt x="149" y="183"/>
                  </a:lnTo>
                  <a:lnTo>
                    <a:pt x="115" y="200"/>
                  </a:lnTo>
                  <a:lnTo>
                    <a:pt x="103" y="177"/>
                  </a:lnTo>
                  <a:lnTo>
                    <a:pt x="137" y="163"/>
                  </a:lnTo>
                  <a:lnTo>
                    <a:pt x="133" y="155"/>
                  </a:lnTo>
                  <a:lnTo>
                    <a:pt x="50" y="192"/>
                  </a:lnTo>
                  <a:lnTo>
                    <a:pt x="54" y="200"/>
                  </a:lnTo>
                  <a:lnTo>
                    <a:pt x="95" y="180"/>
                  </a:lnTo>
                  <a:lnTo>
                    <a:pt x="108" y="204"/>
                  </a:lnTo>
                  <a:lnTo>
                    <a:pt x="69" y="225"/>
                  </a:lnTo>
                  <a:lnTo>
                    <a:pt x="7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iSlïḋê"/>
            <p:cNvSpPr/>
            <p:nvPr/>
          </p:nvSpPr>
          <p:spPr bwMode="auto">
            <a:xfrm>
              <a:off x="2192338" y="3840163"/>
              <a:ext cx="303213" cy="306388"/>
            </a:xfrm>
            <a:custGeom>
              <a:avLst/>
              <a:gdLst>
                <a:gd name="T0" fmla="*/ 20 w 191"/>
                <a:gd name="T1" fmla="*/ 59 h 193"/>
                <a:gd name="T2" fmla="*/ 13 w 191"/>
                <a:gd name="T3" fmla="*/ 60 h 193"/>
                <a:gd name="T4" fmla="*/ 9 w 191"/>
                <a:gd name="T5" fmla="*/ 56 h 193"/>
                <a:gd name="T6" fmla="*/ 8 w 191"/>
                <a:gd name="T7" fmla="*/ 50 h 193"/>
                <a:gd name="T8" fmla="*/ 10 w 191"/>
                <a:gd name="T9" fmla="*/ 45 h 193"/>
                <a:gd name="T10" fmla="*/ 14 w 191"/>
                <a:gd name="T11" fmla="*/ 39 h 193"/>
                <a:gd name="T12" fmla="*/ 24 w 191"/>
                <a:gd name="T13" fmla="*/ 30 h 193"/>
                <a:gd name="T14" fmla="*/ 38 w 191"/>
                <a:gd name="T15" fmla="*/ 19 h 193"/>
                <a:gd name="T16" fmla="*/ 52 w 191"/>
                <a:gd name="T17" fmla="*/ 12 h 193"/>
                <a:gd name="T18" fmla="*/ 60 w 191"/>
                <a:gd name="T19" fmla="*/ 10 h 193"/>
                <a:gd name="T20" fmla="*/ 65 w 191"/>
                <a:gd name="T21" fmla="*/ 10 h 193"/>
                <a:gd name="T22" fmla="*/ 69 w 191"/>
                <a:gd name="T23" fmla="*/ 12 h 193"/>
                <a:gd name="T24" fmla="*/ 71 w 191"/>
                <a:gd name="T25" fmla="*/ 18 h 193"/>
                <a:gd name="T26" fmla="*/ 69 w 191"/>
                <a:gd name="T27" fmla="*/ 24 h 193"/>
                <a:gd name="T28" fmla="*/ 61 w 191"/>
                <a:gd name="T29" fmla="*/ 32 h 193"/>
                <a:gd name="T30" fmla="*/ 69 w 191"/>
                <a:gd name="T31" fmla="*/ 36 h 193"/>
                <a:gd name="T32" fmla="*/ 75 w 191"/>
                <a:gd name="T33" fmla="*/ 31 h 193"/>
                <a:gd name="T34" fmla="*/ 77 w 191"/>
                <a:gd name="T35" fmla="*/ 25 h 193"/>
                <a:gd name="T36" fmla="*/ 79 w 191"/>
                <a:gd name="T37" fmla="*/ 19 h 193"/>
                <a:gd name="T38" fmla="*/ 78 w 191"/>
                <a:gd name="T39" fmla="*/ 13 h 193"/>
                <a:gd name="T40" fmla="*/ 75 w 191"/>
                <a:gd name="T41" fmla="*/ 7 h 193"/>
                <a:gd name="T42" fmla="*/ 71 w 191"/>
                <a:gd name="T43" fmla="*/ 3 h 193"/>
                <a:gd name="T44" fmla="*/ 64 w 191"/>
                <a:gd name="T45" fmla="*/ 0 h 193"/>
                <a:gd name="T46" fmla="*/ 55 w 191"/>
                <a:gd name="T47" fmla="*/ 2 h 193"/>
                <a:gd name="T48" fmla="*/ 42 w 191"/>
                <a:gd name="T49" fmla="*/ 7 h 193"/>
                <a:gd name="T50" fmla="*/ 29 w 191"/>
                <a:gd name="T51" fmla="*/ 16 h 193"/>
                <a:gd name="T52" fmla="*/ 17 w 191"/>
                <a:gd name="T53" fmla="*/ 25 h 193"/>
                <a:gd name="T54" fmla="*/ 8 w 191"/>
                <a:gd name="T55" fmla="*/ 35 h 193"/>
                <a:gd name="T56" fmla="*/ 2 w 191"/>
                <a:gd name="T57" fmla="*/ 43 h 193"/>
                <a:gd name="T58" fmla="*/ 0 w 191"/>
                <a:gd name="T59" fmla="*/ 51 h 193"/>
                <a:gd name="T60" fmla="*/ 2 w 191"/>
                <a:gd name="T61" fmla="*/ 58 h 193"/>
                <a:gd name="T62" fmla="*/ 5 w 191"/>
                <a:gd name="T63" fmla="*/ 64 h 193"/>
                <a:gd name="T64" fmla="*/ 9 w 191"/>
                <a:gd name="T65" fmla="*/ 67 h 193"/>
                <a:gd name="T66" fmla="*/ 14 w 191"/>
                <a:gd name="T67" fmla="*/ 69 h 193"/>
                <a:gd name="T68" fmla="*/ 20 w 191"/>
                <a:gd name="T69" fmla="*/ 68 h 193"/>
                <a:gd name="T70" fmla="*/ 28 w 191"/>
                <a:gd name="T71" fmla="*/ 65 h 193"/>
                <a:gd name="T72" fmla="*/ 29 w 191"/>
                <a:gd name="T73" fmla="*/ 55 h 193"/>
                <a:gd name="T74" fmla="*/ 43 w 191"/>
                <a:gd name="T75" fmla="*/ 107 h 193"/>
                <a:gd name="T76" fmla="*/ 27 w 191"/>
                <a:gd name="T77" fmla="*/ 89 h 193"/>
                <a:gd name="T78" fmla="*/ 97 w 191"/>
                <a:gd name="T79" fmla="*/ 33 h 193"/>
                <a:gd name="T80" fmla="*/ 110 w 191"/>
                <a:gd name="T81" fmla="*/ 47 h 193"/>
                <a:gd name="T82" fmla="*/ 48 w 191"/>
                <a:gd name="T83" fmla="*/ 112 h 193"/>
                <a:gd name="T84" fmla="*/ 124 w 191"/>
                <a:gd name="T85" fmla="*/ 60 h 193"/>
                <a:gd name="T86" fmla="*/ 64 w 191"/>
                <a:gd name="T87" fmla="*/ 127 h 193"/>
                <a:gd name="T88" fmla="*/ 169 w 191"/>
                <a:gd name="T89" fmla="*/ 95 h 193"/>
                <a:gd name="T90" fmla="*/ 149 w 191"/>
                <a:gd name="T91" fmla="*/ 82 h 193"/>
                <a:gd name="T92" fmla="*/ 82 w 191"/>
                <a:gd name="T93" fmla="*/ 143 h 193"/>
                <a:gd name="T94" fmla="*/ 99 w 191"/>
                <a:gd name="T95" fmla="*/ 156 h 193"/>
                <a:gd name="T96" fmla="*/ 145 w 191"/>
                <a:gd name="T97" fmla="*/ 188 h 193"/>
                <a:gd name="T98" fmla="*/ 182 w 191"/>
                <a:gd name="T99" fmla="*/ 105 h 193"/>
                <a:gd name="T100" fmla="*/ 147 w 191"/>
                <a:gd name="T101" fmla="*/ 148 h 193"/>
                <a:gd name="T102" fmla="*/ 153 w 191"/>
                <a:gd name="T103"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9" y="55"/>
                  </a:moveTo>
                  <a:lnTo>
                    <a:pt x="24" y="57"/>
                  </a:lnTo>
                  <a:lnTo>
                    <a:pt x="20" y="59"/>
                  </a:lnTo>
                  <a:lnTo>
                    <a:pt x="17" y="60"/>
                  </a:lnTo>
                  <a:lnTo>
                    <a:pt x="15" y="60"/>
                  </a:lnTo>
                  <a:lnTo>
                    <a:pt x="13" y="60"/>
                  </a:lnTo>
                  <a:lnTo>
                    <a:pt x="12" y="59"/>
                  </a:lnTo>
                  <a:lnTo>
                    <a:pt x="10" y="58"/>
                  </a:lnTo>
                  <a:lnTo>
                    <a:pt x="9" y="56"/>
                  </a:lnTo>
                  <a:lnTo>
                    <a:pt x="8" y="54"/>
                  </a:lnTo>
                  <a:lnTo>
                    <a:pt x="8" y="51"/>
                  </a:lnTo>
                  <a:lnTo>
                    <a:pt x="8" y="50"/>
                  </a:lnTo>
                  <a:lnTo>
                    <a:pt x="8" y="48"/>
                  </a:lnTo>
                  <a:lnTo>
                    <a:pt x="9" y="47"/>
                  </a:lnTo>
                  <a:lnTo>
                    <a:pt x="10" y="45"/>
                  </a:lnTo>
                  <a:lnTo>
                    <a:pt x="11" y="43"/>
                  </a:lnTo>
                  <a:lnTo>
                    <a:pt x="12" y="42"/>
                  </a:lnTo>
                  <a:lnTo>
                    <a:pt x="14" y="39"/>
                  </a:lnTo>
                  <a:lnTo>
                    <a:pt x="16" y="37"/>
                  </a:lnTo>
                  <a:lnTo>
                    <a:pt x="20" y="33"/>
                  </a:lnTo>
                  <a:lnTo>
                    <a:pt x="24" y="30"/>
                  </a:lnTo>
                  <a:lnTo>
                    <a:pt x="28" y="27"/>
                  </a:lnTo>
                  <a:lnTo>
                    <a:pt x="33" y="23"/>
                  </a:lnTo>
                  <a:lnTo>
                    <a:pt x="38" y="19"/>
                  </a:lnTo>
                  <a:lnTo>
                    <a:pt x="43" y="17"/>
                  </a:lnTo>
                  <a:lnTo>
                    <a:pt x="48" y="15"/>
                  </a:lnTo>
                  <a:lnTo>
                    <a:pt x="52" y="12"/>
                  </a:lnTo>
                  <a:lnTo>
                    <a:pt x="56" y="11"/>
                  </a:lnTo>
                  <a:lnTo>
                    <a:pt x="58" y="10"/>
                  </a:lnTo>
                  <a:lnTo>
                    <a:pt x="60" y="10"/>
                  </a:lnTo>
                  <a:lnTo>
                    <a:pt x="61" y="9"/>
                  </a:lnTo>
                  <a:lnTo>
                    <a:pt x="64" y="9"/>
                  </a:lnTo>
                  <a:lnTo>
                    <a:pt x="65" y="10"/>
                  </a:lnTo>
                  <a:lnTo>
                    <a:pt x="66" y="10"/>
                  </a:lnTo>
                  <a:lnTo>
                    <a:pt x="67" y="11"/>
                  </a:lnTo>
                  <a:lnTo>
                    <a:pt x="69" y="12"/>
                  </a:lnTo>
                  <a:lnTo>
                    <a:pt x="70" y="14"/>
                  </a:lnTo>
                  <a:lnTo>
                    <a:pt x="71" y="16"/>
                  </a:lnTo>
                  <a:lnTo>
                    <a:pt x="71" y="18"/>
                  </a:lnTo>
                  <a:lnTo>
                    <a:pt x="71" y="19"/>
                  </a:lnTo>
                  <a:lnTo>
                    <a:pt x="71" y="22"/>
                  </a:lnTo>
                  <a:lnTo>
                    <a:pt x="69" y="24"/>
                  </a:lnTo>
                  <a:lnTo>
                    <a:pt x="68" y="27"/>
                  </a:lnTo>
                  <a:lnTo>
                    <a:pt x="65" y="29"/>
                  </a:lnTo>
                  <a:lnTo>
                    <a:pt x="61" y="32"/>
                  </a:lnTo>
                  <a:lnTo>
                    <a:pt x="65" y="39"/>
                  </a:lnTo>
                  <a:lnTo>
                    <a:pt x="67" y="38"/>
                  </a:lnTo>
                  <a:lnTo>
                    <a:pt x="69" y="36"/>
                  </a:lnTo>
                  <a:lnTo>
                    <a:pt x="71" y="35"/>
                  </a:lnTo>
                  <a:lnTo>
                    <a:pt x="73" y="33"/>
                  </a:lnTo>
                  <a:lnTo>
                    <a:pt x="75" y="31"/>
                  </a:lnTo>
                  <a:lnTo>
                    <a:pt x="76" y="29"/>
                  </a:lnTo>
                  <a:lnTo>
                    <a:pt x="77" y="27"/>
                  </a:lnTo>
                  <a:lnTo>
                    <a:pt x="77" y="25"/>
                  </a:lnTo>
                  <a:lnTo>
                    <a:pt x="78" y="23"/>
                  </a:lnTo>
                  <a:lnTo>
                    <a:pt x="79" y="21"/>
                  </a:lnTo>
                  <a:lnTo>
                    <a:pt x="79" y="19"/>
                  </a:lnTo>
                  <a:lnTo>
                    <a:pt x="79" y="17"/>
                  </a:lnTo>
                  <a:lnTo>
                    <a:pt x="78" y="15"/>
                  </a:lnTo>
                  <a:lnTo>
                    <a:pt x="78" y="13"/>
                  </a:lnTo>
                  <a:lnTo>
                    <a:pt x="77" y="11"/>
                  </a:lnTo>
                  <a:lnTo>
                    <a:pt x="77" y="9"/>
                  </a:lnTo>
                  <a:lnTo>
                    <a:pt x="75" y="7"/>
                  </a:lnTo>
                  <a:lnTo>
                    <a:pt x="74" y="5"/>
                  </a:lnTo>
                  <a:lnTo>
                    <a:pt x="73" y="3"/>
                  </a:lnTo>
                  <a:lnTo>
                    <a:pt x="71" y="3"/>
                  </a:lnTo>
                  <a:lnTo>
                    <a:pt x="69" y="1"/>
                  </a:lnTo>
                  <a:lnTo>
                    <a:pt x="66" y="1"/>
                  </a:lnTo>
                  <a:lnTo>
                    <a:pt x="64" y="0"/>
                  </a:lnTo>
                  <a:lnTo>
                    <a:pt x="61" y="0"/>
                  </a:lnTo>
                  <a:lnTo>
                    <a:pt x="58" y="1"/>
                  </a:lnTo>
                  <a:lnTo>
                    <a:pt x="55" y="2"/>
                  </a:lnTo>
                  <a:lnTo>
                    <a:pt x="51" y="3"/>
                  </a:lnTo>
                  <a:lnTo>
                    <a:pt x="47" y="5"/>
                  </a:lnTo>
                  <a:lnTo>
                    <a:pt x="42" y="7"/>
                  </a:lnTo>
                  <a:lnTo>
                    <a:pt x="38" y="10"/>
                  </a:lnTo>
                  <a:lnTo>
                    <a:pt x="34" y="13"/>
                  </a:lnTo>
                  <a:lnTo>
                    <a:pt x="29" y="16"/>
                  </a:lnTo>
                  <a:lnTo>
                    <a:pt x="24" y="19"/>
                  </a:lnTo>
                  <a:lnTo>
                    <a:pt x="20" y="22"/>
                  </a:lnTo>
                  <a:lnTo>
                    <a:pt x="17" y="25"/>
                  </a:lnTo>
                  <a:lnTo>
                    <a:pt x="13" y="29"/>
                  </a:lnTo>
                  <a:lnTo>
                    <a:pt x="10" y="32"/>
                  </a:lnTo>
                  <a:lnTo>
                    <a:pt x="8" y="35"/>
                  </a:lnTo>
                  <a:lnTo>
                    <a:pt x="5" y="38"/>
                  </a:lnTo>
                  <a:lnTo>
                    <a:pt x="4" y="41"/>
                  </a:lnTo>
                  <a:lnTo>
                    <a:pt x="2" y="43"/>
                  </a:lnTo>
                  <a:lnTo>
                    <a:pt x="1" y="46"/>
                  </a:lnTo>
                  <a:lnTo>
                    <a:pt x="0" y="48"/>
                  </a:lnTo>
                  <a:lnTo>
                    <a:pt x="0" y="51"/>
                  </a:lnTo>
                  <a:lnTo>
                    <a:pt x="0" y="53"/>
                  </a:lnTo>
                  <a:lnTo>
                    <a:pt x="0" y="55"/>
                  </a:lnTo>
                  <a:lnTo>
                    <a:pt x="2" y="58"/>
                  </a:lnTo>
                  <a:lnTo>
                    <a:pt x="3" y="60"/>
                  </a:lnTo>
                  <a:lnTo>
                    <a:pt x="4" y="63"/>
                  </a:lnTo>
                  <a:lnTo>
                    <a:pt x="5" y="64"/>
                  </a:lnTo>
                  <a:lnTo>
                    <a:pt x="6" y="66"/>
                  </a:lnTo>
                  <a:lnTo>
                    <a:pt x="8" y="67"/>
                  </a:lnTo>
                  <a:lnTo>
                    <a:pt x="9" y="67"/>
                  </a:lnTo>
                  <a:lnTo>
                    <a:pt x="11" y="68"/>
                  </a:lnTo>
                  <a:lnTo>
                    <a:pt x="12" y="69"/>
                  </a:lnTo>
                  <a:lnTo>
                    <a:pt x="14" y="69"/>
                  </a:lnTo>
                  <a:lnTo>
                    <a:pt x="16" y="69"/>
                  </a:lnTo>
                  <a:lnTo>
                    <a:pt x="19" y="69"/>
                  </a:lnTo>
                  <a:lnTo>
                    <a:pt x="20" y="68"/>
                  </a:lnTo>
                  <a:lnTo>
                    <a:pt x="23" y="67"/>
                  </a:lnTo>
                  <a:lnTo>
                    <a:pt x="25" y="67"/>
                  </a:lnTo>
                  <a:lnTo>
                    <a:pt x="28" y="65"/>
                  </a:lnTo>
                  <a:lnTo>
                    <a:pt x="30" y="63"/>
                  </a:lnTo>
                  <a:lnTo>
                    <a:pt x="33" y="62"/>
                  </a:lnTo>
                  <a:lnTo>
                    <a:pt x="29" y="55"/>
                  </a:lnTo>
                  <a:lnTo>
                    <a:pt x="29" y="55"/>
                  </a:lnTo>
                  <a:close/>
                  <a:moveTo>
                    <a:pt x="48" y="112"/>
                  </a:moveTo>
                  <a:lnTo>
                    <a:pt x="43" y="107"/>
                  </a:lnTo>
                  <a:lnTo>
                    <a:pt x="78" y="76"/>
                  </a:lnTo>
                  <a:lnTo>
                    <a:pt x="64" y="59"/>
                  </a:lnTo>
                  <a:lnTo>
                    <a:pt x="27" y="89"/>
                  </a:lnTo>
                  <a:lnTo>
                    <a:pt x="21" y="83"/>
                  </a:lnTo>
                  <a:lnTo>
                    <a:pt x="91" y="27"/>
                  </a:lnTo>
                  <a:lnTo>
                    <a:pt x="97" y="33"/>
                  </a:lnTo>
                  <a:lnTo>
                    <a:pt x="70" y="54"/>
                  </a:lnTo>
                  <a:lnTo>
                    <a:pt x="84" y="71"/>
                  </a:lnTo>
                  <a:lnTo>
                    <a:pt x="110" y="47"/>
                  </a:lnTo>
                  <a:lnTo>
                    <a:pt x="116" y="53"/>
                  </a:lnTo>
                  <a:lnTo>
                    <a:pt x="48" y="112"/>
                  </a:lnTo>
                  <a:lnTo>
                    <a:pt x="48" y="112"/>
                  </a:lnTo>
                  <a:close/>
                  <a:moveTo>
                    <a:pt x="64" y="127"/>
                  </a:moveTo>
                  <a:lnTo>
                    <a:pt x="58" y="121"/>
                  </a:lnTo>
                  <a:lnTo>
                    <a:pt x="124" y="60"/>
                  </a:lnTo>
                  <a:lnTo>
                    <a:pt x="130" y="66"/>
                  </a:lnTo>
                  <a:lnTo>
                    <a:pt x="64" y="127"/>
                  </a:lnTo>
                  <a:lnTo>
                    <a:pt x="64" y="127"/>
                  </a:lnTo>
                  <a:close/>
                  <a:moveTo>
                    <a:pt x="99" y="156"/>
                  </a:moveTo>
                  <a:lnTo>
                    <a:pt x="105" y="161"/>
                  </a:lnTo>
                  <a:lnTo>
                    <a:pt x="169" y="95"/>
                  </a:lnTo>
                  <a:lnTo>
                    <a:pt x="163" y="91"/>
                  </a:lnTo>
                  <a:lnTo>
                    <a:pt x="122" y="131"/>
                  </a:lnTo>
                  <a:lnTo>
                    <a:pt x="149" y="82"/>
                  </a:lnTo>
                  <a:lnTo>
                    <a:pt x="139" y="74"/>
                  </a:lnTo>
                  <a:lnTo>
                    <a:pt x="75" y="136"/>
                  </a:lnTo>
                  <a:lnTo>
                    <a:pt x="82" y="143"/>
                  </a:lnTo>
                  <a:lnTo>
                    <a:pt x="137" y="86"/>
                  </a:lnTo>
                  <a:lnTo>
                    <a:pt x="99" y="156"/>
                  </a:lnTo>
                  <a:lnTo>
                    <a:pt x="99" y="156"/>
                  </a:lnTo>
                  <a:close/>
                  <a:moveTo>
                    <a:pt x="147" y="148"/>
                  </a:moveTo>
                  <a:lnTo>
                    <a:pt x="160" y="159"/>
                  </a:lnTo>
                  <a:lnTo>
                    <a:pt x="145" y="188"/>
                  </a:lnTo>
                  <a:lnTo>
                    <a:pt x="153" y="193"/>
                  </a:lnTo>
                  <a:lnTo>
                    <a:pt x="191" y="111"/>
                  </a:lnTo>
                  <a:lnTo>
                    <a:pt x="182" y="105"/>
                  </a:lnTo>
                  <a:lnTo>
                    <a:pt x="115" y="168"/>
                  </a:lnTo>
                  <a:lnTo>
                    <a:pt x="121" y="173"/>
                  </a:lnTo>
                  <a:lnTo>
                    <a:pt x="147" y="148"/>
                  </a:lnTo>
                  <a:lnTo>
                    <a:pt x="147" y="148"/>
                  </a:lnTo>
                  <a:close/>
                  <a:moveTo>
                    <a:pt x="163" y="151"/>
                  </a:moveTo>
                  <a:lnTo>
                    <a:pt x="153" y="143"/>
                  </a:lnTo>
                  <a:lnTo>
                    <a:pt x="178" y="119"/>
                  </a:lnTo>
                  <a:lnTo>
                    <a:pt x="16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îšľiḋé"/>
            <p:cNvSpPr/>
            <p:nvPr/>
          </p:nvSpPr>
          <p:spPr bwMode="auto">
            <a:xfrm>
              <a:off x="2944813" y="3957638"/>
              <a:ext cx="39688" cy="73025"/>
            </a:xfrm>
            <a:custGeom>
              <a:avLst/>
              <a:gdLst>
                <a:gd name="T0" fmla="*/ 13 w 25"/>
                <a:gd name="T1" fmla="*/ 0 h 46"/>
                <a:gd name="T2" fmla="*/ 20 w 25"/>
                <a:gd name="T3" fmla="*/ 29 h 46"/>
                <a:gd name="T4" fmla="*/ 24 w 25"/>
                <a:gd name="T5" fmla="*/ 28 h 46"/>
                <a:gd name="T6" fmla="*/ 25 w 25"/>
                <a:gd name="T7" fmla="*/ 32 h 46"/>
                <a:gd name="T8" fmla="*/ 21 w 25"/>
                <a:gd name="T9" fmla="*/ 33 h 46"/>
                <a:gd name="T10" fmla="*/ 24 w 25"/>
                <a:gd name="T11" fmla="*/ 45 h 46"/>
                <a:gd name="T12" fmla="*/ 20 w 25"/>
                <a:gd name="T13" fmla="*/ 46 h 46"/>
                <a:gd name="T14" fmla="*/ 17 w 25"/>
                <a:gd name="T15" fmla="*/ 33 h 46"/>
                <a:gd name="T16" fmla="*/ 2 w 25"/>
                <a:gd name="T17" fmla="*/ 37 h 46"/>
                <a:gd name="T18" fmla="*/ 0 w 25"/>
                <a:gd name="T19" fmla="*/ 33 h 46"/>
                <a:gd name="T20" fmla="*/ 11 w 25"/>
                <a:gd name="T21" fmla="*/ 0 h 46"/>
                <a:gd name="T22" fmla="*/ 13 w 25"/>
                <a:gd name="T23" fmla="*/ 0 h 46"/>
                <a:gd name="T24" fmla="*/ 13 w 25"/>
                <a:gd name="T25" fmla="*/ 0 h 46"/>
                <a:gd name="T26" fmla="*/ 16 w 25"/>
                <a:gd name="T27" fmla="*/ 29 h 46"/>
                <a:gd name="T28" fmla="*/ 11 w 25"/>
                <a:gd name="T29" fmla="*/ 7 h 46"/>
                <a:gd name="T30" fmla="*/ 3 w 25"/>
                <a:gd name="T31" fmla="*/ 33 h 46"/>
                <a:gd name="T32" fmla="*/ 16 w 25"/>
                <a:gd name="T3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6">
                  <a:moveTo>
                    <a:pt x="13" y="0"/>
                  </a:moveTo>
                  <a:lnTo>
                    <a:pt x="20" y="29"/>
                  </a:lnTo>
                  <a:lnTo>
                    <a:pt x="24" y="28"/>
                  </a:lnTo>
                  <a:lnTo>
                    <a:pt x="25" y="32"/>
                  </a:lnTo>
                  <a:lnTo>
                    <a:pt x="21" y="33"/>
                  </a:lnTo>
                  <a:lnTo>
                    <a:pt x="24" y="45"/>
                  </a:lnTo>
                  <a:lnTo>
                    <a:pt x="20" y="46"/>
                  </a:lnTo>
                  <a:lnTo>
                    <a:pt x="17" y="33"/>
                  </a:lnTo>
                  <a:lnTo>
                    <a:pt x="2" y="37"/>
                  </a:lnTo>
                  <a:lnTo>
                    <a:pt x="0" y="33"/>
                  </a:lnTo>
                  <a:lnTo>
                    <a:pt x="11" y="0"/>
                  </a:lnTo>
                  <a:lnTo>
                    <a:pt x="13" y="0"/>
                  </a:lnTo>
                  <a:lnTo>
                    <a:pt x="13" y="0"/>
                  </a:lnTo>
                  <a:close/>
                  <a:moveTo>
                    <a:pt x="16" y="29"/>
                  </a:moveTo>
                  <a:lnTo>
                    <a:pt x="11" y="7"/>
                  </a:lnTo>
                  <a:lnTo>
                    <a:pt x="3" y="33"/>
                  </a:lnTo>
                  <a:lnTo>
                    <a:pt x="1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îṩliḍè"/>
            <p:cNvSpPr/>
            <p:nvPr/>
          </p:nvSpPr>
          <p:spPr bwMode="auto">
            <a:xfrm>
              <a:off x="2720976" y="3960813"/>
              <a:ext cx="38100" cy="71438"/>
            </a:xfrm>
            <a:custGeom>
              <a:avLst/>
              <a:gdLst>
                <a:gd name="T0" fmla="*/ 16 w 24"/>
                <a:gd name="T1" fmla="*/ 10 h 45"/>
                <a:gd name="T2" fmla="*/ 16 w 24"/>
                <a:gd name="T3" fmla="*/ 8 h 45"/>
                <a:gd name="T4" fmla="*/ 16 w 24"/>
                <a:gd name="T5" fmla="*/ 7 h 45"/>
                <a:gd name="T6" fmla="*/ 16 w 24"/>
                <a:gd name="T7" fmla="*/ 6 h 45"/>
                <a:gd name="T8" fmla="*/ 15 w 24"/>
                <a:gd name="T9" fmla="*/ 5 h 45"/>
                <a:gd name="T10" fmla="*/ 12 w 24"/>
                <a:gd name="T11" fmla="*/ 5 h 45"/>
                <a:gd name="T12" fmla="*/ 9 w 24"/>
                <a:gd name="T13" fmla="*/ 5 h 45"/>
                <a:gd name="T14" fmla="*/ 10 w 24"/>
                <a:gd name="T15" fmla="*/ 3 h 45"/>
                <a:gd name="T16" fmla="*/ 13 w 24"/>
                <a:gd name="T17" fmla="*/ 3 h 45"/>
                <a:gd name="T18" fmla="*/ 17 w 24"/>
                <a:gd name="T19" fmla="*/ 3 h 45"/>
                <a:gd name="T20" fmla="*/ 20 w 24"/>
                <a:gd name="T21" fmla="*/ 2 h 45"/>
                <a:gd name="T22" fmla="*/ 24 w 24"/>
                <a:gd name="T23" fmla="*/ 0 h 45"/>
                <a:gd name="T24" fmla="*/ 14 w 24"/>
                <a:gd name="T25" fmla="*/ 39 h 45"/>
                <a:gd name="T26" fmla="*/ 14 w 24"/>
                <a:gd name="T27" fmla="*/ 39 h 45"/>
                <a:gd name="T28" fmla="*/ 14 w 24"/>
                <a:gd name="T29" fmla="*/ 40 h 45"/>
                <a:gd name="T30" fmla="*/ 14 w 24"/>
                <a:gd name="T31" fmla="*/ 41 h 45"/>
                <a:gd name="T32" fmla="*/ 14 w 24"/>
                <a:gd name="T33" fmla="*/ 42 h 45"/>
                <a:gd name="T34" fmla="*/ 16 w 24"/>
                <a:gd name="T35" fmla="*/ 43 h 45"/>
                <a:gd name="T36" fmla="*/ 18 w 24"/>
                <a:gd name="T37" fmla="*/ 43 h 45"/>
                <a:gd name="T38" fmla="*/ 18 w 24"/>
                <a:gd name="T39" fmla="*/ 45 h 45"/>
                <a:gd name="T40" fmla="*/ 0 w 24"/>
                <a:gd name="T41" fmla="*/ 40 h 45"/>
                <a:gd name="T42" fmla="*/ 1 w 24"/>
                <a:gd name="T43" fmla="*/ 39 h 45"/>
                <a:gd name="T44" fmla="*/ 4 w 24"/>
                <a:gd name="T45" fmla="*/ 39 h 45"/>
                <a:gd name="T46" fmla="*/ 6 w 24"/>
                <a:gd name="T47" fmla="*/ 39 h 45"/>
                <a:gd name="T48" fmla="*/ 7 w 24"/>
                <a:gd name="T49" fmla="*/ 39 h 45"/>
                <a:gd name="T50" fmla="*/ 8 w 24"/>
                <a:gd name="T51" fmla="*/ 39 h 45"/>
                <a:gd name="T52" fmla="*/ 8 w 24"/>
                <a:gd name="T53" fmla="*/ 39 h 45"/>
                <a:gd name="T54" fmla="*/ 8 w 24"/>
                <a:gd name="T55" fmla="*/ 39 h 45"/>
                <a:gd name="T56" fmla="*/ 16 w 24"/>
                <a:gd name="T5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16" y="10"/>
                  </a:moveTo>
                  <a:lnTo>
                    <a:pt x="16" y="8"/>
                  </a:lnTo>
                  <a:lnTo>
                    <a:pt x="16" y="7"/>
                  </a:lnTo>
                  <a:lnTo>
                    <a:pt x="16" y="6"/>
                  </a:lnTo>
                  <a:lnTo>
                    <a:pt x="15" y="5"/>
                  </a:lnTo>
                  <a:lnTo>
                    <a:pt x="12" y="5"/>
                  </a:lnTo>
                  <a:lnTo>
                    <a:pt x="9" y="5"/>
                  </a:lnTo>
                  <a:lnTo>
                    <a:pt x="10" y="3"/>
                  </a:lnTo>
                  <a:lnTo>
                    <a:pt x="13" y="3"/>
                  </a:lnTo>
                  <a:lnTo>
                    <a:pt x="17" y="3"/>
                  </a:lnTo>
                  <a:lnTo>
                    <a:pt x="20" y="2"/>
                  </a:lnTo>
                  <a:lnTo>
                    <a:pt x="24" y="0"/>
                  </a:lnTo>
                  <a:lnTo>
                    <a:pt x="14" y="39"/>
                  </a:lnTo>
                  <a:lnTo>
                    <a:pt x="14" y="39"/>
                  </a:lnTo>
                  <a:lnTo>
                    <a:pt x="14" y="40"/>
                  </a:lnTo>
                  <a:lnTo>
                    <a:pt x="14" y="41"/>
                  </a:lnTo>
                  <a:lnTo>
                    <a:pt x="14" y="42"/>
                  </a:lnTo>
                  <a:lnTo>
                    <a:pt x="16" y="43"/>
                  </a:lnTo>
                  <a:lnTo>
                    <a:pt x="18" y="43"/>
                  </a:lnTo>
                  <a:lnTo>
                    <a:pt x="18" y="45"/>
                  </a:lnTo>
                  <a:lnTo>
                    <a:pt x="0" y="40"/>
                  </a:lnTo>
                  <a:lnTo>
                    <a:pt x="1" y="39"/>
                  </a:lnTo>
                  <a:lnTo>
                    <a:pt x="4" y="39"/>
                  </a:lnTo>
                  <a:lnTo>
                    <a:pt x="6" y="39"/>
                  </a:lnTo>
                  <a:lnTo>
                    <a:pt x="7" y="39"/>
                  </a:lnTo>
                  <a:lnTo>
                    <a:pt x="8" y="39"/>
                  </a:lnTo>
                  <a:lnTo>
                    <a:pt x="8" y="39"/>
                  </a:lnTo>
                  <a:lnTo>
                    <a:pt x="8" y="39"/>
                  </a:lnTo>
                  <a:lnTo>
                    <a:pt x="1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îsḻíḓe"/>
            <p:cNvSpPr/>
            <p:nvPr/>
          </p:nvSpPr>
          <p:spPr bwMode="auto">
            <a:xfrm>
              <a:off x="2797176" y="3963988"/>
              <a:ext cx="36513" cy="71438"/>
            </a:xfrm>
            <a:custGeom>
              <a:avLst/>
              <a:gdLst>
                <a:gd name="T0" fmla="*/ 1 w 23"/>
                <a:gd name="T1" fmla="*/ 45 h 45"/>
                <a:gd name="T2" fmla="*/ 6 w 23"/>
                <a:gd name="T3" fmla="*/ 42 h 45"/>
                <a:gd name="T4" fmla="*/ 10 w 23"/>
                <a:gd name="T5" fmla="*/ 39 h 45"/>
                <a:gd name="T6" fmla="*/ 14 w 23"/>
                <a:gd name="T7" fmla="*/ 33 h 45"/>
                <a:gd name="T8" fmla="*/ 16 w 23"/>
                <a:gd name="T9" fmla="*/ 25 h 45"/>
                <a:gd name="T10" fmla="*/ 12 w 23"/>
                <a:gd name="T11" fmla="*/ 28 h 45"/>
                <a:gd name="T12" fmla="*/ 11 w 23"/>
                <a:gd name="T13" fmla="*/ 29 h 45"/>
                <a:gd name="T14" fmla="*/ 8 w 23"/>
                <a:gd name="T15" fmla="*/ 29 h 45"/>
                <a:gd name="T16" fmla="*/ 5 w 23"/>
                <a:gd name="T17" fmla="*/ 27 h 45"/>
                <a:gd name="T18" fmla="*/ 3 w 23"/>
                <a:gd name="T19" fmla="*/ 24 h 45"/>
                <a:gd name="T20" fmla="*/ 1 w 23"/>
                <a:gd name="T21" fmla="*/ 20 h 45"/>
                <a:gd name="T22" fmla="*/ 0 w 23"/>
                <a:gd name="T23" fmla="*/ 14 h 45"/>
                <a:gd name="T24" fmla="*/ 1 w 23"/>
                <a:gd name="T25" fmla="*/ 9 h 45"/>
                <a:gd name="T26" fmla="*/ 4 w 23"/>
                <a:gd name="T27" fmla="*/ 5 h 45"/>
                <a:gd name="T28" fmla="*/ 5 w 23"/>
                <a:gd name="T29" fmla="*/ 2 h 45"/>
                <a:gd name="T30" fmla="*/ 8 w 23"/>
                <a:gd name="T31" fmla="*/ 1 h 45"/>
                <a:gd name="T32" fmla="*/ 12 w 23"/>
                <a:gd name="T33" fmla="*/ 0 h 45"/>
                <a:gd name="T34" fmla="*/ 14 w 23"/>
                <a:gd name="T35" fmla="*/ 0 h 45"/>
                <a:gd name="T36" fmla="*/ 16 w 23"/>
                <a:gd name="T37" fmla="*/ 1 h 45"/>
                <a:gd name="T38" fmla="*/ 20 w 23"/>
                <a:gd name="T39" fmla="*/ 6 h 45"/>
                <a:gd name="T40" fmla="*/ 23 w 23"/>
                <a:gd name="T41" fmla="*/ 13 h 45"/>
                <a:gd name="T42" fmla="*/ 23 w 23"/>
                <a:gd name="T43" fmla="*/ 21 h 45"/>
                <a:gd name="T44" fmla="*/ 22 w 23"/>
                <a:gd name="T45" fmla="*/ 29 h 45"/>
                <a:gd name="T46" fmla="*/ 20 w 23"/>
                <a:gd name="T47" fmla="*/ 33 h 45"/>
                <a:gd name="T48" fmla="*/ 18 w 23"/>
                <a:gd name="T49" fmla="*/ 37 h 45"/>
                <a:gd name="T50" fmla="*/ 15 w 23"/>
                <a:gd name="T51" fmla="*/ 40 h 45"/>
                <a:gd name="T52" fmla="*/ 11 w 23"/>
                <a:gd name="T53" fmla="*/ 42 h 45"/>
                <a:gd name="T54" fmla="*/ 7 w 23"/>
                <a:gd name="T55" fmla="*/ 45 h 45"/>
                <a:gd name="T56" fmla="*/ 1 w 23"/>
                <a:gd name="T57" fmla="*/ 45 h 45"/>
                <a:gd name="T58" fmla="*/ 16 w 23"/>
                <a:gd name="T59" fmla="*/ 7 h 45"/>
                <a:gd name="T60" fmla="*/ 13 w 23"/>
                <a:gd name="T61" fmla="*/ 4 h 45"/>
                <a:gd name="T62" fmla="*/ 12 w 23"/>
                <a:gd name="T63" fmla="*/ 3 h 45"/>
                <a:gd name="T64" fmla="*/ 9 w 23"/>
                <a:gd name="T65" fmla="*/ 3 h 45"/>
                <a:gd name="T66" fmla="*/ 8 w 23"/>
                <a:gd name="T67" fmla="*/ 4 h 45"/>
                <a:gd name="T68" fmla="*/ 6 w 23"/>
                <a:gd name="T69" fmla="*/ 5 h 45"/>
                <a:gd name="T70" fmla="*/ 5 w 23"/>
                <a:gd name="T71" fmla="*/ 9 h 45"/>
                <a:gd name="T72" fmla="*/ 5 w 23"/>
                <a:gd name="T73" fmla="*/ 13 h 45"/>
                <a:gd name="T74" fmla="*/ 5 w 23"/>
                <a:gd name="T75" fmla="*/ 21 h 45"/>
                <a:gd name="T76" fmla="*/ 7 w 23"/>
                <a:gd name="T77" fmla="*/ 25 h 45"/>
                <a:gd name="T78" fmla="*/ 8 w 23"/>
                <a:gd name="T79" fmla="*/ 25 h 45"/>
                <a:gd name="T80" fmla="*/ 11 w 23"/>
                <a:gd name="T81" fmla="*/ 25 h 45"/>
                <a:gd name="T82" fmla="*/ 15 w 23"/>
                <a:gd name="T83" fmla="*/ 24 h 45"/>
                <a:gd name="T84" fmla="*/ 16 w 23"/>
                <a:gd name="T85" fmla="*/ 23 h 45"/>
                <a:gd name="T86" fmla="*/ 17 w 23"/>
                <a:gd name="T87" fmla="*/ 21 h 45"/>
                <a:gd name="T88" fmla="*/ 18 w 23"/>
                <a:gd name="T89" fmla="*/ 16 h 45"/>
                <a:gd name="T90" fmla="*/ 17 w 23"/>
                <a:gd name="T91" fmla="*/ 11 h 45"/>
                <a:gd name="T92" fmla="*/ 16 w 23"/>
                <a:gd name="T9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5">
                  <a:moveTo>
                    <a:pt x="1" y="45"/>
                  </a:moveTo>
                  <a:lnTo>
                    <a:pt x="1" y="45"/>
                  </a:lnTo>
                  <a:lnTo>
                    <a:pt x="4" y="44"/>
                  </a:lnTo>
                  <a:lnTo>
                    <a:pt x="6" y="42"/>
                  </a:lnTo>
                  <a:lnTo>
                    <a:pt x="8" y="41"/>
                  </a:lnTo>
                  <a:lnTo>
                    <a:pt x="10" y="39"/>
                  </a:lnTo>
                  <a:lnTo>
                    <a:pt x="12" y="36"/>
                  </a:lnTo>
                  <a:lnTo>
                    <a:pt x="14" y="33"/>
                  </a:lnTo>
                  <a:lnTo>
                    <a:pt x="16" y="29"/>
                  </a:lnTo>
                  <a:lnTo>
                    <a:pt x="16" y="25"/>
                  </a:lnTo>
                  <a:lnTo>
                    <a:pt x="14" y="26"/>
                  </a:lnTo>
                  <a:lnTo>
                    <a:pt x="12" y="28"/>
                  </a:lnTo>
                  <a:lnTo>
                    <a:pt x="12" y="28"/>
                  </a:lnTo>
                  <a:lnTo>
                    <a:pt x="11" y="29"/>
                  </a:lnTo>
                  <a:lnTo>
                    <a:pt x="9" y="29"/>
                  </a:lnTo>
                  <a:lnTo>
                    <a:pt x="8" y="29"/>
                  </a:lnTo>
                  <a:lnTo>
                    <a:pt x="7" y="28"/>
                  </a:lnTo>
                  <a:lnTo>
                    <a:pt x="5" y="27"/>
                  </a:lnTo>
                  <a:lnTo>
                    <a:pt x="4" y="26"/>
                  </a:lnTo>
                  <a:lnTo>
                    <a:pt x="3" y="24"/>
                  </a:lnTo>
                  <a:lnTo>
                    <a:pt x="2" y="22"/>
                  </a:lnTo>
                  <a:lnTo>
                    <a:pt x="1" y="20"/>
                  </a:lnTo>
                  <a:lnTo>
                    <a:pt x="0" y="17"/>
                  </a:lnTo>
                  <a:lnTo>
                    <a:pt x="0" y="14"/>
                  </a:lnTo>
                  <a:lnTo>
                    <a:pt x="1" y="12"/>
                  </a:lnTo>
                  <a:lnTo>
                    <a:pt x="1" y="9"/>
                  </a:lnTo>
                  <a:lnTo>
                    <a:pt x="2" y="7"/>
                  </a:lnTo>
                  <a:lnTo>
                    <a:pt x="4" y="5"/>
                  </a:lnTo>
                  <a:lnTo>
                    <a:pt x="4" y="3"/>
                  </a:lnTo>
                  <a:lnTo>
                    <a:pt x="5" y="2"/>
                  </a:lnTo>
                  <a:lnTo>
                    <a:pt x="7" y="1"/>
                  </a:lnTo>
                  <a:lnTo>
                    <a:pt x="8" y="1"/>
                  </a:lnTo>
                  <a:lnTo>
                    <a:pt x="10" y="0"/>
                  </a:lnTo>
                  <a:lnTo>
                    <a:pt x="12" y="0"/>
                  </a:lnTo>
                  <a:lnTo>
                    <a:pt x="13" y="0"/>
                  </a:lnTo>
                  <a:lnTo>
                    <a:pt x="14" y="0"/>
                  </a:lnTo>
                  <a:lnTo>
                    <a:pt x="16" y="1"/>
                  </a:lnTo>
                  <a:lnTo>
                    <a:pt x="16" y="1"/>
                  </a:lnTo>
                  <a:lnTo>
                    <a:pt x="19" y="4"/>
                  </a:lnTo>
                  <a:lnTo>
                    <a:pt x="20" y="6"/>
                  </a:lnTo>
                  <a:lnTo>
                    <a:pt x="22" y="9"/>
                  </a:lnTo>
                  <a:lnTo>
                    <a:pt x="23" y="13"/>
                  </a:lnTo>
                  <a:lnTo>
                    <a:pt x="23" y="17"/>
                  </a:lnTo>
                  <a:lnTo>
                    <a:pt x="23" y="21"/>
                  </a:lnTo>
                  <a:lnTo>
                    <a:pt x="23" y="25"/>
                  </a:lnTo>
                  <a:lnTo>
                    <a:pt x="22" y="29"/>
                  </a:lnTo>
                  <a:lnTo>
                    <a:pt x="21" y="31"/>
                  </a:lnTo>
                  <a:lnTo>
                    <a:pt x="20" y="33"/>
                  </a:lnTo>
                  <a:lnTo>
                    <a:pt x="19" y="35"/>
                  </a:lnTo>
                  <a:lnTo>
                    <a:pt x="18" y="37"/>
                  </a:lnTo>
                  <a:lnTo>
                    <a:pt x="16" y="38"/>
                  </a:lnTo>
                  <a:lnTo>
                    <a:pt x="15" y="40"/>
                  </a:lnTo>
                  <a:lnTo>
                    <a:pt x="12" y="41"/>
                  </a:lnTo>
                  <a:lnTo>
                    <a:pt x="11" y="42"/>
                  </a:lnTo>
                  <a:lnTo>
                    <a:pt x="8" y="44"/>
                  </a:lnTo>
                  <a:lnTo>
                    <a:pt x="7" y="45"/>
                  </a:lnTo>
                  <a:lnTo>
                    <a:pt x="4" y="45"/>
                  </a:lnTo>
                  <a:lnTo>
                    <a:pt x="1" y="45"/>
                  </a:lnTo>
                  <a:lnTo>
                    <a:pt x="1" y="45"/>
                  </a:lnTo>
                  <a:close/>
                  <a:moveTo>
                    <a:pt x="16" y="7"/>
                  </a:moveTo>
                  <a:lnTo>
                    <a:pt x="15" y="5"/>
                  </a:lnTo>
                  <a:lnTo>
                    <a:pt x="13" y="4"/>
                  </a:lnTo>
                  <a:lnTo>
                    <a:pt x="12" y="3"/>
                  </a:lnTo>
                  <a:lnTo>
                    <a:pt x="12" y="3"/>
                  </a:lnTo>
                  <a:lnTo>
                    <a:pt x="11" y="3"/>
                  </a:lnTo>
                  <a:lnTo>
                    <a:pt x="9" y="3"/>
                  </a:lnTo>
                  <a:lnTo>
                    <a:pt x="8" y="3"/>
                  </a:lnTo>
                  <a:lnTo>
                    <a:pt x="8" y="4"/>
                  </a:lnTo>
                  <a:lnTo>
                    <a:pt x="7" y="5"/>
                  </a:lnTo>
                  <a:lnTo>
                    <a:pt x="6" y="5"/>
                  </a:lnTo>
                  <a:lnTo>
                    <a:pt x="5" y="7"/>
                  </a:lnTo>
                  <a:lnTo>
                    <a:pt x="5" y="9"/>
                  </a:lnTo>
                  <a:lnTo>
                    <a:pt x="5" y="10"/>
                  </a:lnTo>
                  <a:lnTo>
                    <a:pt x="5" y="13"/>
                  </a:lnTo>
                  <a:lnTo>
                    <a:pt x="5" y="17"/>
                  </a:lnTo>
                  <a:lnTo>
                    <a:pt x="5" y="21"/>
                  </a:lnTo>
                  <a:lnTo>
                    <a:pt x="6" y="23"/>
                  </a:lnTo>
                  <a:lnTo>
                    <a:pt x="7" y="25"/>
                  </a:lnTo>
                  <a:lnTo>
                    <a:pt x="8" y="25"/>
                  </a:lnTo>
                  <a:lnTo>
                    <a:pt x="8" y="25"/>
                  </a:lnTo>
                  <a:lnTo>
                    <a:pt x="10" y="25"/>
                  </a:lnTo>
                  <a:lnTo>
                    <a:pt x="11" y="25"/>
                  </a:lnTo>
                  <a:lnTo>
                    <a:pt x="13" y="25"/>
                  </a:lnTo>
                  <a:lnTo>
                    <a:pt x="15" y="24"/>
                  </a:lnTo>
                  <a:lnTo>
                    <a:pt x="16" y="23"/>
                  </a:lnTo>
                  <a:lnTo>
                    <a:pt x="16" y="23"/>
                  </a:lnTo>
                  <a:lnTo>
                    <a:pt x="16" y="22"/>
                  </a:lnTo>
                  <a:lnTo>
                    <a:pt x="17" y="21"/>
                  </a:lnTo>
                  <a:lnTo>
                    <a:pt x="17" y="19"/>
                  </a:lnTo>
                  <a:lnTo>
                    <a:pt x="18" y="16"/>
                  </a:lnTo>
                  <a:lnTo>
                    <a:pt x="17" y="13"/>
                  </a:lnTo>
                  <a:lnTo>
                    <a:pt x="17" y="11"/>
                  </a:lnTo>
                  <a:lnTo>
                    <a:pt x="16" y="9"/>
                  </a:ln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í$1îḍê"/>
            <p:cNvSpPr/>
            <p:nvPr/>
          </p:nvSpPr>
          <p:spPr bwMode="auto">
            <a:xfrm>
              <a:off x="2874963" y="3962401"/>
              <a:ext cx="34925" cy="74613"/>
            </a:xfrm>
            <a:custGeom>
              <a:avLst/>
              <a:gdLst>
                <a:gd name="T0" fmla="*/ 0 w 22"/>
                <a:gd name="T1" fmla="*/ 10 h 47"/>
                <a:gd name="T2" fmla="*/ 1 w 22"/>
                <a:gd name="T3" fmla="*/ 6 h 47"/>
                <a:gd name="T4" fmla="*/ 4 w 22"/>
                <a:gd name="T5" fmla="*/ 2 h 47"/>
                <a:gd name="T6" fmla="*/ 8 w 22"/>
                <a:gd name="T7" fmla="*/ 1 h 47"/>
                <a:gd name="T8" fmla="*/ 12 w 22"/>
                <a:gd name="T9" fmla="*/ 1 h 47"/>
                <a:gd name="T10" fmla="*/ 16 w 22"/>
                <a:gd name="T11" fmla="*/ 2 h 47"/>
                <a:gd name="T12" fmla="*/ 18 w 22"/>
                <a:gd name="T13" fmla="*/ 6 h 47"/>
                <a:gd name="T14" fmla="*/ 20 w 22"/>
                <a:gd name="T15" fmla="*/ 10 h 47"/>
                <a:gd name="T16" fmla="*/ 19 w 22"/>
                <a:gd name="T17" fmla="*/ 14 h 47"/>
                <a:gd name="T18" fmla="*/ 16 w 22"/>
                <a:gd name="T19" fmla="*/ 18 h 47"/>
                <a:gd name="T20" fmla="*/ 15 w 22"/>
                <a:gd name="T21" fmla="*/ 22 h 47"/>
                <a:gd name="T22" fmla="*/ 17 w 22"/>
                <a:gd name="T23" fmla="*/ 24 h 47"/>
                <a:gd name="T24" fmla="*/ 20 w 22"/>
                <a:gd name="T25" fmla="*/ 26 h 47"/>
                <a:gd name="T26" fmla="*/ 21 w 22"/>
                <a:gd name="T27" fmla="*/ 29 h 47"/>
                <a:gd name="T28" fmla="*/ 22 w 22"/>
                <a:gd name="T29" fmla="*/ 33 h 47"/>
                <a:gd name="T30" fmla="*/ 21 w 22"/>
                <a:gd name="T31" fmla="*/ 38 h 47"/>
                <a:gd name="T32" fmla="*/ 18 w 22"/>
                <a:gd name="T33" fmla="*/ 42 h 47"/>
                <a:gd name="T34" fmla="*/ 14 w 22"/>
                <a:gd name="T35" fmla="*/ 46 h 47"/>
                <a:gd name="T36" fmla="*/ 10 w 22"/>
                <a:gd name="T37" fmla="*/ 47 h 47"/>
                <a:gd name="T38" fmla="*/ 6 w 22"/>
                <a:gd name="T39" fmla="*/ 47 h 47"/>
                <a:gd name="T40" fmla="*/ 4 w 22"/>
                <a:gd name="T41" fmla="*/ 46 h 47"/>
                <a:gd name="T42" fmla="*/ 1 w 22"/>
                <a:gd name="T43" fmla="*/ 45 h 47"/>
                <a:gd name="T44" fmla="*/ 0 w 22"/>
                <a:gd name="T45" fmla="*/ 42 h 47"/>
                <a:gd name="T46" fmla="*/ 1 w 22"/>
                <a:gd name="T47" fmla="*/ 40 h 47"/>
                <a:gd name="T48" fmla="*/ 4 w 22"/>
                <a:gd name="T49" fmla="*/ 39 h 47"/>
                <a:gd name="T50" fmla="*/ 5 w 22"/>
                <a:gd name="T51" fmla="*/ 40 h 47"/>
                <a:gd name="T52" fmla="*/ 7 w 22"/>
                <a:gd name="T53" fmla="*/ 42 h 47"/>
                <a:gd name="T54" fmla="*/ 9 w 22"/>
                <a:gd name="T55" fmla="*/ 43 h 47"/>
                <a:gd name="T56" fmla="*/ 12 w 22"/>
                <a:gd name="T57" fmla="*/ 42 h 47"/>
                <a:gd name="T58" fmla="*/ 14 w 22"/>
                <a:gd name="T59" fmla="*/ 41 h 47"/>
                <a:gd name="T60" fmla="*/ 16 w 22"/>
                <a:gd name="T61" fmla="*/ 38 h 47"/>
                <a:gd name="T62" fmla="*/ 17 w 22"/>
                <a:gd name="T63" fmla="*/ 36 h 47"/>
                <a:gd name="T64" fmla="*/ 17 w 22"/>
                <a:gd name="T65" fmla="*/ 34 h 47"/>
                <a:gd name="T66" fmla="*/ 17 w 22"/>
                <a:gd name="T67" fmla="*/ 30 h 47"/>
                <a:gd name="T68" fmla="*/ 16 w 22"/>
                <a:gd name="T69" fmla="*/ 28 h 47"/>
                <a:gd name="T70" fmla="*/ 13 w 22"/>
                <a:gd name="T71" fmla="*/ 26 h 47"/>
                <a:gd name="T72" fmla="*/ 9 w 22"/>
                <a:gd name="T73" fmla="*/ 24 h 47"/>
                <a:gd name="T74" fmla="*/ 6 w 22"/>
                <a:gd name="T75" fmla="*/ 22 h 47"/>
                <a:gd name="T76" fmla="*/ 9 w 22"/>
                <a:gd name="T77" fmla="*/ 22 h 47"/>
                <a:gd name="T78" fmla="*/ 12 w 22"/>
                <a:gd name="T79" fmla="*/ 19 h 47"/>
                <a:gd name="T80" fmla="*/ 14 w 22"/>
                <a:gd name="T81" fmla="*/ 16 h 47"/>
                <a:gd name="T82" fmla="*/ 14 w 22"/>
                <a:gd name="T83" fmla="*/ 13 h 47"/>
                <a:gd name="T84" fmla="*/ 14 w 22"/>
                <a:gd name="T85" fmla="*/ 9 h 47"/>
                <a:gd name="T86" fmla="*/ 12 w 22"/>
                <a:gd name="T87" fmla="*/ 6 h 47"/>
                <a:gd name="T88" fmla="*/ 11 w 22"/>
                <a:gd name="T89" fmla="*/ 6 h 47"/>
                <a:gd name="T90" fmla="*/ 8 w 22"/>
                <a:gd name="T91" fmla="*/ 5 h 47"/>
                <a:gd name="T92" fmla="*/ 6 w 22"/>
                <a:gd name="T93" fmla="*/ 6 h 47"/>
                <a:gd name="T94" fmla="*/ 4 w 22"/>
                <a:gd name="T95" fmla="*/ 6 h 47"/>
                <a:gd name="T96" fmla="*/ 3 w 22"/>
                <a:gd name="T97" fmla="*/ 8 h 47"/>
                <a:gd name="T98" fmla="*/ 2 w 22"/>
                <a:gd name="T9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7">
                  <a:moveTo>
                    <a:pt x="0" y="11"/>
                  </a:moveTo>
                  <a:lnTo>
                    <a:pt x="0" y="10"/>
                  </a:lnTo>
                  <a:lnTo>
                    <a:pt x="1" y="8"/>
                  </a:lnTo>
                  <a:lnTo>
                    <a:pt x="1" y="6"/>
                  </a:lnTo>
                  <a:lnTo>
                    <a:pt x="3" y="5"/>
                  </a:lnTo>
                  <a:lnTo>
                    <a:pt x="4" y="2"/>
                  </a:lnTo>
                  <a:lnTo>
                    <a:pt x="6" y="2"/>
                  </a:lnTo>
                  <a:lnTo>
                    <a:pt x="8" y="1"/>
                  </a:lnTo>
                  <a:lnTo>
                    <a:pt x="10" y="0"/>
                  </a:lnTo>
                  <a:lnTo>
                    <a:pt x="12" y="1"/>
                  </a:lnTo>
                  <a:lnTo>
                    <a:pt x="14" y="2"/>
                  </a:lnTo>
                  <a:lnTo>
                    <a:pt x="16" y="2"/>
                  </a:lnTo>
                  <a:lnTo>
                    <a:pt x="17" y="4"/>
                  </a:lnTo>
                  <a:lnTo>
                    <a:pt x="18" y="6"/>
                  </a:lnTo>
                  <a:lnTo>
                    <a:pt x="19" y="8"/>
                  </a:lnTo>
                  <a:lnTo>
                    <a:pt x="20" y="10"/>
                  </a:lnTo>
                  <a:lnTo>
                    <a:pt x="20" y="12"/>
                  </a:lnTo>
                  <a:lnTo>
                    <a:pt x="19" y="14"/>
                  </a:lnTo>
                  <a:lnTo>
                    <a:pt x="17" y="17"/>
                  </a:lnTo>
                  <a:lnTo>
                    <a:pt x="16" y="18"/>
                  </a:lnTo>
                  <a:lnTo>
                    <a:pt x="13" y="21"/>
                  </a:lnTo>
                  <a:lnTo>
                    <a:pt x="15" y="22"/>
                  </a:lnTo>
                  <a:lnTo>
                    <a:pt x="16" y="22"/>
                  </a:lnTo>
                  <a:lnTo>
                    <a:pt x="17" y="24"/>
                  </a:lnTo>
                  <a:lnTo>
                    <a:pt x="19" y="25"/>
                  </a:lnTo>
                  <a:lnTo>
                    <a:pt x="20" y="26"/>
                  </a:lnTo>
                  <a:lnTo>
                    <a:pt x="20" y="27"/>
                  </a:lnTo>
                  <a:lnTo>
                    <a:pt x="21" y="29"/>
                  </a:lnTo>
                  <a:lnTo>
                    <a:pt x="21" y="30"/>
                  </a:lnTo>
                  <a:lnTo>
                    <a:pt x="22" y="33"/>
                  </a:lnTo>
                  <a:lnTo>
                    <a:pt x="22" y="35"/>
                  </a:lnTo>
                  <a:lnTo>
                    <a:pt x="21" y="38"/>
                  </a:lnTo>
                  <a:lnTo>
                    <a:pt x="20" y="40"/>
                  </a:lnTo>
                  <a:lnTo>
                    <a:pt x="18" y="42"/>
                  </a:lnTo>
                  <a:lnTo>
                    <a:pt x="16" y="44"/>
                  </a:lnTo>
                  <a:lnTo>
                    <a:pt x="14" y="46"/>
                  </a:lnTo>
                  <a:lnTo>
                    <a:pt x="12" y="46"/>
                  </a:lnTo>
                  <a:lnTo>
                    <a:pt x="10" y="47"/>
                  </a:lnTo>
                  <a:lnTo>
                    <a:pt x="7" y="47"/>
                  </a:lnTo>
                  <a:lnTo>
                    <a:pt x="6" y="47"/>
                  </a:lnTo>
                  <a:lnTo>
                    <a:pt x="4" y="46"/>
                  </a:lnTo>
                  <a:lnTo>
                    <a:pt x="4" y="46"/>
                  </a:lnTo>
                  <a:lnTo>
                    <a:pt x="2" y="46"/>
                  </a:lnTo>
                  <a:lnTo>
                    <a:pt x="1" y="45"/>
                  </a:lnTo>
                  <a:lnTo>
                    <a:pt x="0" y="44"/>
                  </a:lnTo>
                  <a:lnTo>
                    <a:pt x="0" y="42"/>
                  </a:lnTo>
                  <a:lnTo>
                    <a:pt x="0" y="41"/>
                  </a:lnTo>
                  <a:lnTo>
                    <a:pt x="1" y="40"/>
                  </a:lnTo>
                  <a:lnTo>
                    <a:pt x="3" y="39"/>
                  </a:lnTo>
                  <a:lnTo>
                    <a:pt x="4" y="39"/>
                  </a:lnTo>
                  <a:lnTo>
                    <a:pt x="4" y="39"/>
                  </a:lnTo>
                  <a:lnTo>
                    <a:pt x="5" y="40"/>
                  </a:lnTo>
                  <a:lnTo>
                    <a:pt x="6" y="41"/>
                  </a:lnTo>
                  <a:lnTo>
                    <a:pt x="7" y="42"/>
                  </a:lnTo>
                  <a:lnTo>
                    <a:pt x="8" y="43"/>
                  </a:lnTo>
                  <a:lnTo>
                    <a:pt x="9" y="43"/>
                  </a:lnTo>
                  <a:lnTo>
                    <a:pt x="11" y="43"/>
                  </a:lnTo>
                  <a:lnTo>
                    <a:pt x="12" y="42"/>
                  </a:lnTo>
                  <a:lnTo>
                    <a:pt x="13" y="42"/>
                  </a:lnTo>
                  <a:lnTo>
                    <a:pt x="14" y="41"/>
                  </a:lnTo>
                  <a:lnTo>
                    <a:pt x="16" y="40"/>
                  </a:lnTo>
                  <a:lnTo>
                    <a:pt x="16" y="38"/>
                  </a:lnTo>
                  <a:lnTo>
                    <a:pt x="17" y="38"/>
                  </a:lnTo>
                  <a:lnTo>
                    <a:pt x="17" y="36"/>
                  </a:lnTo>
                  <a:lnTo>
                    <a:pt x="17" y="34"/>
                  </a:lnTo>
                  <a:lnTo>
                    <a:pt x="17" y="34"/>
                  </a:lnTo>
                  <a:lnTo>
                    <a:pt x="17" y="32"/>
                  </a:lnTo>
                  <a:lnTo>
                    <a:pt x="17" y="30"/>
                  </a:lnTo>
                  <a:lnTo>
                    <a:pt x="16" y="29"/>
                  </a:lnTo>
                  <a:lnTo>
                    <a:pt x="16" y="28"/>
                  </a:lnTo>
                  <a:lnTo>
                    <a:pt x="15" y="26"/>
                  </a:lnTo>
                  <a:lnTo>
                    <a:pt x="13" y="26"/>
                  </a:lnTo>
                  <a:lnTo>
                    <a:pt x="12" y="24"/>
                  </a:lnTo>
                  <a:lnTo>
                    <a:pt x="9" y="24"/>
                  </a:lnTo>
                  <a:lnTo>
                    <a:pt x="6" y="24"/>
                  </a:lnTo>
                  <a:lnTo>
                    <a:pt x="6" y="22"/>
                  </a:lnTo>
                  <a:lnTo>
                    <a:pt x="8" y="22"/>
                  </a:lnTo>
                  <a:lnTo>
                    <a:pt x="9" y="22"/>
                  </a:lnTo>
                  <a:lnTo>
                    <a:pt x="10" y="21"/>
                  </a:lnTo>
                  <a:lnTo>
                    <a:pt x="12" y="19"/>
                  </a:lnTo>
                  <a:lnTo>
                    <a:pt x="13" y="18"/>
                  </a:lnTo>
                  <a:lnTo>
                    <a:pt x="14" y="16"/>
                  </a:lnTo>
                  <a:lnTo>
                    <a:pt x="14" y="14"/>
                  </a:lnTo>
                  <a:lnTo>
                    <a:pt x="14" y="13"/>
                  </a:lnTo>
                  <a:lnTo>
                    <a:pt x="14" y="10"/>
                  </a:lnTo>
                  <a:lnTo>
                    <a:pt x="14" y="9"/>
                  </a:lnTo>
                  <a:lnTo>
                    <a:pt x="13" y="8"/>
                  </a:lnTo>
                  <a:lnTo>
                    <a:pt x="12" y="6"/>
                  </a:lnTo>
                  <a:lnTo>
                    <a:pt x="12" y="6"/>
                  </a:lnTo>
                  <a:lnTo>
                    <a:pt x="11" y="6"/>
                  </a:lnTo>
                  <a:lnTo>
                    <a:pt x="10" y="5"/>
                  </a:lnTo>
                  <a:lnTo>
                    <a:pt x="8" y="5"/>
                  </a:lnTo>
                  <a:lnTo>
                    <a:pt x="7" y="5"/>
                  </a:lnTo>
                  <a:lnTo>
                    <a:pt x="6" y="6"/>
                  </a:lnTo>
                  <a:lnTo>
                    <a:pt x="4" y="6"/>
                  </a:lnTo>
                  <a:lnTo>
                    <a:pt x="4" y="6"/>
                  </a:lnTo>
                  <a:lnTo>
                    <a:pt x="4" y="7"/>
                  </a:lnTo>
                  <a:lnTo>
                    <a:pt x="3" y="8"/>
                  </a:lnTo>
                  <a:lnTo>
                    <a:pt x="3" y="10"/>
                  </a:lnTo>
                  <a:lnTo>
                    <a:pt x="2"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页3">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容页3">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内容页2">
    <p:spTree>
      <p:nvGrpSpPr>
        <p:cNvPr id="1" name=""/>
        <p:cNvGrpSpPr/>
        <p:nvPr/>
      </p:nvGrpSpPr>
      <p:grpSpPr>
        <a:xfrm>
          <a:off x="0" y="0"/>
          <a:ext cx="0" cy="0"/>
          <a:chOff x="0" y="0"/>
          <a:chExt cx="0" cy="0"/>
        </a:xfrm>
      </p:grpSpPr>
      <p:sp>
        <p:nvSpPr>
          <p:cNvPr id="3" name="矩形 2"/>
          <p:cNvSpPr/>
          <p:nvPr userDrawn="1"/>
        </p:nvSpPr>
        <p:spPr>
          <a:xfrm>
            <a:off x="0" y="0"/>
            <a:ext cx="3359696" cy="685800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623392" y="836712"/>
            <a:ext cx="2003884" cy="1015663"/>
          </a:xfrm>
          <a:prstGeom prst="rect">
            <a:avLst/>
          </a:prstGeom>
          <a:noFill/>
        </p:spPr>
        <p:txBody>
          <a:bodyPr wrap="square" rtlCol="0">
            <a:spAutoFit/>
          </a:bodyPr>
          <a:lstStyle/>
          <a:p>
            <a:pPr algn="dist"/>
            <a:r>
              <a:rPr lang="zh-CN" altLang="en-US" sz="6000" b="0" dirty="0">
                <a:solidFill>
                  <a:schemeClr val="bg1"/>
                </a:solidFill>
                <a:latin typeface="微软雅黑" panose="020B0503020204020204" pitchFamily="34" charset="-122"/>
                <a:ea typeface="微软雅黑" panose="020B0503020204020204" pitchFamily="34" charset="-122"/>
              </a:rPr>
              <a:t>目录</a:t>
            </a:r>
          </a:p>
        </p:txBody>
      </p:sp>
      <p:sp>
        <p:nvSpPr>
          <p:cNvPr id="55" name="文本框 54"/>
          <p:cNvSpPr txBox="1"/>
          <p:nvPr userDrawn="1"/>
        </p:nvSpPr>
        <p:spPr>
          <a:xfrm>
            <a:off x="740298" y="1852375"/>
            <a:ext cx="1797116" cy="461665"/>
          </a:xfrm>
          <a:prstGeom prst="rect">
            <a:avLst/>
          </a:prstGeom>
          <a:noFill/>
        </p:spPr>
        <p:txBody>
          <a:bodyPr wrap="square" rtlCol="0">
            <a:spAutoFit/>
          </a:bodyPr>
          <a:lstStyle/>
          <a:p>
            <a:pPr algn="dist"/>
            <a:r>
              <a:rPr lang="en-US" altLang="zh-CN" sz="2400" b="0" dirty="0">
                <a:solidFill>
                  <a:schemeClr val="bg1"/>
                </a:solidFill>
                <a:latin typeface="华文细黑" panose="02010600040101010101" pitchFamily="2" charset="-122"/>
                <a:ea typeface="华文细黑" panose="02010600040101010101" pitchFamily="2" charset="-122"/>
              </a:rPr>
              <a:t>CONTENTS</a:t>
            </a:r>
            <a:endParaRPr lang="zh-CN" altLang="en-US" sz="2400" b="0" dirty="0">
              <a:solidFill>
                <a:schemeClr val="bg1"/>
              </a:solidFill>
              <a:latin typeface="华文细黑" panose="02010600040101010101" pitchFamily="2" charset="-122"/>
              <a:ea typeface="华文细黑" panose="02010600040101010101" pitchFamily="2" charset="-122"/>
            </a:endParaRPr>
          </a:p>
        </p:txBody>
      </p:sp>
      <p:sp>
        <p:nvSpPr>
          <p:cNvPr id="56" name="文本占位符 148"/>
          <p:cNvSpPr>
            <a:spLocks noGrp="1"/>
          </p:cNvSpPr>
          <p:nvPr>
            <p:ph type="body" sz="quarter" idx="11" hasCustomPrompt="1"/>
          </p:nvPr>
        </p:nvSpPr>
        <p:spPr>
          <a:xfrm>
            <a:off x="5159896" y="1885469"/>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01</a:t>
            </a:r>
            <a:endParaRPr lang="zh-CN" altLang="en-US" dirty="0"/>
          </a:p>
        </p:txBody>
      </p:sp>
      <p:sp>
        <p:nvSpPr>
          <p:cNvPr id="57" name="文本占位符 148"/>
          <p:cNvSpPr>
            <a:spLocks noGrp="1"/>
          </p:cNvSpPr>
          <p:nvPr>
            <p:ph type="body" sz="quarter" idx="12" hasCustomPrompt="1"/>
          </p:nvPr>
        </p:nvSpPr>
        <p:spPr>
          <a:xfrm>
            <a:off x="5159896" y="2650071"/>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02</a:t>
            </a:r>
            <a:endParaRPr lang="zh-CN" altLang="en-US" dirty="0"/>
          </a:p>
        </p:txBody>
      </p:sp>
      <p:sp>
        <p:nvSpPr>
          <p:cNvPr id="58" name="文本占位符 148"/>
          <p:cNvSpPr>
            <a:spLocks noGrp="1"/>
          </p:cNvSpPr>
          <p:nvPr>
            <p:ph type="body" sz="quarter" idx="13" hasCustomPrompt="1"/>
          </p:nvPr>
        </p:nvSpPr>
        <p:spPr>
          <a:xfrm>
            <a:off x="5159896" y="3414673"/>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03</a:t>
            </a:r>
            <a:endParaRPr lang="zh-CN" altLang="en-US" dirty="0"/>
          </a:p>
        </p:txBody>
      </p:sp>
      <p:sp>
        <p:nvSpPr>
          <p:cNvPr id="59" name="文本占位符 148"/>
          <p:cNvSpPr>
            <a:spLocks noGrp="1"/>
          </p:cNvSpPr>
          <p:nvPr>
            <p:ph type="body" sz="quarter" idx="14" hasCustomPrompt="1"/>
          </p:nvPr>
        </p:nvSpPr>
        <p:spPr>
          <a:xfrm>
            <a:off x="5159896" y="4179275"/>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04</a:t>
            </a:r>
            <a:endParaRPr lang="zh-CN" altLang="en-US" dirty="0"/>
          </a:p>
        </p:txBody>
      </p:sp>
      <p:cxnSp>
        <p:nvCxnSpPr>
          <p:cNvPr id="16" name="直接连接符 15"/>
          <p:cNvCxnSpPr/>
          <p:nvPr userDrawn="1"/>
        </p:nvCxnSpPr>
        <p:spPr>
          <a:xfrm flipH="1">
            <a:off x="6672064" y="1935872"/>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flipH="1">
            <a:off x="6672064" y="2731007"/>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flipH="1">
            <a:off x="6672064" y="3485862"/>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flipH="1">
            <a:off x="6672064" y="4250464"/>
            <a:ext cx="432048" cy="432048"/>
          </a:xfrm>
          <a:prstGeom prst="line">
            <a:avLst/>
          </a:prstGeom>
          <a:ln>
            <a:solidFill>
              <a:srgbClr val="20517C"/>
            </a:solidFill>
          </a:ln>
        </p:spPr>
        <p:style>
          <a:lnRef idx="1">
            <a:schemeClr val="accent1"/>
          </a:lnRef>
          <a:fillRef idx="0">
            <a:schemeClr val="accent1"/>
          </a:fillRef>
          <a:effectRef idx="0">
            <a:schemeClr val="accent1"/>
          </a:effectRef>
          <a:fontRef idx="minor">
            <a:schemeClr val="tx1"/>
          </a:fontRef>
        </p:style>
      </p:cxnSp>
      <p:sp>
        <p:nvSpPr>
          <p:cNvPr id="67" name="文本占位符 148"/>
          <p:cNvSpPr>
            <a:spLocks noGrp="1"/>
          </p:cNvSpPr>
          <p:nvPr>
            <p:ph type="body" sz="quarter" idx="17" hasCustomPrompt="1"/>
          </p:nvPr>
        </p:nvSpPr>
        <p:spPr>
          <a:xfrm>
            <a:off x="7392144" y="1885469"/>
            <a:ext cx="2232248"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p>
        </p:txBody>
      </p:sp>
      <p:sp>
        <p:nvSpPr>
          <p:cNvPr id="68" name="文本占位符 148"/>
          <p:cNvSpPr>
            <a:spLocks noGrp="1"/>
          </p:cNvSpPr>
          <p:nvPr>
            <p:ph type="body" sz="quarter" idx="18" hasCustomPrompt="1"/>
          </p:nvPr>
        </p:nvSpPr>
        <p:spPr>
          <a:xfrm>
            <a:off x="7392144" y="2656557"/>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研究思路与方法</a:t>
            </a:r>
          </a:p>
        </p:txBody>
      </p:sp>
      <p:sp>
        <p:nvSpPr>
          <p:cNvPr id="69" name="文本占位符 148"/>
          <p:cNvSpPr>
            <a:spLocks noGrp="1"/>
          </p:cNvSpPr>
          <p:nvPr>
            <p:ph type="body" sz="quarter" idx="19" hasCustomPrompt="1"/>
          </p:nvPr>
        </p:nvSpPr>
        <p:spPr>
          <a:xfrm>
            <a:off x="7392144" y="3411412"/>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研究难点</a:t>
            </a:r>
          </a:p>
        </p:txBody>
      </p:sp>
      <p:sp>
        <p:nvSpPr>
          <p:cNvPr id="70" name="文本占位符 148"/>
          <p:cNvSpPr>
            <a:spLocks noGrp="1"/>
          </p:cNvSpPr>
          <p:nvPr>
            <p:ph type="body" sz="quarter" idx="20" hasCustomPrompt="1"/>
          </p:nvPr>
        </p:nvSpPr>
        <p:spPr>
          <a:xfrm>
            <a:off x="7392144" y="4179506"/>
            <a:ext cx="3168352" cy="503237"/>
          </a:xfrm>
          <a:prstGeom prst="rect">
            <a:avLst/>
          </a:prstGeom>
        </p:spPr>
        <p:txBody>
          <a:bodyPr/>
          <a:lstStyle>
            <a:lvl1pPr marL="0" indent="0">
              <a:buNone/>
              <a:defRPr sz="3200" b="1" baseline="0">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研究数据</a:t>
            </a:r>
          </a:p>
        </p:txBody>
      </p:sp>
      <p:grpSp>
        <p:nvGrpSpPr>
          <p:cNvPr id="23" name="iṩļídê"/>
          <p:cNvGrpSpPr/>
          <p:nvPr userDrawn="1"/>
        </p:nvGrpSpPr>
        <p:grpSpPr>
          <a:xfrm>
            <a:off x="1127448" y="2537832"/>
            <a:ext cx="1106805" cy="1106805"/>
            <a:chOff x="1914526" y="2486026"/>
            <a:chExt cx="1882775" cy="1882775"/>
          </a:xfrm>
          <a:solidFill>
            <a:schemeClr val="bg1"/>
          </a:solidFill>
        </p:grpSpPr>
        <p:sp>
          <p:nvSpPr>
            <p:cNvPr id="24" name="îśľîḋê"/>
            <p:cNvSpPr/>
            <p:nvPr/>
          </p:nvSpPr>
          <p:spPr bwMode="auto">
            <a:xfrm>
              <a:off x="2457451" y="3409951"/>
              <a:ext cx="795338" cy="371475"/>
            </a:xfrm>
            <a:custGeom>
              <a:avLst/>
              <a:gdLst>
                <a:gd name="T0" fmla="*/ 294 w 501"/>
                <a:gd name="T1" fmla="*/ 65 h 234"/>
                <a:gd name="T2" fmla="*/ 213 w 501"/>
                <a:gd name="T3" fmla="*/ 129 h 234"/>
                <a:gd name="T4" fmla="*/ 224 w 501"/>
                <a:gd name="T5" fmla="*/ 52 h 234"/>
                <a:gd name="T6" fmla="*/ 203 w 501"/>
                <a:gd name="T7" fmla="*/ 53 h 234"/>
                <a:gd name="T8" fmla="*/ 177 w 501"/>
                <a:gd name="T9" fmla="*/ 30 h 234"/>
                <a:gd name="T10" fmla="*/ 204 w 501"/>
                <a:gd name="T11" fmla="*/ 20 h 234"/>
                <a:gd name="T12" fmla="*/ 180 w 501"/>
                <a:gd name="T13" fmla="*/ 16 h 234"/>
                <a:gd name="T14" fmla="*/ 162 w 501"/>
                <a:gd name="T15" fmla="*/ 54 h 234"/>
                <a:gd name="T16" fmla="*/ 162 w 501"/>
                <a:gd name="T17" fmla="*/ 45 h 234"/>
                <a:gd name="T18" fmla="*/ 175 w 501"/>
                <a:gd name="T19" fmla="*/ 76 h 234"/>
                <a:gd name="T20" fmla="*/ 134 w 501"/>
                <a:gd name="T21" fmla="*/ 128 h 234"/>
                <a:gd name="T22" fmla="*/ 97 w 501"/>
                <a:gd name="T23" fmla="*/ 50 h 234"/>
                <a:gd name="T24" fmla="*/ 30 w 501"/>
                <a:gd name="T25" fmla="*/ 79 h 234"/>
                <a:gd name="T26" fmla="*/ 42 w 501"/>
                <a:gd name="T27" fmla="*/ 39 h 234"/>
                <a:gd name="T28" fmla="*/ 50 w 501"/>
                <a:gd name="T29" fmla="*/ 59 h 234"/>
                <a:gd name="T30" fmla="*/ 34 w 501"/>
                <a:gd name="T31" fmla="*/ 50 h 234"/>
                <a:gd name="T32" fmla="*/ 86 w 501"/>
                <a:gd name="T33" fmla="*/ 69 h 234"/>
                <a:gd name="T34" fmla="*/ 96 w 501"/>
                <a:gd name="T35" fmla="*/ 71 h 234"/>
                <a:gd name="T36" fmla="*/ 166 w 501"/>
                <a:gd name="T37" fmla="*/ 126 h 234"/>
                <a:gd name="T38" fmla="*/ 112 w 501"/>
                <a:gd name="T39" fmla="*/ 25 h 234"/>
                <a:gd name="T40" fmla="*/ 118 w 501"/>
                <a:gd name="T41" fmla="*/ 48 h 234"/>
                <a:gd name="T42" fmla="*/ 106 w 501"/>
                <a:gd name="T43" fmla="*/ 30 h 234"/>
                <a:gd name="T44" fmla="*/ 138 w 501"/>
                <a:gd name="T45" fmla="*/ 57 h 234"/>
                <a:gd name="T46" fmla="*/ 96 w 501"/>
                <a:gd name="T47" fmla="*/ 94 h 234"/>
                <a:gd name="T48" fmla="*/ 96 w 501"/>
                <a:gd name="T49" fmla="*/ 122 h 234"/>
                <a:gd name="T50" fmla="*/ 59 w 501"/>
                <a:gd name="T51" fmla="*/ 69 h 234"/>
                <a:gd name="T52" fmla="*/ 59 w 501"/>
                <a:gd name="T53" fmla="*/ 82 h 234"/>
                <a:gd name="T54" fmla="*/ 13 w 501"/>
                <a:gd name="T55" fmla="*/ 66 h 234"/>
                <a:gd name="T56" fmla="*/ 28 w 501"/>
                <a:gd name="T57" fmla="*/ 83 h 234"/>
                <a:gd name="T58" fmla="*/ 19 w 501"/>
                <a:gd name="T59" fmla="*/ 176 h 234"/>
                <a:gd name="T60" fmla="*/ 5 w 501"/>
                <a:gd name="T61" fmla="*/ 221 h 234"/>
                <a:gd name="T62" fmla="*/ 288 w 501"/>
                <a:gd name="T63" fmla="*/ 127 h 234"/>
                <a:gd name="T64" fmla="*/ 277 w 501"/>
                <a:gd name="T65" fmla="*/ 54 h 234"/>
                <a:gd name="T66" fmla="*/ 322 w 501"/>
                <a:gd name="T67" fmla="*/ 233 h 234"/>
                <a:gd name="T68" fmla="*/ 326 w 501"/>
                <a:gd name="T69" fmla="*/ 30 h 234"/>
                <a:gd name="T70" fmla="*/ 298 w 501"/>
                <a:gd name="T71" fmla="*/ 17 h 234"/>
                <a:gd name="T72" fmla="*/ 323 w 501"/>
                <a:gd name="T73" fmla="*/ 18 h 234"/>
                <a:gd name="T74" fmla="*/ 338 w 501"/>
                <a:gd name="T75" fmla="*/ 58 h 234"/>
                <a:gd name="T76" fmla="*/ 339 w 501"/>
                <a:gd name="T77" fmla="*/ 43 h 234"/>
                <a:gd name="T78" fmla="*/ 375 w 501"/>
                <a:gd name="T79" fmla="*/ 83 h 234"/>
                <a:gd name="T80" fmla="*/ 364 w 501"/>
                <a:gd name="T81" fmla="*/ 126 h 234"/>
                <a:gd name="T82" fmla="*/ 377 w 501"/>
                <a:gd name="T83" fmla="*/ 50 h 234"/>
                <a:gd name="T84" fmla="*/ 377 w 501"/>
                <a:gd name="T85" fmla="*/ 50 h 234"/>
                <a:gd name="T86" fmla="*/ 447 w 501"/>
                <a:gd name="T87" fmla="*/ 63 h 234"/>
                <a:gd name="T88" fmla="*/ 452 w 501"/>
                <a:gd name="T89" fmla="*/ 58 h 234"/>
                <a:gd name="T90" fmla="*/ 469 w 501"/>
                <a:gd name="T91" fmla="*/ 52 h 234"/>
                <a:gd name="T92" fmla="*/ 414 w 501"/>
                <a:gd name="T93" fmla="*/ 73 h 234"/>
                <a:gd name="T94" fmla="*/ 407 w 501"/>
                <a:gd name="T95" fmla="*/ 71 h 234"/>
                <a:gd name="T96" fmla="*/ 338 w 501"/>
                <a:gd name="T97" fmla="*/ 124 h 234"/>
                <a:gd name="T98" fmla="*/ 390 w 501"/>
                <a:gd name="T99" fmla="*/ 24 h 234"/>
                <a:gd name="T100" fmla="*/ 382 w 501"/>
                <a:gd name="T101" fmla="*/ 48 h 234"/>
                <a:gd name="T102" fmla="*/ 397 w 501"/>
                <a:gd name="T103" fmla="*/ 34 h 234"/>
                <a:gd name="T104" fmla="*/ 362 w 501"/>
                <a:gd name="T105" fmla="*/ 58 h 234"/>
                <a:gd name="T106" fmla="*/ 447 w 501"/>
                <a:gd name="T107" fmla="*/ 110 h 234"/>
                <a:gd name="T108" fmla="*/ 405 w 501"/>
                <a:gd name="T109" fmla="*/ 122 h 234"/>
                <a:gd name="T110" fmla="*/ 443 w 501"/>
                <a:gd name="T111" fmla="*/ 69 h 234"/>
                <a:gd name="T112" fmla="*/ 442 w 501"/>
                <a:gd name="T113" fmla="*/ 82 h 234"/>
                <a:gd name="T114" fmla="*/ 488 w 501"/>
                <a:gd name="T115" fmla="*/ 66 h 234"/>
                <a:gd name="T116" fmla="*/ 473 w 501"/>
                <a:gd name="T117" fmla="*/ 83 h 234"/>
                <a:gd name="T118" fmla="*/ 483 w 501"/>
                <a:gd name="T119" fmla="*/ 176 h 234"/>
                <a:gd name="T120" fmla="*/ 496 w 501"/>
                <a:gd name="T121" fmla="*/ 2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234">
                  <a:moveTo>
                    <a:pt x="250" y="76"/>
                  </a:moveTo>
                  <a:lnTo>
                    <a:pt x="294" y="76"/>
                  </a:lnTo>
                  <a:lnTo>
                    <a:pt x="294" y="103"/>
                  </a:lnTo>
                  <a:lnTo>
                    <a:pt x="250" y="103"/>
                  </a:lnTo>
                  <a:lnTo>
                    <a:pt x="207" y="103"/>
                  </a:lnTo>
                  <a:lnTo>
                    <a:pt x="207" y="76"/>
                  </a:lnTo>
                  <a:lnTo>
                    <a:pt x="250" y="76"/>
                  </a:lnTo>
                  <a:lnTo>
                    <a:pt x="250" y="76"/>
                  </a:lnTo>
                  <a:close/>
                  <a:moveTo>
                    <a:pt x="250" y="107"/>
                  </a:moveTo>
                  <a:lnTo>
                    <a:pt x="250" y="107"/>
                  </a:lnTo>
                  <a:lnTo>
                    <a:pt x="294" y="107"/>
                  </a:lnTo>
                  <a:lnTo>
                    <a:pt x="294" y="116"/>
                  </a:lnTo>
                  <a:lnTo>
                    <a:pt x="252" y="116"/>
                  </a:lnTo>
                  <a:lnTo>
                    <a:pt x="249" y="116"/>
                  </a:lnTo>
                  <a:lnTo>
                    <a:pt x="207" y="116"/>
                  </a:lnTo>
                  <a:lnTo>
                    <a:pt x="207" y="107"/>
                  </a:lnTo>
                  <a:lnTo>
                    <a:pt x="250" y="107"/>
                  </a:lnTo>
                  <a:lnTo>
                    <a:pt x="250" y="107"/>
                  </a:lnTo>
                  <a:close/>
                  <a:moveTo>
                    <a:pt x="247" y="65"/>
                  </a:moveTo>
                  <a:lnTo>
                    <a:pt x="254" y="65"/>
                  </a:lnTo>
                  <a:lnTo>
                    <a:pt x="294" y="65"/>
                  </a:lnTo>
                  <a:lnTo>
                    <a:pt x="294" y="74"/>
                  </a:lnTo>
                  <a:lnTo>
                    <a:pt x="250" y="74"/>
                  </a:lnTo>
                  <a:lnTo>
                    <a:pt x="250" y="74"/>
                  </a:lnTo>
                  <a:lnTo>
                    <a:pt x="250" y="74"/>
                  </a:lnTo>
                  <a:lnTo>
                    <a:pt x="250" y="74"/>
                  </a:lnTo>
                  <a:lnTo>
                    <a:pt x="207" y="74"/>
                  </a:lnTo>
                  <a:lnTo>
                    <a:pt x="207" y="65"/>
                  </a:lnTo>
                  <a:lnTo>
                    <a:pt x="247" y="65"/>
                  </a:lnTo>
                  <a:lnTo>
                    <a:pt x="247" y="65"/>
                  </a:lnTo>
                  <a:close/>
                  <a:moveTo>
                    <a:pt x="225" y="118"/>
                  </a:moveTo>
                  <a:lnTo>
                    <a:pt x="224" y="118"/>
                  </a:lnTo>
                  <a:lnTo>
                    <a:pt x="222" y="121"/>
                  </a:lnTo>
                  <a:lnTo>
                    <a:pt x="221" y="122"/>
                  </a:lnTo>
                  <a:lnTo>
                    <a:pt x="220" y="124"/>
                  </a:lnTo>
                  <a:lnTo>
                    <a:pt x="218" y="125"/>
                  </a:lnTo>
                  <a:lnTo>
                    <a:pt x="217" y="126"/>
                  </a:lnTo>
                  <a:lnTo>
                    <a:pt x="214" y="126"/>
                  </a:lnTo>
                  <a:lnTo>
                    <a:pt x="214" y="126"/>
                  </a:lnTo>
                  <a:lnTo>
                    <a:pt x="214" y="127"/>
                  </a:lnTo>
                  <a:lnTo>
                    <a:pt x="214" y="128"/>
                  </a:lnTo>
                  <a:lnTo>
                    <a:pt x="213" y="129"/>
                  </a:lnTo>
                  <a:lnTo>
                    <a:pt x="213" y="130"/>
                  </a:lnTo>
                  <a:lnTo>
                    <a:pt x="212" y="131"/>
                  </a:lnTo>
                  <a:lnTo>
                    <a:pt x="211" y="132"/>
                  </a:lnTo>
                  <a:lnTo>
                    <a:pt x="209" y="133"/>
                  </a:lnTo>
                  <a:lnTo>
                    <a:pt x="208" y="133"/>
                  </a:lnTo>
                  <a:lnTo>
                    <a:pt x="208" y="118"/>
                  </a:lnTo>
                  <a:lnTo>
                    <a:pt x="225" y="118"/>
                  </a:lnTo>
                  <a:lnTo>
                    <a:pt x="225" y="118"/>
                  </a:lnTo>
                  <a:close/>
                  <a:moveTo>
                    <a:pt x="207" y="62"/>
                  </a:moveTo>
                  <a:lnTo>
                    <a:pt x="209" y="62"/>
                  </a:lnTo>
                  <a:lnTo>
                    <a:pt x="212" y="62"/>
                  </a:lnTo>
                  <a:lnTo>
                    <a:pt x="216" y="62"/>
                  </a:lnTo>
                  <a:lnTo>
                    <a:pt x="219" y="61"/>
                  </a:lnTo>
                  <a:lnTo>
                    <a:pt x="221" y="59"/>
                  </a:lnTo>
                  <a:lnTo>
                    <a:pt x="222" y="58"/>
                  </a:lnTo>
                  <a:lnTo>
                    <a:pt x="222" y="58"/>
                  </a:lnTo>
                  <a:lnTo>
                    <a:pt x="223" y="56"/>
                  </a:lnTo>
                  <a:lnTo>
                    <a:pt x="224" y="54"/>
                  </a:lnTo>
                  <a:lnTo>
                    <a:pt x="224" y="54"/>
                  </a:lnTo>
                  <a:lnTo>
                    <a:pt x="224" y="53"/>
                  </a:lnTo>
                  <a:lnTo>
                    <a:pt x="224" y="52"/>
                  </a:lnTo>
                  <a:lnTo>
                    <a:pt x="222" y="49"/>
                  </a:lnTo>
                  <a:lnTo>
                    <a:pt x="220" y="46"/>
                  </a:lnTo>
                  <a:lnTo>
                    <a:pt x="218" y="45"/>
                  </a:lnTo>
                  <a:lnTo>
                    <a:pt x="217" y="45"/>
                  </a:lnTo>
                  <a:lnTo>
                    <a:pt x="215" y="45"/>
                  </a:lnTo>
                  <a:lnTo>
                    <a:pt x="214" y="46"/>
                  </a:lnTo>
                  <a:lnTo>
                    <a:pt x="211" y="49"/>
                  </a:lnTo>
                  <a:lnTo>
                    <a:pt x="209" y="52"/>
                  </a:lnTo>
                  <a:lnTo>
                    <a:pt x="208" y="53"/>
                  </a:lnTo>
                  <a:lnTo>
                    <a:pt x="207" y="54"/>
                  </a:lnTo>
                  <a:lnTo>
                    <a:pt x="207" y="54"/>
                  </a:lnTo>
                  <a:lnTo>
                    <a:pt x="207" y="54"/>
                  </a:lnTo>
                  <a:lnTo>
                    <a:pt x="207" y="54"/>
                  </a:lnTo>
                  <a:lnTo>
                    <a:pt x="207" y="54"/>
                  </a:lnTo>
                  <a:lnTo>
                    <a:pt x="207" y="62"/>
                  </a:lnTo>
                  <a:lnTo>
                    <a:pt x="207" y="62"/>
                  </a:lnTo>
                  <a:close/>
                  <a:moveTo>
                    <a:pt x="203" y="53"/>
                  </a:moveTo>
                  <a:lnTo>
                    <a:pt x="179" y="53"/>
                  </a:lnTo>
                  <a:lnTo>
                    <a:pt x="179" y="233"/>
                  </a:lnTo>
                  <a:lnTo>
                    <a:pt x="203" y="233"/>
                  </a:lnTo>
                  <a:lnTo>
                    <a:pt x="203" y="53"/>
                  </a:lnTo>
                  <a:lnTo>
                    <a:pt x="203" y="53"/>
                  </a:lnTo>
                  <a:close/>
                  <a:moveTo>
                    <a:pt x="206" y="30"/>
                  </a:moveTo>
                  <a:lnTo>
                    <a:pt x="206" y="30"/>
                  </a:lnTo>
                  <a:lnTo>
                    <a:pt x="207" y="30"/>
                  </a:lnTo>
                  <a:lnTo>
                    <a:pt x="207" y="30"/>
                  </a:lnTo>
                  <a:lnTo>
                    <a:pt x="207" y="30"/>
                  </a:lnTo>
                  <a:lnTo>
                    <a:pt x="207" y="48"/>
                  </a:lnTo>
                  <a:lnTo>
                    <a:pt x="207" y="49"/>
                  </a:lnTo>
                  <a:lnTo>
                    <a:pt x="207" y="50"/>
                  </a:lnTo>
                  <a:lnTo>
                    <a:pt x="206" y="50"/>
                  </a:lnTo>
                  <a:lnTo>
                    <a:pt x="206" y="50"/>
                  </a:lnTo>
                  <a:lnTo>
                    <a:pt x="177" y="50"/>
                  </a:lnTo>
                  <a:lnTo>
                    <a:pt x="176" y="50"/>
                  </a:lnTo>
                  <a:lnTo>
                    <a:pt x="175" y="50"/>
                  </a:lnTo>
                  <a:lnTo>
                    <a:pt x="175" y="49"/>
                  </a:lnTo>
                  <a:lnTo>
                    <a:pt x="175" y="48"/>
                  </a:lnTo>
                  <a:lnTo>
                    <a:pt x="175" y="30"/>
                  </a:lnTo>
                  <a:lnTo>
                    <a:pt x="175" y="30"/>
                  </a:lnTo>
                  <a:lnTo>
                    <a:pt x="175" y="30"/>
                  </a:lnTo>
                  <a:lnTo>
                    <a:pt x="176" y="30"/>
                  </a:lnTo>
                  <a:lnTo>
                    <a:pt x="177" y="30"/>
                  </a:lnTo>
                  <a:lnTo>
                    <a:pt x="206" y="30"/>
                  </a:lnTo>
                  <a:lnTo>
                    <a:pt x="206" y="30"/>
                  </a:lnTo>
                  <a:close/>
                  <a:moveTo>
                    <a:pt x="190" y="0"/>
                  </a:moveTo>
                  <a:lnTo>
                    <a:pt x="191" y="0"/>
                  </a:lnTo>
                  <a:lnTo>
                    <a:pt x="191" y="0"/>
                  </a:lnTo>
                  <a:lnTo>
                    <a:pt x="192" y="0"/>
                  </a:lnTo>
                  <a:lnTo>
                    <a:pt x="192" y="0"/>
                  </a:lnTo>
                  <a:lnTo>
                    <a:pt x="193" y="1"/>
                  </a:lnTo>
                  <a:lnTo>
                    <a:pt x="194" y="1"/>
                  </a:lnTo>
                  <a:lnTo>
                    <a:pt x="195" y="2"/>
                  </a:lnTo>
                  <a:lnTo>
                    <a:pt x="196" y="3"/>
                  </a:lnTo>
                  <a:lnTo>
                    <a:pt x="198" y="5"/>
                  </a:lnTo>
                  <a:lnTo>
                    <a:pt x="198" y="7"/>
                  </a:lnTo>
                  <a:lnTo>
                    <a:pt x="199" y="11"/>
                  </a:lnTo>
                  <a:lnTo>
                    <a:pt x="199" y="13"/>
                  </a:lnTo>
                  <a:lnTo>
                    <a:pt x="201" y="14"/>
                  </a:lnTo>
                  <a:lnTo>
                    <a:pt x="202" y="14"/>
                  </a:lnTo>
                  <a:lnTo>
                    <a:pt x="202" y="16"/>
                  </a:lnTo>
                  <a:lnTo>
                    <a:pt x="203" y="17"/>
                  </a:lnTo>
                  <a:lnTo>
                    <a:pt x="204" y="18"/>
                  </a:lnTo>
                  <a:lnTo>
                    <a:pt x="204" y="20"/>
                  </a:lnTo>
                  <a:lnTo>
                    <a:pt x="203" y="22"/>
                  </a:lnTo>
                  <a:lnTo>
                    <a:pt x="202" y="22"/>
                  </a:lnTo>
                  <a:lnTo>
                    <a:pt x="202" y="25"/>
                  </a:lnTo>
                  <a:lnTo>
                    <a:pt x="202" y="26"/>
                  </a:lnTo>
                  <a:lnTo>
                    <a:pt x="202" y="26"/>
                  </a:lnTo>
                  <a:lnTo>
                    <a:pt x="202" y="26"/>
                  </a:lnTo>
                  <a:lnTo>
                    <a:pt x="202" y="27"/>
                  </a:lnTo>
                  <a:lnTo>
                    <a:pt x="201" y="27"/>
                  </a:lnTo>
                  <a:lnTo>
                    <a:pt x="191" y="27"/>
                  </a:lnTo>
                  <a:lnTo>
                    <a:pt x="182" y="27"/>
                  </a:lnTo>
                  <a:lnTo>
                    <a:pt x="181" y="27"/>
                  </a:lnTo>
                  <a:lnTo>
                    <a:pt x="181" y="26"/>
                  </a:lnTo>
                  <a:lnTo>
                    <a:pt x="181" y="26"/>
                  </a:lnTo>
                  <a:lnTo>
                    <a:pt x="181" y="26"/>
                  </a:lnTo>
                  <a:lnTo>
                    <a:pt x="181" y="25"/>
                  </a:lnTo>
                  <a:lnTo>
                    <a:pt x="180" y="22"/>
                  </a:lnTo>
                  <a:lnTo>
                    <a:pt x="179" y="22"/>
                  </a:lnTo>
                  <a:lnTo>
                    <a:pt x="178" y="20"/>
                  </a:lnTo>
                  <a:lnTo>
                    <a:pt x="178" y="18"/>
                  </a:lnTo>
                  <a:lnTo>
                    <a:pt x="179" y="17"/>
                  </a:lnTo>
                  <a:lnTo>
                    <a:pt x="180" y="16"/>
                  </a:lnTo>
                  <a:lnTo>
                    <a:pt x="181" y="14"/>
                  </a:lnTo>
                  <a:lnTo>
                    <a:pt x="182" y="14"/>
                  </a:lnTo>
                  <a:lnTo>
                    <a:pt x="183" y="13"/>
                  </a:lnTo>
                  <a:lnTo>
                    <a:pt x="183" y="11"/>
                  </a:lnTo>
                  <a:lnTo>
                    <a:pt x="184" y="7"/>
                  </a:lnTo>
                  <a:lnTo>
                    <a:pt x="186" y="5"/>
                  </a:lnTo>
                  <a:lnTo>
                    <a:pt x="186" y="3"/>
                  </a:lnTo>
                  <a:lnTo>
                    <a:pt x="187" y="2"/>
                  </a:lnTo>
                  <a:lnTo>
                    <a:pt x="188" y="1"/>
                  </a:lnTo>
                  <a:lnTo>
                    <a:pt x="190" y="1"/>
                  </a:lnTo>
                  <a:lnTo>
                    <a:pt x="190" y="0"/>
                  </a:lnTo>
                  <a:lnTo>
                    <a:pt x="190" y="0"/>
                  </a:lnTo>
                  <a:close/>
                  <a:moveTo>
                    <a:pt x="174" y="52"/>
                  </a:moveTo>
                  <a:lnTo>
                    <a:pt x="174" y="62"/>
                  </a:lnTo>
                  <a:lnTo>
                    <a:pt x="168" y="62"/>
                  </a:lnTo>
                  <a:lnTo>
                    <a:pt x="166" y="62"/>
                  </a:lnTo>
                  <a:lnTo>
                    <a:pt x="166" y="61"/>
                  </a:lnTo>
                  <a:lnTo>
                    <a:pt x="164" y="59"/>
                  </a:lnTo>
                  <a:lnTo>
                    <a:pt x="163" y="58"/>
                  </a:lnTo>
                  <a:lnTo>
                    <a:pt x="162" y="55"/>
                  </a:lnTo>
                  <a:lnTo>
                    <a:pt x="162" y="54"/>
                  </a:lnTo>
                  <a:lnTo>
                    <a:pt x="161" y="53"/>
                  </a:lnTo>
                  <a:lnTo>
                    <a:pt x="159" y="51"/>
                  </a:lnTo>
                  <a:lnTo>
                    <a:pt x="158" y="50"/>
                  </a:lnTo>
                  <a:lnTo>
                    <a:pt x="156" y="47"/>
                  </a:lnTo>
                  <a:lnTo>
                    <a:pt x="156" y="46"/>
                  </a:lnTo>
                  <a:lnTo>
                    <a:pt x="156" y="46"/>
                  </a:lnTo>
                  <a:lnTo>
                    <a:pt x="156" y="45"/>
                  </a:lnTo>
                  <a:lnTo>
                    <a:pt x="157" y="44"/>
                  </a:lnTo>
                  <a:lnTo>
                    <a:pt x="158" y="42"/>
                  </a:lnTo>
                  <a:lnTo>
                    <a:pt x="159" y="42"/>
                  </a:lnTo>
                  <a:lnTo>
                    <a:pt x="160" y="42"/>
                  </a:lnTo>
                  <a:lnTo>
                    <a:pt x="161" y="42"/>
                  </a:lnTo>
                  <a:lnTo>
                    <a:pt x="162" y="42"/>
                  </a:lnTo>
                  <a:lnTo>
                    <a:pt x="162" y="42"/>
                  </a:lnTo>
                  <a:lnTo>
                    <a:pt x="162" y="42"/>
                  </a:lnTo>
                  <a:lnTo>
                    <a:pt x="162" y="42"/>
                  </a:lnTo>
                  <a:lnTo>
                    <a:pt x="162" y="42"/>
                  </a:lnTo>
                  <a:lnTo>
                    <a:pt x="162" y="42"/>
                  </a:lnTo>
                  <a:lnTo>
                    <a:pt x="162" y="43"/>
                  </a:lnTo>
                  <a:lnTo>
                    <a:pt x="161" y="44"/>
                  </a:lnTo>
                  <a:lnTo>
                    <a:pt x="162" y="45"/>
                  </a:lnTo>
                  <a:lnTo>
                    <a:pt x="162" y="46"/>
                  </a:lnTo>
                  <a:lnTo>
                    <a:pt x="163" y="46"/>
                  </a:lnTo>
                  <a:lnTo>
                    <a:pt x="164" y="46"/>
                  </a:lnTo>
                  <a:lnTo>
                    <a:pt x="166" y="47"/>
                  </a:lnTo>
                  <a:lnTo>
                    <a:pt x="169" y="48"/>
                  </a:lnTo>
                  <a:lnTo>
                    <a:pt x="170" y="50"/>
                  </a:lnTo>
                  <a:lnTo>
                    <a:pt x="171" y="51"/>
                  </a:lnTo>
                  <a:lnTo>
                    <a:pt x="173" y="52"/>
                  </a:lnTo>
                  <a:lnTo>
                    <a:pt x="174" y="52"/>
                  </a:lnTo>
                  <a:lnTo>
                    <a:pt x="174" y="52"/>
                  </a:lnTo>
                  <a:close/>
                  <a:moveTo>
                    <a:pt x="175" y="65"/>
                  </a:moveTo>
                  <a:lnTo>
                    <a:pt x="168" y="65"/>
                  </a:lnTo>
                  <a:lnTo>
                    <a:pt x="168" y="74"/>
                  </a:lnTo>
                  <a:lnTo>
                    <a:pt x="175" y="74"/>
                  </a:lnTo>
                  <a:lnTo>
                    <a:pt x="175" y="65"/>
                  </a:lnTo>
                  <a:lnTo>
                    <a:pt x="175" y="65"/>
                  </a:lnTo>
                  <a:close/>
                  <a:moveTo>
                    <a:pt x="175" y="76"/>
                  </a:moveTo>
                  <a:lnTo>
                    <a:pt x="126" y="76"/>
                  </a:lnTo>
                  <a:lnTo>
                    <a:pt x="126" y="83"/>
                  </a:lnTo>
                  <a:lnTo>
                    <a:pt x="175" y="83"/>
                  </a:lnTo>
                  <a:lnTo>
                    <a:pt x="175" y="76"/>
                  </a:lnTo>
                  <a:lnTo>
                    <a:pt x="175" y="76"/>
                  </a:lnTo>
                  <a:close/>
                  <a:moveTo>
                    <a:pt x="175" y="86"/>
                  </a:moveTo>
                  <a:lnTo>
                    <a:pt x="126" y="86"/>
                  </a:lnTo>
                  <a:lnTo>
                    <a:pt x="126" y="107"/>
                  </a:lnTo>
                  <a:lnTo>
                    <a:pt x="175" y="107"/>
                  </a:lnTo>
                  <a:lnTo>
                    <a:pt x="175" y="86"/>
                  </a:lnTo>
                  <a:lnTo>
                    <a:pt x="175" y="86"/>
                  </a:lnTo>
                  <a:close/>
                  <a:moveTo>
                    <a:pt x="175" y="110"/>
                  </a:moveTo>
                  <a:lnTo>
                    <a:pt x="126" y="110"/>
                  </a:lnTo>
                  <a:lnTo>
                    <a:pt x="126" y="117"/>
                  </a:lnTo>
                  <a:lnTo>
                    <a:pt x="175" y="117"/>
                  </a:lnTo>
                  <a:lnTo>
                    <a:pt x="175" y="110"/>
                  </a:lnTo>
                  <a:lnTo>
                    <a:pt x="175" y="110"/>
                  </a:lnTo>
                  <a:close/>
                  <a:moveTo>
                    <a:pt x="140" y="121"/>
                  </a:moveTo>
                  <a:lnTo>
                    <a:pt x="141" y="121"/>
                  </a:lnTo>
                  <a:lnTo>
                    <a:pt x="140" y="122"/>
                  </a:lnTo>
                  <a:lnTo>
                    <a:pt x="139" y="122"/>
                  </a:lnTo>
                  <a:lnTo>
                    <a:pt x="138" y="124"/>
                  </a:lnTo>
                  <a:lnTo>
                    <a:pt x="137" y="126"/>
                  </a:lnTo>
                  <a:lnTo>
                    <a:pt x="135" y="126"/>
                  </a:lnTo>
                  <a:lnTo>
                    <a:pt x="134" y="128"/>
                  </a:lnTo>
                  <a:lnTo>
                    <a:pt x="132" y="128"/>
                  </a:lnTo>
                  <a:lnTo>
                    <a:pt x="130" y="129"/>
                  </a:lnTo>
                  <a:lnTo>
                    <a:pt x="130" y="130"/>
                  </a:lnTo>
                  <a:lnTo>
                    <a:pt x="129" y="132"/>
                  </a:lnTo>
                  <a:lnTo>
                    <a:pt x="128" y="134"/>
                  </a:lnTo>
                  <a:lnTo>
                    <a:pt x="127" y="134"/>
                  </a:lnTo>
                  <a:lnTo>
                    <a:pt x="126" y="134"/>
                  </a:lnTo>
                  <a:lnTo>
                    <a:pt x="126" y="134"/>
                  </a:lnTo>
                  <a:lnTo>
                    <a:pt x="126" y="134"/>
                  </a:lnTo>
                  <a:lnTo>
                    <a:pt x="126" y="121"/>
                  </a:lnTo>
                  <a:lnTo>
                    <a:pt x="140" y="121"/>
                  </a:lnTo>
                  <a:lnTo>
                    <a:pt x="140" y="121"/>
                  </a:lnTo>
                  <a:close/>
                  <a:moveTo>
                    <a:pt x="122" y="73"/>
                  </a:moveTo>
                  <a:lnTo>
                    <a:pt x="100" y="73"/>
                  </a:lnTo>
                  <a:lnTo>
                    <a:pt x="100" y="233"/>
                  </a:lnTo>
                  <a:lnTo>
                    <a:pt x="122" y="233"/>
                  </a:lnTo>
                  <a:lnTo>
                    <a:pt x="122" y="73"/>
                  </a:lnTo>
                  <a:lnTo>
                    <a:pt x="122" y="73"/>
                  </a:lnTo>
                  <a:close/>
                  <a:moveTo>
                    <a:pt x="124" y="50"/>
                  </a:moveTo>
                  <a:lnTo>
                    <a:pt x="98" y="50"/>
                  </a:lnTo>
                  <a:lnTo>
                    <a:pt x="97" y="50"/>
                  </a:lnTo>
                  <a:lnTo>
                    <a:pt x="97" y="50"/>
                  </a:lnTo>
                  <a:lnTo>
                    <a:pt x="96" y="51"/>
                  </a:lnTo>
                  <a:lnTo>
                    <a:pt x="96" y="51"/>
                  </a:lnTo>
                  <a:lnTo>
                    <a:pt x="96" y="67"/>
                  </a:lnTo>
                  <a:lnTo>
                    <a:pt x="96" y="68"/>
                  </a:lnTo>
                  <a:lnTo>
                    <a:pt x="97" y="68"/>
                  </a:lnTo>
                  <a:lnTo>
                    <a:pt x="97" y="68"/>
                  </a:lnTo>
                  <a:lnTo>
                    <a:pt x="98" y="69"/>
                  </a:lnTo>
                  <a:lnTo>
                    <a:pt x="124" y="69"/>
                  </a:lnTo>
                  <a:lnTo>
                    <a:pt x="125" y="68"/>
                  </a:lnTo>
                  <a:lnTo>
                    <a:pt x="125" y="68"/>
                  </a:lnTo>
                  <a:lnTo>
                    <a:pt x="125" y="68"/>
                  </a:lnTo>
                  <a:lnTo>
                    <a:pt x="125" y="67"/>
                  </a:lnTo>
                  <a:lnTo>
                    <a:pt x="125" y="51"/>
                  </a:lnTo>
                  <a:lnTo>
                    <a:pt x="125" y="51"/>
                  </a:lnTo>
                  <a:lnTo>
                    <a:pt x="125" y="50"/>
                  </a:lnTo>
                  <a:lnTo>
                    <a:pt x="125" y="50"/>
                  </a:lnTo>
                  <a:lnTo>
                    <a:pt x="124" y="50"/>
                  </a:lnTo>
                  <a:lnTo>
                    <a:pt x="124" y="50"/>
                  </a:lnTo>
                  <a:close/>
                  <a:moveTo>
                    <a:pt x="52" y="79"/>
                  </a:moveTo>
                  <a:lnTo>
                    <a:pt x="30" y="79"/>
                  </a:lnTo>
                  <a:lnTo>
                    <a:pt x="30" y="232"/>
                  </a:lnTo>
                  <a:lnTo>
                    <a:pt x="51" y="232"/>
                  </a:lnTo>
                  <a:lnTo>
                    <a:pt x="51" y="88"/>
                  </a:lnTo>
                  <a:lnTo>
                    <a:pt x="52" y="88"/>
                  </a:lnTo>
                  <a:lnTo>
                    <a:pt x="52" y="79"/>
                  </a:lnTo>
                  <a:lnTo>
                    <a:pt x="52" y="79"/>
                  </a:lnTo>
                  <a:close/>
                  <a:moveTo>
                    <a:pt x="54" y="63"/>
                  </a:moveTo>
                  <a:lnTo>
                    <a:pt x="30" y="63"/>
                  </a:lnTo>
                  <a:lnTo>
                    <a:pt x="29" y="63"/>
                  </a:lnTo>
                  <a:lnTo>
                    <a:pt x="29" y="64"/>
                  </a:lnTo>
                  <a:lnTo>
                    <a:pt x="29" y="76"/>
                  </a:lnTo>
                  <a:lnTo>
                    <a:pt x="29" y="77"/>
                  </a:lnTo>
                  <a:lnTo>
                    <a:pt x="30" y="78"/>
                  </a:lnTo>
                  <a:lnTo>
                    <a:pt x="54" y="78"/>
                  </a:lnTo>
                  <a:lnTo>
                    <a:pt x="54" y="77"/>
                  </a:lnTo>
                  <a:lnTo>
                    <a:pt x="54" y="76"/>
                  </a:lnTo>
                  <a:lnTo>
                    <a:pt x="54" y="64"/>
                  </a:lnTo>
                  <a:lnTo>
                    <a:pt x="54" y="63"/>
                  </a:lnTo>
                  <a:lnTo>
                    <a:pt x="54" y="63"/>
                  </a:lnTo>
                  <a:lnTo>
                    <a:pt x="54" y="63"/>
                  </a:lnTo>
                  <a:close/>
                  <a:moveTo>
                    <a:pt x="42" y="39"/>
                  </a:moveTo>
                  <a:lnTo>
                    <a:pt x="42" y="39"/>
                  </a:lnTo>
                  <a:lnTo>
                    <a:pt x="43" y="39"/>
                  </a:lnTo>
                  <a:lnTo>
                    <a:pt x="45" y="40"/>
                  </a:lnTo>
                  <a:lnTo>
                    <a:pt x="46" y="42"/>
                  </a:lnTo>
                  <a:lnTo>
                    <a:pt x="46" y="42"/>
                  </a:lnTo>
                  <a:lnTo>
                    <a:pt x="47" y="45"/>
                  </a:lnTo>
                  <a:lnTo>
                    <a:pt x="48" y="47"/>
                  </a:lnTo>
                  <a:lnTo>
                    <a:pt x="49" y="49"/>
                  </a:lnTo>
                  <a:lnTo>
                    <a:pt x="50" y="50"/>
                  </a:lnTo>
                  <a:lnTo>
                    <a:pt x="50" y="50"/>
                  </a:lnTo>
                  <a:lnTo>
                    <a:pt x="50" y="51"/>
                  </a:lnTo>
                  <a:lnTo>
                    <a:pt x="51" y="52"/>
                  </a:lnTo>
                  <a:lnTo>
                    <a:pt x="51" y="53"/>
                  </a:lnTo>
                  <a:lnTo>
                    <a:pt x="51" y="54"/>
                  </a:lnTo>
                  <a:lnTo>
                    <a:pt x="51" y="55"/>
                  </a:lnTo>
                  <a:lnTo>
                    <a:pt x="50" y="56"/>
                  </a:lnTo>
                  <a:lnTo>
                    <a:pt x="50" y="57"/>
                  </a:lnTo>
                  <a:lnTo>
                    <a:pt x="50" y="58"/>
                  </a:lnTo>
                  <a:lnTo>
                    <a:pt x="50" y="58"/>
                  </a:lnTo>
                  <a:lnTo>
                    <a:pt x="50" y="58"/>
                  </a:lnTo>
                  <a:lnTo>
                    <a:pt x="50" y="59"/>
                  </a:lnTo>
                  <a:lnTo>
                    <a:pt x="50" y="59"/>
                  </a:lnTo>
                  <a:lnTo>
                    <a:pt x="50" y="61"/>
                  </a:lnTo>
                  <a:lnTo>
                    <a:pt x="50" y="61"/>
                  </a:lnTo>
                  <a:lnTo>
                    <a:pt x="42" y="61"/>
                  </a:lnTo>
                  <a:lnTo>
                    <a:pt x="42" y="61"/>
                  </a:lnTo>
                  <a:lnTo>
                    <a:pt x="42" y="61"/>
                  </a:lnTo>
                  <a:lnTo>
                    <a:pt x="34" y="61"/>
                  </a:lnTo>
                  <a:lnTo>
                    <a:pt x="34" y="61"/>
                  </a:lnTo>
                  <a:lnTo>
                    <a:pt x="34" y="59"/>
                  </a:lnTo>
                  <a:lnTo>
                    <a:pt x="34" y="59"/>
                  </a:lnTo>
                  <a:lnTo>
                    <a:pt x="34" y="58"/>
                  </a:lnTo>
                  <a:lnTo>
                    <a:pt x="34" y="58"/>
                  </a:lnTo>
                  <a:lnTo>
                    <a:pt x="34" y="58"/>
                  </a:lnTo>
                  <a:lnTo>
                    <a:pt x="34" y="57"/>
                  </a:lnTo>
                  <a:lnTo>
                    <a:pt x="34" y="56"/>
                  </a:lnTo>
                  <a:lnTo>
                    <a:pt x="33" y="55"/>
                  </a:lnTo>
                  <a:lnTo>
                    <a:pt x="32" y="54"/>
                  </a:lnTo>
                  <a:lnTo>
                    <a:pt x="32" y="53"/>
                  </a:lnTo>
                  <a:lnTo>
                    <a:pt x="32" y="52"/>
                  </a:lnTo>
                  <a:lnTo>
                    <a:pt x="33" y="51"/>
                  </a:lnTo>
                  <a:lnTo>
                    <a:pt x="34" y="50"/>
                  </a:lnTo>
                  <a:lnTo>
                    <a:pt x="34" y="50"/>
                  </a:lnTo>
                  <a:lnTo>
                    <a:pt x="35" y="49"/>
                  </a:lnTo>
                  <a:lnTo>
                    <a:pt x="35" y="47"/>
                  </a:lnTo>
                  <a:lnTo>
                    <a:pt x="36" y="45"/>
                  </a:lnTo>
                  <a:lnTo>
                    <a:pt x="38" y="42"/>
                  </a:lnTo>
                  <a:lnTo>
                    <a:pt x="38" y="42"/>
                  </a:lnTo>
                  <a:lnTo>
                    <a:pt x="39" y="40"/>
                  </a:lnTo>
                  <a:lnTo>
                    <a:pt x="40" y="39"/>
                  </a:lnTo>
                  <a:lnTo>
                    <a:pt x="41" y="39"/>
                  </a:lnTo>
                  <a:lnTo>
                    <a:pt x="42" y="39"/>
                  </a:lnTo>
                  <a:lnTo>
                    <a:pt x="42" y="39"/>
                  </a:lnTo>
                  <a:lnTo>
                    <a:pt x="42" y="39"/>
                  </a:lnTo>
                  <a:lnTo>
                    <a:pt x="42" y="39"/>
                  </a:lnTo>
                  <a:close/>
                  <a:moveTo>
                    <a:pt x="96" y="74"/>
                  </a:moveTo>
                  <a:lnTo>
                    <a:pt x="92" y="74"/>
                  </a:lnTo>
                  <a:lnTo>
                    <a:pt x="90" y="74"/>
                  </a:lnTo>
                  <a:lnTo>
                    <a:pt x="90" y="74"/>
                  </a:lnTo>
                  <a:lnTo>
                    <a:pt x="89" y="74"/>
                  </a:lnTo>
                  <a:lnTo>
                    <a:pt x="88" y="73"/>
                  </a:lnTo>
                  <a:lnTo>
                    <a:pt x="86" y="71"/>
                  </a:lnTo>
                  <a:lnTo>
                    <a:pt x="86" y="69"/>
                  </a:lnTo>
                  <a:lnTo>
                    <a:pt x="83" y="65"/>
                  </a:lnTo>
                  <a:lnTo>
                    <a:pt x="81" y="61"/>
                  </a:lnTo>
                  <a:lnTo>
                    <a:pt x="81" y="59"/>
                  </a:lnTo>
                  <a:lnTo>
                    <a:pt x="82" y="59"/>
                  </a:lnTo>
                  <a:lnTo>
                    <a:pt x="82" y="58"/>
                  </a:lnTo>
                  <a:lnTo>
                    <a:pt x="82" y="58"/>
                  </a:lnTo>
                  <a:lnTo>
                    <a:pt x="84" y="57"/>
                  </a:lnTo>
                  <a:lnTo>
                    <a:pt x="84" y="57"/>
                  </a:lnTo>
                  <a:lnTo>
                    <a:pt x="86" y="56"/>
                  </a:lnTo>
                  <a:lnTo>
                    <a:pt x="86" y="56"/>
                  </a:lnTo>
                  <a:lnTo>
                    <a:pt x="86" y="57"/>
                  </a:lnTo>
                  <a:lnTo>
                    <a:pt x="87" y="57"/>
                  </a:lnTo>
                  <a:lnTo>
                    <a:pt x="86" y="58"/>
                  </a:lnTo>
                  <a:lnTo>
                    <a:pt x="86" y="59"/>
                  </a:lnTo>
                  <a:lnTo>
                    <a:pt x="90" y="62"/>
                  </a:lnTo>
                  <a:lnTo>
                    <a:pt x="94" y="65"/>
                  </a:lnTo>
                  <a:lnTo>
                    <a:pt x="94" y="67"/>
                  </a:lnTo>
                  <a:lnTo>
                    <a:pt x="95" y="70"/>
                  </a:lnTo>
                  <a:lnTo>
                    <a:pt x="95" y="71"/>
                  </a:lnTo>
                  <a:lnTo>
                    <a:pt x="95" y="71"/>
                  </a:lnTo>
                  <a:lnTo>
                    <a:pt x="96" y="71"/>
                  </a:lnTo>
                  <a:lnTo>
                    <a:pt x="96" y="74"/>
                  </a:lnTo>
                  <a:lnTo>
                    <a:pt x="96" y="74"/>
                  </a:lnTo>
                  <a:close/>
                  <a:moveTo>
                    <a:pt x="96" y="76"/>
                  </a:moveTo>
                  <a:lnTo>
                    <a:pt x="91" y="76"/>
                  </a:lnTo>
                  <a:lnTo>
                    <a:pt x="91" y="83"/>
                  </a:lnTo>
                  <a:lnTo>
                    <a:pt x="96" y="83"/>
                  </a:lnTo>
                  <a:lnTo>
                    <a:pt x="96" y="76"/>
                  </a:lnTo>
                  <a:lnTo>
                    <a:pt x="96" y="76"/>
                  </a:lnTo>
                  <a:close/>
                  <a:moveTo>
                    <a:pt x="96" y="84"/>
                  </a:moveTo>
                  <a:lnTo>
                    <a:pt x="54" y="84"/>
                  </a:lnTo>
                  <a:lnTo>
                    <a:pt x="54" y="92"/>
                  </a:lnTo>
                  <a:lnTo>
                    <a:pt x="96" y="92"/>
                  </a:lnTo>
                  <a:lnTo>
                    <a:pt x="96" y="84"/>
                  </a:lnTo>
                  <a:lnTo>
                    <a:pt x="96" y="84"/>
                  </a:lnTo>
                  <a:close/>
                  <a:moveTo>
                    <a:pt x="162" y="121"/>
                  </a:moveTo>
                  <a:lnTo>
                    <a:pt x="161" y="121"/>
                  </a:lnTo>
                  <a:lnTo>
                    <a:pt x="162" y="122"/>
                  </a:lnTo>
                  <a:lnTo>
                    <a:pt x="162" y="122"/>
                  </a:lnTo>
                  <a:lnTo>
                    <a:pt x="163" y="124"/>
                  </a:lnTo>
                  <a:lnTo>
                    <a:pt x="164" y="126"/>
                  </a:lnTo>
                  <a:lnTo>
                    <a:pt x="166" y="126"/>
                  </a:lnTo>
                  <a:lnTo>
                    <a:pt x="167" y="128"/>
                  </a:lnTo>
                  <a:lnTo>
                    <a:pt x="169" y="128"/>
                  </a:lnTo>
                  <a:lnTo>
                    <a:pt x="170" y="129"/>
                  </a:lnTo>
                  <a:lnTo>
                    <a:pt x="171" y="130"/>
                  </a:lnTo>
                  <a:lnTo>
                    <a:pt x="172" y="132"/>
                  </a:lnTo>
                  <a:lnTo>
                    <a:pt x="173" y="134"/>
                  </a:lnTo>
                  <a:lnTo>
                    <a:pt x="174" y="134"/>
                  </a:lnTo>
                  <a:lnTo>
                    <a:pt x="174" y="134"/>
                  </a:lnTo>
                  <a:lnTo>
                    <a:pt x="175" y="134"/>
                  </a:lnTo>
                  <a:lnTo>
                    <a:pt x="175" y="134"/>
                  </a:lnTo>
                  <a:lnTo>
                    <a:pt x="175" y="121"/>
                  </a:lnTo>
                  <a:lnTo>
                    <a:pt x="162" y="121"/>
                  </a:lnTo>
                  <a:lnTo>
                    <a:pt x="162" y="121"/>
                  </a:lnTo>
                  <a:close/>
                  <a:moveTo>
                    <a:pt x="110" y="25"/>
                  </a:moveTo>
                  <a:lnTo>
                    <a:pt x="110" y="25"/>
                  </a:lnTo>
                  <a:lnTo>
                    <a:pt x="110" y="25"/>
                  </a:lnTo>
                  <a:lnTo>
                    <a:pt x="110" y="24"/>
                  </a:lnTo>
                  <a:lnTo>
                    <a:pt x="110" y="24"/>
                  </a:lnTo>
                  <a:lnTo>
                    <a:pt x="111" y="24"/>
                  </a:lnTo>
                  <a:lnTo>
                    <a:pt x="111" y="24"/>
                  </a:lnTo>
                  <a:lnTo>
                    <a:pt x="112" y="25"/>
                  </a:lnTo>
                  <a:lnTo>
                    <a:pt x="114" y="25"/>
                  </a:lnTo>
                  <a:lnTo>
                    <a:pt x="114" y="26"/>
                  </a:lnTo>
                  <a:lnTo>
                    <a:pt x="115" y="27"/>
                  </a:lnTo>
                  <a:lnTo>
                    <a:pt x="116" y="29"/>
                  </a:lnTo>
                  <a:lnTo>
                    <a:pt x="117" y="31"/>
                  </a:lnTo>
                  <a:lnTo>
                    <a:pt x="117" y="34"/>
                  </a:lnTo>
                  <a:lnTo>
                    <a:pt x="118" y="35"/>
                  </a:lnTo>
                  <a:lnTo>
                    <a:pt x="118" y="36"/>
                  </a:lnTo>
                  <a:lnTo>
                    <a:pt x="119" y="37"/>
                  </a:lnTo>
                  <a:lnTo>
                    <a:pt x="121" y="38"/>
                  </a:lnTo>
                  <a:lnTo>
                    <a:pt x="121" y="40"/>
                  </a:lnTo>
                  <a:lnTo>
                    <a:pt x="122" y="42"/>
                  </a:lnTo>
                  <a:lnTo>
                    <a:pt x="122" y="42"/>
                  </a:lnTo>
                  <a:lnTo>
                    <a:pt x="122" y="44"/>
                  </a:lnTo>
                  <a:lnTo>
                    <a:pt x="121" y="45"/>
                  </a:lnTo>
                  <a:lnTo>
                    <a:pt x="120" y="46"/>
                  </a:lnTo>
                  <a:lnTo>
                    <a:pt x="120" y="47"/>
                  </a:lnTo>
                  <a:lnTo>
                    <a:pt x="120" y="47"/>
                  </a:lnTo>
                  <a:lnTo>
                    <a:pt x="119" y="48"/>
                  </a:lnTo>
                  <a:lnTo>
                    <a:pt x="119" y="48"/>
                  </a:lnTo>
                  <a:lnTo>
                    <a:pt x="118" y="48"/>
                  </a:lnTo>
                  <a:lnTo>
                    <a:pt x="111" y="48"/>
                  </a:lnTo>
                  <a:lnTo>
                    <a:pt x="111" y="48"/>
                  </a:lnTo>
                  <a:lnTo>
                    <a:pt x="110" y="48"/>
                  </a:lnTo>
                  <a:lnTo>
                    <a:pt x="103" y="48"/>
                  </a:lnTo>
                  <a:lnTo>
                    <a:pt x="102" y="48"/>
                  </a:lnTo>
                  <a:lnTo>
                    <a:pt x="102" y="48"/>
                  </a:lnTo>
                  <a:lnTo>
                    <a:pt x="102" y="48"/>
                  </a:lnTo>
                  <a:lnTo>
                    <a:pt x="102" y="47"/>
                  </a:lnTo>
                  <a:lnTo>
                    <a:pt x="102" y="46"/>
                  </a:lnTo>
                  <a:lnTo>
                    <a:pt x="101" y="46"/>
                  </a:lnTo>
                  <a:lnTo>
                    <a:pt x="100" y="44"/>
                  </a:lnTo>
                  <a:lnTo>
                    <a:pt x="99" y="43"/>
                  </a:lnTo>
                  <a:lnTo>
                    <a:pt x="100" y="42"/>
                  </a:lnTo>
                  <a:lnTo>
                    <a:pt x="100" y="40"/>
                  </a:lnTo>
                  <a:lnTo>
                    <a:pt x="101" y="38"/>
                  </a:lnTo>
                  <a:lnTo>
                    <a:pt x="102" y="38"/>
                  </a:lnTo>
                  <a:lnTo>
                    <a:pt x="103" y="37"/>
                  </a:lnTo>
                  <a:lnTo>
                    <a:pt x="104" y="35"/>
                  </a:lnTo>
                  <a:lnTo>
                    <a:pt x="104" y="34"/>
                  </a:lnTo>
                  <a:lnTo>
                    <a:pt x="105" y="31"/>
                  </a:lnTo>
                  <a:lnTo>
                    <a:pt x="106" y="30"/>
                  </a:lnTo>
                  <a:lnTo>
                    <a:pt x="106" y="27"/>
                  </a:lnTo>
                  <a:lnTo>
                    <a:pt x="107" y="26"/>
                  </a:lnTo>
                  <a:lnTo>
                    <a:pt x="108" y="26"/>
                  </a:lnTo>
                  <a:lnTo>
                    <a:pt x="110" y="25"/>
                  </a:lnTo>
                  <a:lnTo>
                    <a:pt x="110" y="25"/>
                  </a:lnTo>
                  <a:lnTo>
                    <a:pt x="110" y="25"/>
                  </a:lnTo>
                  <a:close/>
                  <a:moveTo>
                    <a:pt x="126" y="74"/>
                  </a:moveTo>
                  <a:lnTo>
                    <a:pt x="130" y="74"/>
                  </a:lnTo>
                  <a:lnTo>
                    <a:pt x="131" y="74"/>
                  </a:lnTo>
                  <a:lnTo>
                    <a:pt x="132" y="74"/>
                  </a:lnTo>
                  <a:lnTo>
                    <a:pt x="134" y="74"/>
                  </a:lnTo>
                  <a:lnTo>
                    <a:pt x="134" y="73"/>
                  </a:lnTo>
                  <a:lnTo>
                    <a:pt x="135" y="71"/>
                  </a:lnTo>
                  <a:lnTo>
                    <a:pt x="136" y="69"/>
                  </a:lnTo>
                  <a:lnTo>
                    <a:pt x="138" y="65"/>
                  </a:lnTo>
                  <a:lnTo>
                    <a:pt x="141" y="61"/>
                  </a:lnTo>
                  <a:lnTo>
                    <a:pt x="141" y="59"/>
                  </a:lnTo>
                  <a:lnTo>
                    <a:pt x="140" y="59"/>
                  </a:lnTo>
                  <a:lnTo>
                    <a:pt x="139" y="58"/>
                  </a:lnTo>
                  <a:lnTo>
                    <a:pt x="139" y="58"/>
                  </a:lnTo>
                  <a:lnTo>
                    <a:pt x="138" y="57"/>
                  </a:lnTo>
                  <a:lnTo>
                    <a:pt x="138" y="57"/>
                  </a:lnTo>
                  <a:lnTo>
                    <a:pt x="136" y="56"/>
                  </a:lnTo>
                  <a:lnTo>
                    <a:pt x="136" y="56"/>
                  </a:lnTo>
                  <a:lnTo>
                    <a:pt x="135" y="57"/>
                  </a:lnTo>
                  <a:lnTo>
                    <a:pt x="135" y="57"/>
                  </a:lnTo>
                  <a:lnTo>
                    <a:pt x="135" y="58"/>
                  </a:lnTo>
                  <a:lnTo>
                    <a:pt x="136" y="59"/>
                  </a:lnTo>
                  <a:lnTo>
                    <a:pt x="132" y="62"/>
                  </a:lnTo>
                  <a:lnTo>
                    <a:pt x="128" y="65"/>
                  </a:lnTo>
                  <a:lnTo>
                    <a:pt x="127" y="67"/>
                  </a:lnTo>
                  <a:lnTo>
                    <a:pt x="127" y="70"/>
                  </a:lnTo>
                  <a:lnTo>
                    <a:pt x="126" y="71"/>
                  </a:lnTo>
                  <a:lnTo>
                    <a:pt x="126" y="71"/>
                  </a:lnTo>
                  <a:lnTo>
                    <a:pt x="126" y="71"/>
                  </a:lnTo>
                  <a:lnTo>
                    <a:pt x="126" y="74"/>
                  </a:lnTo>
                  <a:lnTo>
                    <a:pt x="126" y="74"/>
                  </a:lnTo>
                  <a:close/>
                  <a:moveTo>
                    <a:pt x="96" y="94"/>
                  </a:moveTo>
                  <a:lnTo>
                    <a:pt x="54" y="94"/>
                  </a:lnTo>
                  <a:lnTo>
                    <a:pt x="54" y="110"/>
                  </a:lnTo>
                  <a:lnTo>
                    <a:pt x="96" y="110"/>
                  </a:lnTo>
                  <a:lnTo>
                    <a:pt x="96" y="94"/>
                  </a:lnTo>
                  <a:lnTo>
                    <a:pt x="96" y="94"/>
                  </a:lnTo>
                  <a:close/>
                  <a:moveTo>
                    <a:pt x="96" y="113"/>
                  </a:moveTo>
                  <a:lnTo>
                    <a:pt x="54" y="113"/>
                  </a:lnTo>
                  <a:lnTo>
                    <a:pt x="54" y="120"/>
                  </a:lnTo>
                  <a:lnTo>
                    <a:pt x="96" y="120"/>
                  </a:lnTo>
                  <a:lnTo>
                    <a:pt x="96" y="113"/>
                  </a:lnTo>
                  <a:lnTo>
                    <a:pt x="96" y="113"/>
                  </a:lnTo>
                  <a:close/>
                  <a:moveTo>
                    <a:pt x="96" y="134"/>
                  </a:moveTo>
                  <a:lnTo>
                    <a:pt x="94" y="133"/>
                  </a:lnTo>
                  <a:lnTo>
                    <a:pt x="93" y="131"/>
                  </a:lnTo>
                  <a:lnTo>
                    <a:pt x="90" y="130"/>
                  </a:lnTo>
                  <a:lnTo>
                    <a:pt x="87" y="128"/>
                  </a:lnTo>
                  <a:lnTo>
                    <a:pt x="86" y="126"/>
                  </a:lnTo>
                  <a:lnTo>
                    <a:pt x="85" y="126"/>
                  </a:lnTo>
                  <a:lnTo>
                    <a:pt x="84" y="124"/>
                  </a:lnTo>
                  <a:lnTo>
                    <a:pt x="83" y="123"/>
                  </a:lnTo>
                  <a:lnTo>
                    <a:pt x="82" y="122"/>
                  </a:lnTo>
                  <a:lnTo>
                    <a:pt x="82" y="122"/>
                  </a:lnTo>
                  <a:lnTo>
                    <a:pt x="82" y="122"/>
                  </a:lnTo>
                  <a:lnTo>
                    <a:pt x="82" y="122"/>
                  </a:lnTo>
                  <a:lnTo>
                    <a:pt x="96" y="122"/>
                  </a:lnTo>
                  <a:lnTo>
                    <a:pt x="96" y="134"/>
                  </a:lnTo>
                  <a:lnTo>
                    <a:pt x="96" y="134"/>
                  </a:lnTo>
                  <a:close/>
                  <a:moveTo>
                    <a:pt x="55" y="134"/>
                  </a:moveTo>
                  <a:lnTo>
                    <a:pt x="56" y="134"/>
                  </a:lnTo>
                  <a:lnTo>
                    <a:pt x="58" y="131"/>
                  </a:lnTo>
                  <a:lnTo>
                    <a:pt x="61" y="130"/>
                  </a:lnTo>
                  <a:lnTo>
                    <a:pt x="63" y="128"/>
                  </a:lnTo>
                  <a:lnTo>
                    <a:pt x="65" y="126"/>
                  </a:lnTo>
                  <a:lnTo>
                    <a:pt x="66" y="126"/>
                  </a:lnTo>
                  <a:lnTo>
                    <a:pt x="67" y="124"/>
                  </a:lnTo>
                  <a:lnTo>
                    <a:pt x="67" y="123"/>
                  </a:lnTo>
                  <a:lnTo>
                    <a:pt x="68" y="122"/>
                  </a:lnTo>
                  <a:lnTo>
                    <a:pt x="68" y="122"/>
                  </a:lnTo>
                  <a:lnTo>
                    <a:pt x="55" y="122"/>
                  </a:lnTo>
                  <a:lnTo>
                    <a:pt x="55" y="134"/>
                  </a:lnTo>
                  <a:lnTo>
                    <a:pt x="55" y="134"/>
                  </a:lnTo>
                  <a:close/>
                  <a:moveTo>
                    <a:pt x="54" y="79"/>
                  </a:moveTo>
                  <a:lnTo>
                    <a:pt x="57" y="79"/>
                  </a:lnTo>
                  <a:lnTo>
                    <a:pt x="57" y="70"/>
                  </a:lnTo>
                  <a:lnTo>
                    <a:pt x="58" y="69"/>
                  </a:lnTo>
                  <a:lnTo>
                    <a:pt x="59" y="69"/>
                  </a:lnTo>
                  <a:lnTo>
                    <a:pt x="60" y="69"/>
                  </a:lnTo>
                  <a:lnTo>
                    <a:pt x="61" y="69"/>
                  </a:lnTo>
                  <a:lnTo>
                    <a:pt x="62" y="70"/>
                  </a:lnTo>
                  <a:lnTo>
                    <a:pt x="63" y="70"/>
                  </a:lnTo>
                  <a:lnTo>
                    <a:pt x="63" y="71"/>
                  </a:lnTo>
                  <a:lnTo>
                    <a:pt x="63" y="72"/>
                  </a:lnTo>
                  <a:lnTo>
                    <a:pt x="63" y="73"/>
                  </a:lnTo>
                  <a:lnTo>
                    <a:pt x="63" y="73"/>
                  </a:lnTo>
                  <a:lnTo>
                    <a:pt x="65" y="74"/>
                  </a:lnTo>
                  <a:lnTo>
                    <a:pt x="66" y="74"/>
                  </a:lnTo>
                  <a:lnTo>
                    <a:pt x="66" y="75"/>
                  </a:lnTo>
                  <a:lnTo>
                    <a:pt x="66" y="76"/>
                  </a:lnTo>
                  <a:lnTo>
                    <a:pt x="66" y="77"/>
                  </a:lnTo>
                  <a:lnTo>
                    <a:pt x="66" y="78"/>
                  </a:lnTo>
                  <a:lnTo>
                    <a:pt x="66" y="78"/>
                  </a:lnTo>
                  <a:lnTo>
                    <a:pt x="66" y="78"/>
                  </a:lnTo>
                  <a:lnTo>
                    <a:pt x="65" y="79"/>
                  </a:lnTo>
                  <a:lnTo>
                    <a:pt x="63" y="81"/>
                  </a:lnTo>
                  <a:lnTo>
                    <a:pt x="62" y="82"/>
                  </a:lnTo>
                  <a:lnTo>
                    <a:pt x="60" y="82"/>
                  </a:lnTo>
                  <a:lnTo>
                    <a:pt x="59" y="82"/>
                  </a:lnTo>
                  <a:lnTo>
                    <a:pt x="56" y="82"/>
                  </a:lnTo>
                  <a:lnTo>
                    <a:pt x="54" y="82"/>
                  </a:lnTo>
                  <a:lnTo>
                    <a:pt x="54" y="79"/>
                  </a:lnTo>
                  <a:lnTo>
                    <a:pt x="54" y="79"/>
                  </a:lnTo>
                  <a:close/>
                  <a:moveTo>
                    <a:pt x="28" y="83"/>
                  </a:moveTo>
                  <a:lnTo>
                    <a:pt x="24" y="83"/>
                  </a:lnTo>
                  <a:lnTo>
                    <a:pt x="22" y="83"/>
                  </a:lnTo>
                  <a:lnTo>
                    <a:pt x="21" y="82"/>
                  </a:lnTo>
                  <a:lnTo>
                    <a:pt x="21" y="82"/>
                  </a:lnTo>
                  <a:lnTo>
                    <a:pt x="19" y="82"/>
                  </a:lnTo>
                  <a:lnTo>
                    <a:pt x="18" y="79"/>
                  </a:lnTo>
                  <a:lnTo>
                    <a:pt x="18" y="77"/>
                  </a:lnTo>
                  <a:lnTo>
                    <a:pt x="17" y="75"/>
                  </a:lnTo>
                  <a:lnTo>
                    <a:pt x="16" y="74"/>
                  </a:lnTo>
                  <a:lnTo>
                    <a:pt x="15" y="73"/>
                  </a:lnTo>
                  <a:lnTo>
                    <a:pt x="15" y="72"/>
                  </a:lnTo>
                  <a:lnTo>
                    <a:pt x="14" y="71"/>
                  </a:lnTo>
                  <a:lnTo>
                    <a:pt x="14" y="70"/>
                  </a:lnTo>
                  <a:lnTo>
                    <a:pt x="13" y="70"/>
                  </a:lnTo>
                  <a:lnTo>
                    <a:pt x="13" y="68"/>
                  </a:lnTo>
                  <a:lnTo>
                    <a:pt x="13" y="66"/>
                  </a:lnTo>
                  <a:lnTo>
                    <a:pt x="14" y="65"/>
                  </a:lnTo>
                  <a:lnTo>
                    <a:pt x="14" y="65"/>
                  </a:lnTo>
                  <a:lnTo>
                    <a:pt x="15" y="65"/>
                  </a:lnTo>
                  <a:lnTo>
                    <a:pt x="15" y="64"/>
                  </a:lnTo>
                  <a:lnTo>
                    <a:pt x="16" y="64"/>
                  </a:lnTo>
                  <a:lnTo>
                    <a:pt x="17" y="65"/>
                  </a:lnTo>
                  <a:lnTo>
                    <a:pt x="17" y="65"/>
                  </a:lnTo>
                  <a:lnTo>
                    <a:pt x="17" y="66"/>
                  </a:lnTo>
                  <a:lnTo>
                    <a:pt x="17" y="67"/>
                  </a:lnTo>
                  <a:lnTo>
                    <a:pt x="19" y="68"/>
                  </a:lnTo>
                  <a:lnTo>
                    <a:pt x="22" y="70"/>
                  </a:lnTo>
                  <a:lnTo>
                    <a:pt x="22" y="70"/>
                  </a:lnTo>
                  <a:lnTo>
                    <a:pt x="24" y="71"/>
                  </a:lnTo>
                  <a:lnTo>
                    <a:pt x="25" y="72"/>
                  </a:lnTo>
                  <a:lnTo>
                    <a:pt x="26" y="74"/>
                  </a:lnTo>
                  <a:lnTo>
                    <a:pt x="26" y="76"/>
                  </a:lnTo>
                  <a:lnTo>
                    <a:pt x="26" y="78"/>
                  </a:lnTo>
                  <a:lnTo>
                    <a:pt x="26" y="79"/>
                  </a:lnTo>
                  <a:lnTo>
                    <a:pt x="26" y="79"/>
                  </a:lnTo>
                  <a:lnTo>
                    <a:pt x="28" y="79"/>
                  </a:lnTo>
                  <a:lnTo>
                    <a:pt x="28" y="83"/>
                  </a:lnTo>
                  <a:lnTo>
                    <a:pt x="28" y="83"/>
                  </a:lnTo>
                  <a:close/>
                  <a:moveTo>
                    <a:pt x="27" y="113"/>
                  </a:moveTo>
                  <a:lnTo>
                    <a:pt x="22" y="113"/>
                  </a:lnTo>
                  <a:lnTo>
                    <a:pt x="22" y="120"/>
                  </a:lnTo>
                  <a:lnTo>
                    <a:pt x="27" y="120"/>
                  </a:lnTo>
                  <a:lnTo>
                    <a:pt x="27" y="113"/>
                  </a:lnTo>
                  <a:lnTo>
                    <a:pt x="27" y="113"/>
                  </a:lnTo>
                  <a:close/>
                  <a:moveTo>
                    <a:pt x="28" y="84"/>
                  </a:moveTo>
                  <a:lnTo>
                    <a:pt x="22" y="84"/>
                  </a:lnTo>
                  <a:lnTo>
                    <a:pt x="22" y="92"/>
                  </a:lnTo>
                  <a:lnTo>
                    <a:pt x="28" y="92"/>
                  </a:lnTo>
                  <a:lnTo>
                    <a:pt x="28" y="84"/>
                  </a:lnTo>
                  <a:lnTo>
                    <a:pt x="28" y="84"/>
                  </a:lnTo>
                  <a:close/>
                  <a:moveTo>
                    <a:pt x="26" y="166"/>
                  </a:moveTo>
                  <a:lnTo>
                    <a:pt x="26" y="166"/>
                  </a:lnTo>
                  <a:lnTo>
                    <a:pt x="24" y="167"/>
                  </a:lnTo>
                  <a:lnTo>
                    <a:pt x="22" y="169"/>
                  </a:lnTo>
                  <a:lnTo>
                    <a:pt x="22" y="170"/>
                  </a:lnTo>
                  <a:lnTo>
                    <a:pt x="21" y="171"/>
                  </a:lnTo>
                  <a:lnTo>
                    <a:pt x="20" y="172"/>
                  </a:lnTo>
                  <a:lnTo>
                    <a:pt x="19" y="176"/>
                  </a:lnTo>
                  <a:lnTo>
                    <a:pt x="19" y="178"/>
                  </a:lnTo>
                  <a:lnTo>
                    <a:pt x="17" y="179"/>
                  </a:lnTo>
                  <a:lnTo>
                    <a:pt x="15" y="180"/>
                  </a:lnTo>
                  <a:lnTo>
                    <a:pt x="14" y="182"/>
                  </a:lnTo>
                  <a:lnTo>
                    <a:pt x="12" y="183"/>
                  </a:lnTo>
                  <a:lnTo>
                    <a:pt x="11" y="186"/>
                  </a:lnTo>
                  <a:lnTo>
                    <a:pt x="10" y="188"/>
                  </a:lnTo>
                  <a:lnTo>
                    <a:pt x="10" y="190"/>
                  </a:lnTo>
                  <a:lnTo>
                    <a:pt x="10" y="193"/>
                  </a:lnTo>
                  <a:lnTo>
                    <a:pt x="10" y="198"/>
                  </a:lnTo>
                  <a:lnTo>
                    <a:pt x="11" y="200"/>
                  </a:lnTo>
                  <a:lnTo>
                    <a:pt x="10" y="202"/>
                  </a:lnTo>
                  <a:lnTo>
                    <a:pt x="8" y="203"/>
                  </a:lnTo>
                  <a:lnTo>
                    <a:pt x="6" y="206"/>
                  </a:lnTo>
                  <a:lnTo>
                    <a:pt x="5" y="209"/>
                  </a:lnTo>
                  <a:lnTo>
                    <a:pt x="4" y="210"/>
                  </a:lnTo>
                  <a:lnTo>
                    <a:pt x="4" y="212"/>
                  </a:lnTo>
                  <a:lnTo>
                    <a:pt x="4" y="214"/>
                  </a:lnTo>
                  <a:lnTo>
                    <a:pt x="4" y="217"/>
                  </a:lnTo>
                  <a:lnTo>
                    <a:pt x="4" y="219"/>
                  </a:lnTo>
                  <a:lnTo>
                    <a:pt x="5" y="221"/>
                  </a:lnTo>
                  <a:lnTo>
                    <a:pt x="6" y="222"/>
                  </a:lnTo>
                  <a:lnTo>
                    <a:pt x="6" y="222"/>
                  </a:lnTo>
                  <a:lnTo>
                    <a:pt x="26" y="222"/>
                  </a:lnTo>
                  <a:lnTo>
                    <a:pt x="26" y="166"/>
                  </a:lnTo>
                  <a:lnTo>
                    <a:pt x="26" y="166"/>
                  </a:lnTo>
                  <a:close/>
                  <a:moveTo>
                    <a:pt x="27" y="226"/>
                  </a:moveTo>
                  <a:lnTo>
                    <a:pt x="0" y="226"/>
                  </a:lnTo>
                  <a:lnTo>
                    <a:pt x="0" y="234"/>
                  </a:lnTo>
                  <a:lnTo>
                    <a:pt x="27" y="234"/>
                  </a:lnTo>
                  <a:lnTo>
                    <a:pt x="27" y="226"/>
                  </a:lnTo>
                  <a:lnTo>
                    <a:pt x="27" y="226"/>
                  </a:lnTo>
                  <a:close/>
                  <a:moveTo>
                    <a:pt x="277" y="118"/>
                  </a:moveTo>
                  <a:lnTo>
                    <a:pt x="277" y="118"/>
                  </a:lnTo>
                  <a:lnTo>
                    <a:pt x="279" y="121"/>
                  </a:lnTo>
                  <a:lnTo>
                    <a:pt x="280" y="122"/>
                  </a:lnTo>
                  <a:lnTo>
                    <a:pt x="281" y="124"/>
                  </a:lnTo>
                  <a:lnTo>
                    <a:pt x="283" y="125"/>
                  </a:lnTo>
                  <a:lnTo>
                    <a:pt x="284" y="126"/>
                  </a:lnTo>
                  <a:lnTo>
                    <a:pt x="287" y="126"/>
                  </a:lnTo>
                  <a:lnTo>
                    <a:pt x="287" y="126"/>
                  </a:lnTo>
                  <a:lnTo>
                    <a:pt x="288" y="127"/>
                  </a:lnTo>
                  <a:lnTo>
                    <a:pt x="288" y="128"/>
                  </a:lnTo>
                  <a:lnTo>
                    <a:pt x="288" y="129"/>
                  </a:lnTo>
                  <a:lnTo>
                    <a:pt x="288" y="130"/>
                  </a:lnTo>
                  <a:lnTo>
                    <a:pt x="289" y="131"/>
                  </a:lnTo>
                  <a:lnTo>
                    <a:pt x="290" y="132"/>
                  </a:lnTo>
                  <a:lnTo>
                    <a:pt x="292" y="133"/>
                  </a:lnTo>
                  <a:lnTo>
                    <a:pt x="293" y="133"/>
                  </a:lnTo>
                  <a:lnTo>
                    <a:pt x="293" y="118"/>
                  </a:lnTo>
                  <a:lnTo>
                    <a:pt x="277" y="118"/>
                  </a:lnTo>
                  <a:lnTo>
                    <a:pt x="277" y="118"/>
                  </a:lnTo>
                  <a:close/>
                  <a:moveTo>
                    <a:pt x="294" y="62"/>
                  </a:moveTo>
                  <a:lnTo>
                    <a:pt x="292" y="62"/>
                  </a:lnTo>
                  <a:lnTo>
                    <a:pt x="289" y="62"/>
                  </a:lnTo>
                  <a:lnTo>
                    <a:pt x="285" y="62"/>
                  </a:lnTo>
                  <a:lnTo>
                    <a:pt x="282" y="61"/>
                  </a:lnTo>
                  <a:lnTo>
                    <a:pt x="280" y="59"/>
                  </a:lnTo>
                  <a:lnTo>
                    <a:pt x="279" y="58"/>
                  </a:lnTo>
                  <a:lnTo>
                    <a:pt x="279" y="58"/>
                  </a:lnTo>
                  <a:lnTo>
                    <a:pt x="278" y="56"/>
                  </a:lnTo>
                  <a:lnTo>
                    <a:pt x="277" y="54"/>
                  </a:lnTo>
                  <a:lnTo>
                    <a:pt x="277" y="54"/>
                  </a:lnTo>
                  <a:lnTo>
                    <a:pt x="277" y="53"/>
                  </a:lnTo>
                  <a:lnTo>
                    <a:pt x="277" y="52"/>
                  </a:lnTo>
                  <a:lnTo>
                    <a:pt x="279" y="49"/>
                  </a:lnTo>
                  <a:lnTo>
                    <a:pt x="281" y="46"/>
                  </a:lnTo>
                  <a:lnTo>
                    <a:pt x="283" y="45"/>
                  </a:lnTo>
                  <a:lnTo>
                    <a:pt x="284" y="45"/>
                  </a:lnTo>
                  <a:lnTo>
                    <a:pt x="286" y="45"/>
                  </a:lnTo>
                  <a:lnTo>
                    <a:pt x="287" y="46"/>
                  </a:lnTo>
                  <a:lnTo>
                    <a:pt x="290" y="49"/>
                  </a:lnTo>
                  <a:lnTo>
                    <a:pt x="292" y="52"/>
                  </a:lnTo>
                  <a:lnTo>
                    <a:pt x="294" y="53"/>
                  </a:lnTo>
                  <a:lnTo>
                    <a:pt x="294" y="54"/>
                  </a:lnTo>
                  <a:lnTo>
                    <a:pt x="294" y="54"/>
                  </a:lnTo>
                  <a:lnTo>
                    <a:pt x="294" y="54"/>
                  </a:lnTo>
                  <a:lnTo>
                    <a:pt x="294" y="54"/>
                  </a:lnTo>
                  <a:lnTo>
                    <a:pt x="294" y="54"/>
                  </a:lnTo>
                  <a:lnTo>
                    <a:pt x="294" y="62"/>
                  </a:lnTo>
                  <a:lnTo>
                    <a:pt x="294" y="62"/>
                  </a:lnTo>
                  <a:close/>
                  <a:moveTo>
                    <a:pt x="298" y="53"/>
                  </a:moveTo>
                  <a:lnTo>
                    <a:pt x="322" y="53"/>
                  </a:lnTo>
                  <a:lnTo>
                    <a:pt x="322" y="233"/>
                  </a:lnTo>
                  <a:lnTo>
                    <a:pt x="298" y="233"/>
                  </a:lnTo>
                  <a:lnTo>
                    <a:pt x="298" y="53"/>
                  </a:lnTo>
                  <a:lnTo>
                    <a:pt x="298" y="53"/>
                  </a:lnTo>
                  <a:close/>
                  <a:moveTo>
                    <a:pt x="295" y="30"/>
                  </a:moveTo>
                  <a:lnTo>
                    <a:pt x="295" y="30"/>
                  </a:lnTo>
                  <a:lnTo>
                    <a:pt x="294" y="30"/>
                  </a:lnTo>
                  <a:lnTo>
                    <a:pt x="294" y="30"/>
                  </a:lnTo>
                  <a:lnTo>
                    <a:pt x="294" y="30"/>
                  </a:lnTo>
                  <a:lnTo>
                    <a:pt x="294" y="48"/>
                  </a:lnTo>
                  <a:lnTo>
                    <a:pt x="294" y="49"/>
                  </a:lnTo>
                  <a:lnTo>
                    <a:pt x="294" y="50"/>
                  </a:lnTo>
                  <a:lnTo>
                    <a:pt x="295" y="50"/>
                  </a:lnTo>
                  <a:lnTo>
                    <a:pt x="295" y="50"/>
                  </a:lnTo>
                  <a:lnTo>
                    <a:pt x="325" y="50"/>
                  </a:lnTo>
                  <a:lnTo>
                    <a:pt x="325" y="50"/>
                  </a:lnTo>
                  <a:lnTo>
                    <a:pt x="326" y="50"/>
                  </a:lnTo>
                  <a:lnTo>
                    <a:pt x="326" y="49"/>
                  </a:lnTo>
                  <a:lnTo>
                    <a:pt x="326" y="48"/>
                  </a:lnTo>
                  <a:lnTo>
                    <a:pt x="326" y="30"/>
                  </a:lnTo>
                  <a:lnTo>
                    <a:pt x="326" y="30"/>
                  </a:lnTo>
                  <a:lnTo>
                    <a:pt x="326" y="30"/>
                  </a:lnTo>
                  <a:lnTo>
                    <a:pt x="325" y="30"/>
                  </a:lnTo>
                  <a:lnTo>
                    <a:pt x="325" y="30"/>
                  </a:lnTo>
                  <a:lnTo>
                    <a:pt x="295" y="30"/>
                  </a:lnTo>
                  <a:lnTo>
                    <a:pt x="295" y="30"/>
                  </a:lnTo>
                  <a:close/>
                  <a:moveTo>
                    <a:pt x="311" y="0"/>
                  </a:moveTo>
                  <a:lnTo>
                    <a:pt x="310" y="0"/>
                  </a:lnTo>
                  <a:lnTo>
                    <a:pt x="310" y="0"/>
                  </a:lnTo>
                  <a:lnTo>
                    <a:pt x="310" y="0"/>
                  </a:lnTo>
                  <a:lnTo>
                    <a:pt x="309" y="0"/>
                  </a:lnTo>
                  <a:lnTo>
                    <a:pt x="308" y="1"/>
                  </a:lnTo>
                  <a:lnTo>
                    <a:pt x="307" y="1"/>
                  </a:lnTo>
                  <a:lnTo>
                    <a:pt x="306" y="2"/>
                  </a:lnTo>
                  <a:lnTo>
                    <a:pt x="305" y="3"/>
                  </a:lnTo>
                  <a:lnTo>
                    <a:pt x="303" y="5"/>
                  </a:lnTo>
                  <a:lnTo>
                    <a:pt x="303" y="7"/>
                  </a:lnTo>
                  <a:lnTo>
                    <a:pt x="302" y="11"/>
                  </a:lnTo>
                  <a:lnTo>
                    <a:pt x="302" y="13"/>
                  </a:lnTo>
                  <a:lnTo>
                    <a:pt x="300" y="14"/>
                  </a:lnTo>
                  <a:lnTo>
                    <a:pt x="299" y="14"/>
                  </a:lnTo>
                  <a:lnTo>
                    <a:pt x="299" y="16"/>
                  </a:lnTo>
                  <a:lnTo>
                    <a:pt x="298" y="17"/>
                  </a:lnTo>
                  <a:lnTo>
                    <a:pt x="297" y="18"/>
                  </a:lnTo>
                  <a:lnTo>
                    <a:pt x="297" y="20"/>
                  </a:lnTo>
                  <a:lnTo>
                    <a:pt x="298" y="22"/>
                  </a:lnTo>
                  <a:lnTo>
                    <a:pt x="299" y="22"/>
                  </a:lnTo>
                  <a:lnTo>
                    <a:pt x="299" y="25"/>
                  </a:lnTo>
                  <a:lnTo>
                    <a:pt x="299" y="26"/>
                  </a:lnTo>
                  <a:lnTo>
                    <a:pt x="299" y="26"/>
                  </a:lnTo>
                  <a:lnTo>
                    <a:pt x="299" y="26"/>
                  </a:lnTo>
                  <a:lnTo>
                    <a:pt x="299" y="27"/>
                  </a:lnTo>
                  <a:lnTo>
                    <a:pt x="300" y="27"/>
                  </a:lnTo>
                  <a:lnTo>
                    <a:pt x="310" y="27"/>
                  </a:lnTo>
                  <a:lnTo>
                    <a:pt x="319" y="27"/>
                  </a:lnTo>
                  <a:lnTo>
                    <a:pt x="320" y="27"/>
                  </a:lnTo>
                  <a:lnTo>
                    <a:pt x="320" y="26"/>
                  </a:lnTo>
                  <a:lnTo>
                    <a:pt x="321" y="26"/>
                  </a:lnTo>
                  <a:lnTo>
                    <a:pt x="321" y="26"/>
                  </a:lnTo>
                  <a:lnTo>
                    <a:pt x="321" y="25"/>
                  </a:lnTo>
                  <a:lnTo>
                    <a:pt x="321" y="22"/>
                  </a:lnTo>
                  <a:lnTo>
                    <a:pt x="322" y="22"/>
                  </a:lnTo>
                  <a:lnTo>
                    <a:pt x="323" y="20"/>
                  </a:lnTo>
                  <a:lnTo>
                    <a:pt x="323" y="18"/>
                  </a:lnTo>
                  <a:lnTo>
                    <a:pt x="322" y="17"/>
                  </a:lnTo>
                  <a:lnTo>
                    <a:pt x="321" y="16"/>
                  </a:lnTo>
                  <a:lnTo>
                    <a:pt x="320" y="14"/>
                  </a:lnTo>
                  <a:lnTo>
                    <a:pt x="319" y="14"/>
                  </a:lnTo>
                  <a:lnTo>
                    <a:pt x="318" y="13"/>
                  </a:lnTo>
                  <a:lnTo>
                    <a:pt x="318" y="11"/>
                  </a:lnTo>
                  <a:lnTo>
                    <a:pt x="317" y="7"/>
                  </a:lnTo>
                  <a:lnTo>
                    <a:pt x="316" y="5"/>
                  </a:lnTo>
                  <a:lnTo>
                    <a:pt x="315" y="3"/>
                  </a:lnTo>
                  <a:lnTo>
                    <a:pt x="314" y="2"/>
                  </a:lnTo>
                  <a:lnTo>
                    <a:pt x="313" y="1"/>
                  </a:lnTo>
                  <a:lnTo>
                    <a:pt x="312" y="1"/>
                  </a:lnTo>
                  <a:lnTo>
                    <a:pt x="311" y="0"/>
                  </a:lnTo>
                  <a:lnTo>
                    <a:pt x="311" y="0"/>
                  </a:lnTo>
                  <a:close/>
                  <a:moveTo>
                    <a:pt x="327" y="52"/>
                  </a:moveTo>
                  <a:lnTo>
                    <a:pt x="327" y="62"/>
                  </a:lnTo>
                  <a:lnTo>
                    <a:pt x="333" y="62"/>
                  </a:lnTo>
                  <a:lnTo>
                    <a:pt x="335" y="62"/>
                  </a:lnTo>
                  <a:lnTo>
                    <a:pt x="336" y="61"/>
                  </a:lnTo>
                  <a:lnTo>
                    <a:pt x="337" y="59"/>
                  </a:lnTo>
                  <a:lnTo>
                    <a:pt x="338" y="58"/>
                  </a:lnTo>
                  <a:lnTo>
                    <a:pt x="339" y="55"/>
                  </a:lnTo>
                  <a:lnTo>
                    <a:pt x="339" y="54"/>
                  </a:lnTo>
                  <a:lnTo>
                    <a:pt x="340" y="53"/>
                  </a:lnTo>
                  <a:lnTo>
                    <a:pt x="342" y="51"/>
                  </a:lnTo>
                  <a:lnTo>
                    <a:pt x="343" y="50"/>
                  </a:lnTo>
                  <a:lnTo>
                    <a:pt x="345" y="47"/>
                  </a:lnTo>
                  <a:lnTo>
                    <a:pt x="345" y="46"/>
                  </a:lnTo>
                  <a:lnTo>
                    <a:pt x="345" y="46"/>
                  </a:lnTo>
                  <a:lnTo>
                    <a:pt x="345" y="45"/>
                  </a:lnTo>
                  <a:lnTo>
                    <a:pt x="344" y="44"/>
                  </a:lnTo>
                  <a:lnTo>
                    <a:pt x="343" y="42"/>
                  </a:lnTo>
                  <a:lnTo>
                    <a:pt x="342" y="42"/>
                  </a:lnTo>
                  <a:lnTo>
                    <a:pt x="341" y="42"/>
                  </a:lnTo>
                  <a:lnTo>
                    <a:pt x="340" y="42"/>
                  </a:lnTo>
                  <a:lnTo>
                    <a:pt x="339" y="42"/>
                  </a:lnTo>
                  <a:lnTo>
                    <a:pt x="339" y="42"/>
                  </a:lnTo>
                  <a:lnTo>
                    <a:pt x="339" y="42"/>
                  </a:lnTo>
                  <a:lnTo>
                    <a:pt x="339" y="42"/>
                  </a:lnTo>
                  <a:lnTo>
                    <a:pt x="339" y="42"/>
                  </a:lnTo>
                  <a:lnTo>
                    <a:pt x="339" y="42"/>
                  </a:lnTo>
                  <a:lnTo>
                    <a:pt x="339" y="43"/>
                  </a:lnTo>
                  <a:lnTo>
                    <a:pt x="340" y="44"/>
                  </a:lnTo>
                  <a:lnTo>
                    <a:pt x="339" y="45"/>
                  </a:lnTo>
                  <a:lnTo>
                    <a:pt x="339" y="46"/>
                  </a:lnTo>
                  <a:lnTo>
                    <a:pt x="338" y="46"/>
                  </a:lnTo>
                  <a:lnTo>
                    <a:pt x="337" y="46"/>
                  </a:lnTo>
                  <a:lnTo>
                    <a:pt x="335" y="47"/>
                  </a:lnTo>
                  <a:lnTo>
                    <a:pt x="332" y="48"/>
                  </a:lnTo>
                  <a:lnTo>
                    <a:pt x="331" y="50"/>
                  </a:lnTo>
                  <a:lnTo>
                    <a:pt x="330" y="51"/>
                  </a:lnTo>
                  <a:lnTo>
                    <a:pt x="328" y="52"/>
                  </a:lnTo>
                  <a:lnTo>
                    <a:pt x="327" y="52"/>
                  </a:lnTo>
                  <a:lnTo>
                    <a:pt x="327" y="52"/>
                  </a:lnTo>
                  <a:close/>
                  <a:moveTo>
                    <a:pt x="326" y="65"/>
                  </a:moveTo>
                  <a:lnTo>
                    <a:pt x="333" y="65"/>
                  </a:lnTo>
                  <a:lnTo>
                    <a:pt x="333" y="74"/>
                  </a:lnTo>
                  <a:lnTo>
                    <a:pt x="326" y="74"/>
                  </a:lnTo>
                  <a:lnTo>
                    <a:pt x="326" y="65"/>
                  </a:lnTo>
                  <a:lnTo>
                    <a:pt x="326" y="65"/>
                  </a:lnTo>
                  <a:close/>
                  <a:moveTo>
                    <a:pt x="326" y="76"/>
                  </a:moveTo>
                  <a:lnTo>
                    <a:pt x="375" y="76"/>
                  </a:lnTo>
                  <a:lnTo>
                    <a:pt x="375" y="83"/>
                  </a:lnTo>
                  <a:lnTo>
                    <a:pt x="326" y="83"/>
                  </a:lnTo>
                  <a:lnTo>
                    <a:pt x="326" y="76"/>
                  </a:lnTo>
                  <a:lnTo>
                    <a:pt x="326" y="76"/>
                  </a:lnTo>
                  <a:close/>
                  <a:moveTo>
                    <a:pt x="326" y="86"/>
                  </a:moveTo>
                  <a:lnTo>
                    <a:pt x="375" y="86"/>
                  </a:lnTo>
                  <a:lnTo>
                    <a:pt x="375" y="107"/>
                  </a:lnTo>
                  <a:lnTo>
                    <a:pt x="326" y="107"/>
                  </a:lnTo>
                  <a:lnTo>
                    <a:pt x="326" y="86"/>
                  </a:lnTo>
                  <a:lnTo>
                    <a:pt x="326" y="86"/>
                  </a:lnTo>
                  <a:close/>
                  <a:moveTo>
                    <a:pt x="326" y="110"/>
                  </a:moveTo>
                  <a:lnTo>
                    <a:pt x="375" y="110"/>
                  </a:lnTo>
                  <a:lnTo>
                    <a:pt x="375" y="117"/>
                  </a:lnTo>
                  <a:lnTo>
                    <a:pt x="326" y="117"/>
                  </a:lnTo>
                  <a:lnTo>
                    <a:pt x="326" y="110"/>
                  </a:lnTo>
                  <a:lnTo>
                    <a:pt x="326" y="110"/>
                  </a:lnTo>
                  <a:close/>
                  <a:moveTo>
                    <a:pt x="361" y="121"/>
                  </a:moveTo>
                  <a:lnTo>
                    <a:pt x="361" y="121"/>
                  </a:lnTo>
                  <a:lnTo>
                    <a:pt x="361" y="122"/>
                  </a:lnTo>
                  <a:lnTo>
                    <a:pt x="362" y="122"/>
                  </a:lnTo>
                  <a:lnTo>
                    <a:pt x="363" y="124"/>
                  </a:lnTo>
                  <a:lnTo>
                    <a:pt x="364" y="126"/>
                  </a:lnTo>
                  <a:lnTo>
                    <a:pt x="366" y="126"/>
                  </a:lnTo>
                  <a:lnTo>
                    <a:pt x="367" y="128"/>
                  </a:lnTo>
                  <a:lnTo>
                    <a:pt x="369" y="128"/>
                  </a:lnTo>
                  <a:lnTo>
                    <a:pt x="371" y="129"/>
                  </a:lnTo>
                  <a:lnTo>
                    <a:pt x="371" y="130"/>
                  </a:lnTo>
                  <a:lnTo>
                    <a:pt x="372" y="132"/>
                  </a:lnTo>
                  <a:lnTo>
                    <a:pt x="373" y="134"/>
                  </a:lnTo>
                  <a:lnTo>
                    <a:pt x="374" y="134"/>
                  </a:lnTo>
                  <a:lnTo>
                    <a:pt x="375" y="134"/>
                  </a:lnTo>
                  <a:lnTo>
                    <a:pt x="375" y="134"/>
                  </a:lnTo>
                  <a:lnTo>
                    <a:pt x="375" y="134"/>
                  </a:lnTo>
                  <a:lnTo>
                    <a:pt x="375" y="121"/>
                  </a:lnTo>
                  <a:lnTo>
                    <a:pt x="361" y="121"/>
                  </a:lnTo>
                  <a:lnTo>
                    <a:pt x="361" y="121"/>
                  </a:lnTo>
                  <a:close/>
                  <a:moveTo>
                    <a:pt x="379" y="73"/>
                  </a:moveTo>
                  <a:lnTo>
                    <a:pt x="401" y="73"/>
                  </a:lnTo>
                  <a:lnTo>
                    <a:pt x="401" y="233"/>
                  </a:lnTo>
                  <a:lnTo>
                    <a:pt x="379" y="233"/>
                  </a:lnTo>
                  <a:lnTo>
                    <a:pt x="379" y="73"/>
                  </a:lnTo>
                  <a:lnTo>
                    <a:pt x="379" y="73"/>
                  </a:lnTo>
                  <a:close/>
                  <a:moveTo>
                    <a:pt x="377" y="50"/>
                  </a:moveTo>
                  <a:lnTo>
                    <a:pt x="404" y="50"/>
                  </a:lnTo>
                  <a:lnTo>
                    <a:pt x="404" y="50"/>
                  </a:lnTo>
                  <a:lnTo>
                    <a:pt x="404" y="50"/>
                  </a:lnTo>
                  <a:lnTo>
                    <a:pt x="405" y="51"/>
                  </a:lnTo>
                  <a:lnTo>
                    <a:pt x="405" y="51"/>
                  </a:lnTo>
                  <a:lnTo>
                    <a:pt x="405" y="67"/>
                  </a:lnTo>
                  <a:lnTo>
                    <a:pt x="405" y="68"/>
                  </a:lnTo>
                  <a:lnTo>
                    <a:pt x="404" y="68"/>
                  </a:lnTo>
                  <a:lnTo>
                    <a:pt x="404" y="68"/>
                  </a:lnTo>
                  <a:lnTo>
                    <a:pt x="404" y="69"/>
                  </a:lnTo>
                  <a:lnTo>
                    <a:pt x="377" y="69"/>
                  </a:lnTo>
                  <a:lnTo>
                    <a:pt x="377" y="68"/>
                  </a:lnTo>
                  <a:lnTo>
                    <a:pt x="376" y="68"/>
                  </a:lnTo>
                  <a:lnTo>
                    <a:pt x="376" y="68"/>
                  </a:lnTo>
                  <a:lnTo>
                    <a:pt x="376" y="67"/>
                  </a:lnTo>
                  <a:lnTo>
                    <a:pt x="376" y="51"/>
                  </a:lnTo>
                  <a:lnTo>
                    <a:pt x="376" y="51"/>
                  </a:lnTo>
                  <a:lnTo>
                    <a:pt x="376" y="50"/>
                  </a:lnTo>
                  <a:lnTo>
                    <a:pt x="377" y="50"/>
                  </a:lnTo>
                  <a:lnTo>
                    <a:pt x="377" y="50"/>
                  </a:lnTo>
                  <a:lnTo>
                    <a:pt x="377" y="50"/>
                  </a:lnTo>
                  <a:close/>
                  <a:moveTo>
                    <a:pt x="449" y="79"/>
                  </a:moveTo>
                  <a:lnTo>
                    <a:pt x="471" y="79"/>
                  </a:lnTo>
                  <a:lnTo>
                    <a:pt x="471" y="232"/>
                  </a:lnTo>
                  <a:lnTo>
                    <a:pt x="450" y="232"/>
                  </a:lnTo>
                  <a:lnTo>
                    <a:pt x="450" y="88"/>
                  </a:lnTo>
                  <a:lnTo>
                    <a:pt x="449" y="88"/>
                  </a:lnTo>
                  <a:lnTo>
                    <a:pt x="449" y="79"/>
                  </a:lnTo>
                  <a:lnTo>
                    <a:pt x="449" y="79"/>
                  </a:lnTo>
                  <a:close/>
                  <a:moveTo>
                    <a:pt x="447" y="63"/>
                  </a:moveTo>
                  <a:lnTo>
                    <a:pt x="471" y="63"/>
                  </a:lnTo>
                  <a:lnTo>
                    <a:pt x="472" y="63"/>
                  </a:lnTo>
                  <a:lnTo>
                    <a:pt x="473" y="64"/>
                  </a:lnTo>
                  <a:lnTo>
                    <a:pt x="473" y="76"/>
                  </a:lnTo>
                  <a:lnTo>
                    <a:pt x="472" y="77"/>
                  </a:lnTo>
                  <a:lnTo>
                    <a:pt x="471" y="78"/>
                  </a:lnTo>
                  <a:lnTo>
                    <a:pt x="447" y="78"/>
                  </a:lnTo>
                  <a:lnTo>
                    <a:pt x="447" y="77"/>
                  </a:lnTo>
                  <a:lnTo>
                    <a:pt x="447" y="76"/>
                  </a:lnTo>
                  <a:lnTo>
                    <a:pt x="447" y="64"/>
                  </a:lnTo>
                  <a:lnTo>
                    <a:pt x="447" y="63"/>
                  </a:lnTo>
                  <a:lnTo>
                    <a:pt x="447" y="63"/>
                  </a:lnTo>
                  <a:lnTo>
                    <a:pt x="447" y="63"/>
                  </a:lnTo>
                  <a:close/>
                  <a:moveTo>
                    <a:pt x="459" y="39"/>
                  </a:moveTo>
                  <a:lnTo>
                    <a:pt x="459" y="39"/>
                  </a:lnTo>
                  <a:lnTo>
                    <a:pt x="458" y="39"/>
                  </a:lnTo>
                  <a:lnTo>
                    <a:pt x="456" y="40"/>
                  </a:lnTo>
                  <a:lnTo>
                    <a:pt x="455" y="42"/>
                  </a:lnTo>
                  <a:lnTo>
                    <a:pt x="455" y="42"/>
                  </a:lnTo>
                  <a:lnTo>
                    <a:pt x="454" y="45"/>
                  </a:lnTo>
                  <a:lnTo>
                    <a:pt x="453" y="47"/>
                  </a:lnTo>
                  <a:lnTo>
                    <a:pt x="453" y="49"/>
                  </a:lnTo>
                  <a:lnTo>
                    <a:pt x="451" y="50"/>
                  </a:lnTo>
                  <a:lnTo>
                    <a:pt x="451" y="50"/>
                  </a:lnTo>
                  <a:lnTo>
                    <a:pt x="451" y="51"/>
                  </a:lnTo>
                  <a:lnTo>
                    <a:pt x="450" y="52"/>
                  </a:lnTo>
                  <a:lnTo>
                    <a:pt x="450" y="53"/>
                  </a:lnTo>
                  <a:lnTo>
                    <a:pt x="450" y="54"/>
                  </a:lnTo>
                  <a:lnTo>
                    <a:pt x="450" y="55"/>
                  </a:lnTo>
                  <a:lnTo>
                    <a:pt x="451" y="56"/>
                  </a:lnTo>
                  <a:lnTo>
                    <a:pt x="451" y="57"/>
                  </a:lnTo>
                  <a:lnTo>
                    <a:pt x="451" y="58"/>
                  </a:lnTo>
                  <a:lnTo>
                    <a:pt x="452" y="58"/>
                  </a:lnTo>
                  <a:lnTo>
                    <a:pt x="451" y="58"/>
                  </a:lnTo>
                  <a:lnTo>
                    <a:pt x="451" y="59"/>
                  </a:lnTo>
                  <a:lnTo>
                    <a:pt x="451" y="59"/>
                  </a:lnTo>
                  <a:lnTo>
                    <a:pt x="451" y="61"/>
                  </a:lnTo>
                  <a:lnTo>
                    <a:pt x="451" y="61"/>
                  </a:lnTo>
                  <a:lnTo>
                    <a:pt x="459" y="61"/>
                  </a:lnTo>
                  <a:lnTo>
                    <a:pt x="459" y="61"/>
                  </a:lnTo>
                  <a:lnTo>
                    <a:pt x="459" y="61"/>
                  </a:lnTo>
                  <a:lnTo>
                    <a:pt x="467" y="61"/>
                  </a:lnTo>
                  <a:lnTo>
                    <a:pt x="467" y="61"/>
                  </a:lnTo>
                  <a:lnTo>
                    <a:pt x="467" y="59"/>
                  </a:lnTo>
                  <a:lnTo>
                    <a:pt x="467" y="59"/>
                  </a:lnTo>
                  <a:lnTo>
                    <a:pt x="467" y="58"/>
                  </a:lnTo>
                  <a:lnTo>
                    <a:pt x="467" y="58"/>
                  </a:lnTo>
                  <a:lnTo>
                    <a:pt x="467" y="58"/>
                  </a:lnTo>
                  <a:lnTo>
                    <a:pt x="467" y="57"/>
                  </a:lnTo>
                  <a:lnTo>
                    <a:pt x="467" y="56"/>
                  </a:lnTo>
                  <a:lnTo>
                    <a:pt x="469" y="55"/>
                  </a:lnTo>
                  <a:lnTo>
                    <a:pt x="469" y="54"/>
                  </a:lnTo>
                  <a:lnTo>
                    <a:pt x="469" y="53"/>
                  </a:lnTo>
                  <a:lnTo>
                    <a:pt x="469" y="52"/>
                  </a:lnTo>
                  <a:lnTo>
                    <a:pt x="468" y="51"/>
                  </a:lnTo>
                  <a:lnTo>
                    <a:pt x="467" y="50"/>
                  </a:lnTo>
                  <a:lnTo>
                    <a:pt x="467" y="50"/>
                  </a:lnTo>
                  <a:lnTo>
                    <a:pt x="466" y="49"/>
                  </a:lnTo>
                  <a:lnTo>
                    <a:pt x="466" y="47"/>
                  </a:lnTo>
                  <a:lnTo>
                    <a:pt x="465" y="45"/>
                  </a:lnTo>
                  <a:lnTo>
                    <a:pt x="464" y="42"/>
                  </a:lnTo>
                  <a:lnTo>
                    <a:pt x="463" y="42"/>
                  </a:lnTo>
                  <a:lnTo>
                    <a:pt x="463" y="40"/>
                  </a:lnTo>
                  <a:lnTo>
                    <a:pt x="461" y="39"/>
                  </a:lnTo>
                  <a:lnTo>
                    <a:pt x="460" y="39"/>
                  </a:lnTo>
                  <a:lnTo>
                    <a:pt x="459" y="39"/>
                  </a:lnTo>
                  <a:lnTo>
                    <a:pt x="459" y="39"/>
                  </a:lnTo>
                  <a:lnTo>
                    <a:pt x="459" y="39"/>
                  </a:lnTo>
                  <a:lnTo>
                    <a:pt x="459" y="39"/>
                  </a:lnTo>
                  <a:close/>
                  <a:moveTo>
                    <a:pt x="405" y="74"/>
                  </a:moveTo>
                  <a:lnTo>
                    <a:pt x="409" y="74"/>
                  </a:lnTo>
                  <a:lnTo>
                    <a:pt x="411" y="74"/>
                  </a:lnTo>
                  <a:lnTo>
                    <a:pt x="411" y="74"/>
                  </a:lnTo>
                  <a:lnTo>
                    <a:pt x="412" y="74"/>
                  </a:lnTo>
                  <a:lnTo>
                    <a:pt x="414" y="73"/>
                  </a:lnTo>
                  <a:lnTo>
                    <a:pt x="415" y="71"/>
                  </a:lnTo>
                  <a:lnTo>
                    <a:pt x="415" y="69"/>
                  </a:lnTo>
                  <a:lnTo>
                    <a:pt x="418" y="65"/>
                  </a:lnTo>
                  <a:lnTo>
                    <a:pt x="420" y="61"/>
                  </a:lnTo>
                  <a:lnTo>
                    <a:pt x="420" y="59"/>
                  </a:lnTo>
                  <a:lnTo>
                    <a:pt x="419" y="59"/>
                  </a:lnTo>
                  <a:lnTo>
                    <a:pt x="419" y="58"/>
                  </a:lnTo>
                  <a:lnTo>
                    <a:pt x="419" y="58"/>
                  </a:lnTo>
                  <a:lnTo>
                    <a:pt x="418" y="57"/>
                  </a:lnTo>
                  <a:lnTo>
                    <a:pt x="417" y="57"/>
                  </a:lnTo>
                  <a:lnTo>
                    <a:pt x="415" y="56"/>
                  </a:lnTo>
                  <a:lnTo>
                    <a:pt x="415" y="56"/>
                  </a:lnTo>
                  <a:lnTo>
                    <a:pt x="415" y="57"/>
                  </a:lnTo>
                  <a:lnTo>
                    <a:pt x="414" y="57"/>
                  </a:lnTo>
                  <a:lnTo>
                    <a:pt x="415" y="58"/>
                  </a:lnTo>
                  <a:lnTo>
                    <a:pt x="415" y="59"/>
                  </a:lnTo>
                  <a:lnTo>
                    <a:pt x="411" y="62"/>
                  </a:lnTo>
                  <a:lnTo>
                    <a:pt x="407" y="65"/>
                  </a:lnTo>
                  <a:lnTo>
                    <a:pt x="407" y="67"/>
                  </a:lnTo>
                  <a:lnTo>
                    <a:pt x="407" y="70"/>
                  </a:lnTo>
                  <a:lnTo>
                    <a:pt x="407" y="71"/>
                  </a:lnTo>
                  <a:lnTo>
                    <a:pt x="407" y="71"/>
                  </a:lnTo>
                  <a:lnTo>
                    <a:pt x="405" y="71"/>
                  </a:lnTo>
                  <a:lnTo>
                    <a:pt x="405" y="74"/>
                  </a:lnTo>
                  <a:lnTo>
                    <a:pt x="405" y="74"/>
                  </a:lnTo>
                  <a:close/>
                  <a:moveTo>
                    <a:pt x="405" y="76"/>
                  </a:moveTo>
                  <a:lnTo>
                    <a:pt x="410" y="76"/>
                  </a:lnTo>
                  <a:lnTo>
                    <a:pt x="410" y="83"/>
                  </a:lnTo>
                  <a:lnTo>
                    <a:pt x="405" y="83"/>
                  </a:lnTo>
                  <a:lnTo>
                    <a:pt x="405" y="76"/>
                  </a:lnTo>
                  <a:lnTo>
                    <a:pt x="405" y="76"/>
                  </a:lnTo>
                  <a:close/>
                  <a:moveTo>
                    <a:pt x="405" y="84"/>
                  </a:moveTo>
                  <a:lnTo>
                    <a:pt x="447" y="84"/>
                  </a:lnTo>
                  <a:lnTo>
                    <a:pt x="447" y="92"/>
                  </a:lnTo>
                  <a:lnTo>
                    <a:pt x="405" y="92"/>
                  </a:lnTo>
                  <a:lnTo>
                    <a:pt x="405" y="84"/>
                  </a:lnTo>
                  <a:lnTo>
                    <a:pt x="405" y="84"/>
                  </a:lnTo>
                  <a:close/>
                  <a:moveTo>
                    <a:pt x="339" y="121"/>
                  </a:moveTo>
                  <a:lnTo>
                    <a:pt x="340" y="121"/>
                  </a:lnTo>
                  <a:lnTo>
                    <a:pt x="340" y="122"/>
                  </a:lnTo>
                  <a:lnTo>
                    <a:pt x="339" y="122"/>
                  </a:lnTo>
                  <a:lnTo>
                    <a:pt x="338" y="124"/>
                  </a:lnTo>
                  <a:lnTo>
                    <a:pt x="337" y="126"/>
                  </a:lnTo>
                  <a:lnTo>
                    <a:pt x="335" y="126"/>
                  </a:lnTo>
                  <a:lnTo>
                    <a:pt x="334" y="128"/>
                  </a:lnTo>
                  <a:lnTo>
                    <a:pt x="332" y="128"/>
                  </a:lnTo>
                  <a:lnTo>
                    <a:pt x="331" y="129"/>
                  </a:lnTo>
                  <a:lnTo>
                    <a:pt x="330" y="130"/>
                  </a:lnTo>
                  <a:lnTo>
                    <a:pt x="329" y="132"/>
                  </a:lnTo>
                  <a:lnTo>
                    <a:pt x="328" y="134"/>
                  </a:lnTo>
                  <a:lnTo>
                    <a:pt x="327" y="134"/>
                  </a:lnTo>
                  <a:lnTo>
                    <a:pt x="327" y="134"/>
                  </a:lnTo>
                  <a:lnTo>
                    <a:pt x="326" y="134"/>
                  </a:lnTo>
                  <a:lnTo>
                    <a:pt x="326" y="134"/>
                  </a:lnTo>
                  <a:lnTo>
                    <a:pt x="326" y="121"/>
                  </a:lnTo>
                  <a:lnTo>
                    <a:pt x="339" y="121"/>
                  </a:lnTo>
                  <a:lnTo>
                    <a:pt x="339" y="121"/>
                  </a:lnTo>
                  <a:close/>
                  <a:moveTo>
                    <a:pt x="391" y="25"/>
                  </a:moveTo>
                  <a:lnTo>
                    <a:pt x="391" y="25"/>
                  </a:lnTo>
                  <a:lnTo>
                    <a:pt x="391" y="25"/>
                  </a:lnTo>
                  <a:lnTo>
                    <a:pt x="391" y="24"/>
                  </a:lnTo>
                  <a:lnTo>
                    <a:pt x="391" y="24"/>
                  </a:lnTo>
                  <a:lnTo>
                    <a:pt x="390" y="24"/>
                  </a:lnTo>
                  <a:lnTo>
                    <a:pt x="390" y="24"/>
                  </a:lnTo>
                  <a:lnTo>
                    <a:pt x="389" y="25"/>
                  </a:lnTo>
                  <a:lnTo>
                    <a:pt x="388" y="25"/>
                  </a:lnTo>
                  <a:lnTo>
                    <a:pt x="387" y="26"/>
                  </a:lnTo>
                  <a:lnTo>
                    <a:pt x="387" y="27"/>
                  </a:lnTo>
                  <a:lnTo>
                    <a:pt x="385" y="29"/>
                  </a:lnTo>
                  <a:lnTo>
                    <a:pt x="384" y="31"/>
                  </a:lnTo>
                  <a:lnTo>
                    <a:pt x="384" y="34"/>
                  </a:lnTo>
                  <a:lnTo>
                    <a:pt x="384" y="35"/>
                  </a:lnTo>
                  <a:lnTo>
                    <a:pt x="383" y="36"/>
                  </a:lnTo>
                  <a:lnTo>
                    <a:pt x="382" y="37"/>
                  </a:lnTo>
                  <a:lnTo>
                    <a:pt x="380" y="38"/>
                  </a:lnTo>
                  <a:lnTo>
                    <a:pt x="380" y="40"/>
                  </a:lnTo>
                  <a:lnTo>
                    <a:pt x="379" y="42"/>
                  </a:lnTo>
                  <a:lnTo>
                    <a:pt x="379" y="42"/>
                  </a:lnTo>
                  <a:lnTo>
                    <a:pt x="379" y="44"/>
                  </a:lnTo>
                  <a:lnTo>
                    <a:pt x="380" y="45"/>
                  </a:lnTo>
                  <a:lnTo>
                    <a:pt x="381" y="46"/>
                  </a:lnTo>
                  <a:lnTo>
                    <a:pt x="381" y="47"/>
                  </a:lnTo>
                  <a:lnTo>
                    <a:pt x="382" y="47"/>
                  </a:lnTo>
                  <a:lnTo>
                    <a:pt x="382" y="48"/>
                  </a:lnTo>
                  <a:lnTo>
                    <a:pt x="382" y="48"/>
                  </a:lnTo>
                  <a:lnTo>
                    <a:pt x="383" y="48"/>
                  </a:lnTo>
                  <a:lnTo>
                    <a:pt x="390" y="48"/>
                  </a:lnTo>
                  <a:lnTo>
                    <a:pt x="390" y="48"/>
                  </a:lnTo>
                  <a:lnTo>
                    <a:pt x="391" y="48"/>
                  </a:lnTo>
                  <a:lnTo>
                    <a:pt x="398" y="48"/>
                  </a:lnTo>
                  <a:lnTo>
                    <a:pt x="399" y="48"/>
                  </a:lnTo>
                  <a:lnTo>
                    <a:pt x="399" y="48"/>
                  </a:lnTo>
                  <a:lnTo>
                    <a:pt x="399" y="48"/>
                  </a:lnTo>
                  <a:lnTo>
                    <a:pt x="399" y="47"/>
                  </a:lnTo>
                  <a:lnTo>
                    <a:pt x="399" y="46"/>
                  </a:lnTo>
                  <a:lnTo>
                    <a:pt x="401" y="46"/>
                  </a:lnTo>
                  <a:lnTo>
                    <a:pt x="401" y="44"/>
                  </a:lnTo>
                  <a:lnTo>
                    <a:pt x="402" y="43"/>
                  </a:lnTo>
                  <a:lnTo>
                    <a:pt x="401" y="42"/>
                  </a:lnTo>
                  <a:lnTo>
                    <a:pt x="401" y="40"/>
                  </a:lnTo>
                  <a:lnTo>
                    <a:pt x="400" y="38"/>
                  </a:lnTo>
                  <a:lnTo>
                    <a:pt x="399" y="38"/>
                  </a:lnTo>
                  <a:lnTo>
                    <a:pt x="398" y="37"/>
                  </a:lnTo>
                  <a:lnTo>
                    <a:pt x="397" y="35"/>
                  </a:lnTo>
                  <a:lnTo>
                    <a:pt x="397" y="34"/>
                  </a:lnTo>
                  <a:lnTo>
                    <a:pt x="396" y="31"/>
                  </a:lnTo>
                  <a:lnTo>
                    <a:pt x="395" y="30"/>
                  </a:lnTo>
                  <a:lnTo>
                    <a:pt x="395" y="27"/>
                  </a:lnTo>
                  <a:lnTo>
                    <a:pt x="394" y="26"/>
                  </a:lnTo>
                  <a:lnTo>
                    <a:pt x="393" y="26"/>
                  </a:lnTo>
                  <a:lnTo>
                    <a:pt x="392" y="25"/>
                  </a:lnTo>
                  <a:lnTo>
                    <a:pt x="391" y="25"/>
                  </a:lnTo>
                  <a:lnTo>
                    <a:pt x="391" y="25"/>
                  </a:lnTo>
                  <a:close/>
                  <a:moveTo>
                    <a:pt x="375" y="74"/>
                  </a:moveTo>
                  <a:lnTo>
                    <a:pt x="371" y="74"/>
                  </a:lnTo>
                  <a:lnTo>
                    <a:pt x="370" y="74"/>
                  </a:lnTo>
                  <a:lnTo>
                    <a:pt x="369" y="74"/>
                  </a:lnTo>
                  <a:lnTo>
                    <a:pt x="368" y="74"/>
                  </a:lnTo>
                  <a:lnTo>
                    <a:pt x="367" y="73"/>
                  </a:lnTo>
                  <a:lnTo>
                    <a:pt x="366" y="71"/>
                  </a:lnTo>
                  <a:lnTo>
                    <a:pt x="366" y="69"/>
                  </a:lnTo>
                  <a:lnTo>
                    <a:pt x="363" y="65"/>
                  </a:lnTo>
                  <a:lnTo>
                    <a:pt x="360" y="61"/>
                  </a:lnTo>
                  <a:lnTo>
                    <a:pt x="360" y="59"/>
                  </a:lnTo>
                  <a:lnTo>
                    <a:pt x="361" y="59"/>
                  </a:lnTo>
                  <a:lnTo>
                    <a:pt x="362" y="58"/>
                  </a:lnTo>
                  <a:lnTo>
                    <a:pt x="362" y="58"/>
                  </a:lnTo>
                  <a:lnTo>
                    <a:pt x="363" y="57"/>
                  </a:lnTo>
                  <a:lnTo>
                    <a:pt x="364" y="57"/>
                  </a:lnTo>
                  <a:lnTo>
                    <a:pt x="365" y="56"/>
                  </a:lnTo>
                  <a:lnTo>
                    <a:pt x="366" y="56"/>
                  </a:lnTo>
                  <a:lnTo>
                    <a:pt x="366" y="57"/>
                  </a:lnTo>
                  <a:lnTo>
                    <a:pt x="366" y="57"/>
                  </a:lnTo>
                  <a:lnTo>
                    <a:pt x="366" y="58"/>
                  </a:lnTo>
                  <a:lnTo>
                    <a:pt x="366" y="59"/>
                  </a:lnTo>
                  <a:lnTo>
                    <a:pt x="369" y="62"/>
                  </a:lnTo>
                  <a:lnTo>
                    <a:pt x="373" y="65"/>
                  </a:lnTo>
                  <a:lnTo>
                    <a:pt x="374" y="67"/>
                  </a:lnTo>
                  <a:lnTo>
                    <a:pt x="374" y="70"/>
                  </a:lnTo>
                  <a:lnTo>
                    <a:pt x="375" y="71"/>
                  </a:lnTo>
                  <a:lnTo>
                    <a:pt x="375" y="71"/>
                  </a:lnTo>
                  <a:lnTo>
                    <a:pt x="375" y="71"/>
                  </a:lnTo>
                  <a:lnTo>
                    <a:pt x="375" y="74"/>
                  </a:lnTo>
                  <a:lnTo>
                    <a:pt x="375" y="74"/>
                  </a:lnTo>
                  <a:close/>
                  <a:moveTo>
                    <a:pt x="405" y="94"/>
                  </a:moveTo>
                  <a:lnTo>
                    <a:pt x="447" y="94"/>
                  </a:lnTo>
                  <a:lnTo>
                    <a:pt x="447" y="110"/>
                  </a:lnTo>
                  <a:lnTo>
                    <a:pt x="405" y="110"/>
                  </a:lnTo>
                  <a:lnTo>
                    <a:pt x="405" y="94"/>
                  </a:lnTo>
                  <a:lnTo>
                    <a:pt x="405" y="94"/>
                  </a:lnTo>
                  <a:close/>
                  <a:moveTo>
                    <a:pt x="405" y="113"/>
                  </a:moveTo>
                  <a:lnTo>
                    <a:pt x="447" y="113"/>
                  </a:lnTo>
                  <a:lnTo>
                    <a:pt x="447" y="120"/>
                  </a:lnTo>
                  <a:lnTo>
                    <a:pt x="405" y="120"/>
                  </a:lnTo>
                  <a:lnTo>
                    <a:pt x="405" y="113"/>
                  </a:lnTo>
                  <a:lnTo>
                    <a:pt x="405" y="113"/>
                  </a:lnTo>
                  <a:close/>
                  <a:moveTo>
                    <a:pt x="405" y="134"/>
                  </a:moveTo>
                  <a:lnTo>
                    <a:pt x="407" y="133"/>
                  </a:lnTo>
                  <a:lnTo>
                    <a:pt x="409" y="131"/>
                  </a:lnTo>
                  <a:lnTo>
                    <a:pt x="411" y="130"/>
                  </a:lnTo>
                  <a:lnTo>
                    <a:pt x="414" y="128"/>
                  </a:lnTo>
                  <a:lnTo>
                    <a:pt x="415" y="126"/>
                  </a:lnTo>
                  <a:lnTo>
                    <a:pt x="416" y="126"/>
                  </a:lnTo>
                  <a:lnTo>
                    <a:pt x="418" y="124"/>
                  </a:lnTo>
                  <a:lnTo>
                    <a:pt x="418" y="123"/>
                  </a:lnTo>
                  <a:lnTo>
                    <a:pt x="419" y="122"/>
                  </a:lnTo>
                  <a:lnTo>
                    <a:pt x="419" y="122"/>
                  </a:lnTo>
                  <a:lnTo>
                    <a:pt x="405" y="122"/>
                  </a:lnTo>
                  <a:lnTo>
                    <a:pt x="405" y="134"/>
                  </a:lnTo>
                  <a:lnTo>
                    <a:pt x="405" y="134"/>
                  </a:lnTo>
                  <a:close/>
                  <a:moveTo>
                    <a:pt x="446" y="134"/>
                  </a:moveTo>
                  <a:lnTo>
                    <a:pt x="445" y="134"/>
                  </a:lnTo>
                  <a:lnTo>
                    <a:pt x="443" y="131"/>
                  </a:lnTo>
                  <a:lnTo>
                    <a:pt x="440" y="130"/>
                  </a:lnTo>
                  <a:lnTo>
                    <a:pt x="438" y="128"/>
                  </a:lnTo>
                  <a:lnTo>
                    <a:pt x="436" y="126"/>
                  </a:lnTo>
                  <a:lnTo>
                    <a:pt x="435" y="126"/>
                  </a:lnTo>
                  <a:lnTo>
                    <a:pt x="435" y="124"/>
                  </a:lnTo>
                  <a:lnTo>
                    <a:pt x="434" y="123"/>
                  </a:lnTo>
                  <a:lnTo>
                    <a:pt x="433" y="122"/>
                  </a:lnTo>
                  <a:lnTo>
                    <a:pt x="433" y="122"/>
                  </a:lnTo>
                  <a:lnTo>
                    <a:pt x="447" y="122"/>
                  </a:lnTo>
                  <a:lnTo>
                    <a:pt x="446" y="134"/>
                  </a:lnTo>
                  <a:lnTo>
                    <a:pt x="446" y="134"/>
                  </a:lnTo>
                  <a:close/>
                  <a:moveTo>
                    <a:pt x="447" y="79"/>
                  </a:moveTo>
                  <a:lnTo>
                    <a:pt x="444" y="79"/>
                  </a:lnTo>
                  <a:lnTo>
                    <a:pt x="444" y="70"/>
                  </a:lnTo>
                  <a:lnTo>
                    <a:pt x="443" y="69"/>
                  </a:lnTo>
                  <a:lnTo>
                    <a:pt x="443" y="69"/>
                  </a:lnTo>
                  <a:lnTo>
                    <a:pt x="441" y="69"/>
                  </a:lnTo>
                  <a:lnTo>
                    <a:pt x="440" y="69"/>
                  </a:lnTo>
                  <a:lnTo>
                    <a:pt x="439" y="70"/>
                  </a:lnTo>
                  <a:lnTo>
                    <a:pt x="438" y="70"/>
                  </a:lnTo>
                  <a:lnTo>
                    <a:pt x="438" y="71"/>
                  </a:lnTo>
                  <a:lnTo>
                    <a:pt x="438" y="72"/>
                  </a:lnTo>
                  <a:lnTo>
                    <a:pt x="438" y="73"/>
                  </a:lnTo>
                  <a:lnTo>
                    <a:pt x="438" y="73"/>
                  </a:lnTo>
                  <a:lnTo>
                    <a:pt x="436" y="74"/>
                  </a:lnTo>
                  <a:lnTo>
                    <a:pt x="435" y="74"/>
                  </a:lnTo>
                  <a:lnTo>
                    <a:pt x="435" y="75"/>
                  </a:lnTo>
                  <a:lnTo>
                    <a:pt x="435" y="76"/>
                  </a:lnTo>
                  <a:lnTo>
                    <a:pt x="435" y="77"/>
                  </a:lnTo>
                  <a:lnTo>
                    <a:pt x="435" y="78"/>
                  </a:lnTo>
                  <a:lnTo>
                    <a:pt x="435" y="78"/>
                  </a:lnTo>
                  <a:lnTo>
                    <a:pt x="435" y="78"/>
                  </a:lnTo>
                  <a:lnTo>
                    <a:pt x="436" y="79"/>
                  </a:lnTo>
                  <a:lnTo>
                    <a:pt x="438" y="81"/>
                  </a:lnTo>
                  <a:lnTo>
                    <a:pt x="439" y="82"/>
                  </a:lnTo>
                  <a:lnTo>
                    <a:pt x="441" y="82"/>
                  </a:lnTo>
                  <a:lnTo>
                    <a:pt x="442" y="82"/>
                  </a:lnTo>
                  <a:lnTo>
                    <a:pt x="445" y="82"/>
                  </a:lnTo>
                  <a:lnTo>
                    <a:pt x="447" y="82"/>
                  </a:lnTo>
                  <a:lnTo>
                    <a:pt x="447" y="79"/>
                  </a:lnTo>
                  <a:lnTo>
                    <a:pt x="447" y="79"/>
                  </a:lnTo>
                  <a:close/>
                  <a:moveTo>
                    <a:pt x="473" y="83"/>
                  </a:moveTo>
                  <a:lnTo>
                    <a:pt x="478" y="83"/>
                  </a:lnTo>
                  <a:lnTo>
                    <a:pt x="479" y="83"/>
                  </a:lnTo>
                  <a:lnTo>
                    <a:pt x="480" y="82"/>
                  </a:lnTo>
                  <a:lnTo>
                    <a:pt x="481" y="82"/>
                  </a:lnTo>
                  <a:lnTo>
                    <a:pt x="482" y="82"/>
                  </a:lnTo>
                  <a:lnTo>
                    <a:pt x="483" y="79"/>
                  </a:lnTo>
                  <a:lnTo>
                    <a:pt x="483" y="77"/>
                  </a:lnTo>
                  <a:lnTo>
                    <a:pt x="484" y="75"/>
                  </a:lnTo>
                  <a:lnTo>
                    <a:pt x="485" y="74"/>
                  </a:lnTo>
                  <a:lnTo>
                    <a:pt x="486" y="73"/>
                  </a:lnTo>
                  <a:lnTo>
                    <a:pt x="487" y="72"/>
                  </a:lnTo>
                  <a:lnTo>
                    <a:pt x="487" y="71"/>
                  </a:lnTo>
                  <a:lnTo>
                    <a:pt x="488" y="70"/>
                  </a:lnTo>
                  <a:lnTo>
                    <a:pt x="488" y="70"/>
                  </a:lnTo>
                  <a:lnTo>
                    <a:pt x="488" y="68"/>
                  </a:lnTo>
                  <a:lnTo>
                    <a:pt x="488" y="66"/>
                  </a:lnTo>
                  <a:lnTo>
                    <a:pt x="487" y="65"/>
                  </a:lnTo>
                  <a:lnTo>
                    <a:pt x="487" y="65"/>
                  </a:lnTo>
                  <a:lnTo>
                    <a:pt x="487" y="65"/>
                  </a:lnTo>
                  <a:lnTo>
                    <a:pt x="486" y="64"/>
                  </a:lnTo>
                  <a:lnTo>
                    <a:pt x="485" y="64"/>
                  </a:lnTo>
                  <a:lnTo>
                    <a:pt x="484" y="65"/>
                  </a:lnTo>
                  <a:lnTo>
                    <a:pt x="484" y="65"/>
                  </a:lnTo>
                  <a:lnTo>
                    <a:pt x="484" y="66"/>
                  </a:lnTo>
                  <a:lnTo>
                    <a:pt x="484" y="67"/>
                  </a:lnTo>
                  <a:lnTo>
                    <a:pt x="483" y="68"/>
                  </a:lnTo>
                  <a:lnTo>
                    <a:pt x="480" y="70"/>
                  </a:lnTo>
                  <a:lnTo>
                    <a:pt x="479" y="70"/>
                  </a:lnTo>
                  <a:lnTo>
                    <a:pt x="477" y="71"/>
                  </a:lnTo>
                  <a:lnTo>
                    <a:pt x="476" y="72"/>
                  </a:lnTo>
                  <a:lnTo>
                    <a:pt x="475" y="74"/>
                  </a:lnTo>
                  <a:lnTo>
                    <a:pt x="475" y="76"/>
                  </a:lnTo>
                  <a:lnTo>
                    <a:pt x="475" y="78"/>
                  </a:lnTo>
                  <a:lnTo>
                    <a:pt x="475" y="79"/>
                  </a:lnTo>
                  <a:lnTo>
                    <a:pt x="475" y="79"/>
                  </a:lnTo>
                  <a:lnTo>
                    <a:pt x="473" y="79"/>
                  </a:lnTo>
                  <a:lnTo>
                    <a:pt x="473" y="83"/>
                  </a:lnTo>
                  <a:lnTo>
                    <a:pt x="473" y="83"/>
                  </a:lnTo>
                  <a:close/>
                  <a:moveTo>
                    <a:pt x="474" y="113"/>
                  </a:moveTo>
                  <a:lnTo>
                    <a:pt x="479" y="113"/>
                  </a:lnTo>
                  <a:lnTo>
                    <a:pt x="479" y="120"/>
                  </a:lnTo>
                  <a:lnTo>
                    <a:pt x="474" y="120"/>
                  </a:lnTo>
                  <a:lnTo>
                    <a:pt x="474" y="113"/>
                  </a:lnTo>
                  <a:lnTo>
                    <a:pt x="474" y="113"/>
                  </a:lnTo>
                  <a:close/>
                  <a:moveTo>
                    <a:pt x="473" y="84"/>
                  </a:moveTo>
                  <a:lnTo>
                    <a:pt x="479" y="84"/>
                  </a:lnTo>
                  <a:lnTo>
                    <a:pt x="479" y="92"/>
                  </a:lnTo>
                  <a:lnTo>
                    <a:pt x="473" y="92"/>
                  </a:lnTo>
                  <a:lnTo>
                    <a:pt x="473" y="84"/>
                  </a:lnTo>
                  <a:lnTo>
                    <a:pt x="473" y="84"/>
                  </a:lnTo>
                  <a:close/>
                  <a:moveTo>
                    <a:pt x="475" y="166"/>
                  </a:moveTo>
                  <a:lnTo>
                    <a:pt x="475" y="166"/>
                  </a:lnTo>
                  <a:lnTo>
                    <a:pt x="477" y="167"/>
                  </a:lnTo>
                  <a:lnTo>
                    <a:pt x="479" y="169"/>
                  </a:lnTo>
                  <a:lnTo>
                    <a:pt x="479" y="170"/>
                  </a:lnTo>
                  <a:lnTo>
                    <a:pt x="480" y="171"/>
                  </a:lnTo>
                  <a:lnTo>
                    <a:pt x="481" y="172"/>
                  </a:lnTo>
                  <a:lnTo>
                    <a:pt x="483" y="176"/>
                  </a:lnTo>
                  <a:lnTo>
                    <a:pt x="483" y="178"/>
                  </a:lnTo>
                  <a:lnTo>
                    <a:pt x="484" y="179"/>
                  </a:lnTo>
                  <a:lnTo>
                    <a:pt x="486" y="180"/>
                  </a:lnTo>
                  <a:lnTo>
                    <a:pt x="487" y="182"/>
                  </a:lnTo>
                  <a:lnTo>
                    <a:pt x="489" y="183"/>
                  </a:lnTo>
                  <a:lnTo>
                    <a:pt x="490" y="186"/>
                  </a:lnTo>
                  <a:lnTo>
                    <a:pt x="491" y="188"/>
                  </a:lnTo>
                  <a:lnTo>
                    <a:pt x="491" y="190"/>
                  </a:lnTo>
                  <a:lnTo>
                    <a:pt x="491" y="193"/>
                  </a:lnTo>
                  <a:lnTo>
                    <a:pt x="491" y="198"/>
                  </a:lnTo>
                  <a:lnTo>
                    <a:pt x="490" y="200"/>
                  </a:lnTo>
                  <a:lnTo>
                    <a:pt x="491" y="202"/>
                  </a:lnTo>
                  <a:lnTo>
                    <a:pt x="493" y="203"/>
                  </a:lnTo>
                  <a:lnTo>
                    <a:pt x="495" y="206"/>
                  </a:lnTo>
                  <a:lnTo>
                    <a:pt x="497" y="209"/>
                  </a:lnTo>
                  <a:lnTo>
                    <a:pt x="497" y="210"/>
                  </a:lnTo>
                  <a:lnTo>
                    <a:pt x="497" y="212"/>
                  </a:lnTo>
                  <a:lnTo>
                    <a:pt x="497" y="214"/>
                  </a:lnTo>
                  <a:lnTo>
                    <a:pt x="497" y="217"/>
                  </a:lnTo>
                  <a:lnTo>
                    <a:pt x="497" y="219"/>
                  </a:lnTo>
                  <a:lnTo>
                    <a:pt x="496" y="221"/>
                  </a:lnTo>
                  <a:lnTo>
                    <a:pt x="496" y="222"/>
                  </a:lnTo>
                  <a:lnTo>
                    <a:pt x="495" y="222"/>
                  </a:lnTo>
                  <a:lnTo>
                    <a:pt x="475" y="222"/>
                  </a:lnTo>
                  <a:lnTo>
                    <a:pt x="475" y="166"/>
                  </a:lnTo>
                  <a:lnTo>
                    <a:pt x="475" y="166"/>
                  </a:lnTo>
                  <a:close/>
                  <a:moveTo>
                    <a:pt x="474" y="226"/>
                  </a:moveTo>
                  <a:lnTo>
                    <a:pt x="501" y="226"/>
                  </a:lnTo>
                  <a:lnTo>
                    <a:pt x="501" y="234"/>
                  </a:lnTo>
                  <a:lnTo>
                    <a:pt x="474" y="234"/>
                  </a:lnTo>
                  <a:lnTo>
                    <a:pt x="47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îṣḻïḋé"/>
            <p:cNvSpPr/>
            <p:nvPr/>
          </p:nvSpPr>
          <p:spPr bwMode="auto">
            <a:xfrm>
              <a:off x="1914526" y="2486026"/>
              <a:ext cx="1882775" cy="1882775"/>
            </a:xfrm>
            <a:custGeom>
              <a:avLst/>
              <a:gdLst>
                <a:gd name="T0" fmla="*/ 784 w 1186"/>
                <a:gd name="T1" fmla="*/ 31 h 1186"/>
                <a:gd name="T2" fmla="*/ 982 w 1186"/>
                <a:gd name="T3" fmla="*/ 145 h 1186"/>
                <a:gd name="T4" fmla="*/ 1122 w 1186"/>
                <a:gd name="T5" fmla="*/ 323 h 1186"/>
                <a:gd name="T6" fmla="*/ 1184 w 1186"/>
                <a:gd name="T7" fmla="*/ 548 h 1186"/>
                <a:gd name="T8" fmla="*/ 1171 w 1186"/>
                <a:gd name="T9" fmla="*/ 727 h 1186"/>
                <a:gd name="T10" fmla="*/ 1077 w 1186"/>
                <a:gd name="T11" fmla="*/ 936 h 1186"/>
                <a:gd name="T12" fmla="*/ 913 w 1186"/>
                <a:gd name="T13" fmla="*/ 1093 h 1186"/>
                <a:gd name="T14" fmla="*/ 698 w 1186"/>
                <a:gd name="T15" fmla="*/ 1177 h 1186"/>
                <a:gd name="T16" fmla="*/ 518 w 1186"/>
                <a:gd name="T17" fmla="*/ 1181 h 1186"/>
                <a:gd name="T18" fmla="*/ 298 w 1186"/>
                <a:gd name="T19" fmla="*/ 1108 h 1186"/>
                <a:gd name="T20" fmla="*/ 127 w 1186"/>
                <a:gd name="T21" fmla="*/ 960 h 1186"/>
                <a:gd name="T22" fmla="*/ 23 w 1186"/>
                <a:gd name="T23" fmla="*/ 756 h 1186"/>
                <a:gd name="T24" fmla="*/ 1 w 1186"/>
                <a:gd name="T25" fmla="*/ 578 h 1186"/>
                <a:gd name="T26" fmla="*/ 53 w 1186"/>
                <a:gd name="T27" fmla="*/ 349 h 1186"/>
                <a:gd name="T28" fmla="*/ 184 w 1186"/>
                <a:gd name="T29" fmla="*/ 164 h 1186"/>
                <a:gd name="T30" fmla="*/ 376 w 1186"/>
                <a:gd name="T31" fmla="*/ 42 h 1186"/>
                <a:gd name="T32" fmla="*/ 593 w 1186"/>
                <a:gd name="T33" fmla="*/ 0 h 1186"/>
                <a:gd name="T34" fmla="*/ 491 w 1186"/>
                <a:gd name="T35" fmla="*/ 233 h 1186"/>
                <a:gd name="T36" fmla="*/ 362 w 1186"/>
                <a:gd name="T37" fmla="*/ 299 h 1186"/>
                <a:gd name="T38" fmla="*/ 268 w 1186"/>
                <a:gd name="T39" fmla="*/ 407 h 1186"/>
                <a:gd name="T40" fmla="*/ 222 w 1186"/>
                <a:gd name="T41" fmla="*/ 546 h 1186"/>
                <a:gd name="T42" fmla="*/ 224 w 1186"/>
                <a:gd name="T43" fmla="*/ 660 h 1186"/>
                <a:gd name="T44" fmla="*/ 278 w 1186"/>
                <a:gd name="T45" fmla="*/ 795 h 1186"/>
                <a:gd name="T46" fmla="*/ 392 w 1186"/>
                <a:gd name="T47" fmla="*/ 908 h 1186"/>
                <a:gd name="T48" fmla="*/ 431 w 1186"/>
                <a:gd name="T49" fmla="*/ 916 h 1186"/>
                <a:gd name="T50" fmla="*/ 304 w 1186"/>
                <a:gd name="T51" fmla="*/ 809 h 1186"/>
                <a:gd name="T52" fmla="*/ 244 w 1186"/>
                <a:gd name="T53" fmla="*/ 684 h 1186"/>
                <a:gd name="T54" fmla="*/ 232 w 1186"/>
                <a:gd name="T55" fmla="*/ 575 h 1186"/>
                <a:gd name="T56" fmla="*/ 268 w 1186"/>
                <a:gd name="T57" fmla="*/ 437 h 1186"/>
                <a:gd name="T58" fmla="*/ 351 w 1186"/>
                <a:gd name="T59" fmla="*/ 326 h 1186"/>
                <a:gd name="T60" fmla="*/ 469 w 1186"/>
                <a:gd name="T61" fmla="*/ 254 h 1186"/>
                <a:gd name="T62" fmla="*/ 593 w 1186"/>
                <a:gd name="T63" fmla="*/ 232 h 1186"/>
                <a:gd name="T64" fmla="*/ 717 w 1186"/>
                <a:gd name="T65" fmla="*/ 254 h 1186"/>
                <a:gd name="T66" fmla="*/ 836 w 1186"/>
                <a:gd name="T67" fmla="*/ 326 h 1186"/>
                <a:gd name="T68" fmla="*/ 919 w 1186"/>
                <a:gd name="T69" fmla="*/ 437 h 1186"/>
                <a:gd name="T70" fmla="*/ 954 w 1186"/>
                <a:gd name="T71" fmla="*/ 575 h 1186"/>
                <a:gd name="T72" fmla="*/ 943 w 1186"/>
                <a:gd name="T73" fmla="*/ 684 h 1186"/>
                <a:gd name="T74" fmla="*/ 883 w 1186"/>
                <a:gd name="T75" fmla="*/ 809 h 1186"/>
                <a:gd name="T76" fmla="*/ 756 w 1186"/>
                <a:gd name="T77" fmla="*/ 916 h 1186"/>
                <a:gd name="T78" fmla="*/ 795 w 1186"/>
                <a:gd name="T79" fmla="*/ 909 h 1186"/>
                <a:gd name="T80" fmla="*/ 909 w 1186"/>
                <a:gd name="T81" fmla="*/ 795 h 1186"/>
                <a:gd name="T82" fmla="*/ 961 w 1186"/>
                <a:gd name="T83" fmla="*/ 660 h 1186"/>
                <a:gd name="T84" fmla="*/ 965 w 1186"/>
                <a:gd name="T85" fmla="*/ 546 h 1186"/>
                <a:gd name="T86" fmla="*/ 918 w 1186"/>
                <a:gd name="T87" fmla="*/ 407 h 1186"/>
                <a:gd name="T88" fmla="*/ 825 w 1186"/>
                <a:gd name="T89" fmla="*/ 299 h 1186"/>
                <a:gd name="T90" fmla="*/ 696 w 1186"/>
                <a:gd name="T91" fmla="*/ 233 h 1186"/>
                <a:gd name="T92" fmla="*/ 593 w 1186"/>
                <a:gd name="T93" fmla="*/ 14 h 1186"/>
                <a:gd name="T94" fmla="*/ 408 w 1186"/>
                <a:gd name="T95" fmla="*/ 44 h 1186"/>
                <a:gd name="T96" fmla="*/ 214 w 1186"/>
                <a:gd name="T97" fmla="*/ 155 h 1186"/>
                <a:gd name="T98" fmla="*/ 77 w 1186"/>
                <a:gd name="T99" fmla="*/ 330 h 1186"/>
                <a:gd name="T100" fmla="*/ 15 w 1186"/>
                <a:gd name="T101" fmla="*/ 548 h 1186"/>
                <a:gd name="T102" fmla="*/ 28 w 1186"/>
                <a:gd name="T103" fmla="*/ 724 h 1186"/>
                <a:gd name="T104" fmla="*/ 120 w 1186"/>
                <a:gd name="T105" fmla="*/ 928 h 1186"/>
                <a:gd name="T106" fmla="*/ 281 w 1186"/>
                <a:gd name="T107" fmla="*/ 1081 h 1186"/>
                <a:gd name="T108" fmla="*/ 491 w 1186"/>
                <a:gd name="T109" fmla="*/ 1164 h 1186"/>
                <a:gd name="T110" fmla="*/ 667 w 1186"/>
                <a:gd name="T111" fmla="*/ 1169 h 1186"/>
                <a:gd name="T112" fmla="*/ 882 w 1186"/>
                <a:gd name="T113" fmla="*/ 1096 h 1186"/>
                <a:gd name="T114" fmla="*/ 1050 w 1186"/>
                <a:gd name="T115" fmla="*/ 951 h 1186"/>
                <a:gd name="T116" fmla="*/ 1151 w 1186"/>
                <a:gd name="T117" fmla="*/ 752 h 1186"/>
                <a:gd name="T118" fmla="*/ 1173 w 1186"/>
                <a:gd name="T119" fmla="*/ 578 h 1186"/>
                <a:gd name="T120" fmla="*/ 1122 w 1186"/>
                <a:gd name="T121" fmla="*/ 355 h 1186"/>
                <a:gd name="T122" fmla="*/ 994 w 1186"/>
                <a:gd name="T123" fmla="*/ 174 h 1186"/>
                <a:gd name="T124" fmla="*/ 806 w 1186"/>
                <a:gd name="T125" fmla="*/ 5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1186">
                  <a:moveTo>
                    <a:pt x="593" y="0"/>
                  </a:moveTo>
                  <a:lnTo>
                    <a:pt x="593" y="0"/>
                  </a:lnTo>
                  <a:lnTo>
                    <a:pt x="593" y="0"/>
                  </a:lnTo>
                  <a:lnTo>
                    <a:pt x="609" y="1"/>
                  </a:lnTo>
                  <a:lnTo>
                    <a:pt x="624" y="1"/>
                  </a:lnTo>
                  <a:lnTo>
                    <a:pt x="639" y="2"/>
                  </a:lnTo>
                  <a:lnTo>
                    <a:pt x="654" y="3"/>
                  </a:lnTo>
                  <a:lnTo>
                    <a:pt x="669" y="5"/>
                  </a:lnTo>
                  <a:lnTo>
                    <a:pt x="684" y="7"/>
                  </a:lnTo>
                  <a:lnTo>
                    <a:pt x="698" y="10"/>
                  </a:lnTo>
                  <a:lnTo>
                    <a:pt x="713" y="13"/>
                  </a:lnTo>
                  <a:lnTo>
                    <a:pt x="727" y="15"/>
                  </a:lnTo>
                  <a:lnTo>
                    <a:pt x="741" y="19"/>
                  </a:lnTo>
                  <a:lnTo>
                    <a:pt x="756" y="23"/>
                  </a:lnTo>
                  <a:lnTo>
                    <a:pt x="769" y="27"/>
                  </a:lnTo>
                  <a:lnTo>
                    <a:pt x="784" y="31"/>
                  </a:lnTo>
                  <a:lnTo>
                    <a:pt x="797" y="36"/>
                  </a:lnTo>
                  <a:lnTo>
                    <a:pt x="811" y="42"/>
                  </a:lnTo>
                  <a:lnTo>
                    <a:pt x="825" y="47"/>
                  </a:lnTo>
                  <a:lnTo>
                    <a:pt x="837" y="53"/>
                  </a:lnTo>
                  <a:lnTo>
                    <a:pt x="850" y="59"/>
                  </a:lnTo>
                  <a:lnTo>
                    <a:pt x="863" y="65"/>
                  </a:lnTo>
                  <a:lnTo>
                    <a:pt x="876" y="72"/>
                  </a:lnTo>
                  <a:lnTo>
                    <a:pt x="889" y="79"/>
                  </a:lnTo>
                  <a:lnTo>
                    <a:pt x="901" y="87"/>
                  </a:lnTo>
                  <a:lnTo>
                    <a:pt x="913" y="94"/>
                  </a:lnTo>
                  <a:lnTo>
                    <a:pt x="925" y="102"/>
                  </a:lnTo>
                  <a:lnTo>
                    <a:pt x="937" y="110"/>
                  </a:lnTo>
                  <a:lnTo>
                    <a:pt x="948" y="119"/>
                  </a:lnTo>
                  <a:lnTo>
                    <a:pt x="959" y="127"/>
                  </a:lnTo>
                  <a:lnTo>
                    <a:pt x="970" y="135"/>
                  </a:lnTo>
                  <a:lnTo>
                    <a:pt x="982" y="145"/>
                  </a:lnTo>
                  <a:lnTo>
                    <a:pt x="992" y="155"/>
                  </a:lnTo>
                  <a:lnTo>
                    <a:pt x="1002" y="164"/>
                  </a:lnTo>
                  <a:lnTo>
                    <a:pt x="1013" y="174"/>
                  </a:lnTo>
                  <a:lnTo>
                    <a:pt x="1022" y="184"/>
                  </a:lnTo>
                  <a:lnTo>
                    <a:pt x="1032" y="195"/>
                  </a:lnTo>
                  <a:lnTo>
                    <a:pt x="1042" y="206"/>
                  </a:lnTo>
                  <a:lnTo>
                    <a:pt x="1050" y="216"/>
                  </a:lnTo>
                  <a:lnTo>
                    <a:pt x="1060" y="227"/>
                  </a:lnTo>
                  <a:lnTo>
                    <a:pt x="1069" y="239"/>
                  </a:lnTo>
                  <a:lnTo>
                    <a:pt x="1077" y="250"/>
                  </a:lnTo>
                  <a:lnTo>
                    <a:pt x="1085" y="262"/>
                  </a:lnTo>
                  <a:lnTo>
                    <a:pt x="1093" y="274"/>
                  </a:lnTo>
                  <a:lnTo>
                    <a:pt x="1101" y="286"/>
                  </a:lnTo>
                  <a:lnTo>
                    <a:pt x="1108" y="298"/>
                  </a:lnTo>
                  <a:lnTo>
                    <a:pt x="1114" y="311"/>
                  </a:lnTo>
                  <a:lnTo>
                    <a:pt x="1122" y="323"/>
                  </a:lnTo>
                  <a:lnTo>
                    <a:pt x="1128" y="336"/>
                  </a:lnTo>
                  <a:lnTo>
                    <a:pt x="1134" y="349"/>
                  </a:lnTo>
                  <a:lnTo>
                    <a:pt x="1140" y="363"/>
                  </a:lnTo>
                  <a:lnTo>
                    <a:pt x="1146" y="376"/>
                  </a:lnTo>
                  <a:lnTo>
                    <a:pt x="1150" y="389"/>
                  </a:lnTo>
                  <a:lnTo>
                    <a:pt x="1155" y="403"/>
                  </a:lnTo>
                  <a:lnTo>
                    <a:pt x="1160" y="417"/>
                  </a:lnTo>
                  <a:lnTo>
                    <a:pt x="1164" y="431"/>
                  </a:lnTo>
                  <a:lnTo>
                    <a:pt x="1167" y="445"/>
                  </a:lnTo>
                  <a:lnTo>
                    <a:pt x="1171" y="460"/>
                  </a:lnTo>
                  <a:lnTo>
                    <a:pt x="1174" y="474"/>
                  </a:lnTo>
                  <a:lnTo>
                    <a:pt x="1177" y="488"/>
                  </a:lnTo>
                  <a:lnTo>
                    <a:pt x="1179" y="503"/>
                  </a:lnTo>
                  <a:lnTo>
                    <a:pt x="1182" y="518"/>
                  </a:lnTo>
                  <a:lnTo>
                    <a:pt x="1183" y="532"/>
                  </a:lnTo>
                  <a:lnTo>
                    <a:pt x="1184" y="548"/>
                  </a:lnTo>
                  <a:lnTo>
                    <a:pt x="1186" y="563"/>
                  </a:lnTo>
                  <a:lnTo>
                    <a:pt x="1186" y="578"/>
                  </a:lnTo>
                  <a:lnTo>
                    <a:pt x="1186" y="593"/>
                  </a:lnTo>
                  <a:lnTo>
                    <a:pt x="1186" y="593"/>
                  </a:lnTo>
                  <a:lnTo>
                    <a:pt x="1186" y="593"/>
                  </a:lnTo>
                  <a:lnTo>
                    <a:pt x="1186" y="593"/>
                  </a:lnTo>
                  <a:lnTo>
                    <a:pt x="1186" y="593"/>
                  </a:lnTo>
                  <a:lnTo>
                    <a:pt x="1186" y="608"/>
                  </a:lnTo>
                  <a:lnTo>
                    <a:pt x="1186" y="624"/>
                  </a:lnTo>
                  <a:lnTo>
                    <a:pt x="1184" y="639"/>
                  </a:lnTo>
                  <a:lnTo>
                    <a:pt x="1183" y="654"/>
                  </a:lnTo>
                  <a:lnTo>
                    <a:pt x="1182" y="669"/>
                  </a:lnTo>
                  <a:lnTo>
                    <a:pt x="1179" y="684"/>
                  </a:lnTo>
                  <a:lnTo>
                    <a:pt x="1177" y="698"/>
                  </a:lnTo>
                  <a:lnTo>
                    <a:pt x="1174" y="713"/>
                  </a:lnTo>
                  <a:lnTo>
                    <a:pt x="1171" y="727"/>
                  </a:lnTo>
                  <a:lnTo>
                    <a:pt x="1167" y="741"/>
                  </a:lnTo>
                  <a:lnTo>
                    <a:pt x="1164" y="756"/>
                  </a:lnTo>
                  <a:lnTo>
                    <a:pt x="1160" y="769"/>
                  </a:lnTo>
                  <a:lnTo>
                    <a:pt x="1155" y="784"/>
                  </a:lnTo>
                  <a:lnTo>
                    <a:pt x="1150" y="797"/>
                  </a:lnTo>
                  <a:lnTo>
                    <a:pt x="1146" y="811"/>
                  </a:lnTo>
                  <a:lnTo>
                    <a:pt x="1140" y="824"/>
                  </a:lnTo>
                  <a:lnTo>
                    <a:pt x="1134" y="837"/>
                  </a:lnTo>
                  <a:lnTo>
                    <a:pt x="1128" y="851"/>
                  </a:lnTo>
                  <a:lnTo>
                    <a:pt x="1122" y="864"/>
                  </a:lnTo>
                  <a:lnTo>
                    <a:pt x="1114" y="876"/>
                  </a:lnTo>
                  <a:lnTo>
                    <a:pt x="1108" y="888"/>
                  </a:lnTo>
                  <a:lnTo>
                    <a:pt x="1101" y="900"/>
                  </a:lnTo>
                  <a:lnTo>
                    <a:pt x="1093" y="912"/>
                  </a:lnTo>
                  <a:lnTo>
                    <a:pt x="1085" y="924"/>
                  </a:lnTo>
                  <a:lnTo>
                    <a:pt x="1077" y="936"/>
                  </a:lnTo>
                  <a:lnTo>
                    <a:pt x="1069" y="948"/>
                  </a:lnTo>
                  <a:lnTo>
                    <a:pt x="1060" y="960"/>
                  </a:lnTo>
                  <a:lnTo>
                    <a:pt x="1050" y="970"/>
                  </a:lnTo>
                  <a:lnTo>
                    <a:pt x="1042" y="981"/>
                  </a:lnTo>
                  <a:lnTo>
                    <a:pt x="1032" y="992"/>
                  </a:lnTo>
                  <a:lnTo>
                    <a:pt x="1022" y="1002"/>
                  </a:lnTo>
                  <a:lnTo>
                    <a:pt x="1013" y="1012"/>
                  </a:lnTo>
                  <a:lnTo>
                    <a:pt x="1002" y="1022"/>
                  </a:lnTo>
                  <a:lnTo>
                    <a:pt x="992" y="1032"/>
                  </a:lnTo>
                  <a:lnTo>
                    <a:pt x="982" y="1041"/>
                  </a:lnTo>
                  <a:lnTo>
                    <a:pt x="970" y="1051"/>
                  </a:lnTo>
                  <a:lnTo>
                    <a:pt x="959" y="1060"/>
                  </a:lnTo>
                  <a:lnTo>
                    <a:pt x="948" y="1069"/>
                  </a:lnTo>
                  <a:lnTo>
                    <a:pt x="937" y="1077"/>
                  </a:lnTo>
                  <a:lnTo>
                    <a:pt x="925" y="1085"/>
                  </a:lnTo>
                  <a:lnTo>
                    <a:pt x="913" y="1093"/>
                  </a:lnTo>
                  <a:lnTo>
                    <a:pt x="901" y="1101"/>
                  </a:lnTo>
                  <a:lnTo>
                    <a:pt x="889" y="1108"/>
                  </a:lnTo>
                  <a:lnTo>
                    <a:pt x="876" y="1114"/>
                  </a:lnTo>
                  <a:lnTo>
                    <a:pt x="863" y="1121"/>
                  </a:lnTo>
                  <a:lnTo>
                    <a:pt x="850" y="1128"/>
                  </a:lnTo>
                  <a:lnTo>
                    <a:pt x="837" y="1134"/>
                  </a:lnTo>
                  <a:lnTo>
                    <a:pt x="825" y="1140"/>
                  </a:lnTo>
                  <a:lnTo>
                    <a:pt x="811" y="1145"/>
                  </a:lnTo>
                  <a:lnTo>
                    <a:pt x="797" y="1150"/>
                  </a:lnTo>
                  <a:lnTo>
                    <a:pt x="784" y="1155"/>
                  </a:lnTo>
                  <a:lnTo>
                    <a:pt x="769" y="1160"/>
                  </a:lnTo>
                  <a:lnTo>
                    <a:pt x="756" y="1164"/>
                  </a:lnTo>
                  <a:lnTo>
                    <a:pt x="741" y="1168"/>
                  </a:lnTo>
                  <a:lnTo>
                    <a:pt x="727" y="1171"/>
                  </a:lnTo>
                  <a:lnTo>
                    <a:pt x="713" y="1174"/>
                  </a:lnTo>
                  <a:lnTo>
                    <a:pt x="698" y="1177"/>
                  </a:lnTo>
                  <a:lnTo>
                    <a:pt x="684" y="1179"/>
                  </a:lnTo>
                  <a:lnTo>
                    <a:pt x="669" y="1181"/>
                  </a:lnTo>
                  <a:lnTo>
                    <a:pt x="654" y="1183"/>
                  </a:lnTo>
                  <a:lnTo>
                    <a:pt x="639" y="1185"/>
                  </a:lnTo>
                  <a:lnTo>
                    <a:pt x="624" y="1185"/>
                  </a:lnTo>
                  <a:lnTo>
                    <a:pt x="609" y="1186"/>
                  </a:lnTo>
                  <a:lnTo>
                    <a:pt x="593" y="1186"/>
                  </a:lnTo>
                  <a:lnTo>
                    <a:pt x="593" y="1186"/>
                  </a:lnTo>
                  <a:lnTo>
                    <a:pt x="593" y="1186"/>
                  </a:lnTo>
                  <a:lnTo>
                    <a:pt x="593" y="1186"/>
                  </a:lnTo>
                  <a:lnTo>
                    <a:pt x="593" y="1186"/>
                  </a:lnTo>
                  <a:lnTo>
                    <a:pt x="578" y="1186"/>
                  </a:lnTo>
                  <a:lnTo>
                    <a:pt x="563" y="1185"/>
                  </a:lnTo>
                  <a:lnTo>
                    <a:pt x="548" y="1185"/>
                  </a:lnTo>
                  <a:lnTo>
                    <a:pt x="532" y="1183"/>
                  </a:lnTo>
                  <a:lnTo>
                    <a:pt x="518" y="1181"/>
                  </a:lnTo>
                  <a:lnTo>
                    <a:pt x="503" y="1179"/>
                  </a:lnTo>
                  <a:lnTo>
                    <a:pt x="488" y="1177"/>
                  </a:lnTo>
                  <a:lnTo>
                    <a:pt x="474" y="1174"/>
                  </a:lnTo>
                  <a:lnTo>
                    <a:pt x="460" y="1171"/>
                  </a:lnTo>
                  <a:lnTo>
                    <a:pt x="445" y="1168"/>
                  </a:lnTo>
                  <a:lnTo>
                    <a:pt x="431" y="1164"/>
                  </a:lnTo>
                  <a:lnTo>
                    <a:pt x="417" y="1160"/>
                  </a:lnTo>
                  <a:lnTo>
                    <a:pt x="404" y="1155"/>
                  </a:lnTo>
                  <a:lnTo>
                    <a:pt x="389" y="1150"/>
                  </a:lnTo>
                  <a:lnTo>
                    <a:pt x="376" y="1145"/>
                  </a:lnTo>
                  <a:lnTo>
                    <a:pt x="363" y="1140"/>
                  </a:lnTo>
                  <a:lnTo>
                    <a:pt x="349" y="1134"/>
                  </a:lnTo>
                  <a:lnTo>
                    <a:pt x="336" y="1128"/>
                  </a:lnTo>
                  <a:lnTo>
                    <a:pt x="324" y="1121"/>
                  </a:lnTo>
                  <a:lnTo>
                    <a:pt x="311" y="1114"/>
                  </a:lnTo>
                  <a:lnTo>
                    <a:pt x="298" y="1108"/>
                  </a:lnTo>
                  <a:lnTo>
                    <a:pt x="286" y="1101"/>
                  </a:lnTo>
                  <a:lnTo>
                    <a:pt x="274" y="1093"/>
                  </a:lnTo>
                  <a:lnTo>
                    <a:pt x="262" y="1085"/>
                  </a:lnTo>
                  <a:lnTo>
                    <a:pt x="250" y="1077"/>
                  </a:lnTo>
                  <a:lnTo>
                    <a:pt x="239" y="1069"/>
                  </a:lnTo>
                  <a:lnTo>
                    <a:pt x="227" y="1060"/>
                  </a:lnTo>
                  <a:lnTo>
                    <a:pt x="216" y="1051"/>
                  </a:lnTo>
                  <a:lnTo>
                    <a:pt x="205" y="1041"/>
                  </a:lnTo>
                  <a:lnTo>
                    <a:pt x="195" y="1032"/>
                  </a:lnTo>
                  <a:lnTo>
                    <a:pt x="184" y="1022"/>
                  </a:lnTo>
                  <a:lnTo>
                    <a:pt x="174" y="1012"/>
                  </a:lnTo>
                  <a:lnTo>
                    <a:pt x="164" y="1002"/>
                  </a:lnTo>
                  <a:lnTo>
                    <a:pt x="155" y="992"/>
                  </a:lnTo>
                  <a:lnTo>
                    <a:pt x="145" y="981"/>
                  </a:lnTo>
                  <a:lnTo>
                    <a:pt x="135" y="970"/>
                  </a:lnTo>
                  <a:lnTo>
                    <a:pt x="127" y="960"/>
                  </a:lnTo>
                  <a:lnTo>
                    <a:pt x="118" y="948"/>
                  </a:lnTo>
                  <a:lnTo>
                    <a:pt x="110" y="936"/>
                  </a:lnTo>
                  <a:lnTo>
                    <a:pt x="102" y="924"/>
                  </a:lnTo>
                  <a:lnTo>
                    <a:pt x="94" y="912"/>
                  </a:lnTo>
                  <a:lnTo>
                    <a:pt x="87" y="900"/>
                  </a:lnTo>
                  <a:lnTo>
                    <a:pt x="79" y="888"/>
                  </a:lnTo>
                  <a:lnTo>
                    <a:pt x="71" y="876"/>
                  </a:lnTo>
                  <a:lnTo>
                    <a:pt x="65" y="864"/>
                  </a:lnTo>
                  <a:lnTo>
                    <a:pt x="59" y="851"/>
                  </a:lnTo>
                  <a:lnTo>
                    <a:pt x="53" y="837"/>
                  </a:lnTo>
                  <a:lnTo>
                    <a:pt x="47" y="824"/>
                  </a:lnTo>
                  <a:lnTo>
                    <a:pt x="42" y="811"/>
                  </a:lnTo>
                  <a:lnTo>
                    <a:pt x="36" y="797"/>
                  </a:lnTo>
                  <a:lnTo>
                    <a:pt x="31" y="784"/>
                  </a:lnTo>
                  <a:lnTo>
                    <a:pt x="27" y="769"/>
                  </a:lnTo>
                  <a:lnTo>
                    <a:pt x="23" y="756"/>
                  </a:lnTo>
                  <a:lnTo>
                    <a:pt x="19" y="741"/>
                  </a:lnTo>
                  <a:lnTo>
                    <a:pt x="15" y="727"/>
                  </a:lnTo>
                  <a:lnTo>
                    <a:pt x="12" y="713"/>
                  </a:lnTo>
                  <a:lnTo>
                    <a:pt x="10" y="698"/>
                  </a:lnTo>
                  <a:lnTo>
                    <a:pt x="7" y="684"/>
                  </a:lnTo>
                  <a:lnTo>
                    <a:pt x="5" y="669"/>
                  </a:lnTo>
                  <a:lnTo>
                    <a:pt x="3" y="654"/>
                  </a:lnTo>
                  <a:lnTo>
                    <a:pt x="2" y="639"/>
                  </a:lnTo>
                  <a:lnTo>
                    <a:pt x="1" y="624"/>
                  </a:lnTo>
                  <a:lnTo>
                    <a:pt x="1" y="608"/>
                  </a:lnTo>
                  <a:lnTo>
                    <a:pt x="0" y="593"/>
                  </a:lnTo>
                  <a:lnTo>
                    <a:pt x="0" y="593"/>
                  </a:lnTo>
                  <a:lnTo>
                    <a:pt x="0" y="593"/>
                  </a:lnTo>
                  <a:lnTo>
                    <a:pt x="0" y="593"/>
                  </a:lnTo>
                  <a:lnTo>
                    <a:pt x="0" y="593"/>
                  </a:lnTo>
                  <a:lnTo>
                    <a:pt x="1" y="578"/>
                  </a:lnTo>
                  <a:lnTo>
                    <a:pt x="1" y="563"/>
                  </a:lnTo>
                  <a:lnTo>
                    <a:pt x="2" y="548"/>
                  </a:lnTo>
                  <a:lnTo>
                    <a:pt x="3" y="532"/>
                  </a:lnTo>
                  <a:lnTo>
                    <a:pt x="5" y="518"/>
                  </a:lnTo>
                  <a:lnTo>
                    <a:pt x="7" y="503"/>
                  </a:lnTo>
                  <a:lnTo>
                    <a:pt x="10" y="488"/>
                  </a:lnTo>
                  <a:lnTo>
                    <a:pt x="12" y="474"/>
                  </a:lnTo>
                  <a:lnTo>
                    <a:pt x="15" y="460"/>
                  </a:lnTo>
                  <a:lnTo>
                    <a:pt x="19" y="445"/>
                  </a:lnTo>
                  <a:lnTo>
                    <a:pt x="23" y="431"/>
                  </a:lnTo>
                  <a:lnTo>
                    <a:pt x="27" y="417"/>
                  </a:lnTo>
                  <a:lnTo>
                    <a:pt x="31" y="403"/>
                  </a:lnTo>
                  <a:lnTo>
                    <a:pt x="36" y="389"/>
                  </a:lnTo>
                  <a:lnTo>
                    <a:pt x="42" y="376"/>
                  </a:lnTo>
                  <a:lnTo>
                    <a:pt x="47" y="363"/>
                  </a:lnTo>
                  <a:lnTo>
                    <a:pt x="53" y="349"/>
                  </a:lnTo>
                  <a:lnTo>
                    <a:pt x="59" y="336"/>
                  </a:lnTo>
                  <a:lnTo>
                    <a:pt x="65" y="323"/>
                  </a:lnTo>
                  <a:lnTo>
                    <a:pt x="71" y="311"/>
                  </a:lnTo>
                  <a:lnTo>
                    <a:pt x="79" y="298"/>
                  </a:lnTo>
                  <a:lnTo>
                    <a:pt x="87" y="286"/>
                  </a:lnTo>
                  <a:lnTo>
                    <a:pt x="94" y="274"/>
                  </a:lnTo>
                  <a:lnTo>
                    <a:pt x="102" y="262"/>
                  </a:lnTo>
                  <a:lnTo>
                    <a:pt x="110" y="250"/>
                  </a:lnTo>
                  <a:lnTo>
                    <a:pt x="118" y="239"/>
                  </a:lnTo>
                  <a:lnTo>
                    <a:pt x="127" y="227"/>
                  </a:lnTo>
                  <a:lnTo>
                    <a:pt x="135" y="216"/>
                  </a:lnTo>
                  <a:lnTo>
                    <a:pt x="145" y="206"/>
                  </a:lnTo>
                  <a:lnTo>
                    <a:pt x="155" y="195"/>
                  </a:lnTo>
                  <a:lnTo>
                    <a:pt x="164" y="184"/>
                  </a:lnTo>
                  <a:lnTo>
                    <a:pt x="174" y="174"/>
                  </a:lnTo>
                  <a:lnTo>
                    <a:pt x="184" y="164"/>
                  </a:lnTo>
                  <a:lnTo>
                    <a:pt x="195" y="155"/>
                  </a:lnTo>
                  <a:lnTo>
                    <a:pt x="205" y="145"/>
                  </a:lnTo>
                  <a:lnTo>
                    <a:pt x="216" y="135"/>
                  </a:lnTo>
                  <a:lnTo>
                    <a:pt x="227" y="127"/>
                  </a:lnTo>
                  <a:lnTo>
                    <a:pt x="239" y="119"/>
                  </a:lnTo>
                  <a:lnTo>
                    <a:pt x="250" y="110"/>
                  </a:lnTo>
                  <a:lnTo>
                    <a:pt x="262" y="102"/>
                  </a:lnTo>
                  <a:lnTo>
                    <a:pt x="274" y="94"/>
                  </a:lnTo>
                  <a:lnTo>
                    <a:pt x="286" y="87"/>
                  </a:lnTo>
                  <a:lnTo>
                    <a:pt x="298" y="79"/>
                  </a:lnTo>
                  <a:lnTo>
                    <a:pt x="311" y="72"/>
                  </a:lnTo>
                  <a:lnTo>
                    <a:pt x="324" y="65"/>
                  </a:lnTo>
                  <a:lnTo>
                    <a:pt x="336" y="59"/>
                  </a:lnTo>
                  <a:lnTo>
                    <a:pt x="349" y="53"/>
                  </a:lnTo>
                  <a:lnTo>
                    <a:pt x="363" y="47"/>
                  </a:lnTo>
                  <a:lnTo>
                    <a:pt x="376" y="42"/>
                  </a:lnTo>
                  <a:lnTo>
                    <a:pt x="389" y="36"/>
                  </a:lnTo>
                  <a:lnTo>
                    <a:pt x="404" y="31"/>
                  </a:lnTo>
                  <a:lnTo>
                    <a:pt x="417" y="27"/>
                  </a:lnTo>
                  <a:lnTo>
                    <a:pt x="431" y="23"/>
                  </a:lnTo>
                  <a:lnTo>
                    <a:pt x="445" y="19"/>
                  </a:lnTo>
                  <a:lnTo>
                    <a:pt x="460" y="15"/>
                  </a:lnTo>
                  <a:lnTo>
                    <a:pt x="474" y="13"/>
                  </a:lnTo>
                  <a:lnTo>
                    <a:pt x="488" y="10"/>
                  </a:lnTo>
                  <a:lnTo>
                    <a:pt x="503" y="7"/>
                  </a:lnTo>
                  <a:lnTo>
                    <a:pt x="518" y="5"/>
                  </a:lnTo>
                  <a:lnTo>
                    <a:pt x="532" y="3"/>
                  </a:lnTo>
                  <a:lnTo>
                    <a:pt x="548" y="2"/>
                  </a:lnTo>
                  <a:lnTo>
                    <a:pt x="563" y="1"/>
                  </a:lnTo>
                  <a:lnTo>
                    <a:pt x="578" y="1"/>
                  </a:lnTo>
                  <a:lnTo>
                    <a:pt x="593" y="0"/>
                  </a:lnTo>
                  <a:lnTo>
                    <a:pt x="593" y="0"/>
                  </a:lnTo>
                  <a:lnTo>
                    <a:pt x="593" y="0"/>
                  </a:lnTo>
                  <a:lnTo>
                    <a:pt x="593" y="0"/>
                  </a:lnTo>
                  <a:close/>
                  <a:moveTo>
                    <a:pt x="593" y="219"/>
                  </a:moveTo>
                  <a:lnTo>
                    <a:pt x="593" y="219"/>
                  </a:lnTo>
                  <a:lnTo>
                    <a:pt x="593" y="219"/>
                  </a:lnTo>
                  <a:lnTo>
                    <a:pt x="584" y="219"/>
                  </a:lnTo>
                  <a:lnTo>
                    <a:pt x="574" y="219"/>
                  </a:lnTo>
                  <a:lnTo>
                    <a:pt x="564" y="220"/>
                  </a:lnTo>
                  <a:lnTo>
                    <a:pt x="555" y="221"/>
                  </a:lnTo>
                  <a:lnTo>
                    <a:pt x="545" y="222"/>
                  </a:lnTo>
                  <a:lnTo>
                    <a:pt x="536" y="223"/>
                  </a:lnTo>
                  <a:lnTo>
                    <a:pt x="527" y="225"/>
                  </a:lnTo>
                  <a:lnTo>
                    <a:pt x="518" y="227"/>
                  </a:lnTo>
                  <a:lnTo>
                    <a:pt x="508" y="228"/>
                  </a:lnTo>
                  <a:lnTo>
                    <a:pt x="500" y="231"/>
                  </a:lnTo>
                  <a:lnTo>
                    <a:pt x="491" y="233"/>
                  </a:lnTo>
                  <a:lnTo>
                    <a:pt x="482" y="235"/>
                  </a:lnTo>
                  <a:lnTo>
                    <a:pt x="473" y="239"/>
                  </a:lnTo>
                  <a:lnTo>
                    <a:pt x="464" y="242"/>
                  </a:lnTo>
                  <a:lnTo>
                    <a:pt x="456" y="245"/>
                  </a:lnTo>
                  <a:lnTo>
                    <a:pt x="448" y="248"/>
                  </a:lnTo>
                  <a:lnTo>
                    <a:pt x="439" y="251"/>
                  </a:lnTo>
                  <a:lnTo>
                    <a:pt x="431" y="255"/>
                  </a:lnTo>
                  <a:lnTo>
                    <a:pt x="423" y="259"/>
                  </a:lnTo>
                  <a:lnTo>
                    <a:pt x="415" y="264"/>
                  </a:lnTo>
                  <a:lnTo>
                    <a:pt x="407" y="268"/>
                  </a:lnTo>
                  <a:lnTo>
                    <a:pt x="399" y="273"/>
                  </a:lnTo>
                  <a:lnTo>
                    <a:pt x="392" y="278"/>
                  </a:lnTo>
                  <a:lnTo>
                    <a:pt x="384" y="283"/>
                  </a:lnTo>
                  <a:lnTo>
                    <a:pt x="376" y="288"/>
                  </a:lnTo>
                  <a:lnTo>
                    <a:pt x="369" y="293"/>
                  </a:lnTo>
                  <a:lnTo>
                    <a:pt x="362" y="299"/>
                  </a:lnTo>
                  <a:lnTo>
                    <a:pt x="356" y="304"/>
                  </a:lnTo>
                  <a:lnTo>
                    <a:pt x="348" y="310"/>
                  </a:lnTo>
                  <a:lnTo>
                    <a:pt x="341" y="316"/>
                  </a:lnTo>
                  <a:lnTo>
                    <a:pt x="335" y="322"/>
                  </a:lnTo>
                  <a:lnTo>
                    <a:pt x="328" y="328"/>
                  </a:lnTo>
                  <a:lnTo>
                    <a:pt x="322" y="335"/>
                  </a:lnTo>
                  <a:lnTo>
                    <a:pt x="316" y="342"/>
                  </a:lnTo>
                  <a:lnTo>
                    <a:pt x="310" y="348"/>
                  </a:lnTo>
                  <a:lnTo>
                    <a:pt x="304" y="355"/>
                  </a:lnTo>
                  <a:lnTo>
                    <a:pt x="299" y="362"/>
                  </a:lnTo>
                  <a:lnTo>
                    <a:pt x="293" y="369"/>
                  </a:lnTo>
                  <a:lnTo>
                    <a:pt x="288" y="376"/>
                  </a:lnTo>
                  <a:lnTo>
                    <a:pt x="283" y="383"/>
                  </a:lnTo>
                  <a:lnTo>
                    <a:pt x="278" y="391"/>
                  </a:lnTo>
                  <a:lnTo>
                    <a:pt x="273" y="399"/>
                  </a:lnTo>
                  <a:lnTo>
                    <a:pt x="268" y="407"/>
                  </a:lnTo>
                  <a:lnTo>
                    <a:pt x="264" y="415"/>
                  </a:lnTo>
                  <a:lnTo>
                    <a:pt x="260" y="423"/>
                  </a:lnTo>
                  <a:lnTo>
                    <a:pt x="256" y="431"/>
                  </a:lnTo>
                  <a:lnTo>
                    <a:pt x="252" y="439"/>
                  </a:lnTo>
                  <a:lnTo>
                    <a:pt x="248" y="448"/>
                  </a:lnTo>
                  <a:lnTo>
                    <a:pt x="245" y="456"/>
                  </a:lnTo>
                  <a:lnTo>
                    <a:pt x="242" y="464"/>
                  </a:lnTo>
                  <a:lnTo>
                    <a:pt x="239" y="473"/>
                  </a:lnTo>
                  <a:lnTo>
                    <a:pt x="236" y="482"/>
                  </a:lnTo>
                  <a:lnTo>
                    <a:pt x="233" y="491"/>
                  </a:lnTo>
                  <a:lnTo>
                    <a:pt x="231" y="500"/>
                  </a:lnTo>
                  <a:lnTo>
                    <a:pt x="228" y="509"/>
                  </a:lnTo>
                  <a:lnTo>
                    <a:pt x="227" y="518"/>
                  </a:lnTo>
                  <a:lnTo>
                    <a:pt x="224" y="527"/>
                  </a:lnTo>
                  <a:lnTo>
                    <a:pt x="223" y="536"/>
                  </a:lnTo>
                  <a:lnTo>
                    <a:pt x="222" y="546"/>
                  </a:lnTo>
                  <a:lnTo>
                    <a:pt x="221" y="555"/>
                  </a:lnTo>
                  <a:lnTo>
                    <a:pt x="220" y="564"/>
                  </a:lnTo>
                  <a:lnTo>
                    <a:pt x="219" y="574"/>
                  </a:lnTo>
                  <a:lnTo>
                    <a:pt x="219" y="584"/>
                  </a:lnTo>
                  <a:lnTo>
                    <a:pt x="219" y="593"/>
                  </a:lnTo>
                  <a:lnTo>
                    <a:pt x="219" y="593"/>
                  </a:lnTo>
                  <a:lnTo>
                    <a:pt x="219" y="593"/>
                  </a:lnTo>
                  <a:lnTo>
                    <a:pt x="219" y="593"/>
                  </a:lnTo>
                  <a:lnTo>
                    <a:pt x="219" y="593"/>
                  </a:lnTo>
                  <a:lnTo>
                    <a:pt x="219" y="603"/>
                  </a:lnTo>
                  <a:lnTo>
                    <a:pt x="219" y="612"/>
                  </a:lnTo>
                  <a:lnTo>
                    <a:pt x="220" y="622"/>
                  </a:lnTo>
                  <a:lnTo>
                    <a:pt x="221" y="632"/>
                  </a:lnTo>
                  <a:lnTo>
                    <a:pt x="222" y="641"/>
                  </a:lnTo>
                  <a:lnTo>
                    <a:pt x="223" y="650"/>
                  </a:lnTo>
                  <a:lnTo>
                    <a:pt x="224" y="660"/>
                  </a:lnTo>
                  <a:lnTo>
                    <a:pt x="227" y="669"/>
                  </a:lnTo>
                  <a:lnTo>
                    <a:pt x="228" y="678"/>
                  </a:lnTo>
                  <a:lnTo>
                    <a:pt x="231" y="687"/>
                  </a:lnTo>
                  <a:lnTo>
                    <a:pt x="233" y="696"/>
                  </a:lnTo>
                  <a:lnTo>
                    <a:pt x="236" y="704"/>
                  </a:lnTo>
                  <a:lnTo>
                    <a:pt x="239" y="713"/>
                  </a:lnTo>
                  <a:lnTo>
                    <a:pt x="242" y="722"/>
                  </a:lnTo>
                  <a:lnTo>
                    <a:pt x="245" y="731"/>
                  </a:lnTo>
                  <a:lnTo>
                    <a:pt x="248" y="739"/>
                  </a:lnTo>
                  <a:lnTo>
                    <a:pt x="252" y="748"/>
                  </a:lnTo>
                  <a:lnTo>
                    <a:pt x="256" y="756"/>
                  </a:lnTo>
                  <a:lnTo>
                    <a:pt x="260" y="764"/>
                  </a:lnTo>
                  <a:lnTo>
                    <a:pt x="264" y="772"/>
                  </a:lnTo>
                  <a:lnTo>
                    <a:pt x="268" y="780"/>
                  </a:lnTo>
                  <a:lnTo>
                    <a:pt x="273" y="788"/>
                  </a:lnTo>
                  <a:lnTo>
                    <a:pt x="278" y="795"/>
                  </a:lnTo>
                  <a:lnTo>
                    <a:pt x="283" y="803"/>
                  </a:lnTo>
                  <a:lnTo>
                    <a:pt x="288" y="810"/>
                  </a:lnTo>
                  <a:lnTo>
                    <a:pt x="293" y="817"/>
                  </a:lnTo>
                  <a:lnTo>
                    <a:pt x="299" y="824"/>
                  </a:lnTo>
                  <a:lnTo>
                    <a:pt x="304" y="832"/>
                  </a:lnTo>
                  <a:lnTo>
                    <a:pt x="310" y="838"/>
                  </a:lnTo>
                  <a:lnTo>
                    <a:pt x="316" y="845"/>
                  </a:lnTo>
                  <a:lnTo>
                    <a:pt x="322" y="852"/>
                  </a:lnTo>
                  <a:lnTo>
                    <a:pt x="328" y="858"/>
                  </a:lnTo>
                  <a:lnTo>
                    <a:pt x="337" y="866"/>
                  </a:lnTo>
                  <a:lnTo>
                    <a:pt x="345" y="874"/>
                  </a:lnTo>
                  <a:lnTo>
                    <a:pt x="354" y="881"/>
                  </a:lnTo>
                  <a:lnTo>
                    <a:pt x="363" y="888"/>
                  </a:lnTo>
                  <a:lnTo>
                    <a:pt x="372" y="896"/>
                  </a:lnTo>
                  <a:lnTo>
                    <a:pt x="382" y="903"/>
                  </a:lnTo>
                  <a:lnTo>
                    <a:pt x="392" y="908"/>
                  </a:lnTo>
                  <a:lnTo>
                    <a:pt x="402" y="915"/>
                  </a:lnTo>
                  <a:lnTo>
                    <a:pt x="412" y="921"/>
                  </a:lnTo>
                  <a:lnTo>
                    <a:pt x="422" y="927"/>
                  </a:lnTo>
                  <a:lnTo>
                    <a:pt x="432" y="932"/>
                  </a:lnTo>
                  <a:lnTo>
                    <a:pt x="444" y="936"/>
                  </a:lnTo>
                  <a:lnTo>
                    <a:pt x="454" y="941"/>
                  </a:lnTo>
                  <a:lnTo>
                    <a:pt x="465" y="945"/>
                  </a:lnTo>
                  <a:lnTo>
                    <a:pt x="476" y="949"/>
                  </a:lnTo>
                  <a:lnTo>
                    <a:pt x="488" y="952"/>
                  </a:lnTo>
                  <a:lnTo>
                    <a:pt x="496" y="941"/>
                  </a:lnTo>
                  <a:lnTo>
                    <a:pt x="484" y="938"/>
                  </a:lnTo>
                  <a:lnTo>
                    <a:pt x="473" y="934"/>
                  </a:lnTo>
                  <a:lnTo>
                    <a:pt x="462" y="930"/>
                  </a:lnTo>
                  <a:lnTo>
                    <a:pt x="452" y="925"/>
                  </a:lnTo>
                  <a:lnTo>
                    <a:pt x="440" y="921"/>
                  </a:lnTo>
                  <a:lnTo>
                    <a:pt x="431" y="916"/>
                  </a:lnTo>
                  <a:lnTo>
                    <a:pt x="420" y="910"/>
                  </a:lnTo>
                  <a:lnTo>
                    <a:pt x="410" y="904"/>
                  </a:lnTo>
                  <a:lnTo>
                    <a:pt x="400" y="899"/>
                  </a:lnTo>
                  <a:lnTo>
                    <a:pt x="391" y="892"/>
                  </a:lnTo>
                  <a:lnTo>
                    <a:pt x="381" y="886"/>
                  </a:lnTo>
                  <a:lnTo>
                    <a:pt x="372" y="879"/>
                  </a:lnTo>
                  <a:lnTo>
                    <a:pt x="364" y="872"/>
                  </a:lnTo>
                  <a:lnTo>
                    <a:pt x="355" y="864"/>
                  </a:lnTo>
                  <a:lnTo>
                    <a:pt x="346" y="856"/>
                  </a:lnTo>
                  <a:lnTo>
                    <a:pt x="338" y="848"/>
                  </a:lnTo>
                  <a:lnTo>
                    <a:pt x="332" y="843"/>
                  </a:lnTo>
                  <a:lnTo>
                    <a:pt x="326" y="836"/>
                  </a:lnTo>
                  <a:lnTo>
                    <a:pt x="320" y="830"/>
                  </a:lnTo>
                  <a:lnTo>
                    <a:pt x="315" y="823"/>
                  </a:lnTo>
                  <a:lnTo>
                    <a:pt x="309" y="816"/>
                  </a:lnTo>
                  <a:lnTo>
                    <a:pt x="304" y="809"/>
                  </a:lnTo>
                  <a:lnTo>
                    <a:pt x="299" y="802"/>
                  </a:lnTo>
                  <a:lnTo>
                    <a:pt x="294" y="795"/>
                  </a:lnTo>
                  <a:lnTo>
                    <a:pt x="289" y="788"/>
                  </a:lnTo>
                  <a:lnTo>
                    <a:pt x="284" y="780"/>
                  </a:lnTo>
                  <a:lnTo>
                    <a:pt x="280" y="773"/>
                  </a:lnTo>
                  <a:lnTo>
                    <a:pt x="276" y="765"/>
                  </a:lnTo>
                  <a:lnTo>
                    <a:pt x="272" y="758"/>
                  </a:lnTo>
                  <a:lnTo>
                    <a:pt x="268" y="750"/>
                  </a:lnTo>
                  <a:lnTo>
                    <a:pt x="264" y="742"/>
                  </a:lnTo>
                  <a:lnTo>
                    <a:pt x="260" y="734"/>
                  </a:lnTo>
                  <a:lnTo>
                    <a:pt x="257" y="726"/>
                  </a:lnTo>
                  <a:lnTo>
                    <a:pt x="254" y="717"/>
                  </a:lnTo>
                  <a:lnTo>
                    <a:pt x="252" y="709"/>
                  </a:lnTo>
                  <a:lnTo>
                    <a:pt x="248" y="700"/>
                  </a:lnTo>
                  <a:lnTo>
                    <a:pt x="246" y="692"/>
                  </a:lnTo>
                  <a:lnTo>
                    <a:pt x="244" y="684"/>
                  </a:lnTo>
                  <a:lnTo>
                    <a:pt x="241" y="675"/>
                  </a:lnTo>
                  <a:lnTo>
                    <a:pt x="240" y="666"/>
                  </a:lnTo>
                  <a:lnTo>
                    <a:pt x="238" y="657"/>
                  </a:lnTo>
                  <a:lnTo>
                    <a:pt x="236" y="648"/>
                  </a:lnTo>
                  <a:lnTo>
                    <a:pt x="235" y="640"/>
                  </a:lnTo>
                  <a:lnTo>
                    <a:pt x="234" y="630"/>
                  </a:lnTo>
                  <a:lnTo>
                    <a:pt x="233" y="621"/>
                  </a:lnTo>
                  <a:lnTo>
                    <a:pt x="232" y="612"/>
                  </a:lnTo>
                  <a:lnTo>
                    <a:pt x="232" y="603"/>
                  </a:lnTo>
                  <a:lnTo>
                    <a:pt x="232" y="593"/>
                  </a:lnTo>
                  <a:lnTo>
                    <a:pt x="232" y="593"/>
                  </a:lnTo>
                  <a:lnTo>
                    <a:pt x="232" y="593"/>
                  </a:lnTo>
                  <a:lnTo>
                    <a:pt x="232" y="593"/>
                  </a:lnTo>
                  <a:lnTo>
                    <a:pt x="232" y="593"/>
                  </a:lnTo>
                  <a:lnTo>
                    <a:pt x="232" y="584"/>
                  </a:lnTo>
                  <a:lnTo>
                    <a:pt x="232" y="575"/>
                  </a:lnTo>
                  <a:lnTo>
                    <a:pt x="233" y="565"/>
                  </a:lnTo>
                  <a:lnTo>
                    <a:pt x="234" y="556"/>
                  </a:lnTo>
                  <a:lnTo>
                    <a:pt x="235" y="548"/>
                  </a:lnTo>
                  <a:lnTo>
                    <a:pt x="236" y="538"/>
                  </a:lnTo>
                  <a:lnTo>
                    <a:pt x="238" y="529"/>
                  </a:lnTo>
                  <a:lnTo>
                    <a:pt x="240" y="520"/>
                  </a:lnTo>
                  <a:lnTo>
                    <a:pt x="241" y="512"/>
                  </a:lnTo>
                  <a:lnTo>
                    <a:pt x="244" y="503"/>
                  </a:lnTo>
                  <a:lnTo>
                    <a:pt x="246" y="495"/>
                  </a:lnTo>
                  <a:lnTo>
                    <a:pt x="248" y="486"/>
                  </a:lnTo>
                  <a:lnTo>
                    <a:pt x="252" y="478"/>
                  </a:lnTo>
                  <a:lnTo>
                    <a:pt x="254" y="469"/>
                  </a:lnTo>
                  <a:lnTo>
                    <a:pt x="257" y="461"/>
                  </a:lnTo>
                  <a:lnTo>
                    <a:pt x="260" y="452"/>
                  </a:lnTo>
                  <a:lnTo>
                    <a:pt x="264" y="444"/>
                  </a:lnTo>
                  <a:lnTo>
                    <a:pt x="268" y="437"/>
                  </a:lnTo>
                  <a:lnTo>
                    <a:pt x="272" y="429"/>
                  </a:lnTo>
                  <a:lnTo>
                    <a:pt x="276" y="421"/>
                  </a:lnTo>
                  <a:lnTo>
                    <a:pt x="280" y="413"/>
                  </a:lnTo>
                  <a:lnTo>
                    <a:pt x="284" y="406"/>
                  </a:lnTo>
                  <a:lnTo>
                    <a:pt x="289" y="399"/>
                  </a:lnTo>
                  <a:lnTo>
                    <a:pt x="294" y="391"/>
                  </a:lnTo>
                  <a:lnTo>
                    <a:pt x="299" y="384"/>
                  </a:lnTo>
                  <a:lnTo>
                    <a:pt x="304" y="377"/>
                  </a:lnTo>
                  <a:lnTo>
                    <a:pt x="309" y="371"/>
                  </a:lnTo>
                  <a:lnTo>
                    <a:pt x="315" y="363"/>
                  </a:lnTo>
                  <a:lnTo>
                    <a:pt x="320" y="357"/>
                  </a:lnTo>
                  <a:lnTo>
                    <a:pt x="326" y="351"/>
                  </a:lnTo>
                  <a:lnTo>
                    <a:pt x="332" y="344"/>
                  </a:lnTo>
                  <a:lnTo>
                    <a:pt x="338" y="338"/>
                  </a:lnTo>
                  <a:lnTo>
                    <a:pt x="344" y="331"/>
                  </a:lnTo>
                  <a:lnTo>
                    <a:pt x="351" y="326"/>
                  </a:lnTo>
                  <a:lnTo>
                    <a:pt x="357" y="320"/>
                  </a:lnTo>
                  <a:lnTo>
                    <a:pt x="364" y="315"/>
                  </a:lnTo>
                  <a:lnTo>
                    <a:pt x="370" y="309"/>
                  </a:lnTo>
                  <a:lnTo>
                    <a:pt x="377" y="303"/>
                  </a:lnTo>
                  <a:lnTo>
                    <a:pt x="384" y="299"/>
                  </a:lnTo>
                  <a:lnTo>
                    <a:pt x="392" y="294"/>
                  </a:lnTo>
                  <a:lnTo>
                    <a:pt x="399" y="289"/>
                  </a:lnTo>
                  <a:lnTo>
                    <a:pt x="406" y="284"/>
                  </a:lnTo>
                  <a:lnTo>
                    <a:pt x="413" y="280"/>
                  </a:lnTo>
                  <a:lnTo>
                    <a:pt x="421" y="276"/>
                  </a:lnTo>
                  <a:lnTo>
                    <a:pt x="429" y="271"/>
                  </a:lnTo>
                  <a:lnTo>
                    <a:pt x="437" y="267"/>
                  </a:lnTo>
                  <a:lnTo>
                    <a:pt x="444" y="264"/>
                  </a:lnTo>
                  <a:lnTo>
                    <a:pt x="452" y="260"/>
                  </a:lnTo>
                  <a:lnTo>
                    <a:pt x="461" y="257"/>
                  </a:lnTo>
                  <a:lnTo>
                    <a:pt x="469" y="254"/>
                  </a:lnTo>
                  <a:lnTo>
                    <a:pt x="477" y="251"/>
                  </a:lnTo>
                  <a:lnTo>
                    <a:pt x="486" y="248"/>
                  </a:lnTo>
                  <a:lnTo>
                    <a:pt x="494" y="246"/>
                  </a:lnTo>
                  <a:lnTo>
                    <a:pt x="503" y="243"/>
                  </a:lnTo>
                  <a:lnTo>
                    <a:pt x="512" y="241"/>
                  </a:lnTo>
                  <a:lnTo>
                    <a:pt x="520" y="239"/>
                  </a:lnTo>
                  <a:lnTo>
                    <a:pt x="529" y="238"/>
                  </a:lnTo>
                  <a:lnTo>
                    <a:pt x="538" y="236"/>
                  </a:lnTo>
                  <a:lnTo>
                    <a:pt x="548" y="235"/>
                  </a:lnTo>
                  <a:lnTo>
                    <a:pt x="556" y="234"/>
                  </a:lnTo>
                  <a:lnTo>
                    <a:pt x="565" y="233"/>
                  </a:lnTo>
                  <a:lnTo>
                    <a:pt x="575" y="232"/>
                  </a:lnTo>
                  <a:lnTo>
                    <a:pt x="584" y="232"/>
                  </a:lnTo>
                  <a:lnTo>
                    <a:pt x="593" y="232"/>
                  </a:lnTo>
                  <a:lnTo>
                    <a:pt x="593" y="232"/>
                  </a:lnTo>
                  <a:lnTo>
                    <a:pt x="593" y="232"/>
                  </a:lnTo>
                  <a:lnTo>
                    <a:pt x="593" y="232"/>
                  </a:lnTo>
                  <a:lnTo>
                    <a:pt x="593" y="232"/>
                  </a:lnTo>
                  <a:lnTo>
                    <a:pt x="603" y="232"/>
                  </a:lnTo>
                  <a:lnTo>
                    <a:pt x="612" y="232"/>
                  </a:lnTo>
                  <a:lnTo>
                    <a:pt x="621" y="233"/>
                  </a:lnTo>
                  <a:lnTo>
                    <a:pt x="630" y="234"/>
                  </a:lnTo>
                  <a:lnTo>
                    <a:pt x="639" y="235"/>
                  </a:lnTo>
                  <a:lnTo>
                    <a:pt x="649" y="236"/>
                  </a:lnTo>
                  <a:lnTo>
                    <a:pt x="657" y="238"/>
                  </a:lnTo>
                  <a:lnTo>
                    <a:pt x="666" y="239"/>
                  </a:lnTo>
                  <a:lnTo>
                    <a:pt x="675" y="241"/>
                  </a:lnTo>
                  <a:lnTo>
                    <a:pt x="684" y="243"/>
                  </a:lnTo>
                  <a:lnTo>
                    <a:pt x="693" y="246"/>
                  </a:lnTo>
                  <a:lnTo>
                    <a:pt x="701" y="248"/>
                  </a:lnTo>
                  <a:lnTo>
                    <a:pt x="709" y="251"/>
                  </a:lnTo>
                  <a:lnTo>
                    <a:pt x="717" y="254"/>
                  </a:lnTo>
                  <a:lnTo>
                    <a:pt x="726" y="257"/>
                  </a:lnTo>
                  <a:lnTo>
                    <a:pt x="733" y="260"/>
                  </a:lnTo>
                  <a:lnTo>
                    <a:pt x="742" y="264"/>
                  </a:lnTo>
                  <a:lnTo>
                    <a:pt x="750" y="267"/>
                  </a:lnTo>
                  <a:lnTo>
                    <a:pt x="757" y="271"/>
                  </a:lnTo>
                  <a:lnTo>
                    <a:pt x="765" y="276"/>
                  </a:lnTo>
                  <a:lnTo>
                    <a:pt x="773" y="280"/>
                  </a:lnTo>
                  <a:lnTo>
                    <a:pt x="781" y="284"/>
                  </a:lnTo>
                  <a:lnTo>
                    <a:pt x="788" y="289"/>
                  </a:lnTo>
                  <a:lnTo>
                    <a:pt x="795" y="294"/>
                  </a:lnTo>
                  <a:lnTo>
                    <a:pt x="802" y="299"/>
                  </a:lnTo>
                  <a:lnTo>
                    <a:pt x="809" y="303"/>
                  </a:lnTo>
                  <a:lnTo>
                    <a:pt x="817" y="309"/>
                  </a:lnTo>
                  <a:lnTo>
                    <a:pt x="823" y="315"/>
                  </a:lnTo>
                  <a:lnTo>
                    <a:pt x="829" y="320"/>
                  </a:lnTo>
                  <a:lnTo>
                    <a:pt x="836" y="326"/>
                  </a:lnTo>
                  <a:lnTo>
                    <a:pt x="842" y="331"/>
                  </a:lnTo>
                  <a:lnTo>
                    <a:pt x="849" y="338"/>
                  </a:lnTo>
                  <a:lnTo>
                    <a:pt x="855" y="344"/>
                  </a:lnTo>
                  <a:lnTo>
                    <a:pt x="861" y="351"/>
                  </a:lnTo>
                  <a:lnTo>
                    <a:pt x="866" y="357"/>
                  </a:lnTo>
                  <a:lnTo>
                    <a:pt x="872" y="363"/>
                  </a:lnTo>
                  <a:lnTo>
                    <a:pt x="877" y="371"/>
                  </a:lnTo>
                  <a:lnTo>
                    <a:pt x="883" y="377"/>
                  </a:lnTo>
                  <a:lnTo>
                    <a:pt x="888" y="384"/>
                  </a:lnTo>
                  <a:lnTo>
                    <a:pt x="893" y="391"/>
                  </a:lnTo>
                  <a:lnTo>
                    <a:pt x="897" y="399"/>
                  </a:lnTo>
                  <a:lnTo>
                    <a:pt x="902" y="406"/>
                  </a:lnTo>
                  <a:lnTo>
                    <a:pt x="906" y="413"/>
                  </a:lnTo>
                  <a:lnTo>
                    <a:pt x="911" y="421"/>
                  </a:lnTo>
                  <a:lnTo>
                    <a:pt x="915" y="429"/>
                  </a:lnTo>
                  <a:lnTo>
                    <a:pt x="919" y="437"/>
                  </a:lnTo>
                  <a:lnTo>
                    <a:pt x="923" y="444"/>
                  </a:lnTo>
                  <a:lnTo>
                    <a:pt x="926" y="452"/>
                  </a:lnTo>
                  <a:lnTo>
                    <a:pt x="929" y="461"/>
                  </a:lnTo>
                  <a:lnTo>
                    <a:pt x="933" y="469"/>
                  </a:lnTo>
                  <a:lnTo>
                    <a:pt x="936" y="478"/>
                  </a:lnTo>
                  <a:lnTo>
                    <a:pt x="938" y="486"/>
                  </a:lnTo>
                  <a:lnTo>
                    <a:pt x="941" y="495"/>
                  </a:lnTo>
                  <a:lnTo>
                    <a:pt x="943" y="503"/>
                  </a:lnTo>
                  <a:lnTo>
                    <a:pt x="945" y="512"/>
                  </a:lnTo>
                  <a:lnTo>
                    <a:pt x="947" y="520"/>
                  </a:lnTo>
                  <a:lnTo>
                    <a:pt x="949" y="529"/>
                  </a:lnTo>
                  <a:lnTo>
                    <a:pt x="950" y="538"/>
                  </a:lnTo>
                  <a:lnTo>
                    <a:pt x="952" y="548"/>
                  </a:lnTo>
                  <a:lnTo>
                    <a:pt x="953" y="556"/>
                  </a:lnTo>
                  <a:lnTo>
                    <a:pt x="953" y="565"/>
                  </a:lnTo>
                  <a:lnTo>
                    <a:pt x="954" y="575"/>
                  </a:lnTo>
                  <a:lnTo>
                    <a:pt x="954" y="584"/>
                  </a:lnTo>
                  <a:lnTo>
                    <a:pt x="954" y="593"/>
                  </a:lnTo>
                  <a:lnTo>
                    <a:pt x="954" y="593"/>
                  </a:lnTo>
                  <a:lnTo>
                    <a:pt x="954" y="593"/>
                  </a:lnTo>
                  <a:lnTo>
                    <a:pt x="954" y="593"/>
                  </a:lnTo>
                  <a:lnTo>
                    <a:pt x="954" y="593"/>
                  </a:lnTo>
                  <a:lnTo>
                    <a:pt x="954" y="603"/>
                  </a:lnTo>
                  <a:lnTo>
                    <a:pt x="954" y="612"/>
                  </a:lnTo>
                  <a:lnTo>
                    <a:pt x="953" y="621"/>
                  </a:lnTo>
                  <a:lnTo>
                    <a:pt x="953" y="630"/>
                  </a:lnTo>
                  <a:lnTo>
                    <a:pt x="952" y="640"/>
                  </a:lnTo>
                  <a:lnTo>
                    <a:pt x="950" y="648"/>
                  </a:lnTo>
                  <a:lnTo>
                    <a:pt x="949" y="657"/>
                  </a:lnTo>
                  <a:lnTo>
                    <a:pt x="947" y="666"/>
                  </a:lnTo>
                  <a:lnTo>
                    <a:pt x="945" y="675"/>
                  </a:lnTo>
                  <a:lnTo>
                    <a:pt x="943" y="684"/>
                  </a:lnTo>
                  <a:lnTo>
                    <a:pt x="941" y="692"/>
                  </a:lnTo>
                  <a:lnTo>
                    <a:pt x="938" y="700"/>
                  </a:lnTo>
                  <a:lnTo>
                    <a:pt x="936" y="709"/>
                  </a:lnTo>
                  <a:lnTo>
                    <a:pt x="933" y="717"/>
                  </a:lnTo>
                  <a:lnTo>
                    <a:pt x="929" y="726"/>
                  </a:lnTo>
                  <a:lnTo>
                    <a:pt x="926" y="734"/>
                  </a:lnTo>
                  <a:lnTo>
                    <a:pt x="923" y="742"/>
                  </a:lnTo>
                  <a:lnTo>
                    <a:pt x="919" y="750"/>
                  </a:lnTo>
                  <a:lnTo>
                    <a:pt x="915" y="758"/>
                  </a:lnTo>
                  <a:lnTo>
                    <a:pt x="911" y="765"/>
                  </a:lnTo>
                  <a:lnTo>
                    <a:pt x="906" y="773"/>
                  </a:lnTo>
                  <a:lnTo>
                    <a:pt x="902" y="780"/>
                  </a:lnTo>
                  <a:lnTo>
                    <a:pt x="897" y="788"/>
                  </a:lnTo>
                  <a:lnTo>
                    <a:pt x="893" y="795"/>
                  </a:lnTo>
                  <a:lnTo>
                    <a:pt x="888" y="802"/>
                  </a:lnTo>
                  <a:lnTo>
                    <a:pt x="883" y="809"/>
                  </a:lnTo>
                  <a:lnTo>
                    <a:pt x="877" y="816"/>
                  </a:lnTo>
                  <a:lnTo>
                    <a:pt x="872" y="823"/>
                  </a:lnTo>
                  <a:lnTo>
                    <a:pt x="866" y="830"/>
                  </a:lnTo>
                  <a:lnTo>
                    <a:pt x="861" y="836"/>
                  </a:lnTo>
                  <a:lnTo>
                    <a:pt x="855" y="843"/>
                  </a:lnTo>
                  <a:lnTo>
                    <a:pt x="849" y="848"/>
                  </a:lnTo>
                  <a:lnTo>
                    <a:pt x="841" y="856"/>
                  </a:lnTo>
                  <a:lnTo>
                    <a:pt x="832" y="864"/>
                  </a:lnTo>
                  <a:lnTo>
                    <a:pt x="823" y="872"/>
                  </a:lnTo>
                  <a:lnTo>
                    <a:pt x="814" y="879"/>
                  </a:lnTo>
                  <a:lnTo>
                    <a:pt x="805" y="886"/>
                  </a:lnTo>
                  <a:lnTo>
                    <a:pt x="796" y="892"/>
                  </a:lnTo>
                  <a:lnTo>
                    <a:pt x="786" y="899"/>
                  </a:lnTo>
                  <a:lnTo>
                    <a:pt x="777" y="904"/>
                  </a:lnTo>
                  <a:lnTo>
                    <a:pt x="766" y="910"/>
                  </a:lnTo>
                  <a:lnTo>
                    <a:pt x="756" y="916"/>
                  </a:lnTo>
                  <a:lnTo>
                    <a:pt x="745" y="921"/>
                  </a:lnTo>
                  <a:lnTo>
                    <a:pt x="735" y="925"/>
                  </a:lnTo>
                  <a:lnTo>
                    <a:pt x="725" y="930"/>
                  </a:lnTo>
                  <a:lnTo>
                    <a:pt x="713" y="934"/>
                  </a:lnTo>
                  <a:lnTo>
                    <a:pt x="702" y="938"/>
                  </a:lnTo>
                  <a:lnTo>
                    <a:pt x="691" y="941"/>
                  </a:lnTo>
                  <a:lnTo>
                    <a:pt x="699" y="952"/>
                  </a:lnTo>
                  <a:lnTo>
                    <a:pt x="710" y="949"/>
                  </a:lnTo>
                  <a:lnTo>
                    <a:pt x="721" y="945"/>
                  </a:lnTo>
                  <a:lnTo>
                    <a:pt x="733" y="941"/>
                  </a:lnTo>
                  <a:lnTo>
                    <a:pt x="743" y="936"/>
                  </a:lnTo>
                  <a:lnTo>
                    <a:pt x="754" y="932"/>
                  </a:lnTo>
                  <a:lnTo>
                    <a:pt x="765" y="927"/>
                  </a:lnTo>
                  <a:lnTo>
                    <a:pt x="775" y="921"/>
                  </a:lnTo>
                  <a:lnTo>
                    <a:pt x="785" y="915"/>
                  </a:lnTo>
                  <a:lnTo>
                    <a:pt x="795" y="909"/>
                  </a:lnTo>
                  <a:lnTo>
                    <a:pt x="805" y="903"/>
                  </a:lnTo>
                  <a:lnTo>
                    <a:pt x="814" y="896"/>
                  </a:lnTo>
                  <a:lnTo>
                    <a:pt x="823" y="888"/>
                  </a:lnTo>
                  <a:lnTo>
                    <a:pt x="833" y="881"/>
                  </a:lnTo>
                  <a:lnTo>
                    <a:pt x="841" y="874"/>
                  </a:lnTo>
                  <a:lnTo>
                    <a:pt x="850" y="866"/>
                  </a:lnTo>
                  <a:lnTo>
                    <a:pt x="858" y="858"/>
                  </a:lnTo>
                  <a:lnTo>
                    <a:pt x="865" y="852"/>
                  </a:lnTo>
                  <a:lnTo>
                    <a:pt x="871" y="845"/>
                  </a:lnTo>
                  <a:lnTo>
                    <a:pt x="877" y="838"/>
                  </a:lnTo>
                  <a:lnTo>
                    <a:pt x="882" y="832"/>
                  </a:lnTo>
                  <a:lnTo>
                    <a:pt x="888" y="824"/>
                  </a:lnTo>
                  <a:lnTo>
                    <a:pt x="893" y="817"/>
                  </a:lnTo>
                  <a:lnTo>
                    <a:pt x="898" y="810"/>
                  </a:lnTo>
                  <a:lnTo>
                    <a:pt x="904" y="803"/>
                  </a:lnTo>
                  <a:lnTo>
                    <a:pt x="909" y="795"/>
                  </a:lnTo>
                  <a:lnTo>
                    <a:pt x="913" y="788"/>
                  </a:lnTo>
                  <a:lnTo>
                    <a:pt x="918" y="780"/>
                  </a:lnTo>
                  <a:lnTo>
                    <a:pt x="923" y="772"/>
                  </a:lnTo>
                  <a:lnTo>
                    <a:pt x="927" y="764"/>
                  </a:lnTo>
                  <a:lnTo>
                    <a:pt x="931" y="756"/>
                  </a:lnTo>
                  <a:lnTo>
                    <a:pt x="935" y="748"/>
                  </a:lnTo>
                  <a:lnTo>
                    <a:pt x="938" y="739"/>
                  </a:lnTo>
                  <a:lnTo>
                    <a:pt x="941" y="731"/>
                  </a:lnTo>
                  <a:lnTo>
                    <a:pt x="945" y="722"/>
                  </a:lnTo>
                  <a:lnTo>
                    <a:pt x="948" y="713"/>
                  </a:lnTo>
                  <a:lnTo>
                    <a:pt x="951" y="704"/>
                  </a:lnTo>
                  <a:lnTo>
                    <a:pt x="953" y="696"/>
                  </a:lnTo>
                  <a:lnTo>
                    <a:pt x="956" y="687"/>
                  </a:lnTo>
                  <a:lnTo>
                    <a:pt x="958" y="678"/>
                  </a:lnTo>
                  <a:lnTo>
                    <a:pt x="960" y="669"/>
                  </a:lnTo>
                  <a:lnTo>
                    <a:pt x="961" y="660"/>
                  </a:lnTo>
                  <a:lnTo>
                    <a:pt x="964" y="650"/>
                  </a:lnTo>
                  <a:lnTo>
                    <a:pt x="965" y="641"/>
                  </a:lnTo>
                  <a:lnTo>
                    <a:pt x="965" y="632"/>
                  </a:lnTo>
                  <a:lnTo>
                    <a:pt x="967" y="622"/>
                  </a:lnTo>
                  <a:lnTo>
                    <a:pt x="967" y="612"/>
                  </a:lnTo>
                  <a:lnTo>
                    <a:pt x="968" y="603"/>
                  </a:lnTo>
                  <a:lnTo>
                    <a:pt x="968" y="593"/>
                  </a:lnTo>
                  <a:lnTo>
                    <a:pt x="968" y="593"/>
                  </a:lnTo>
                  <a:lnTo>
                    <a:pt x="968" y="593"/>
                  </a:lnTo>
                  <a:lnTo>
                    <a:pt x="968" y="593"/>
                  </a:lnTo>
                  <a:lnTo>
                    <a:pt x="968" y="593"/>
                  </a:lnTo>
                  <a:lnTo>
                    <a:pt x="968" y="584"/>
                  </a:lnTo>
                  <a:lnTo>
                    <a:pt x="967" y="574"/>
                  </a:lnTo>
                  <a:lnTo>
                    <a:pt x="967" y="564"/>
                  </a:lnTo>
                  <a:lnTo>
                    <a:pt x="965" y="555"/>
                  </a:lnTo>
                  <a:lnTo>
                    <a:pt x="965" y="546"/>
                  </a:lnTo>
                  <a:lnTo>
                    <a:pt x="964" y="536"/>
                  </a:lnTo>
                  <a:lnTo>
                    <a:pt x="961" y="527"/>
                  </a:lnTo>
                  <a:lnTo>
                    <a:pt x="960" y="518"/>
                  </a:lnTo>
                  <a:lnTo>
                    <a:pt x="958" y="509"/>
                  </a:lnTo>
                  <a:lnTo>
                    <a:pt x="956" y="500"/>
                  </a:lnTo>
                  <a:lnTo>
                    <a:pt x="953" y="491"/>
                  </a:lnTo>
                  <a:lnTo>
                    <a:pt x="951" y="482"/>
                  </a:lnTo>
                  <a:lnTo>
                    <a:pt x="948" y="473"/>
                  </a:lnTo>
                  <a:lnTo>
                    <a:pt x="945" y="464"/>
                  </a:lnTo>
                  <a:lnTo>
                    <a:pt x="941" y="456"/>
                  </a:lnTo>
                  <a:lnTo>
                    <a:pt x="938" y="448"/>
                  </a:lnTo>
                  <a:lnTo>
                    <a:pt x="935" y="439"/>
                  </a:lnTo>
                  <a:lnTo>
                    <a:pt x="931" y="431"/>
                  </a:lnTo>
                  <a:lnTo>
                    <a:pt x="927" y="423"/>
                  </a:lnTo>
                  <a:lnTo>
                    <a:pt x="923" y="415"/>
                  </a:lnTo>
                  <a:lnTo>
                    <a:pt x="918" y="407"/>
                  </a:lnTo>
                  <a:lnTo>
                    <a:pt x="913" y="399"/>
                  </a:lnTo>
                  <a:lnTo>
                    <a:pt x="909" y="391"/>
                  </a:lnTo>
                  <a:lnTo>
                    <a:pt x="904" y="383"/>
                  </a:lnTo>
                  <a:lnTo>
                    <a:pt x="898" y="376"/>
                  </a:lnTo>
                  <a:lnTo>
                    <a:pt x="893" y="369"/>
                  </a:lnTo>
                  <a:lnTo>
                    <a:pt x="888" y="362"/>
                  </a:lnTo>
                  <a:lnTo>
                    <a:pt x="882" y="355"/>
                  </a:lnTo>
                  <a:lnTo>
                    <a:pt x="877" y="348"/>
                  </a:lnTo>
                  <a:lnTo>
                    <a:pt x="871" y="342"/>
                  </a:lnTo>
                  <a:lnTo>
                    <a:pt x="865" y="335"/>
                  </a:lnTo>
                  <a:lnTo>
                    <a:pt x="858" y="328"/>
                  </a:lnTo>
                  <a:lnTo>
                    <a:pt x="852" y="322"/>
                  </a:lnTo>
                  <a:lnTo>
                    <a:pt x="845" y="316"/>
                  </a:lnTo>
                  <a:lnTo>
                    <a:pt x="838" y="310"/>
                  </a:lnTo>
                  <a:lnTo>
                    <a:pt x="832" y="304"/>
                  </a:lnTo>
                  <a:lnTo>
                    <a:pt x="825" y="299"/>
                  </a:lnTo>
                  <a:lnTo>
                    <a:pt x="817" y="293"/>
                  </a:lnTo>
                  <a:lnTo>
                    <a:pt x="810" y="288"/>
                  </a:lnTo>
                  <a:lnTo>
                    <a:pt x="803" y="283"/>
                  </a:lnTo>
                  <a:lnTo>
                    <a:pt x="795" y="278"/>
                  </a:lnTo>
                  <a:lnTo>
                    <a:pt x="787" y="273"/>
                  </a:lnTo>
                  <a:lnTo>
                    <a:pt x="780" y="268"/>
                  </a:lnTo>
                  <a:lnTo>
                    <a:pt x="772" y="264"/>
                  </a:lnTo>
                  <a:lnTo>
                    <a:pt x="764" y="259"/>
                  </a:lnTo>
                  <a:lnTo>
                    <a:pt x="756" y="255"/>
                  </a:lnTo>
                  <a:lnTo>
                    <a:pt x="748" y="251"/>
                  </a:lnTo>
                  <a:lnTo>
                    <a:pt x="739" y="248"/>
                  </a:lnTo>
                  <a:lnTo>
                    <a:pt x="731" y="245"/>
                  </a:lnTo>
                  <a:lnTo>
                    <a:pt x="722" y="242"/>
                  </a:lnTo>
                  <a:lnTo>
                    <a:pt x="713" y="239"/>
                  </a:lnTo>
                  <a:lnTo>
                    <a:pt x="705" y="235"/>
                  </a:lnTo>
                  <a:lnTo>
                    <a:pt x="696" y="233"/>
                  </a:lnTo>
                  <a:lnTo>
                    <a:pt x="687" y="231"/>
                  </a:lnTo>
                  <a:lnTo>
                    <a:pt x="678" y="228"/>
                  </a:lnTo>
                  <a:lnTo>
                    <a:pt x="669" y="227"/>
                  </a:lnTo>
                  <a:lnTo>
                    <a:pt x="660" y="225"/>
                  </a:lnTo>
                  <a:lnTo>
                    <a:pt x="650" y="223"/>
                  </a:lnTo>
                  <a:lnTo>
                    <a:pt x="641" y="222"/>
                  </a:lnTo>
                  <a:lnTo>
                    <a:pt x="632" y="221"/>
                  </a:lnTo>
                  <a:lnTo>
                    <a:pt x="622" y="220"/>
                  </a:lnTo>
                  <a:lnTo>
                    <a:pt x="613" y="219"/>
                  </a:lnTo>
                  <a:lnTo>
                    <a:pt x="603" y="219"/>
                  </a:lnTo>
                  <a:lnTo>
                    <a:pt x="593" y="219"/>
                  </a:lnTo>
                  <a:lnTo>
                    <a:pt x="593" y="219"/>
                  </a:lnTo>
                  <a:lnTo>
                    <a:pt x="593" y="219"/>
                  </a:lnTo>
                  <a:lnTo>
                    <a:pt x="593" y="219"/>
                  </a:lnTo>
                  <a:close/>
                  <a:moveTo>
                    <a:pt x="593" y="14"/>
                  </a:moveTo>
                  <a:lnTo>
                    <a:pt x="593" y="14"/>
                  </a:lnTo>
                  <a:lnTo>
                    <a:pt x="593" y="14"/>
                  </a:lnTo>
                  <a:lnTo>
                    <a:pt x="593" y="14"/>
                  </a:lnTo>
                  <a:lnTo>
                    <a:pt x="593" y="14"/>
                  </a:lnTo>
                  <a:lnTo>
                    <a:pt x="578" y="14"/>
                  </a:lnTo>
                  <a:lnTo>
                    <a:pt x="564" y="15"/>
                  </a:lnTo>
                  <a:lnTo>
                    <a:pt x="548" y="15"/>
                  </a:lnTo>
                  <a:lnTo>
                    <a:pt x="534" y="16"/>
                  </a:lnTo>
                  <a:lnTo>
                    <a:pt x="520" y="19"/>
                  </a:lnTo>
                  <a:lnTo>
                    <a:pt x="505" y="20"/>
                  </a:lnTo>
                  <a:lnTo>
                    <a:pt x="491" y="23"/>
                  </a:lnTo>
                  <a:lnTo>
                    <a:pt x="476" y="26"/>
                  </a:lnTo>
                  <a:lnTo>
                    <a:pt x="463" y="28"/>
                  </a:lnTo>
                  <a:lnTo>
                    <a:pt x="448" y="32"/>
                  </a:lnTo>
                  <a:lnTo>
                    <a:pt x="435" y="35"/>
                  </a:lnTo>
                  <a:lnTo>
                    <a:pt x="421" y="40"/>
                  </a:lnTo>
                  <a:lnTo>
                    <a:pt x="408" y="44"/>
                  </a:lnTo>
                  <a:lnTo>
                    <a:pt x="394" y="49"/>
                  </a:lnTo>
                  <a:lnTo>
                    <a:pt x="381" y="54"/>
                  </a:lnTo>
                  <a:lnTo>
                    <a:pt x="368" y="59"/>
                  </a:lnTo>
                  <a:lnTo>
                    <a:pt x="355" y="65"/>
                  </a:lnTo>
                  <a:lnTo>
                    <a:pt x="342" y="71"/>
                  </a:lnTo>
                  <a:lnTo>
                    <a:pt x="329" y="77"/>
                  </a:lnTo>
                  <a:lnTo>
                    <a:pt x="317" y="83"/>
                  </a:lnTo>
                  <a:lnTo>
                    <a:pt x="305" y="91"/>
                  </a:lnTo>
                  <a:lnTo>
                    <a:pt x="292" y="98"/>
                  </a:lnTo>
                  <a:lnTo>
                    <a:pt x="281" y="105"/>
                  </a:lnTo>
                  <a:lnTo>
                    <a:pt x="269" y="113"/>
                  </a:lnTo>
                  <a:lnTo>
                    <a:pt x="258" y="120"/>
                  </a:lnTo>
                  <a:lnTo>
                    <a:pt x="247" y="129"/>
                  </a:lnTo>
                  <a:lnTo>
                    <a:pt x="236" y="137"/>
                  </a:lnTo>
                  <a:lnTo>
                    <a:pt x="224" y="146"/>
                  </a:lnTo>
                  <a:lnTo>
                    <a:pt x="214" y="155"/>
                  </a:lnTo>
                  <a:lnTo>
                    <a:pt x="203" y="164"/>
                  </a:lnTo>
                  <a:lnTo>
                    <a:pt x="193" y="174"/>
                  </a:lnTo>
                  <a:lnTo>
                    <a:pt x="183" y="183"/>
                  </a:lnTo>
                  <a:lnTo>
                    <a:pt x="174" y="194"/>
                  </a:lnTo>
                  <a:lnTo>
                    <a:pt x="164" y="203"/>
                  </a:lnTo>
                  <a:lnTo>
                    <a:pt x="155" y="214"/>
                  </a:lnTo>
                  <a:lnTo>
                    <a:pt x="146" y="224"/>
                  </a:lnTo>
                  <a:lnTo>
                    <a:pt x="137" y="235"/>
                  </a:lnTo>
                  <a:lnTo>
                    <a:pt x="129" y="247"/>
                  </a:lnTo>
                  <a:lnTo>
                    <a:pt x="120" y="258"/>
                  </a:lnTo>
                  <a:lnTo>
                    <a:pt x="112" y="269"/>
                  </a:lnTo>
                  <a:lnTo>
                    <a:pt x="105" y="281"/>
                  </a:lnTo>
                  <a:lnTo>
                    <a:pt x="98" y="292"/>
                  </a:lnTo>
                  <a:lnTo>
                    <a:pt x="91" y="305"/>
                  </a:lnTo>
                  <a:lnTo>
                    <a:pt x="83" y="317"/>
                  </a:lnTo>
                  <a:lnTo>
                    <a:pt x="77" y="330"/>
                  </a:lnTo>
                  <a:lnTo>
                    <a:pt x="71" y="342"/>
                  </a:lnTo>
                  <a:lnTo>
                    <a:pt x="65" y="355"/>
                  </a:lnTo>
                  <a:lnTo>
                    <a:pt x="59" y="367"/>
                  </a:lnTo>
                  <a:lnTo>
                    <a:pt x="54" y="381"/>
                  </a:lnTo>
                  <a:lnTo>
                    <a:pt x="49" y="394"/>
                  </a:lnTo>
                  <a:lnTo>
                    <a:pt x="44" y="408"/>
                  </a:lnTo>
                  <a:lnTo>
                    <a:pt x="39" y="421"/>
                  </a:lnTo>
                  <a:lnTo>
                    <a:pt x="35" y="435"/>
                  </a:lnTo>
                  <a:lnTo>
                    <a:pt x="32" y="448"/>
                  </a:lnTo>
                  <a:lnTo>
                    <a:pt x="28" y="463"/>
                  </a:lnTo>
                  <a:lnTo>
                    <a:pt x="25" y="476"/>
                  </a:lnTo>
                  <a:lnTo>
                    <a:pt x="23" y="491"/>
                  </a:lnTo>
                  <a:lnTo>
                    <a:pt x="20" y="505"/>
                  </a:lnTo>
                  <a:lnTo>
                    <a:pt x="18" y="520"/>
                  </a:lnTo>
                  <a:lnTo>
                    <a:pt x="16" y="534"/>
                  </a:lnTo>
                  <a:lnTo>
                    <a:pt x="15" y="548"/>
                  </a:lnTo>
                  <a:lnTo>
                    <a:pt x="15" y="564"/>
                  </a:lnTo>
                  <a:lnTo>
                    <a:pt x="14" y="578"/>
                  </a:lnTo>
                  <a:lnTo>
                    <a:pt x="14" y="593"/>
                  </a:lnTo>
                  <a:lnTo>
                    <a:pt x="14" y="593"/>
                  </a:lnTo>
                  <a:lnTo>
                    <a:pt x="14" y="593"/>
                  </a:lnTo>
                  <a:lnTo>
                    <a:pt x="14" y="593"/>
                  </a:lnTo>
                  <a:lnTo>
                    <a:pt x="14" y="593"/>
                  </a:lnTo>
                  <a:lnTo>
                    <a:pt x="14" y="608"/>
                  </a:lnTo>
                  <a:lnTo>
                    <a:pt x="15" y="623"/>
                  </a:lnTo>
                  <a:lnTo>
                    <a:pt x="15" y="638"/>
                  </a:lnTo>
                  <a:lnTo>
                    <a:pt x="16" y="652"/>
                  </a:lnTo>
                  <a:lnTo>
                    <a:pt x="18" y="667"/>
                  </a:lnTo>
                  <a:lnTo>
                    <a:pt x="20" y="682"/>
                  </a:lnTo>
                  <a:lnTo>
                    <a:pt x="23" y="696"/>
                  </a:lnTo>
                  <a:lnTo>
                    <a:pt x="25" y="710"/>
                  </a:lnTo>
                  <a:lnTo>
                    <a:pt x="28" y="724"/>
                  </a:lnTo>
                  <a:lnTo>
                    <a:pt x="32" y="738"/>
                  </a:lnTo>
                  <a:lnTo>
                    <a:pt x="35" y="752"/>
                  </a:lnTo>
                  <a:lnTo>
                    <a:pt x="40" y="765"/>
                  </a:lnTo>
                  <a:lnTo>
                    <a:pt x="44" y="779"/>
                  </a:lnTo>
                  <a:lnTo>
                    <a:pt x="49" y="792"/>
                  </a:lnTo>
                  <a:lnTo>
                    <a:pt x="54" y="806"/>
                  </a:lnTo>
                  <a:lnTo>
                    <a:pt x="59" y="819"/>
                  </a:lnTo>
                  <a:lnTo>
                    <a:pt x="65" y="832"/>
                  </a:lnTo>
                  <a:lnTo>
                    <a:pt x="71" y="844"/>
                  </a:lnTo>
                  <a:lnTo>
                    <a:pt x="77" y="857"/>
                  </a:lnTo>
                  <a:lnTo>
                    <a:pt x="83" y="869"/>
                  </a:lnTo>
                  <a:lnTo>
                    <a:pt x="91" y="882"/>
                  </a:lnTo>
                  <a:lnTo>
                    <a:pt x="98" y="894"/>
                  </a:lnTo>
                  <a:lnTo>
                    <a:pt x="105" y="906"/>
                  </a:lnTo>
                  <a:lnTo>
                    <a:pt x="112" y="917"/>
                  </a:lnTo>
                  <a:lnTo>
                    <a:pt x="120" y="928"/>
                  </a:lnTo>
                  <a:lnTo>
                    <a:pt x="129" y="940"/>
                  </a:lnTo>
                  <a:lnTo>
                    <a:pt x="137" y="951"/>
                  </a:lnTo>
                  <a:lnTo>
                    <a:pt x="146" y="962"/>
                  </a:lnTo>
                  <a:lnTo>
                    <a:pt x="155" y="972"/>
                  </a:lnTo>
                  <a:lnTo>
                    <a:pt x="164" y="983"/>
                  </a:lnTo>
                  <a:lnTo>
                    <a:pt x="174" y="993"/>
                  </a:lnTo>
                  <a:lnTo>
                    <a:pt x="183" y="1003"/>
                  </a:lnTo>
                  <a:lnTo>
                    <a:pt x="193" y="1012"/>
                  </a:lnTo>
                  <a:lnTo>
                    <a:pt x="203" y="1022"/>
                  </a:lnTo>
                  <a:lnTo>
                    <a:pt x="214" y="1032"/>
                  </a:lnTo>
                  <a:lnTo>
                    <a:pt x="224" y="1040"/>
                  </a:lnTo>
                  <a:lnTo>
                    <a:pt x="236" y="1049"/>
                  </a:lnTo>
                  <a:lnTo>
                    <a:pt x="247" y="1058"/>
                  </a:lnTo>
                  <a:lnTo>
                    <a:pt x="258" y="1066"/>
                  </a:lnTo>
                  <a:lnTo>
                    <a:pt x="269" y="1074"/>
                  </a:lnTo>
                  <a:lnTo>
                    <a:pt x="281" y="1081"/>
                  </a:lnTo>
                  <a:lnTo>
                    <a:pt x="292" y="1089"/>
                  </a:lnTo>
                  <a:lnTo>
                    <a:pt x="305" y="1096"/>
                  </a:lnTo>
                  <a:lnTo>
                    <a:pt x="317" y="1103"/>
                  </a:lnTo>
                  <a:lnTo>
                    <a:pt x="329" y="1109"/>
                  </a:lnTo>
                  <a:lnTo>
                    <a:pt x="342" y="1116"/>
                  </a:lnTo>
                  <a:lnTo>
                    <a:pt x="355" y="1121"/>
                  </a:lnTo>
                  <a:lnTo>
                    <a:pt x="368" y="1127"/>
                  </a:lnTo>
                  <a:lnTo>
                    <a:pt x="381" y="1133"/>
                  </a:lnTo>
                  <a:lnTo>
                    <a:pt x="394" y="1138"/>
                  </a:lnTo>
                  <a:lnTo>
                    <a:pt x="408" y="1142"/>
                  </a:lnTo>
                  <a:lnTo>
                    <a:pt x="421" y="1147"/>
                  </a:lnTo>
                  <a:lnTo>
                    <a:pt x="435" y="1151"/>
                  </a:lnTo>
                  <a:lnTo>
                    <a:pt x="448" y="1155"/>
                  </a:lnTo>
                  <a:lnTo>
                    <a:pt x="463" y="1158"/>
                  </a:lnTo>
                  <a:lnTo>
                    <a:pt x="476" y="1161"/>
                  </a:lnTo>
                  <a:lnTo>
                    <a:pt x="491" y="1164"/>
                  </a:lnTo>
                  <a:lnTo>
                    <a:pt x="505" y="1166"/>
                  </a:lnTo>
                  <a:lnTo>
                    <a:pt x="520" y="1169"/>
                  </a:lnTo>
                  <a:lnTo>
                    <a:pt x="534" y="1170"/>
                  </a:lnTo>
                  <a:lnTo>
                    <a:pt x="548" y="1171"/>
                  </a:lnTo>
                  <a:lnTo>
                    <a:pt x="564" y="1172"/>
                  </a:lnTo>
                  <a:lnTo>
                    <a:pt x="578" y="1173"/>
                  </a:lnTo>
                  <a:lnTo>
                    <a:pt x="593" y="1173"/>
                  </a:lnTo>
                  <a:lnTo>
                    <a:pt x="593" y="1173"/>
                  </a:lnTo>
                  <a:lnTo>
                    <a:pt x="593" y="1173"/>
                  </a:lnTo>
                  <a:lnTo>
                    <a:pt x="593" y="1173"/>
                  </a:lnTo>
                  <a:lnTo>
                    <a:pt x="593" y="1173"/>
                  </a:lnTo>
                  <a:lnTo>
                    <a:pt x="609" y="1173"/>
                  </a:lnTo>
                  <a:lnTo>
                    <a:pt x="623" y="1172"/>
                  </a:lnTo>
                  <a:lnTo>
                    <a:pt x="638" y="1171"/>
                  </a:lnTo>
                  <a:lnTo>
                    <a:pt x="653" y="1170"/>
                  </a:lnTo>
                  <a:lnTo>
                    <a:pt x="667" y="1169"/>
                  </a:lnTo>
                  <a:lnTo>
                    <a:pt x="681" y="1166"/>
                  </a:lnTo>
                  <a:lnTo>
                    <a:pt x="696" y="1164"/>
                  </a:lnTo>
                  <a:lnTo>
                    <a:pt x="710" y="1161"/>
                  </a:lnTo>
                  <a:lnTo>
                    <a:pt x="725" y="1158"/>
                  </a:lnTo>
                  <a:lnTo>
                    <a:pt x="738" y="1155"/>
                  </a:lnTo>
                  <a:lnTo>
                    <a:pt x="752" y="1151"/>
                  </a:lnTo>
                  <a:lnTo>
                    <a:pt x="765" y="1147"/>
                  </a:lnTo>
                  <a:lnTo>
                    <a:pt x="779" y="1142"/>
                  </a:lnTo>
                  <a:lnTo>
                    <a:pt x="793" y="1138"/>
                  </a:lnTo>
                  <a:lnTo>
                    <a:pt x="806" y="1133"/>
                  </a:lnTo>
                  <a:lnTo>
                    <a:pt x="819" y="1127"/>
                  </a:lnTo>
                  <a:lnTo>
                    <a:pt x="832" y="1121"/>
                  </a:lnTo>
                  <a:lnTo>
                    <a:pt x="845" y="1116"/>
                  </a:lnTo>
                  <a:lnTo>
                    <a:pt x="857" y="1109"/>
                  </a:lnTo>
                  <a:lnTo>
                    <a:pt x="869" y="1103"/>
                  </a:lnTo>
                  <a:lnTo>
                    <a:pt x="882" y="1096"/>
                  </a:lnTo>
                  <a:lnTo>
                    <a:pt x="893" y="1089"/>
                  </a:lnTo>
                  <a:lnTo>
                    <a:pt x="905" y="1081"/>
                  </a:lnTo>
                  <a:lnTo>
                    <a:pt x="917" y="1074"/>
                  </a:lnTo>
                  <a:lnTo>
                    <a:pt x="929" y="1066"/>
                  </a:lnTo>
                  <a:lnTo>
                    <a:pt x="940" y="1058"/>
                  </a:lnTo>
                  <a:lnTo>
                    <a:pt x="951" y="1049"/>
                  </a:lnTo>
                  <a:lnTo>
                    <a:pt x="961" y="1040"/>
                  </a:lnTo>
                  <a:lnTo>
                    <a:pt x="973" y="1032"/>
                  </a:lnTo>
                  <a:lnTo>
                    <a:pt x="983" y="1022"/>
                  </a:lnTo>
                  <a:lnTo>
                    <a:pt x="994" y="1012"/>
                  </a:lnTo>
                  <a:lnTo>
                    <a:pt x="1003" y="1003"/>
                  </a:lnTo>
                  <a:lnTo>
                    <a:pt x="1013" y="993"/>
                  </a:lnTo>
                  <a:lnTo>
                    <a:pt x="1022" y="983"/>
                  </a:lnTo>
                  <a:lnTo>
                    <a:pt x="1032" y="972"/>
                  </a:lnTo>
                  <a:lnTo>
                    <a:pt x="1041" y="962"/>
                  </a:lnTo>
                  <a:lnTo>
                    <a:pt x="1050" y="951"/>
                  </a:lnTo>
                  <a:lnTo>
                    <a:pt x="1058" y="940"/>
                  </a:lnTo>
                  <a:lnTo>
                    <a:pt x="1066" y="928"/>
                  </a:lnTo>
                  <a:lnTo>
                    <a:pt x="1074" y="917"/>
                  </a:lnTo>
                  <a:lnTo>
                    <a:pt x="1082" y="906"/>
                  </a:lnTo>
                  <a:lnTo>
                    <a:pt x="1089" y="894"/>
                  </a:lnTo>
                  <a:lnTo>
                    <a:pt x="1096" y="882"/>
                  </a:lnTo>
                  <a:lnTo>
                    <a:pt x="1103" y="869"/>
                  </a:lnTo>
                  <a:lnTo>
                    <a:pt x="1110" y="857"/>
                  </a:lnTo>
                  <a:lnTo>
                    <a:pt x="1116" y="844"/>
                  </a:lnTo>
                  <a:lnTo>
                    <a:pt x="1122" y="832"/>
                  </a:lnTo>
                  <a:lnTo>
                    <a:pt x="1127" y="819"/>
                  </a:lnTo>
                  <a:lnTo>
                    <a:pt x="1133" y="806"/>
                  </a:lnTo>
                  <a:lnTo>
                    <a:pt x="1138" y="792"/>
                  </a:lnTo>
                  <a:lnTo>
                    <a:pt x="1142" y="779"/>
                  </a:lnTo>
                  <a:lnTo>
                    <a:pt x="1147" y="765"/>
                  </a:lnTo>
                  <a:lnTo>
                    <a:pt x="1151" y="752"/>
                  </a:lnTo>
                  <a:lnTo>
                    <a:pt x="1154" y="738"/>
                  </a:lnTo>
                  <a:lnTo>
                    <a:pt x="1158" y="724"/>
                  </a:lnTo>
                  <a:lnTo>
                    <a:pt x="1162" y="710"/>
                  </a:lnTo>
                  <a:lnTo>
                    <a:pt x="1164" y="696"/>
                  </a:lnTo>
                  <a:lnTo>
                    <a:pt x="1166" y="682"/>
                  </a:lnTo>
                  <a:lnTo>
                    <a:pt x="1168" y="667"/>
                  </a:lnTo>
                  <a:lnTo>
                    <a:pt x="1170" y="652"/>
                  </a:lnTo>
                  <a:lnTo>
                    <a:pt x="1171" y="638"/>
                  </a:lnTo>
                  <a:lnTo>
                    <a:pt x="1172" y="623"/>
                  </a:lnTo>
                  <a:lnTo>
                    <a:pt x="1173" y="608"/>
                  </a:lnTo>
                  <a:lnTo>
                    <a:pt x="1173" y="593"/>
                  </a:lnTo>
                  <a:lnTo>
                    <a:pt x="1173" y="593"/>
                  </a:lnTo>
                  <a:lnTo>
                    <a:pt x="1173" y="593"/>
                  </a:lnTo>
                  <a:lnTo>
                    <a:pt x="1173" y="593"/>
                  </a:lnTo>
                  <a:lnTo>
                    <a:pt x="1173" y="593"/>
                  </a:lnTo>
                  <a:lnTo>
                    <a:pt x="1173" y="578"/>
                  </a:lnTo>
                  <a:lnTo>
                    <a:pt x="1172" y="564"/>
                  </a:lnTo>
                  <a:lnTo>
                    <a:pt x="1171" y="548"/>
                  </a:lnTo>
                  <a:lnTo>
                    <a:pt x="1170" y="534"/>
                  </a:lnTo>
                  <a:lnTo>
                    <a:pt x="1168" y="520"/>
                  </a:lnTo>
                  <a:lnTo>
                    <a:pt x="1166" y="505"/>
                  </a:lnTo>
                  <a:lnTo>
                    <a:pt x="1164" y="491"/>
                  </a:lnTo>
                  <a:lnTo>
                    <a:pt x="1162" y="476"/>
                  </a:lnTo>
                  <a:lnTo>
                    <a:pt x="1158" y="463"/>
                  </a:lnTo>
                  <a:lnTo>
                    <a:pt x="1154" y="448"/>
                  </a:lnTo>
                  <a:lnTo>
                    <a:pt x="1151" y="435"/>
                  </a:lnTo>
                  <a:lnTo>
                    <a:pt x="1147" y="421"/>
                  </a:lnTo>
                  <a:lnTo>
                    <a:pt x="1142" y="408"/>
                  </a:lnTo>
                  <a:lnTo>
                    <a:pt x="1138" y="394"/>
                  </a:lnTo>
                  <a:lnTo>
                    <a:pt x="1133" y="381"/>
                  </a:lnTo>
                  <a:lnTo>
                    <a:pt x="1127" y="367"/>
                  </a:lnTo>
                  <a:lnTo>
                    <a:pt x="1122" y="355"/>
                  </a:lnTo>
                  <a:lnTo>
                    <a:pt x="1116" y="342"/>
                  </a:lnTo>
                  <a:lnTo>
                    <a:pt x="1110" y="330"/>
                  </a:lnTo>
                  <a:lnTo>
                    <a:pt x="1103" y="317"/>
                  </a:lnTo>
                  <a:lnTo>
                    <a:pt x="1096" y="305"/>
                  </a:lnTo>
                  <a:lnTo>
                    <a:pt x="1089" y="292"/>
                  </a:lnTo>
                  <a:lnTo>
                    <a:pt x="1082" y="281"/>
                  </a:lnTo>
                  <a:lnTo>
                    <a:pt x="1074" y="269"/>
                  </a:lnTo>
                  <a:lnTo>
                    <a:pt x="1066" y="258"/>
                  </a:lnTo>
                  <a:lnTo>
                    <a:pt x="1058" y="247"/>
                  </a:lnTo>
                  <a:lnTo>
                    <a:pt x="1050" y="235"/>
                  </a:lnTo>
                  <a:lnTo>
                    <a:pt x="1041" y="224"/>
                  </a:lnTo>
                  <a:lnTo>
                    <a:pt x="1032" y="214"/>
                  </a:lnTo>
                  <a:lnTo>
                    <a:pt x="1022" y="203"/>
                  </a:lnTo>
                  <a:lnTo>
                    <a:pt x="1013" y="194"/>
                  </a:lnTo>
                  <a:lnTo>
                    <a:pt x="1003" y="183"/>
                  </a:lnTo>
                  <a:lnTo>
                    <a:pt x="994" y="174"/>
                  </a:lnTo>
                  <a:lnTo>
                    <a:pt x="983" y="164"/>
                  </a:lnTo>
                  <a:lnTo>
                    <a:pt x="973" y="155"/>
                  </a:lnTo>
                  <a:lnTo>
                    <a:pt x="961" y="146"/>
                  </a:lnTo>
                  <a:lnTo>
                    <a:pt x="951" y="137"/>
                  </a:lnTo>
                  <a:lnTo>
                    <a:pt x="940" y="129"/>
                  </a:lnTo>
                  <a:lnTo>
                    <a:pt x="929" y="120"/>
                  </a:lnTo>
                  <a:lnTo>
                    <a:pt x="917" y="113"/>
                  </a:lnTo>
                  <a:lnTo>
                    <a:pt x="905" y="105"/>
                  </a:lnTo>
                  <a:lnTo>
                    <a:pt x="893" y="98"/>
                  </a:lnTo>
                  <a:lnTo>
                    <a:pt x="882" y="91"/>
                  </a:lnTo>
                  <a:lnTo>
                    <a:pt x="869" y="83"/>
                  </a:lnTo>
                  <a:lnTo>
                    <a:pt x="857" y="77"/>
                  </a:lnTo>
                  <a:lnTo>
                    <a:pt x="845" y="71"/>
                  </a:lnTo>
                  <a:lnTo>
                    <a:pt x="832" y="65"/>
                  </a:lnTo>
                  <a:lnTo>
                    <a:pt x="819" y="59"/>
                  </a:lnTo>
                  <a:lnTo>
                    <a:pt x="806" y="54"/>
                  </a:lnTo>
                  <a:lnTo>
                    <a:pt x="793" y="49"/>
                  </a:lnTo>
                  <a:lnTo>
                    <a:pt x="779" y="44"/>
                  </a:lnTo>
                  <a:lnTo>
                    <a:pt x="765" y="40"/>
                  </a:lnTo>
                  <a:lnTo>
                    <a:pt x="752" y="35"/>
                  </a:lnTo>
                  <a:lnTo>
                    <a:pt x="738" y="32"/>
                  </a:lnTo>
                  <a:lnTo>
                    <a:pt x="725" y="28"/>
                  </a:lnTo>
                  <a:lnTo>
                    <a:pt x="710" y="26"/>
                  </a:lnTo>
                  <a:lnTo>
                    <a:pt x="696" y="23"/>
                  </a:lnTo>
                  <a:lnTo>
                    <a:pt x="681" y="20"/>
                  </a:lnTo>
                  <a:lnTo>
                    <a:pt x="667" y="19"/>
                  </a:lnTo>
                  <a:lnTo>
                    <a:pt x="653" y="16"/>
                  </a:lnTo>
                  <a:lnTo>
                    <a:pt x="638" y="15"/>
                  </a:lnTo>
                  <a:lnTo>
                    <a:pt x="623" y="15"/>
                  </a:lnTo>
                  <a:lnTo>
                    <a:pt x="609" y="14"/>
                  </a:lnTo>
                  <a:lnTo>
                    <a:pt x="59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îṥľîḋè"/>
            <p:cNvSpPr/>
            <p:nvPr/>
          </p:nvSpPr>
          <p:spPr bwMode="auto">
            <a:xfrm>
              <a:off x="2636838" y="3000376"/>
              <a:ext cx="433388" cy="309563"/>
            </a:xfrm>
            <a:custGeom>
              <a:avLst/>
              <a:gdLst>
                <a:gd name="T0" fmla="*/ 121 w 273"/>
                <a:gd name="T1" fmla="*/ 190 h 195"/>
                <a:gd name="T2" fmla="*/ 157 w 273"/>
                <a:gd name="T3" fmla="*/ 186 h 195"/>
                <a:gd name="T4" fmla="*/ 184 w 273"/>
                <a:gd name="T5" fmla="*/ 151 h 195"/>
                <a:gd name="T6" fmla="*/ 206 w 273"/>
                <a:gd name="T7" fmla="*/ 133 h 195"/>
                <a:gd name="T8" fmla="*/ 247 w 273"/>
                <a:gd name="T9" fmla="*/ 119 h 195"/>
                <a:gd name="T10" fmla="*/ 273 w 273"/>
                <a:gd name="T11" fmla="*/ 102 h 195"/>
                <a:gd name="T12" fmla="*/ 245 w 273"/>
                <a:gd name="T13" fmla="*/ 71 h 195"/>
                <a:gd name="T14" fmla="*/ 216 w 273"/>
                <a:gd name="T15" fmla="*/ 35 h 195"/>
                <a:gd name="T16" fmla="*/ 207 w 273"/>
                <a:gd name="T17" fmla="*/ 1 h 195"/>
                <a:gd name="T18" fmla="*/ 172 w 273"/>
                <a:gd name="T19" fmla="*/ 9 h 195"/>
                <a:gd name="T20" fmla="*/ 129 w 273"/>
                <a:gd name="T21" fmla="*/ 24 h 195"/>
                <a:gd name="T22" fmla="*/ 76 w 273"/>
                <a:gd name="T23" fmla="*/ 2 h 195"/>
                <a:gd name="T24" fmla="*/ 62 w 273"/>
                <a:gd name="T25" fmla="*/ 6 h 195"/>
                <a:gd name="T26" fmla="*/ 49 w 273"/>
                <a:gd name="T27" fmla="*/ 57 h 195"/>
                <a:gd name="T28" fmla="*/ 15 w 273"/>
                <a:gd name="T29" fmla="*/ 89 h 195"/>
                <a:gd name="T30" fmla="*/ 1 w 273"/>
                <a:gd name="T31" fmla="*/ 108 h 195"/>
                <a:gd name="T32" fmla="*/ 46 w 273"/>
                <a:gd name="T33" fmla="*/ 132 h 195"/>
                <a:gd name="T34" fmla="*/ 76 w 273"/>
                <a:gd name="T35" fmla="*/ 132 h 195"/>
                <a:gd name="T36" fmla="*/ 130 w 273"/>
                <a:gd name="T37" fmla="*/ 100 h 195"/>
                <a:gd name="T38" fmla="*/ 110 w 273"/>
                <a:gd name="T39" fmla="*/ 80 h 195"/>
                <a:gd name="T40" fmla="*/ 105 w 273"/>
                <a:gd name="T41" fmla="*/ 85 h 195"/>
                <a:gd name="T42" fmla="*/ 69 w 273"/>
                <a:gd name="T43" fmla="*/ 56 h 195"/>
                <a:gd name="T44" fmla="*/ 73 w 273"/>
                <a:gd name="T45" fmla="*/ 13 h 195"/>
                <a:gd name="T46" fmla="*/ 119 w 273"/>
                <a:gd name="T47" fmla="*/ 31 h 195"/>
                <a:gd name="T48" fmla="*/ 154 w 273"/>
                <a:gd name="T49" fmla="*/ 31 h 195"/>
                <a:gd name="T50" fmla="*/ 199 w 273"/>
                <a:gd name="T51" fmla="*/ 13 h 195"/>
                <a:gd name="T52" fmla="*/ 205 w 273"/>
                <a:gd name="T53" fmla="*/ 56 h 195"/>
                <a:gd name="T54" fmla="*/ 168 w 273"/>
                <a:gd name="T55" fmla="*/ 85 h 195"/>
                <a:gd name="T56" fmla="*/ 163 w 273"/>
                <a:gd name="T57" fmla="*/ 80 h 195"/>
                <a:gd name="T58" fmla="*/ 142 w 273"/>
                <a:gd name="T59" fmla="*/ 100 h 195"/>
                <a:gd name="T60" fmla="*/ 145 w 273"/>
                <a:gd name="T61" fmla="*/ 54 h 195"/>
                <a:gd name="T62" fmla="*/ 130 w 273"/>
                <a:gd name="T63" fmla="*/ 61 h 195"/>
                <a:gd name="T64" fmla="*/ 137 w 273"/>
                <a:gd name="T65" fmla="*/ 45 h 195"/>
                <a:gd name="T66" fmla="*/ 113 w 273"/>
                <a:gd name="T67" fmla="*/ 164 h 195"/>
                <a:gd name="T68" fmla="*/ 141 w 273"/>
                <a:gd name="T69" fmla="*/ 173 h 195"/>
                <a:gd name="T70" fmla="*/ 151 w 273"/>
                <a:gd name="T71" fmla="*/ 177 h 195"/>
                <a:gd name="T72" fmla="*/ 121 w 273"/>
                <a:gd name="T73" fmla="*/ 150 h 195"/>
                <a:gd name="T74" fmla="*/ 89 w 273"/>
                <a:gd name="T75" fmla="*/ 134 h 195"/>
                <a:gd name="T76" fmla="*/ 95 w 273"/>
                <a:gd name="T77" fmla="*/ 108 h 195"/>
                <a:gd name="T78" fmla="*/ 133 w 273"/>
                <a:gd name="T79" fmla="*/ 115 h 195"/>
                <a:gd name="T80" fmla="*/ 157 w 273"/>
                <a:gd name="T81" fmla="*/ 105 h 195"/>
                <a:gd name="T82" fmla="*/ 183 w 273"/>
                <a:gd name="T83" fmla="*/ 114 h 195"/>
                <a:gd name="T84" fmla="*/ 177 w 273"/>
                <a:gd name="T85" fmla="*/ 142 h 195"/>
                <a:gd name="T86" fmla="*/ 137 w 273"/>
                <a:gd name="T87" fmla="*/ 164 h 195"/>
                <a:gd name="T88" fmla="*/ 178 w 273"/>
                <a:gd name="T89" fmla="*/ 63 h 195"/>
                <a:gd name="T90" fmla="*/ 161 w 273"/>
                <a:gd name="T91" fmla="*/ 63 h 195"/>
                <a:gd name="T92" fmla="*/ 175 w 273"/>
                <a:gd name="T93" fmla="*/ 96 h 195"/>
                <a:gd name="T94" fmla="*/ 202 w 273"/>
                <a:gd name="T95" fmla="*/ 68 h 195"/>
                <a:gd name="T96" fmla="*/ 236 w 273"/>
                <a:gd name="T97" fmla="*/ 76 h 195"/>
                <a:gd name="T98" fmla="*/ 246 w 273"/>
                <a:gd name="T99" fmla="*/ 107 h 195"/>
                <a:gd name="T100" fmla="*/ 201 w 273"/>
                <a:gd name="T101" fmla="*/ 120 h 195"/>
                <a:gd name="T102" fmla="*/ 178 w 273"/>
                <a:gd name="T103" fmla="*/ 96 h 195"/>
                <a:gd name="T104" fmla="*/ 113 w 273"/>
                <a:gd name="T105" fmla="*/ 62 h 195"/>
                <a:gd name="T106" fmla="*/ 97 w 273"/>
                <a:gd name="T107" fmla="*/ 65 h 195"/>
                <a:gd name="T108" fmla="*/ 104 w 273"/>
                <a:gd name="T109" fmla="*/ 51 h 195"/>
                <a:gd name="T110" fmla="*/ 75 w 273"/>
                <a:gd name="T111" fmla="*/ 120 h 195"/>
                <a:gd name="T112" fmla="*/ 34 w 273"/>
                <a:gd name="T113" fmla="*/ 110 h 195"/>
                <a:gd name="T114" fmla="*/ 34 w 273"/>
                <a:gd name="T115" fmla="*/ 80 h 195"/>
                <a:gd name="T116" fmla="*/ 65 w 273"/>
                <a:gd name="T117" fmla="*/ 67 h 195"/>
                <a:gd name="T118" fmla="*/ 96 w 273"/>
                <a:gd name="T119" fmla="*/ 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 h="195">
                  <a:moveTo>
                    <a:pt x="97" y="154"/>
                  </a:moveTo>
                  <a:lnTo>
                    <a:pt x="98" y="158"/>
                  </a:lnTo>
                  <a:lnTo>
                    <a:pt x="100" y="162"/>
                  </a:lnTo>
                  <a:lnTo>
                    <a:pt x="101" y="166"/>
                  </a:lnTo>
                  <a:lnTo>
                    <a:pt x="103" y="170"/>
                  </a:lnTo>
                  <a:lnTo>
                    <a:pt x="105" y="174"/>
                  </a:lnTo>
                  <a:lnTo>
                    <a:pt x="108" y="177"/>
                  </a:lnTo>
                  <a:lnTo>
                    <a:pt x="111" y="181"/>
                  </a:lnTo>
                  <a:lnTo>
                    <a:pt x="113" y="184"/>
                  </a:lnTo>
                  <a:lnTo>
                    <a:pt x="116" y="186"/>
                  </a:lnTo>
                  <a:lnTo>
                    <a:pt x="119" y="188"/>
                  </a:lnTo>
                  <a:lnTo>
                    <a:pt x="121" y="190"/>
                  </a:lnTo>
                  <a:lnTo>
                    <a:pt x="124" y="191"/>
                  </a:lnTo>
                  <a:lnTo>
                    <a:pt x="126" y="192"/>
                  </a:lnTo>
                  <a:lnTo>
                    <a:pt x="130" y="193"/>
                  </a:lnTo>
                  <a:lnTo>
                    <a:pt x="133" y="194"/>
                  </a:lnTo>
                  <a:lnTo>
                    <a:pt x="137" y="195"/>
                  </a:lnTo>
                  <a:lnTo>
                    <a:pt x="140" y="194"/>
                  </a:lnTo>
                  <a:lnTo>
                    <a:pt x="143" y="193"/>
                  </a:lnTo>
                  <a:lnTo>
                    <a:pt x="146" y="192"/>
                  </a:lnTo>
                  <a:lnTo>
                    <a:pt x="149" y="191"/>
                  </a:lnTo>
                  <a:lnTo>
                    <a:pt x="152" y="190"/>
                  </a:lnTo>
                  <a:lnTo>
                    <a:pt x="154" y="188"/>
                  </a:lnTo>
                  <a:lnTo>
                    <a:pt x="157" y="186"/>
                  </a:lnTo>
                  <a:lnTo>
                    <a:pt x="159" y="184"/>
                  </a:lnTo>
                  <a:lnTo>
                    <a:pt x="162" y="181"/>
                  </a:lnTo>
                  <a:lnTo>
                    <a:pt x="165" y="177"/>
                  </a:lnTo>
                  <a:lnTo>
                    <a:pt x="167" y="174"/>
                  </a:lnTo>
                  <a:lnTo>
                    <a:pt x="170" y="170"/>
                  </a:lnTo>
                  <a:lnTo>
                    <a:pt x="171" y="166"/>
                  </a:lnTo>
                  <a:lnTo>
                    <a:pt x="174" y="162"/>
                  </a:lnTo>
                  <a:lnTo>
                    <a:pt x="175" y="158"/>
                  </a:lnTo>
                  <a:lnTo>
                    <a:pt x="177" y="154"/>
                  </a:lnTo>
                  <a:lnTo>
                    <a:pt x="177" y="154"/>
                  </a:lnTo>
                  <a:lnTo>
                    <a:pt x="180" y="152"/>
                  </a:lnTo>
                  <a:lnTo>
                    <a:pt x="184" y="151"/>
                  </a:lnTo>
                  <a:lnTo>
                    <a:pt x="186" y="149"/>
                  </a:lnTo>
                  <a:lnTo>
                    <a:pt x="190" y="147"/>
                  </a:lnTo>
                  <a:lnTo>
                    <a:pt x="192" y="144"/>
                  </a:lnTo>
                  <a:lnTo>
                    <a:pt x="194" y="140"/>
                  </a:lnTo>
                  <a:lnTo>
                    <a:pt x="196" y="136"/>
                  </a:lnTo>
                  <a:lnTo>
                    <a:pt x="197" y="132"/>
                  </a:lnTo>
                  <a:lnTo>
                    <a:pt x="197" y="132"/>
                  </a:lnTo>
                  <a:lnTo>
                    <a:pt x="198" y="131"/>
                  </a:lnTo>
                  <a:lnTo>
                    <a:pt x="198" y="132"/>
                  </a:lnTo>
                  <a:lnTo>
                    <a:pt x="198" y="132"/>
                  </a:lnTo>
                  <a:lnTo>
                    <a:pt x="202" y="132"/>
                  </a:lnTo>
                  <a:lnTo>
                    <a:pt x="206" y="133"/>
                  </a:lnTo>
                  <a:lnTo>
                    <a:pt x="210" y="134"/>
                  </a:lnTo>
                  <a:lnTo>
                    <a:pt x="215" y="134"/>
                  </a:lnTo>
                  <a:lnTo>
                    <a:pt x="219" y="133"/>
                  </a:lnTo>
                  <a:lnTo>
                    <a:pt x="222" y="132"/>
                  </a:lnTo>
                  <a:lnTo>
                    <a:pt x="225" y="132"/>
                  </a:lnTo>
                  <a:lnTo>
                    <a:pt x="227" y="132"/>
                  </a:lnTo>
                  <a:lnTo>
                    <a:pt x="229" y="131"/>
                  </a:lnTo>
                  <a:lnTo>
                    <a:pt x="231" y="129"/>
                  </a:lnTo>
                  <a:lnTo>
                    <a:pt x="233" y="128"/>
                  </a:lnTo>
                  <a:lnTo>
                    <a:pt x="237" y="124"/>
                  </a:lnTo>
                  <a:lnTo>
                    <a:pt x="242" y="121"/>
                  </a:lnTo>
                  <a:lnTo>
                    <a:pt x="247" y="119"/>
                  </a:lnTo>
                  <a:lnTo>
                    <a:pt x="254" y="116"/>
                  </a:lnTo>
                  <a:lnTo>
                    <a:pt x="260" y="113"/>
                  </a:lnTo>
                  <a:lnTo>
                    <a:pt x="266" y="111"/>
                  </a:lnTo>
                  <a:lnTo>
                    <a:pt x="268" y="110"/>
                  </a:lnTo>
                  <a:lnTo>
                    <a:pt x="270" y="109"/>
                  </a:lnTo>
                  <a:lnTo>
                    <a:pt x="271" y="108"/>
                  </a:lnTo>
                  <a:lnTo>
                    <a:pt x="272" y="107"/>
                  </a:lnTo>
                  <a:lnTo>
                    <a:pt x="273" y="106"/>
                  </a:lnTo>
                  <a:lnTo>
                    <a:pt x="273" y="105"/>
                  </a:lnTo>
                  <a:lnTo>
                    <a:pt x="273" y="104"/>
                  </a:lnTo>
                  <a:lnTo>
                    <a:pt x="273" y="104"/>
                  </a:lnTo>
                  <a:lnTo>
                    <a:pt x="273" y="102"/>
                  </a:lnTo>
                  <a:lnTo>
                    <a:pt x="272" y="101"/>
                  </a:lnTo>
                  <a:lnTo>
                    <a:pt x="271" y="100"/>
                  </a:lnTo>
                  <a:lnTo>
                    <a:pt x="270" y="99"/>
                  </a:lnTo>
                  <a:lnTo>
                    <a:pt x="266" y="96"/>
                  </a:lnTo>
                  <a:lnTo>
                    <a:pt x="261" y="91"/>
                  </a:lnTo>
                  <a:lnTo>
                    <a:pt x="258" y="89"/>
                  </a:lnTo>
                  <a:lnTo>
                    <a:pt x="255" y="86"/>
                  </a:lnTo>
                  <a:lnTo>
                    <a:pt x="253" y="83"/>
                  </a:lnTo>
                  <a:lnTo>
                    <a:pt x="251" y="79"/>
                  </a:lnTo>
                  <a:lnTo>
                    <a:pt x="249" y="76"/>
                  </a:lnTo>
                  <a:lnTo>
                    <a:pt x="247" y="74"/>
                  </a:lnTo>
                  <a:lnTo>
                    <a:pt x="245" y="71"/>
                  </a:lnTo>
                  <a:lnTo>
                    <a:pt x="242" y="67"/>
                  </a:lnTo>
                  <a:lnTo>
                    <a:pt x="238" y="65"/>
                  </a:lnTo>
                  <a:lnTo>
                    <a:pt x="234" y="62"/>
                  </a:lnTo>
                  <a:lnTo>
                    <a:pt x="230" y="59"/>
                  </a:lnTo>
                  <a:lnTo>
                    <a:pt x="227" y="58"/>
                  </a:lnTo>
                  <a:lnTo>
                    <a:pt x="224" y="57"/>
                  </a:lnTo>
                  <a:lnTo>
                    <a:pt x="220" y="56"/>
                  </a:lnTo>
                  <a:lnTo>
                    <a:pt x="220" y="54"/>
                  </a:lnTo>
                  <a:lnTo>
                    <a:pt x="220" y="50"/>
                  </a:lnTo>
                  <a:lnTo>
                    <a:pt x="219" y="46"/>
                  </a:lnTo>
                  <a:lnTo>
                    <a:pt x="219" y="43"/>
                  </a:lnTo>
                  <a:lnTo>
                    <a:pt x="216" y="35"/>
                  </a:lnTo>
                  <a:lnTo>
                    <a:pt x="214" y="27"/>
                  </a:lnTo>
                  <a:lnTo>
                    <a:pt x="212" y="23"/>
                  </a:lnTo>
                  <a:lnTo>
                    <a:pt x="211" y="19"/>
                  </a:lnTo>
                  <a:lnTo>
                    <a:pt x="210" y="13"/>
                  </a:lnTo>
                  <a:lnTo>
                    <a:pt x="210" y="8"/>
                  </a:lnTo>
                  <a:lnTo>
                    <a:pt x="210" y="6"/>
                  </a:lnTo>
                  <a:lnTo>
                    <a:pt x="210" y="4"/>
                  </a:lnTo>
                  <a:lnTo>
                    <a:pt x="210" y="3"/>
                  </a:lnTo>
                  <a:lnTo>
                    <a:pt x="210" y="3"/>
                  </a:lnTo>
                  <a:lnTo>
                    <a:pt x="210" y="2"/>
                  </a:lnTo>
                  <a:lnTo>
                    <a:pt x="209" y="2"/>
                  </a:lnTo>
                  <a:lnTo>
                    <a:pt x="207" y="1"/>
                  </a:lnTo>
                  <a:lnTo>
                    <a:pt x="205" y="0"/>
                  </a:lnTo>
                  <a:lnTo>
                    <a:pt x="203" y="0"/>
                  </a:lnTo>
                  <a:lnTo>
                    <a:pt x="202" y="0"/>
                  </a:lnTo>
                  <a:lnTo>
                    <a:pt x="201" y="0"/>
                  </a:lnTo>
                  <a:lnTo>
                    <a:pt x="200" y="1"/>
                  </a:lnTo>
                  <a:lnTo>
                    <a:pt x="197" y="2"/>
                  </a:lnTo>
                  <a:lnTo>
                    <a:pt x="194" y="3"/>
                  </a:lnTo>
                  <a:lnTo>
                    <a:pt x="190" y="5"/>
                  </a:lnTo>
                  <a:lnTo>
                    <a:pt x="186" y="6"/>
                  </a:lnTo>
                  <a:lnTo>
                    <a:pt x="182" y="7"/>
                  </a:lnTo>
                  <a:lnTo>
                    <a:pt x="177" y="7"/>
                  </a:lnTo>
                  <a:lnTo>
                    <a:pt x="172" y="9"/>
                  </a:lnTo>
                  <a:lnTo>
                    <a:pt x="169" y="11"/>
                  </a:lnTo>
                  <a:lnTo>
                    <a:pt x="164" y="12"/>
                  </a:lnTo>
                  <a:lnTo>
                    <a:pt x="160" y="15"/>
                  </a:lnTo>
                  <a:lnTo>
                    <a:pt x="156" y="17"/>
                  </a:lnTo>
                  <a:lnTo>
                    <a:pt x="152" y="19"/>
                  </a:lnTo>
                  <a:lnTo>
                    <a:pt x="145" y="24"/>
                  </a:lnTo>
                  <a:lnTo>
                    <a:pt x="137" y="30"/>
                  </a:lnTo>
                  <a:lnTo>
                    <a:pt x="137" y="30"/>
                  </a:lnTo>
                  <a:lnTo>
                    <a:pt x="137" y="30"/>
                  </a:lnTo>
                  <a:lnTo>
                    <a:pt x="136" y="30"/>
                  </a:lnTo>
                  <a:lnTo>
                    <a:pt x="136" y="30"/>
                  </a:lnTo>
                  <a:lnTo>
                    <a:pt x="129" y="24"/>
                  </a:lnTo>
                  <a:lnTo>
                    <a:pt x="121" y="19"/>
                  </a:lnTo>
                  <a:lnTo>
                    <a:pt x="117" y="17"/>
                  </a:lnTo>
                  <a:lnTo>
                    <a:pt x="113" y="15"/>
                  </a:lnTo>
                  <a:lnTo>
                    <a:pt x="109" y="12"/>
                  </a:lnTo>
                  <a:lnTo>
                    <a:pt x="105" y="11"/>
                  </a:lnTo>
                  <a:lnTo>
                    <a:pt x="101" y="9"/>
                  </a:lnTo>
                  <a:lnTo>
                    <a:pt x="96" y="7"/>
                  </a:lnTo>
                  <a:lnTo>
                    <a:pt x="91" y="7"/>
                  </a:lnTo>
                  <a:lnTo>
                    <a:pt x="87" y="6"/>
                  </a:lnTo>
                  <a:lnTo>
                    <a:pt x="83" y="5"/>
                  </a:lnTo>
                  <a:lnTo>
                    <a:pt x="80" y="3"/>
                  </a:lnTo>
                  <a:lnTo>
                    <a:pt x="76" y="2"/>
                  </a:lnTo>
                  <a:lnTo>
                    <a:pt x="73" y="1"/>
                  </a:lnTo>
                  <a:lnTo>
                    <a:pt x="72" y="0"/>
                  </a:lnTo>
                  <a:lnTo>
                    <a:pt x="71" y="0"/>
                  </a:lnTo>
                  <a:lnTo>
                    <a:pt x="69" y="0"/>
                  </a:lnTo>
                  <a:lnTo>
                    <a:pt x="69" y="0"/>
                  </a:lnTo>
                  <a:lnTo>
                    <a:pt x="66" y="1"/>
                  </a:lnTo>
                  <a:lnTo>
                    <a:pt x="64" y="2"/>
                  </a:lnTo>
                  <a:lnTo>
                    <a:pt x="64" y="2"/>
                  </a:lnTo>
                  <a:lnTo>
                    <a:pt x="63" y="3"/>
                  </a:lnTo>
                  <a:lnTo>
                    <a:pt x="63" y="3"/>
                  </a:lnTo>
                  <a:lnTo>
                    <a:pt x="63" y="4"/>
                  </a:lnTo>
                  <a:lnTo>
                    <a:pt x="62" y="6"/>
                  </a:lnTo>
                  <a:lnTo>
                    <a:pt x="63" y="8"/>
                  </a:lnTo>
                  <a:lnTo>
                    <a:pt x="62" y="13"/>
                  </a:lnTo>
                  <a:lnTo>
                    <a:pt x="61" y="19"/>
                  </a:lnTo>
                  <a:lnTo>
                    <a:pt x="61" y="23"/>
                  </a:lnTo>
                  <a:lnTo>
                    <a:pt x="60" y="27"/>
                  </a:lnTo>
                  <a:lnTo>
                    <a:pt x="57" y="35"/>
                  </a:lnTo>
                  <a:lnTo>
                    <a:pt x="54" y="43"/>
                  </a:lnTo>
                  <a:lnTo>
                    <a:pt x="53" y="46"/>
                  </a:lnTo>
                  <a:lnTo>
                    <a:pt x="53" y="50"/>
                  </a:lnTo>
                  <a:lnTo>
                    <a:pt x="53" y="54"/>
                  </a:lnTo>
                  <a:lnTo>
                    <a:pt x="53" y="56"/>
                  </a:lnTo>
                  <a:lnTo>
                    <a:pt x="49" y="57"/>
                  </a:lnTo>
                  <a:lnTo>
                    <a:pt x="46" y="58"/>
                  </a:lnTo>
                  <a:lnTo>
                    <a:pt x="43" y="59"/>
                  </a:lnTo>
                  <a:lnTo>
                    <a:pt x="39" y="62"/>
                  </a:lnTo>
                  <a:lnTo>
                    <a:pt x="34" y="65"/>
                  </a:lnTo>
                  <a:lnTo>
                    <a:pt x="31" y="67"/>
                  </a:lnTo>
                  <a:lnTo>
                    <a:pt x="29" y="71"/>
                  </a:lnTo>
                  <a:lnTo>
                    <a:pt x="26" y="74"/>
                  </a:lnTo>
                  <a:lnTo>
                    <a:pt x="24" y="76"/>
                  </a:lnTo>
                  <a:lnTo>
                    <a:pt x="22" y="79"/>
                  </a:lnTo>
                  <a:lnTo>
                    <a:pt x="20" y="83"/>
                  </a:lnTo>
                  <a:lnTo>
                    <a:pt x="17" y="86"/>
                  </a:lnTo>
                  <a:lnTo>
                    <a:pt x="15" y="89"/>
                  </a:lnTo>
                  <a:lnTo>
                    <a:pt x="13" y="91"/>
                  </a:lnTo>
                  <a:lnTo>
                    <a:pt x="7" y="96"/>
                  </a:lnTo>
                  <a:lnTo>
                    <a:pt x="3" y="99"/>
                  </a:lnTo>
                  <a:lnTo>
                    <a:pt x="1" y="100"/>
                  </a:lnTo>
                  <a:lnTo>
                    <a:pt x="1" y="101"/>
                  </a:lnTo>
                  <a:lnTo>
                    <a:pt x="0" y="102"/>
                  </a:lnTo>
                  <a:lnTo>
                    <a:pt x="0" y="104"/>
                  </a:lnTo>
                  <a:lnTo>
                    <a:pt x="0" y="104"/>
                  </a:lnTo>
                  <a:lnTo>
                    <a:pt x="0" y="105"/>
                  </a:lnTo>
                  <a:lnTo>
                    <a:pt x="0" y="106"/>
                  </a:lnTo>
                  <a:lnTo>
                    <a:pt x="1" y="107"/>
                  </a:lnTo>
                  <a:lnTo>
                    <a:pt x="1" y="108"/>
                  </a:lnTo>
                  <a:lnTo>
                    <a:pt x="3" y="109"/>
                  </a:lnTo>
                  <a:lnTo>
                    <a:pt x="5" y="110"/>
                  </a:lnTo>
                  <a:lnTo>
                    <a:pt x="7" y="111"/>
                  </a:lnTo>
                  <a:lnTo>
                    <a:pt x="13" y="113"/>
                  </a:lnTo>
                  <a:lnTo>
                    <a:pt x="20" y="116"/>
                  </a:lnTo>
                  <a:lnTo>
                    <a:pt x="26" y="119"/>
                  </a:lnTo>
                  <a:lnTo>
                    <a:pt x="31" y="121"/>
                  </a:lnTo>
                  <a:lnTo>
                    <a:pt x="36" y="124"/>
                  </a:lnTo>
                  <a:lnTo>
                    <a:pt x="40" y="128"/>
                  </a:lnTo>
                  <a:lnTo>
                    <a:pt x="42" y="129"/>
                  </a:lnTo>
                  <a:lnTo>
                    <a:pt x="44" y="131"/>
                  </a:lnTo>
                  <a:lnTo>
                    <a:pt x="46" y="132"/>
                  </a:lnTo>
                  <a:lnTo>
                    <a:pt x="48" y="132"/>
                  </a:lnTo>
                  <a:lnTo>
                    <a:pt x="50" y="132"/>
                  </a:lnTo>
                  <a:lnTo>
                    <a:pt x="54" y="133"/>
                  </a:lnTo>
                  <a:lnTo>
                    <a:pt x="58" y="134"/>
                  </a:lnTo>
                  <a:lnTo>
                    <a:pt x="62" y="134"/>
                  </a:lnTo>
                  <a:lnTo>
                    <a:pt x="67" y="133"/>
                  </a:lnTo>
                  <a:lnTo>
                    <a:pt x="72" y="132"/>
                  </a:lnTo>
                  <a:lnTo>
                    <a:pt x="74" y="132"/>
                  </a:lnTo>
                  <a:lnTo>
                    <a:pt x="76" y="132"/>
                  </a:lnTo>
                  <a:lnTo>
                    <a:pt x="76" y="131"/>
                  </a:lnTo>
                  <a:lnTo>
                    <a:pt x="76" y="132"/>
                  </a:lnTo>
                  <a:lnTo>
                    <a:pt x="76" y="132"/>
                  </a:lnTo>
                  <a:lnTo>
                    <a:pt x="77" y="136"/>
                  </a:lnTo>
                  <a:lnTo>
                    <a:pt x="79" y="140"/>
                  </a:lnTo>
                  <a:lnTo>
                    <a:pt x="81" y="144"/>
                  </a:lnTo>
                  <a:lnTo>
                    <a:pt x="84" y="147"/>
                  </a:lnTo>
                  <a:lnTo>
                    <a:pt x="86" y="149"/>
                  </a:lnTo>
                  <a:lnTo>
                    <a:pt x="89" y="151"/>
                  </a:lnTo>
                  <a:lnTo>
                    <a:pt x="93" y="152"/>
                  </a:lnTo>
                  <a:lnTo>
                    <a:pt x="97" y="154"/>
                  </a:lnTo>
                  <a:lnTo>
                    <a:pt x="97" y="154"/>
                  </a:lnTo>
                  <a:lnTo>
                    <a:pt x="97" y="154"/>
                  </a:lnTo>
                  <a:close/>
                  <a:moveTo>
                    <a:pt x="130" y="71"/>
                  </a:moveTo>
                  <a:lnTo>
                    <a:pt x="130" y="100"/>
                  </a:lnTo>
                  <a:lnTo>
                    <a:pt x="130" y="100"/>
                  </a:lnTo>
                  <a:lnTo>
                    <a:pt x="129" y="100"/>
                  </a:lnTo>
                  <a:lnTo>
                    <a:pt x="129" y="97"/>
                  </a:lnTo>
                  <a:lnTo>
                    <a:pt x="129" y="95"/>
                  </a:lnTo>
                  <a:lnTo>
                    <a:pt x="127" y="91"/>
                  </a:lnTo>
                  <a:lnTo>
                    <a:pt x="125" y="86"/>
                  </a:lnTo>
                  <a:lnTo>
                    <a:pt x="123" y="80"/>
                  </a:lnTo>
                  <a:lnTo>
                    <a:pt x="120" y="76"/>
                  </a:lnTo>
                  <a:lnTo>
                    <a:pt x="117" y="72"/>
                  </a:lnTo>
                  <a:lnTo>
                    <a:pt x="117" y="71"/>
                  </a:lnTo>
                  <a:lnTo>
                    <a:pt x="108" y="78"/>
                  </a:lnTo>
                  <a:lnTo>
                    <a:pt x="110" y="80"/>
                  </a:lnTo>
                  <a:lnTo>
                    <a:pt x="112" y="84"/>
                  </a:lnTo>
                  <a:lnTo>
                    <a:pt x="114" y="88"/>
                  </a:lnTo>
                  <a:lnTo>
                    <a:pt x="116" y="92"/>
                  </a:lnTo>
                  <a:lnTo>
                    <a:pt x="117" y="93"/>
                  </a:lnTo>
                  <a:lnTo>
                    <a:pt x="117" y="95"/>
                  </a:lnTo>
                  <a:lnTo>
                    <a:pt x="115" y="94"/>
                  </a:lnTo>
                  <a:lnTo>
                    <a:pt x="113" y="93"/>
                  </a:lnTo>
                  <a:lnTo>
                    <a:pt x="110" y="93"/>
                  </a:lnTo>
                  <a:lnTo>
                    <a:pt x="108" y="93"/>
                  </a:lnTo>
                  <a:lnTo>
                    <a:pt x="107" y="91"/>
                  </a:lnTo>
                  <a:lnTo>
                    <a:pt x="106" y="88"/>
                  </a:lnTo>
                  <a:lnTo>
                    <a:pt x="105" y="85"/>
                  </a:lnTo>
                  <a:lnTo>
                    <a:pt x="102" y="80"/>
                  </a:lnTo>
                  <a:lnTo>
                    <a:pt x="101" y="78"/>
                  </a:lnTo>
                  <a:lnTo>
                    <a:pt x="99" y="75"/>
                  </a:lnTo>
                  <a:lnTo>
                    <a:pt x="97" y="71"/>
                  </a:lnTo>
                  <a:lnTo>
                    <a:pt x="94" y="69"/>
                  </a:lnTo>
                  <a:lnTo>
                    <a:pt x="92" y="67"/>
                  </a:lnTo>
                  <a:lnTo>
                    <a:pt x="89" y="64"/>
                  </a:lnTo>
                  <a:lnTo>
                    <a:pt x="85" y="62"/>
                  </a:lnTo>
                  <a:lnTo>
                    <a:pt x="81" y="59"/>
                  </a:lnTo>
                  <a:lnTo>
                    <a:pt x="77" y="58"/>
                  </a:lnTo>
                  <a:lnTo>
                    <a:pt x="73" y="57"/>
                  </a:lnTo>
                  <a:lnTo>
                    <a:pt x="69" y="56"/>
                  </a:lnTo>
                  <a:lnTo>
                    <a:pt x="65" y="56"/>
                  </a:lnTo>
                  <a:lnTo>
                    <a:pt x="65" y="55"/>
                  </a:lnTo>
                  <a:lnTo>
                    <a:pt x="65" y="50"/>
                  </a:lnTo>
                  <a:lnTo>
                    <a:pt x="65" y="45"/>
                  </a:lnTo>
                  <a:lnTo>
                    <a:pt x="67" y="41"/>
                  </a:lnTo>
                  <a:lnTo>
                    <a:pt x="69" y="35"/>
                  </a:lnTo>
                  <a:lnTo>
                    <a:pt x="69" y="32"/>
                  </a:lnTo>
                  <a:lnTo>
                    <a:pt x="71" y="29"/>
                  </a:lnTo>
                  <a:lnTo>
                    <a:pt x="72" y="26"/>
                  </a:lnTo>
                  <a:lnTo>
                    <a:pt x="72" y="23"/>
                  </a:lnTo>
                  <a:lnTo>
                    <a:pt x="73" y="17"/>
                  </a:lnTo>
                  <a:lnTo>
                    <a:pt x="73" y="13"/>
                  </a:lnTo>
                  <a:lnTo>
                    <a:pt x="74" y="13"/>
                  </a:lnTo>
                  <a:lnTo>
                    <a:pt x="77" y="15"/>
                  </a:lnTo>
                  <a:lnTo>
                    <a:pt x="81" y="16"/>
                  </a:lnTo>
                  <a:lnTo>
                    <a:pt x="87" y="17"/>
                  </a:lnTo>
                  <a:lnTo>
                    <a:pt x="95" y="19"/>
                  </a:lnTo>
                  <a:lnTo>
                    <a:pt x="101" y="20"/>
                  </a:lnTo>
                  <a:lnTo>
                    <a:pt x="104" y="22"/>
                  </a:lnTo>
                  <a:lnTo>
                    <a:pt x="106" y="23"/>
                  </a:lnTo>
                  <a:lnTo>
                    <a:pt x="108" y="24"/>
                  </a:lnTo>
                  <a:lnTo>
                    <a:pt x="110" y="25"/>
                  </a:lnTo>
                  <a:lnTo>
                    <a:pt x="115" y="28"/>
                  </a:lnTo>
                  <a:lnTo>
                    <a:pt x="119" y="31"/>
                  </a:lnTo>
                  <a:lnTo>
                    <a:pt x="123" y="35"/>
                  </a:lnTo>
                  <a:lnTo>
                    <a:pt x="128" y="38"/>
                  </a:lnTo>
                  <a:lnTo>
                    <a:pt x="129" y="39"/>
                  </a:lnTo>
                  <a:lnTo>
                    <a:pt x="132" y="40"/>
                  </a:lnTo>
                  <a:lnTo>
                    <a:pt x="134" y="41"/>
                  </a:lnTo>
                  <a:lnTo>
                    <a:pt x="137" y="42"/>
                  </a:lnTo>
                  <a:lnTo>
                    <a:pt x="139" y="41"/>
                  </a:lnTo>
                  <a:lnTo>
                    <a:pt x="141" y="40"/>
                  </a:lnTo>
                  <a:lnTo>
                    <a:pt x="143" y="39"/>
                  </a:lnTo>
                  <a:lnTo>
                    <a:pt x="145" y="38"/>
                  </a:lnTo>
                  <a:lnTo>
                    <a:pt x="150" y="35"/>
                  </a:lnTo>
                  <a:lnTo>
                    <a:pt x="154" y="31"/>
                  </a:lnTo>
                  <a:lnTo>
                    <a:pt x="158" y="28"/>
                  </a:lnTo>
                  <a:lnTo>
                    <a:pt x="162" y="25"/>
                  </a:lnTo>
                  <a:lnTo>
                    <a:pt x="165" y="24"/>
                  </a:lnTo>
                  <a:lnTo>
                    <a:pt x="167" y="23"/>
                  </a:lnTo>
                  <a:lnTo>
                    <a:pt x="170" y="22"/>
                  </a:lnTo>
                  <a:lnTo>
                    <a:pt x="172" y="20"/>
                  </a:lnTo>
                  <a:lnTo>
                    <a:pt x="178" y="19"/>
                  </a:lnTo>
                  <a:lnTo>
                    <a:pt x="186" y="17"/>
                  </a:lnTo>
                  <a:lnTo>
                    <a:pt x="192" y="16"/>
                  </a:lnTo>
                  <a:lnTo>
                    <a:pt x="196" y="15"/>
                  </a:lnTo>
                  <a:lnTo>
                    <a:pt x="199" y="13"/>
                  </a:lnTo>
                  <a:lnTo>
                    <a:pt x="199" y="13"/>
                  </a:lnTo>
                  <a:lnTo>
                    <a:pt x="200" y="17"/>
                  </a:lnTo>
                  <a:lnTo>
                    <a:pt x="201" y="23"/>
                  </a:lnTo>
                  <a:lnTo>
                    <a:pt x="202" y="26"/>
                  </a:lnTo>
                  <a:lnTo>
                    <a:pt x="202" y="29"/>
                  </a:lnTo>
                  <a:lnTo>
                    <a:pt x="203" y="32"/>
                  </a:lnTo>
                  <a:lnTo>
                    <a:pt x="205" y="35"/>
                  </a:lnTo>
                  <a:lnTo>
                    <a:pt x="206" y="41"/>
                  </a:lnTo>
                  <a:lnTo>
                    <a:pt x="208" y="45"/>
                  </a:lnTo>
                  <a:lnTo>
                    <a:pt x="208" y="50"/>
                  </a:lnTo>
                  <a:lnTo>
                    <a:pt x="208" y="55"/>
                  </a:lnTo>
                  <a:lnTo>
                    <a:pt x="208" y="56"/>
                  </a:lnTo>
                  <a:lnTo>
                    <a:pt x="205" y="56"/>
                  </a:lnTo>
                  <a:lnTo>
                    <a:pt x="200" y="57"/>
                  </a:lnTo>
                  <a:lnTo>
                    <a:pt x="196" y="58"/>
                  </a:lnTo>
                  <a:lnTo>
                    <a:pt x="192" y="59"/>
                  </a:lnTo>
                  <a:lnTo>
                    <a:pt x="188" y="62"/>
                  </a:lnTo>
                  <a:lnTo>
                    <a:pt x="184" y="64"/>
                  </a:lnTo>
                  <a:lnTo>
                    <a:pt x="181" y="67"/>
                  </a:lnTo>
                  <a:lnTo>
                    <a:pt x="178" y="69"/>
                  </a:lnTo>
                  <a:lnTo>
                    <a:pt x="176" y="71"/>
                  </a:lnTo>
                  <a:lnTo>
                    <a:pt x="174" y="75"/>
                  </a:lnTo>
                  <a:lnTo>
                    <a:pt x="172" y="78"/>
                  </a:lnTo>
                  <a:lnTo>
                    <a:pt x="170" y="80"/>
                  </a:lnTo>
                  <a:lnTo>
                    <a:pt x="168" y="85"/>
                  </a:lnTo>
                  <a:lnTo>
                    <a:pt x="166" y="88"/>
                  </a:lnTo>
                  <a:lnTo>
                    <a:pt x="166" y="91"/>
                  </a:lnTo>
                  <a:lnTo>
                    <a:pt x="166" y="93"/>
                  </a:lnTo>
                  <a:lnTo>
                    <a:pt x="163" y="93"/>
                  </a:lnTo>
                  <a:lnTo>
                    <a:pt x="161" y="93"/>
                  </a:lnTo>
                  <a:lnTo>
                    <a:pt x="158" y="94"/>
                  </a:lnTo>
                  <a:lnTo>
                    <a:pt x="156" y="95"/>
                  </a:lnTo>
                  <a:lnTo>
                    <a:pt x="156" y="93"/>
                  </a:lnTo>
                  <a:lnTo>
                    <a:pt x="157" y="92"/>
                  </a:lnTo>
                  <a:lnTo>
                    <a:pt x="158" y="88"/>
                  </a:lnTo>
                  <a:lnTo>
                    <a:pt x="161" y="84"/>
                  </a:lnTo>
                  <a:lnTo>
                    <a:pt x="163" y="80"/>
                  </a:lnTo>
                  <a:lnTo>
                    <a:pt x="165" y="78"/>
                  </a:lnTo>
                  <a:lnTo>
                    <a:pt x="156" y="71"/>
                  </a:lnTo>
                  <a:lnTo>
                    <a:pt x="155" y="72"/>
                  </a:lnTo>
                  <a:lnTo>
                    <a:pt x="153" y="76"/>
                  </a:lnTo>
                  <a:lnTo>
                    <a:pt x="150" y="80"/>
                  </a:lnTo>
                  <a:lnTo>
                    <a:pt x="147" y="86"/>
                  </a:lnTo>
                  <a:lnTo>
                    <a:pt x="145" y="91"/>
                  </a:lnTo>
                  <a:lnTo>
                    <a:pt x="145" y="95"/>
                  </a:lnTo>
                  <a:lnTo>
                    <a:pt x="144" y="97"/>
                  </a:lnTo>
                  <a:lnTo>
                    <a:pt x="144" y="100"/>
                  </a:lnTo>
                  <a:lnTo>
                    <a:pt x="143" y="100"/>
                  </a:lnTo>
                  <a:lnTo>
                    <a:pt x="142" y="100"/>
                  </a:lnTo>
                  <a:lnTo>
                    <a:pt x="142" y="71"/>
                  </a:lnTo>
                  <a:lnTo>
                    <a:pt x="130" y="71"/>
                  </a:lnTo>
                  <a:lnTo>
                    <a:pt x="130" y="71"/>
                  </a:lnTo>
                  <a:close/>
                  <a:moveTo>
                    <a:pt x="137" y="45"/>
                  </a:moveTo>
                  <a:lnTo>
                    <a:pt x="138" y="45"/>
                  </a:lnTo>
                  <a:lnTo>
                    <a:pt x="140" y="46"/>
                  </a:lnTo>
                  <a:lnTo>
                    <a:pt x="141" y="47"/>
                  </a:lnTo>
                  <a:lnTo>
                    <a:pt x="143" y="47"/>
                  </a:lnTo>
                  <a:lnTo>
                    <a:pt x="144" y="49"/>
                  </a:lnTo>
                  <a:lnTo>
                    <a:pt x="145" y="51"/>
                  </a:lnTo>
                  <a:lnTo>
                    <a:pt x="145" y="52"/>
                  </a:lnTo>
                  <a:lnTo>
                    <a:pt x="145" y="54"/>
                  </a:lnTo>
                  <a:lnTo>
                    <a:pt x="145" y="56"/>
                  </a:lnTo>
                  <a:lnTo>
                    <a:pt x="145" y="58"/>
                  </a:lnTo>
                  <a:lnTo>
                    <a:pt x="144" y="59"/>
                  </a:lnTo>
                  <a:lnTo>
                    <a:pt x="143" y="61"/>
                  </a:lnTo>
                  <a:lnTo>
                    <a:pt x="141" y="62"/>
                  </a:lnTo>
                  <a:lnTo>
                    <a:pt x="140" y="63"/>
                  </a:lnTo>
                  <a:lnTo>
                    <a:pt x="138" y="63"/>
                  </a:lnTo>
                  <a:lnTo>
                    <a:pt x="137" y="63"/>
                  </a:lnTo>
                  <a:lnTo>
                    <a:pt x="134" y="63"/>
                  </a:lnTo>
                  <a:lnTo>
                    <a:pt x="133" y="63"/>
                  </a:lnTo>
                  <a:lnTo>
                    <a:pt x="131" y="62"/>
                  </a:lnTo>
                  <a:lnTo>
                    <a:pt x="130" y="61"/>
                  </a:lnTo>
                  <a:lnTo>
                    <a:pt x="129" y="59"/>
                  </a:lnTo>
                  <a:lnTo>
                    <a:pt x="128" y="58"/>
                  </a:lnTo>
                  <a:lnTo>
                    <a:pt x="127" y="56"/>
                  </a:lnTo>
                  <a:lnTo>
                    <a:pt x="127" y="54"/>
                  </a:lnTo>
                  <a:lnTo>
                    <a:pt x="127" y="52"/>
                  </a:lnTo>
                  <a:lnTo>
                    <a:pt x="128" y="51"/>
                  </a:lnTo>
                  <a:lnTo>
                    <a:pt x="129" y="49"/>
                  </a:lnTo>
                  <a:lnTo>
                    <a:pt x="130" y="47"/>
                  </a:lnTo>
                  <a:lnTo>
                    <a:pt x="131" y="47"/>
                  </a:lnTo>
                  <a:lnTo>
                    <a:pt x="133" y="46"/>
                  </a:lnTo>
                  <a:lnTo>
                    <a:pt x="134" y="45"/>
                  </a:lnTo>
                  <a:lnTo>
                    <a:pt x="137" y="45"/>
                  </a:lnTo>
                  <a:lnTo>
                    <a:pt x="137" y="45"/>
                  </a:lnTo>
                  <a:close/>
                  <a:moveTo>
                    <a:pt x="137" y="184"/>
                  </a:moveTo>
                  <a:lnTo>
                    <a:pt x="134" y="184"/>
                  </a:lnTo>
                  <a:lnTo>
                    <a:pt x="133" y="184"/>
                  </a:lnTo>
                  <a:lnTo>
                    <a:pt x="130" y="183"/>
                  </a:lnTo>
                  <a:lnTo>
                    <a:pt x="129" y="182"/>
                  </a:lnTo>
                  <a:lnTo>
                    <a:pt x="125" y="180"/>
                  </a:lnTo>
                  <a:lnTo>
                    <a:pt x="121" y="177"/>
                  </a:lnTo>
                  <a:lnTo>
                    <a:pt x="119" y="174"/>
                  </a:lnTo>
                  <a:lnTo>
                    <a:pt x="116" y="171"/>
                  </a:lnTo>
                  <a:lnTo>
                    <a:pt x="114" y="167"/>
                  </a:lnTo>
                  <a:lnTo>
                    <a:pt x="113" y="164"/>
                  </a:lnTo>
                  <a:lnTo>
                    <a:pt x="110" y="160"/>
                  </a:lnTo>
                  <a:lnTo>
                    <a:pt x="109" y="156"/>
                  </a:lnTo>
                  <a:lnTo>
                    <a:pt x="113" y="157"/>
                  </a:lnTo>
                  <a:lnTo>
                    <a:pt x="115" y="159"/>
                  </a:lnTo>
                  <a:lnTo>
                    <a:pt x="118" y="160"/>
                  </a:lnTo>
                  <a:lnTo>
                    <a:pt x="121" y="164"/>
                  </a:lnTo>
                  <a:lnTo>
                    <a:pt x="128" y="169"/>
                  </a:lnTo>
                  <a:lnTo>
                    <a:pt x="132" y="173"/>
                  </a:lnTo>
                  <a:lnTo>
                    <a:pt x="134" y="176"/>
                  </a:lnTo>
                  <a:lnTo>
                    <a:pt x="137" y="177"/>
                  </a:lnTo>
                  <a:lnTo>
                    <a:pt x="138" y="176"/>
                  </a:lnTo>
                  <a:lnTo>
                    <a:pt x="141" y="173"/>
                  </a:lnTo>
                  <a:lnTo>
                    <a:pt x="145" y="169"/>
                  </a:lnTo>
                  <a:lnTo>
                    <a:pt x="151" y="164"/>
                  </a:lnTo>
                  <a:lnTo>
                    <a:pt x="154" y="160"/>
                  </a:lnTo>
                  <a:lnTo>
                    <a:pt x="158" y="159"/>
                  </a:lnTo>
                  <a:lnTo>
                    <a:pt x="160" y="157"/>
                  </a:lnTo>
                  <a:lnTo>
                    <a:pt x="163" y="156"/>
                  </a:lnTo>
                  <a:lnTo>
                    <a:pt x="162" y="160"/>
                  </a:lnTo>
                  <a:lnTo>
                    <a:pt x="161" y="164"/>
                  </a:lnTo>
                  <a:lnTo>
                    <a:pt x="159" y="167"/>
                  </a:lnTo>
                  <a:lnTo>
                    <a:pt x="157" y="171"/>
                  </a:lnTo>
                  <a:lnTo>
                    <a:pt x="154" y="174"/>
                  </a:lnTo>
                  <a:lnTo>
                    <a:pt x="151" y="177"/>
                  </a:lnTo>
                  <a:lnTo>
                    <a:pt x="148" y="180"/>
                  </a:lnTo>
                  <a:lnTo>
                    <a:pt x="144" y="182"/>
                  </a:lnTo>
                  <a:lnTo>
                    <a:pt x="142" y="183"/>
                  </a:lnTo>
                  <a:lnTo>
                    <a:pt x="141" y="184"/>
                  </a:lnTo>
                  <a:lnTo>
                    <a:pt x="138" y="184"/>
                  </a:lnTo>
                  <a:lnTo>
                    <a:pt x="137" y="184"/>
                  </a:lnTo>
                  <a:lnTo>
                    <a:pt x="137" y="184"/>
                  </a:lnTo>
                  <a:close/>
                  <a:moveTo>
                    <a:pt x="137" y="164"/>
                  </a:moveTo>
                  <a:lnTo>
                    <a:pt x="134" y="161"/>
                  </a:lnTo>
                  <a:lnTo>
                    <a:pt x="130" y="157"/>
                  </a:lnTo>
                  <a:lnTo>
                    <a:pt x="125" y="153"/>
                  </a:lnTo>
                  <a:lnTo>
                    <a:pt x="121" y="150"/>
                  </a:lnTo>
                  <a:lnTo>
                    <a:pt x="119" y="148"/>
                  </a:lnTo>
                  <a:lnTo>
                    <a:pt x="117" y="148"/>
                  </a:lnTo>
                  <a:lnTo>
                    <a:pt x="114" y="147"/>
                  </a:lnTo>
                  <a:lnTo>
                    <a:pt x="112" y="146"/>
                  </a:lnTo>
                  <a:lnTo>
                    <a:pt x="105" y="144"/>
                  </a:lnTo>
                  <a:lnTo>
                    <a:pt x="100" y="143"/>
                  </a:lnTo>
                  <a:lnTo>
                    <a:pt x="97" y="143"/>
                  </a:lnTo>
                  <a:lnTo>
                    <a:pt x="96" y="142"/>
                  </a:lnTo>
                  <a:lnTo>
                    <a:pt x="95" y="141"/>
                  </a:lnTo>
                  <a:lnTo>
                    <a:pt x="93" y="140"/>
                  </a:lnTo>
                  <a:lnTo>
                    <a:pt x="91" y="137"/>
                  </a:lnTo>
                  <a:lnTo>
                    <a:pt x="89" y="134"/>
                  </a:lnTo>
                  <a:lnTo>
                    <a:pt x="87" y="132"/>
                  </a:lnTo>
                  <a:lnTo>
                    <a:pt x="86" y="128"/>
                  </a:lnTo>
                  <a:lnTo>
                    <a:pt x="85" y="125"/>
                  </a:lnTo>
                  <a:lnTo>
                    <a:pt x="86" y="123"/>
                  </a:lnTo>
                  <a:lnTo>
                    <a:pt x="87" y="120"/>
                  </a:lnTo>
                  <a:lnTo>
                    <a:pt x="88" y="118"/>
                  </a:lnTo>
                  <a:lnTo>
                    <a:pt x="89" y="116"/>
                  </a:lnTo>
                  <a:lnTo>
                    <a:pt x="89" y="114"/>
                  </a:lnTo>
                  <a:lnTo>
                    <a:pt x="91" y="112"/>
                  </a:lnTo>
                  <a:lnTo>
                    <a:pt x="93" y="111"/>
                  </a:lnTo>
                  <a:lnTo>
                    <a:pt x="93" y="109"/>
                  </a:lnTo>
                  <a:lnTo>
                    <a:pt x="95" y="108"/>
                  </a:lnTo>
                  <a:lnTo>
                    <a:pt x="97" y="108"/>
                  </a:lnTo>
                  <a:lnTo>
                    <a:pt x="99" y="106"/>
                  </a:lnTo>
                  <a:lnTo>
                    <a:pt x="101" y="106"/>
                  </a:lnTo>
                  <a:lnTo>
                    <a:pt x="102" y="105"/>
                  </a:lnTo>
                  <a:lnTo>
                    <a:pt x="106" y="104"/>
                  </a:lnTo>
                  <a:lnTo>
                    <a:pt x="109" y="104"/>
                  </a:lnTo>
                  <a:lnTo>
                    <a:pt x="113" y="104"/>
                  </a:lnTo>
                  <a:lnTo>
                    <a:pt x="116" y="105"/>
                  </a:lnTo>
                  <a:lnTo>
                    <a:pt x="119" y="107"/>
                  </a:lnTo>
                  <a:lnTo>
                    <a:pt x="122" y="108"/>
                  </a:lnTo>
                  <a:lnTo>
                    <a:pt x="129" y="112"/>
                  </a:lnTo>
                  <a:lnTo>
                    <a:pt x="133" y="115"/>
                  </a:lnTo>
                  <a:lnTo>
                    <a:pt x="134" y="116"/>
                  </a:lnTo>
                  <a:lnTo>
                    <a:pt x="135" y="116"/>
                  </a:lnTo>
                  <a:lnTo>
                    <a:pt x="136" y="116"/>
                  </a:lnTo>
                  <a:lnTo>
                    <a:pt x="137" y="116"/>
                  </a:lnTo>
                  <a:lnTo>
                    <a:pt x="137" y="116"/>
                  </a:lnTo>
                  <a:lnTo>
                    <a:pt x="137" y="116"/>
                  </a:lnTo>
                  <a:lnTo>
                    <a:pt x="139" y="116"/>
                  </a:lnTo>
                  <a:lnTo>
                    <a:pt x="140" y="115"/>
                  </a:lnTo>
                  <a:lnTo>
                    <a:pt x="145" y="112"/>
                  </a:lnTo>
                  <a:lnTo>
                    <a:pt x="150" y="108"/>
                  </a:lnTo>
                  <a:lnTo>
                    <a:pt x="154" y="107"/>
                  </a:lnTo>
                  <a:lnTo>
                    <a:pt x="157" y="105"/>
                  </a:lnTo>
                  <a:lnTo>
                    <a:pt x="160" y="104"/>
                  </a:lnTo>
                  <a:lnTo>
                    <a:pt x="163" y="104"/>
                  </a:lnTo>
                  <a:lnTo>
                    <a:pt x="167" y="104"/>
                  </a:lnTo>
                  <a:lnTo>
                    <a:pt x="171" y="105"/>
                  </a:lnTo>
                  <a:lnTo>
                    <a:pt x="173" y="106"/>
                  </a:lnTo>
                  <a:lnTo>
                    <a:pt x="174" y="106"/>
                  </a:lnTo>
                  <a:lnTo>
                    <a:pt x="176" y="108"/>
                  </a:lnTo>
                  <a:lnTo>
                    <a:pt x="178" y="108"/>
                  </a:lnTo>
                  <a:lnTo>
                    <a:pt x="179" y="109"/>
                  </a:lnTo>
                  <a:lnTo>
                    <a:pt x="181" y="111"/>
                  </a:lnTo>
                  <a:lnTo>
                    <a:pt x="182" y="112"/>
                  </a:lnTo>
                  <a:lnTo>
                    <a:pt x="183" y="114"/>
                  </a:lnTo>
                  <a:lnTo>
                    <a:pt x="184" y="116"/>
                  </a:lnTo>
                  <a:lnTo>
                    <a:pt x="186" y="118"/>
                  </a:lnTo>
                  <a:lnTo>
                    <a:pt x="186" y="120"/>
                  </a:lnTo>
                  <a:lnTo>
                    <a:pt x="187" y="123"/>
                  </a:lnTo>
                  <a:lnTo>
                    <a:pt x="187" y="125"/>
                  </a:lnTo>
                  <a:lnTo>
                    <a:pt x="186" y="128"/>
                  </a:lnTo>
                  <a:lnTo>
                    <a:pt x="186" y="132"/>
                  </a:lnTo>
                  <a:lnTo>
                    <a:pt x="184" y="134"/>
                  </a:lnTo>
                  <a:lnTo>
                    <a:pt x="182" y="137"/>
                  </a:lnTo>
                  <a:lnTo>
                    <a:pt x="180" y="140"/>
                  </a:lnTo>
                  <a:lnTo>
                    <a:pt x="178" y="141"/>
                  </a:lnTo>
                  <a:lnTo>
                    <a:pt x="177" y="142"/>
                  </a:lnTo>
                  <a:lnTo>
                    <a:pt x="175" y="143"/>
                  </a:lnTo>
                  <a:lnTo>
                    <a:pt x="174" y="143"/>
                  </a:lnTo>
                  <a:lnTo>
                    <a:pt x="167" y="144"/>
                  </a:lnTo>
                  <a:lnTo>
                    <a:pt x="162" y="146"/>
                  </a:lnTo>
                  <a:lnTo>
                    <a:pt x="158" y="147"/>
                  </a:lnTo>
                  <a:lnTo>
                    <a:pt x="156" y="148"/>
                  </a:lnTo>
                  <a:lnTo>
                    <a:pt x="154" y="148"/>
                  </a:lnTo>
                  <a:lnTo>
                    <a:pt x="152" y="150"/>
                  </a:lnTo>
                  <a:lnTo>
                    <a:pt x="147" y="153"/>
                  </a:lnTo>
                  <a:lnTo>
                    <a:pt x="143" y="157"/>
                  </a:lnTo>
                  <a:lnTo>
                    <a:pt x="139" y="161"/>
                  </a:lnTo>
                  <a:lnTo>
                    <a:pt x="137" y="164"/>
                  </a:lnTo>
                  <a:lnTo>
                    <a:pt x="137" y="164"/>
                  </a:lnTo>
                  <a:close/>
                  <a:moveTo>
                    <a:pt x="170" y="51"/>
                  </a:moveTo>
                  <a:lnTo>
                    <a:pt x="171" y="51"/>
                  </a:lnTo>
                  <a:lnTo>
                    <a:pt x="173" y="51"/>
                  </a:lnTo>
                  <a:lnTo>
                    <a:pt x="174" y="52"/>
                  </a:lnTo>
                  <a:lnTo>
                    <a:pt x="175" y="53"/>
                  </a:lnTo>
                  <a:lnTo>
                    <a:pt x="177" y="55"/>
                  </a:lnTo>
                  <a:lnTo>
                    <a:pt x="178" y="56"/>
                  </a:lnTo>
                  <a:lnTo>
                    <a:pt x="178" y="58"/>
                  </a:lnTo>
                  <a:lnTo>
                    <a:pt x="178" y="59"/>
                  </a:lnTo>
                  <a:lnTo>
                    <a:pt x="178" y="62"/>
                  </a:lnTo>
                  <a:lnTo>
                    <a:pt x="178" y="63"/>
                  </a:lnTo>
                  <a:lnTo>
                    <a:pt x="177" y="65"/>
                  </a:lnTo>
                  <a:lnTo>
                    <a:pt x="175" y="67"/>
                  </a:lnTo>
                  <a:lnTo>
                    <a:pt x="174" y="67"/>
                  </a:lnTo>
                  <a:lnTo>
                    <a:pt x="173" y="68"/>
                  </a:lnTo>
                  <a:lnTo>
                    <a:pt x="171" y="69"/>
                  </a:lnTo>
                  <a:lnTo>
                    <a:pt x="170" y="69"/>
                  </a:lnTo>
                  <a:lnTo>
                    <a:pt x="167" y="69"/>
                  </a:lnTo>
                  <a:lnTo>
                    <a:pt x="166" y="68"/>
                  </a:lnTo>
                  <a:lnTo>
                    <a:pt x="164" y="67"/>
                  </a:lnTo>
                  <a:lnTo>
                    <a:pt x="162" y="67"/>
                  </a:lnTo>
                  <a:lnTo>
                    <a:pt x="162" y="65"/>
                  </a:lnTo>
                  <a:lnTo>
                    <a:pt x="161" y="63"/>
                  </a:lnTo>
                  <a:lnTo>
                    <a:pt x="160" y="62"/>
                  </a:lnTo>
                  <a:lnTo>
                    <a:pt x="160" y="59"/>
                  </a:lnTo>
                  <a:lnTo>
                    <a:pt x="160" y="58"/>
                  </a:lnTo>
                  <a:lnTo>
                    <a:pt x="161" y="56"/>
                  </a:lnTo>
                  <a:lnTo>
                    <a:pt x="162" y="55"/>
                  </a:lnTo>
                  <a:lnTo>
                    <a:pt x="162" y="53"/>
                  </a:lnTo>
                  <a:lnTo>
                    <a:pt x="164" y="52"/>
                  </a:lnTo>
                  <a:lnTo>
                    <a:pt x="166" y="51"/>
                  </a:lnTo>
                  <a:lnTo>
                    <a:pt x="167" y="51"/>
                  </a:lnTo>
                  <a:lnTo>
                    <a:pt x="170" y="51"/>
                  </a:lnTo>
                  <a:lnTo>
                    <a:pt x="170" y="51"/>
                  </a:lnTo>
                  <a:close/>
                  <a:moveTo>
                    <a:pt x="175" y="96"/>
                  </a:moveTo>
                  <a:lnTo>
                    <a:pt x="177" y="95"/>
                  </a:lnTo>
                  <a:lnTo>
                    <a:pt x="177" y="93"/>
                  </a:lnTo>
                  <a:lnTo>
                    <a:pt x="179" y="88"/>
                  </a:lnTo>
                  <a:lnTo>
                    <a:pt x="181" y="84"/>
                  </a:lnTo>
                  <a:lnTo>
                    <a:pt x="183" y="81"/>
                  </a:lnTo>
                  <a:lnTo>
                    <a:pt x="186" y="78"/>
                  </a:lnTo>
                  <a:lnTo>
                    <a:pt x="188" y="76"/>
                  </a:lnTo>
                  <a:lnTo>
                    <a:pt x="190" y="74"/>
                  </a:lnTo>
                  <a:lnTo>
                    <a:pt x="194" y="72"/>
                  </a:lnTo>
                  <a:lnTo>
                    <a:pt x="196" y="71"/>
                  </a:lnTo>
                  <a:lnTo>
                    <a:pt x="198" y="69"/>
                  </a:lnTo>
                  <a:lnTo>
                    <a:pt x="202" y="68"/>
                  </a:lnTo>
                  <a:lnTo>
                    <a:pt x="205" y="67"/>
                  </a:lnTo>
                  <a:lnTo>
                    <a:pt x="209" y="67"/>
                  </a:lnTo>
                  <a:lnTo>
                    <a:pt x="213" y="67"/>
                  </a:lnTo>
                  <a:lnTo>
                    <a:pt x="217" y="67"/>
                  </a:lnTo>
                  <a:lnTo>
                    <a:pt x="221" y="67"/>
                  </a:lnTo>
                  <a:lnTo>
                    <a:pt x="223" y="68"/>
                  </a:lnTo>
                  <a:lnTo>
                    <a:pt x="226" y="69"/>
                  </a:lnTo>
                  <a:lnTo>
                    <a:pt x="229" y="71"/>
                  </a:lnTo>
                  <a:lnTo>
                    <a:pt x="230" y="72"/>
                  </a:lnTo>
                  <a:lnTo>
                    <a:pt x="232" y="73"/>
                  </a:lnTo>
                  <a:lnTo>
                    <a:pt x="234" y="75"/>
                  </a:lnTo>
                  <a:lnTo>
                    <a:pt x="236" y="76"/>
                  </a:lnTo>
                  <a:lnTo>
                    <a:pt x="238" y="79"/>
                  </a:lnTo>
                  <a:lnTo>
                    <a:pt x="238" y="80"/>
                  </a:lnTo>
                  <a:lnTo>
                    <a:pt x="240" y="82"/>
                  </a:lnTo>
                  <a:lnTo>
                    <a:pt x="242" y="86"/>
                  </a:lnTo>
                  <a:lnTo>
                    <a:pt x="244" y="89"/>
                  </a:lnTo>
                  <a:lnTo>
                    <a:pt x="247" y="93"/>
                  </a:lnTo>
                  <a:lnTo>
                    <a:pt x="251" y="98"/>
                  </a:lnTo>
                  <a:lnTo>
                    <a:pt x="254" y="101"/>
                  </a:lnTo>
                  <a:lnTo>
                    <a:pt x="256" y="102"/>
                  </a:lnTo>
                  <a:lnTo>
                    <a:pt x="254" y="103"/>
                  </a:lnTo>
                  <a:lnTo>
                    <a:pt x="249" y="105"/>
                  </a:lnTo>
                  <a:lnTo>
                    <a:pt x="246" y="107"/>
                  </a:lnTo>
                  <a:lnTo>
                    <a:pt x="242" y="108"/>
                  </a:lnTo>
                  <a:lnTo>
                    <a:pt x="238" y="110"/>
                  </a:lnTo>
                  <a:lnTo>
                    <a:pt x="236" y="112"/>
                  </a:lnTo>
                  <a:lnTo>
                    <a:pt x="230" y="116"/>
                  </a:lnTo>
                  <a:lnTo>
                    <a:pt x="224" y="120"/>
                  </a:lnTo>
                  <a:lnTo>
                    <a:pt x="222" y="120"/>
                  </a:lnTo>
                  <a:lnTo>
                    <a:pt x="218" y="121"/>
                  </a:lnTo>
                  <a:lnTo>
                    <a:pt x="215" y="122"/>
                  </a:lnTo>
                  <a:lnTo>
                    <a:pt x="211" y="122"/>
                  </a:lnTo>
                  <a:lnTo>
                    <a:pt x="207" y="121"/>
                  </a:lnTo>
                  <a:lnTo>
                    <a:pt x="204" y="120"/>
                  </a:lnTo>
                  <a:lnTo>
                    <a:pt x="201" y="120"/>
                  </a:lnTo>
                  <a:lnTo>
                    <a:pt x="198" y="120"/>
                  </a:lnTo>
                  <a:lnTo>
                    <a:pt x="198" y="120"/>
                  </a:lnTo>
                  <a:lnTo>
                    <a:pt x="197" y="119"/>
                  </a:lnTo>
                  <a:lnTo>
                    <a:pt x="195" y="115"/>
                  </a:lnTo>
                  <a:lnTo>
                    <a:pt x="194" y="112"/>
                  </a:lnTo>
                  <a:lnTo>
                    <a:pt x="191" y="108"/>
                  </a:lnTo>
                  <a:lnTo>
                    <a:pt x="190" y="106"/>
                  </a:lnTo>
                  <a:lnTo>
                    <a:pt x="186" y="104"/>
                  </a:lnTo>
                  <a:lnTo>
                    <a:pt x="184" y="100"/>
                  </a:lnTo>
                  <a:lnTo>
                    <a:pt x="182" y="99"/>
                  </a:lnTo>
                  <a:lnTo>
                    <a:pt x="180" y="98"/>
                  </a:lnTo>
                  <a:lnTo>
                    <a:pt x="178" y="96"/>
                  </a:lnTo>
                  <a:lnTo>
                    <a:pt x="175" y="96"/>
                  </a:lnTo>
                  <a:lnTo>
                    <a:pt x="175" y="96"/>
                  </a:lnTo>
                  <a:close/>
                  <a:moveTo>
                    <a:pt x="104" y="51"/>
                  </a:moveTo>
                  <a:lnTo>
                    <a:pt x="106" y="51"/>
                  </a:lnTo>
                  <a:lnTo>
                    <a:pt x="108" y="51"/>
                  </a:lnTo>
                  <a:lnTo>
                    <a:pt x="109" y="52"/>
                  </a:lnTo>
                  <a:lnTo>
                    <a:pt x="110" y="53"/>
                  </a:lnTo>
                  <a:lnTo>
                    <a:pt x="112" y="55"/>
                  </a:lnTo>
                  <a:lnTo>
                    <a:pt x="113" y="56"/>
                  </a:lnTo>
                  <a:lnTo>
                    <a:pt x="113" y="58"/>
                  </a:lnTo>
                  <a:lnTo>
                    <a:pt x="113" y="59"/>
                  </a:lnTo>
                  <a:lnTo>
                    <a:pt x="113" y="62"/>
                  </a:lnTo>
                  <a:lnTo>
                    <a:pt x="113" y="63"/>
                  </a:lnTo>
                  <a:lnTo>
                    <a:pt x="112" y="65"/>
                  </a:lnTo>
                  <a:lnTo>
                    <a:pt x="110" y="67"/>
                  </a:lnTo>
                  <a:lnTo>
                    <a:pt x="109" y="67"/>
                  </a:lnTo>
                  <a:lnTo>
                    <a:pt x="108" y="68"/>
                  </a:lnTo>
                  <a:lnTo>
                    <a:pt x="106" y="69"/>
                  </a:lnTo>
                  <a:lnTo>
                    <a:pt x="104" y="69"/>
                  </a:lnTo>
                  <a:lnTo>
                    <a:pt x="102" y="69"/>
                  </a:lnTo>
                  <a:lnTo>
                    <a:pt x="101" y="68"/>
                  </a:lnTo>
                  <a:lnTo>
                    <a:pt x="99" y="67"/>
                  </a:lnTo>
                  <a:lnTo>
                    <a:pt x="97" y="67"/>
                  </a:lnTo>
                  <a:lnTo>
                    <a:pt x="97" y="65"/>
                  </a:lnTo>
                  <a:lnTo>
                    <a:pt x="95" y="63"/>
                  </a:lnTo>
                  <a:lnTo>
                    <a:pt x="95" y="62"/>
                  </a:lnTo>
                  <a:lnTo>
                    <a:pt x="95" y="59"/>
                  </a:lnTo>
                  <a:lnTo>
                    <a:pt x="95" y="58"/>
                  </a:lnTo>
                  <a:lnTo>
                    <a:pt x="95" y="56"/>
                  </a:lnTo>
                  <a:lnTo>
                    <a:pt x="97" y="55"/>
                  </a:lnTo>
                  <a:lnTo>
                    <a:pt x="97" y="53"/>
                  </a:lnTo>
                  <a:lnTo>
                    <a:pt x="99" y="52"/>
                  </a:lnTo>
                  <a:lnTo>
                    <a:pt x="101" y="51"/>
                  </a:lnTo>
                  <a:lnTo>
                    <a:pt x="102" y="51"/>
                  </a:lnTo>
                  <a:lnTo>
                    <a:pt x="104" y="51"/>
                  </a:lnTo>
                  <a:lnTo>
                    <a:pt x="104" y="51"/>
                  </a:lnTo>
                  <a:close/>
                  <a:moveTo>
                    <a:pt x="97" y="96"/>
                  </a:moveTo>
                  <a:lnTo>
                    <a:pt x="95" y="96"/>
                  </a:lnTo>
                  <a:lnTo>
                    <a:pt x="93" y="98"/>
                  </a:lnTo>
                  <a:lnTo>
                    <a:pt x="91" y="99"/>
                  </a:lnTo>
                  <a:lnTo>
                    <a:pt x="89" y="100"/>
                  </a:lnTo>
                  <a:lnTo>
                    <a:pt x="86" y="104"/>
                  </a:lnTo>
                  <a:lnTo>
                    <a:pt x="84" y="106"/>
                  </a:lnTo>
                  <a:lnTo>
                    <a:pt x="81" y="108"/>
                  </a:lnTo>
                  <a:lnTo>
                    <a:pt x="80" y="112"/>
                  </a:lnTo>
                  <a:lnTo>
                    <a:pt x="77" y="115"/>
                  </a:lnTo>
                  <a:lnTo>
                    <a:pt x="77" y="119"/>
                  </a:lnTo>
                  <a:lnTo>
                    <a:pt x="75" y="120"/>
                  </a:lnTo>
                  <a:lnTo>
                    <a:pt x="74" y="120"/>
                  </a:lnTo>
                  <a:lnTo>
                    <a:pt x="73" y="120"/>
                  </a:lnTo>
                  <a:lnTo>
                    <a:pt x="69" y="120"/>
                  </a:lnTo>
                  <a:lnTo>
                    <a:pt x="65" y="121"/>
                  </a:lnTo>
                  <a:lnTo>
                    <a:pt x="61" y="122"/>
                  </a:lnTo>
                  <a:lnTo>
                    <a:pt x="58" y="122"/>
                  </a:lnTo>
                  <a:lnTo>
                    <a:pt x="54" y="121"/>
                  </a:lnTo>
                  <a:lnTo>
                    <a:pt x="51" y="120"/>
                  </a:lnTo>
                  <a:lnTo>
                    <a:pt x="49" y="120"/>
                  </a:lnTo>
                  <a:lnTo>
                    <a:pt x="43" y="116"/>
                  </a:lnTo>
                  <a:lnTo>
                    <a:pt x="37" y="112"/>
                  </a:lnTo>
                  <a:lnTo>
                    <a:pt x="34" y="110"/>
                  </a:lnTo>
                  <a:lnTo>
                    <a:pt x="31" y="108"/>
                  </a:lnTo>
                  <a:lnTo>
                    <a:pt x="28" y="107"/>
                  </a:lnTo>
                  <a:lnTo>
                    <a:pt x="25" y="105"/>
                  </a:lnTo>
                  <a:lnTo>
                    <a:pt x="19" y="103"/>
                  </a:lnTo>
                  <a:lnTo>
                    <a:pt x="17" y="102"/>
                  </a:lnTo>
                  <a:lnTo>
                    <a:pt x="18" y="101"/>
                  </a:lnTo>
                  <a:lnTo>
                    <a:pt x="21" y="98"/>
                  </a:lnTo>
                  <a:lnTo>
                    <a:pt x="25" y="93"/>
                  </a:lnTo>
                  <a:lnTo>
                    <a:pt x="29" y="89"/>
                  </a:lnTo>
                  <a:lnTo>
                    <a:pt x="31" y="86"/>
                  </a:lnTo>
                  <a:lnTo>
                    <a:pt x="33" y="82"/>
                  </a:lnTo>
                  <a:lnTo>
                    <a:pt x="34" y="80"/>
                  </a:lnTo>
                  <a:lnTo>
                    <a:pt x="36" y="79"/>
                  </a:lnTo>
                  <a:lnTo>
                    <a:pt x="37" y="76"/>
                  </a:lnTo>
                  <a:lnTo>
                    <a:pt x="39" y="75"/>
                  </a:lnTo>
                  <a:lnTo>
                    <a:pt x="41" y="73"/>
                  </a:lnTo>
                  <a:lnTo>
                    <a:pt x="43" y="72"/>
                  </a:lnTo>
                  <a:lnTo>
                    <a:pt x="45" y="71"/>
                  </a:lnTo>
                  <a:lnTo>
                    <a:pt x="47" y="69"/>
                  </a:lnTo>
                  <a:lnTo>
                    <a:pt x="49" y="68"/>
                  </a:lnTo>
                  <a:lnTo>
                    <a:pt x="53" y="67"/>
                  </a:lnTo>
                  <a:lnTo>
                    <a:pt x="56" y="67"/>
                  </a:lnTo>
                  <a:lnTo>
                    <a:pt x="60" y="67"/>
                  </a:lnTo>
                  <a:lnTo>
                    <a:pt x="65" y="67"/>
                  </a:lnTo>
                  <a:lnTo>
                    <a:pt x="68" y="67"/>
                  </a:lnTo>
                  <a:lnTo>
                    <a:pt x="71" y="68"/>
                  </a:lnTo>
                  <a:lnTo>
                    <a:pt x="74" y="69"/>
                  </a:lnTo>
                  <a:lnTo>
                    <a:pt x="77" y="71"/>
                  </a:lnTo>
                  <a:lnTo>
                    <a:pt x="80" y="72"/>
                  </a:lnTo>
                  <a:lnTo>
                    <a:pt x="82" y="74"/>
                  </a:lnTo>
                  <a:lnTo>
                    <a:pt x="85" y="76"/>
                  </a:lnTo>
                  <a:lnTo>
                    <a:pt x="88" y="78"/>
                  </a:lnTo>
                  <a:lnTo>
                    <a:pt x="90" y="81"/>
                  </a:lnTo>
                  <a:lnTo>
                    <a:pt x="92" y="84"/>
                  </a:lnTo>
                  <a:lnTo>
                    <a:pt x="93" y="88"/>
                  </a:lnTo>
                  <a:lnTo>
                    <a:pt x="96" y="93"/>
                  </a:lnTo>
                  <a:lnTo>
                    <a:pt x="97" y="95"/>
                  </a:lnTo>
                  <a:lnTo>
                    <a:pt x="9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ṣļiḍê"/>
            <p:cNvSpPr/>
            <p:nvPr/>
          </p:nvSpPr>
          <p:spPr bwMode="auto">
            <a:xfrm>
              <a:off x="2032001" y="3052763"/>
              <a:ext cx="236538" cy="215900"/>
            </a:xfrm>
            <a:custGeom>
              <a:avLst/>
              <a:gdLst>
                <a:gd name="T0" fmla="*/ 27 w 149"/>
                <a:gd name="T1" fmla="*/ 59 h 136"/>
                <a:gd name="T2" fmla="*/ 21 w 149"/>
                <a:gd name="T3" fmla="*/ 66 h 136"/>
                <a:gd name="T4" fmla="*/ 19 w 149"/>
                <a:gd name="T5" fmla="*/ 59 h 136"/>
                <a:gd name="T6" fmla="*/ 9 w 149"/>
                <a:gd name="T7" fmla="*/ 54 h 136"/>
                <a:gd name="T8" fmla="*/ 1 w 149"/>
                <a:gd name="T9" fmla="*/ 49 h 136"/>
                <a:gd name="T10" fmla="*/ 3 w 149"/>
                <a:gd name="T11" fmla="*/ 35 h 136"/>
                <a:gd name="T12" fmla="*/ 9 w 149"/>
                <a:gd name="T13" fmla="*/ 34 h 136"/>
                <a:gd name="T14" fmla="*/ 20 w 149"/>
                <a:gd name="T15" fmla="*/ 43 h 136"/>
                <a:gd name="T16" fmla="*/ 21 w 149"/>
                <a:gd name="T17" fmla="*/ 35 h 136"/>
                <a:gd name="T18" fmla="*/ 8 w 149"/>
                <a:gd name="T19" fmla="*/ 8 h 136"/>
                <a:gd name="T20" fmla="*/ 17 w 149"/>
                <a:gd name="T21" fmla="*/ 0 h 136"/>
                <a:gd name="T22" fmla="*/ 24 w 149"/>
                <a:gd name="T23" fmla="*/ 6 h 136"/>
                <a:gd name="T24" fmla="*/ 29 w 149"/>
                <a:gd name="T25" fmla="*/ 38 h 136"/>
                <a:gd name="T26" fmla="*/ 31 w 149"/>
                <a:gd name="T27" fmla="*/ 49 h 136"/>
                <a:gd name="T28" fmla="*/ 46 w 149"/>
                <a:gd name="T29" fmla="*/ 61 h 136"/>
                <a:gd name="T30" fmla="*/ 46 w 149"/>
                <a:gd name="T31" fmla="*/ 55 h 136"/>
                <a:gd name="T32" fmla="*/ 41 w 149"/>
                <a:gd name="T33" fmla="*/ 43 h 136"/>
                <a:gd name="T34" fmla="*/ 47 w 149"/>
                <a:gd name="T35" fmla="*/ 41 h 136"/>
                <a:gd name="T36" fmla="*/ 34 w 149"/>
                <a:gd name="T37" fmla="*/ 24 h 136"/>
                <a:gd name="T38" fmla="*/ 38 w 149"/>
                <a:gd name="T39" fmla="*/ 19 h 136"/>
                <a:gd name="T40" fmla="*/ 45 w 149"/>
                <a:gd name="T41" fmla="*/ 26 h 136"/>
                <a:gd name="T42" fmla="*/ 49 w 149"/>
                <a:gd name="T43" fmla="*/ 28 h 136"/>
                <a:gd name="T44" fmla="*/ 45 w 149"/>
                <a:gd name="T45" fmla="*/ 10 h 136"/>
                <a:gd name="T46" fmla="*/ 50 w 149"/>
                <a:gd name="T47" fmla="*/ 8 h 136"/>
                <a:gd name="T48" fmla="*/ 53 w 149"/>
                <a:gd name="T49" fmla="*/ 28 h 136"/>
                <a:gd name="T50" fmla="*/ 67 w 149"/>
                <a:gd name="T51" fmla="*/ 56 h 136"/>
                <a:gd name="T52" fmla="*/ 68 w 149"/>
                <a:gd name="T53" fmla="*/ 37 h 136"/>
                <a:gd name="T54" fmla="*/ 70 w 149"/>
                <a:gd name="T55" fmla="*/ 13 h 136"/>
                <a:gd name="T56" fmla="*/ 77 w 149"/>
                <a:gd name="T57" fmla="*/ 20 h 136"/>
                <a:gd name="T58" fmla="*/ 73 w 149"/>
                <a:gd name="T59" fmla="*/ 37 h 136"/>
                <a:gd name="T60" fmla="*/ 85 w 149"/>
                <a:gd name="T61" fmla="*/ 64 h 136"/>
                <a:gd name="T62" fmla="*/ 97 w 149"/>
                <a:gd name="T63" fmla="*/ 67 h 136"/>
                <a:gd name="T64" fmla="*/ 100 w 149"/>
                <a:gd name="T65" fmla="*/ 55 h 136"/>
                <a:gd name="T66" fmla="*/ 106 w 149"/>
                <a:gd name="T67" fmla="*/ 59 h 136"/>
                <a:gd name="T68" fmla="*/ 105 w 149"/>
                <a:gd name="T69" fmla="*/ 71 h 136"/>
                <a:gd name="T70" fmla="*/ 142 w 149"/>
                <a:gd name="T71" fmla="*/ 82 h 136"/>
                <a:gd name="T72" fmla="*/ 148 w 149"/>
                <a:gd name="T73" fmla="*/ 91 h 136"/>
                <a:gd name="T74" fmla="*/ 132 w 149"/>
                <a:gd name="T75" fmla="*/ 98 h 136"/>
                <a:gd name="T76" fmla="*/ 133 w 149"/>
                <a:gd name="T77" fmla="*/ 92 h 136"/>
                <a:gd name="T78" fmla="*/ 109 w 149"/>
                <a:gd name="T79" fmla="*/ 80 h 136"/>
                <a:gd name="T80" fmla="*/ 109 w 149"/>
                <a:gd name="T81" fmla="*/ 91 h 136"/>
                <a:gd name="T82" fmla="*/ 113 w 149"/>
                <a:gd name="T83" fmla="*/ 101 h 136"/>
                <a:gd name="T84" fmla="*/ 101 w 149"/>
                <a:gd name="T85" fmla="*/ 104 h 136"/>
                <a:gd name="T86" fmla="*/ 97 w 149"/>
                <a:gd name="T87" fmla="*/ 87 h 136"/>
                <a:gd name="T88" fmla="*/ 76 w 149"/>
                <a:gd name="T89" fmla="*/ 71 h 136"/>
                <a:gd name="T90" fmla="*/ 81 w 149"/>
                <a:gd name="T91" fmla="*/ 96 h 136"/>
                <a:gd name="T92" fmla="*/ 91 w 149"/>
                <a:gd name="T93" fmla="*/ 125 h 136"/>
                <a:gd name="T94" fmla="*/ 86 w 149"/>
                <a:gd name="T95" fmla="*/ 136 h 136"/>
                <a:gd name="T96" fmla="*/ 76 w 149"/>
                <a:gd name="T97" fmla="*/ 124 h 136"/>
                <a:gd name="T98" fmla="*/ 70 w 149"/>
                <a:gd name="T99" fmla="*/ 78 h 136"/>
                <a:gd name="T100" fmla="*/ 57 w 149"/>
                <a:gd name="T101" fmla="*/ 60 h 136"/>
                <a:gd name="T102" fmla="*/ 55 w 149"/>
                <a:gd name="T103" fmla="*/ 71 h 136"/>
                <a:gd name="T104" fmla="*/ 56 w 149"/>
                <a:gd name="T105" fmla="*/ 91 h 136"/>
                <a:gd name="T106" fmla="*/ 47 w 149"/>
                <a:gd name="T107" fmla="*/ 89 h 136"/>
                <a:gd name="T108" fmla="*/ 41 w 149"/>
                <a:gd name="T10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6">
                  <a:moveTo>
                    <a:pt x="32" y="60"/>
                  </a:moveTo>
                  <a:lnTo>
                    <a:pt x="31" y="60"/>
                  </a:lnTo>
                  <a:lnTo>
                    <a:pt x="29" y="59"/>
                  </a:lnTo>
                  <a:lnTo>
                    <a:pt x="29" y="58"/>
                  </a:lnTo>
                  <a:lnTo>
                    <a:pt x="28" y="58"/>
                  </a:lnTo>
                  <a:lnTo>
                    <a:pt x="27" y="58"/>
                  </a:lnTo>
                  <a:lnTo>
                    <a:pt x="27" y="59"/>
                  </a:lnTo>
                  <a:lnTo>
                    <a:pt x="26" y="62"/>
                  </a:lnTo>
                  <a:lnTo>
                    <a:pt x="25" y="64"/>
                  </a:lnTo>
                  <a:lnTo>
                    <a:pt x="25" y="66"/>
                  </a:lnTo>
                  <a:lnTo>
                    <a:pt x="24" y="66"/>
                  </a:lnTo>
                  <a:lnTo>
                    <a:pt x="24" y="67"/>
                  </a:lnTo>
                  <a:lnTo>
                    <a:pt x="23" y="67"/>
                  </a:lnTo>
                  <a:lnTo>
                    <a:pt x="21" y="66"/>
                  </a:lnTo>
                  <a:lnTo>
                    <a:pt x="20" y="66"/>
                  </a:lnTo>
                  <a:lnTo>
                    <a:pt x="19" y="65"/>
                  </a:lnTo>
                  <a:lnTo>
                    <a:pt x="18" y="65"/>
                  </a:lnTo>
                  <a:lnTo>
                    <a:pt x="18" y="64"/>
                  </a:lnTo>
                  <a:lnTo>
                    <a:pt x="18" y="63"/>
                  </a:lnTo>
                  <a:lnTo>
                    <a:pt x="18" y="62"/>
                  </a:lnTo>
                  <a:lnTo>
                    <a:pt x="19" y="59"/>
                  </a:lnTo>
                  <a:lnTo>
                    <a:pt x="19" y="58"/>
                  </a:lnTo>
                  <a:lnTo>
                    <a:pt x="19" y="57"/>
                  </a:lnTo>
                  <a:lnTo>
                    <a:pt x="19" y="56"/>
                  </a:lnTo>
                  <a:lnTo>
                    <a:pt x="18" y="56"/>
                  </a:lnTo>
                  <a:lnTo>
                    <a:pt x="16" y="55"/>
                  </a:lnTo>
                  <a:lnTo>
                    <a:pt x="13" y="55"/>
                  </a:lnTo>
                  <a:lnTo>
                    <a:pt x="9" y="54"/>
                  </a:lnTo>
                  <a:lnTo>
                    <a:pt x="8" y="53"/>
                  </a:lnTo>
                  <a:lnTo>
                    <a:pt x="7" y="52"/>
                  </a:lnTo>
                  <a:lnTo>
                    <a:pt x="5" y="52"/>
                  </a:lnTo>
                  <a:lnTo>
                    <a:pt x="3" y="51"/>
                  </a:lnTo>
                  <a:lnTo>
                    <a:pt x="2" y="51"/>
                  </a:lnTo>
                  <a:lnTo>
                    <a:pt x="1" y="50"/>
                  </a:lnTo>
                  <a:lnTo>
                    <a:pt x="1" y="49"/>
                  </a:lnTo>
                  <a:lnTo>
                    <a:pt x="0" y="46"/>
                  </a:lnTo>
                  <a:lnTo>
                    <a:pt x="1" y="43"/>
                  </a:lnTo>
                  <a:lnTo>
                    <a:pt x="1" y="41"/>
                  </a:lnTo>
                  <a:lnTo>
                    <a:pt x="1" y="39"/>
                  </a:lnTo>
                  <a:lnTo>
                    <a:pt x="1" y="38"/>
                  </a:lnTo>
                  <a:lnTo>
                    <a:pt x="2" y="37"/>
                  </a:lnTo>
                  <a:lnTo>
                    <a:pt x="3" y="35"/>
                  </a:lnTo>
                  <a:lnTo>
                    <a:pt x="4" y="35"/>
                  </a:lnTo>
                  <a:lnTo>
                    <a:pt x="5" y="34"/>
                  </a:lnTo>
                  <a:lnTo>
                    <a:pt x="5" y="34"/>
                  </a:lnTo>
                  <a:lnTo>
                    <a:pt x="6" y="34"/>
                  </a:lnTo>
                  <a:lnTo>
                    <a:pt x="7" y="34"/>
                  </a:lnTo>
                  <a:lnTo>
                    <a:pt x="9" y="34"/>
                  </a:lnTo>
                  <a:lnTo>
                    <a:pt x="9" y="34"/>
                  </a:lnTo>
                  <a:lnTo>
                    <a:pt x="10" y="34"/>
                  </a:lnTo>
                  <a:lnTo>
                    <a:pt x="11" y="35"/>
                  </a:lnTo>
                  <a:lnTo>
                    <a:pt x="12" y="35"/>
                  </a:lnTo>
                  <a:lnTo>
                    <a:pt x="13" y="37"/>
                  </a:lnTo>
                  <a:lnTo>
                    <a:pt x="16" y="39"/>
                  </a:lnTo>
                  <a:lnTo>
                    <a:pt x="19" y="42"/>
                  </a:lnTo>
                  <a:lnTo>
                    <a:pt x="20" y="43"/>
                  </a:lnTo>
                  <a:lnTo>
                    <a:pt x="21" y="43"/>
                  </a:lnTo>
                  <a:lnTo>
                    <a:pt x="21" y="43"/>
                  </a:lnTo>
                  <a:lnTo>
                    <a:pt x="22" y="43"/>
                  </a:lnTo>
                  <a:lnTo>
                    <a:pt x="22" y="43"/>
                  </a:lnTo>
                  <a:lnTo>
                    <a:pt x="22" y="42"/>
                  </a:lnTo>
                  <a:lnTo>
                    <a:pt x="21" y="39"/>
                  </a:lnTo>
                  <a:lnTo>
                    <a:pt x="21" y="35"/>
                  </a:lnTo>
                  <a:lnTo>
                    <a:pt x="19" y="30"/>
                  </a:lnTo>
                  <a:lnTo>
                    <a:pt x="17" y="26"/>
                  </a:lnTo>
                  <a:lnTo>
                    <a:pt x="14" y="19"/>
                  </a:lnTo>
                  <a:lnTo>
                    <a:pt x="11" y="14"/>
                  </a:lnTo>
                  <a:lnTo>
                    <a:pt x="9" y="12"/>
                  </a:lnTo>
                  <a:lnTo>
                    <a:pt x="9" y="10"/>
                  </a:lnTo>
                  <a:lnTo>
                    <a:pt x="8" y="8"/>
                  </a:lnTo>
                  <a:lnTo>
                    <a:pt x="8" y="7"/>
                  </a:lnTo>
                  <a:lnTo>
                    <a:pt x="9" y="6"/>
                  </a:lnTo>
                  <a:lnTo>
                    <a:pt x="9" y="4"/>
                  </a:lnTo>
                  <a:lnTo>
                    <a:pt x="11" y="2"/>
                  </a:lnTo>
                  <a:lnTo>
                    <a:pt x="12" y="2"/>
                  </a:lnTo>
                  <a:lnTo>
                    <a:pt x="14" y="0"/>
                  </a:lnTo>
                  <a:lnTo>
                    <a:pt x="17" y="0"/>
                  </a:lnTo>
                  <a:lnTo>
                    <a:pt x="17" y="0"/>
                  </a:lnTo>
                  <a:lnTo>
                    <a:pt x="18" y="0"/>
                  </a:lnTo>
                  <a:lnTo>
                    <a:pt x="20" y="1"/>
                  </a:lnTo>
                  <a:lnTo>
                    <a:pt x="21" y="2"/>
                  </a:lnTo>
                  <a:lnTo>
                    <a:pt x="23" y="3"/>
                  </a:lnTo>
                  <a:lnTo>
                    <a:pt x="24" y="4"/>
                  </a:lnTo>
                  <a:lnTo>
                    <a:pt x="24" y="6"/>
                  </a:lnTo>
                  <a:lnTo>
                    <a:pt x="24" y="9"/>
                  </a:lnTo>
                  <a:lnTo>
                    <a:pt x="24" y="13"/>
                  </a:lnTo>
                  <a:lnTo>
                    <a:pt x="25" y="17"/>
                  </a:lnTo>
                  <a:lnTo>
                    <a:pt x="27" y="23"/>
                  </a:lnTo>
                  <a:lnTo>
                    <a:pt x="27" y="28"/>
                  </a:lnTo>
                  <a:lnTo>
                    <a:pt x="28" y="32"/>
                  </a:lnTo>
                  <a:lnTo>
                    <a:pt x="29" y="38"/>
                  </a:lnTo>
                  <a:lnTo>
                    <a:pt x="29" y="41"/>
                  </a:lnTo>
                  <a:lnTo>
                    <a:pt x="29" y="45"/>
                  </a:lnTo>
                  <a:lnTo>
                    <a:pt x="29" y="46"/>
                  </a:lnTo>
                  <a:lnTo>
                    <a:pt x="29" y="47"/>
                  </a:lnTo>
                  <a:lnTo>
                    <a:pt x="29" y="48"/>
                  </a:lnTo>
                  <a:lnTo>
                    <a:pt x="30" y="49"/>
                  </a:lnTo>
                  <a:lnTo>
                    <a:pt x="31" y="49"/>
                  </a:lnTo>
                  <a:lnTo>
                    <a:pt x="32" y="49"/>
                  </a:lnTo>
                  <a:lnTo>
                    <a:pt x="33" y="50"/>
                  </a:lnTo>
                  <a:lnTo>
                    <a:pt x="36" y="52"/>
                  </a:lnTo>
                  <a:lnTo>
                    <a:pt x="39" y="55"/>
                  </a:lnTo>
                  <a:lnTo>
                    <a:pt x="41" y="57"/>
                  </a:lnTo>
                  <a:lnTo>
                    <a:pt x="44" y="59"/>
                  </a:lnTo>
                  <a:lnTo>
                    <a:pt x="46" y="61"/>
                  </a:lnTo>
                  <a:lnTo>
                    <a:pt x="46" y="61"/>
                  </a:lnTo>
                  <a:lnTo>
                    <a:pt x="47" y="61"/>
                  </a:lnTo>
                  <a:lnTo>
                    <a:pt x="47" y="60"/>
                  </a:lnTo>
                  <a:lnTo>
                    <a:pt x="47" y="59"/>
                  </a:lnTo>
                  <a:lnTo>
                    <a:pt x="47" y="57"/>
                  </a:lnTo>
                  <a:lnTo>
                    <a:pt x="47" y="56"/>
                  </a:lnTo>
                  <a:lnTo>
                    <a:pt x="46" y="55"/>
                  </a:lnTo>
                  <a:lnTo>
                    <a:pt x="46" y="54"/>
                  </a:lnTo>
                  <a:lnTo>
                    <a:pt x="44" y="51"/>
                  </a:lnTo>
                  <a:lnTo>
                    <a:pt x="41" y="47"/>
                  </a:lnTo>
                  <a:lnTo>
                    <a:pt x="41" y="46"/>
                  </a:lnTo>
                  <a:lnTo>
                    <a:pt x="41" y="44"/>
                  </a:lnTo>
                  <a:lnTo>
                    <a:pt x="41" y="43"/>
                  </a:lnTo>
                  <a:lnTo>
                    <a:pt x="41" y="43"/>
                  </a:lnTo>
                  <a:lnTo>
                    <a:pt x="41" y="42"/>
                  </a:lnTo>
                  <a:lnTo>
                    <a:pt x="41" y="42"/>
                  </a:lnTo>
                  <a:lnTo>
                    <a:pt x="44" y="42"/>
                  </a:lnTo>
                  <a:lnTo>
                    <a:pt x="46" y="42"/>
                  </a:lnTo>
                  <a:lnTo>
                    <a:pt x="47" y="42"/>
                  </a:lnTo>
                  <a:lnTo>
                    <a:pt x="47" y="42"/>
                  </a:lnTo>
                  <a:lnTo>
                    <a:pt x="47" y="41"/>
                  </a:lnTo>
                  <a:lnTo>
                    <a:pt x="46" y="40"/>
                  </a:lnTo>
                  <a:lnTo>
                    <a:pt x="44" y="37"/>
                  </a:lnTo>
                  <a:lnTo>
                    <a:pt x="41" y="34"/>
                  </a:lnTo>
                  <a:lnTo>
                    <a:pt x="38" y="30"/>
                  </a:lnTo>
                  <a:lnTo>
                    <a:pt x="37" y="28"/>
                  </a:lnTo>
                  <a:lnTo>
                    <a:pt x="35" y="26"/>
                  </a:lnTo>
                  <a:lnTo>
                    <a:pt x="34" y="24"/>
                  </a:lnTo>
                  <a:lnTo>
                    <a:pt x="33" y="22"/>
                  </a:lnTo>
                  <a:lnTo>
                    <a:pt x="33" y="22"/>
                  </a:lnTo>
                  <a:lnTo>
                    <a:pt x="34" y="21"/>
                  </a:lnTo>
                  <a:lnTo>
                    <a:pt x="35" y="19"/>
                  </a:lnTo>
                  <a:lnTo>
                    <a:pt x="36" y="19"/>
                  </a:lnTo>
                  <a:lnTo>
                    <a:pt x="37" y="19"/>
                  </a:lnTo>
                  <a:lnTo>
                    <a:pt x="38" y="19"/>
                  </a:lnTo>
                  <a:lnTo>
                    <a:pt x="39" y="19"/>
                  </a:lnTo>
                  <a:lnTo>
                    <a:pt x="41" y="20"/>
                  </a:lnTo>
                  <a:lnTo>
                    <a:pt x="41" y="22"/>
                  </a:lnTo>
                  <a:lnTo>
                    <a:pt x="42" y="23"/>
                  </a:lnTo>
                  <a:lnTo>
                    <a:pt x="44" y="25"/>
                  </a:lnTo>
                  <a:lnTo>
                    <a:pt x="44" y="26"/>
                  </a:lnTo>
                  <a:lnTo>
                    <a:pt x="45" y="26"/>
                  </a:lnTo>
                  <a:lnTo>
                    <a:pt x="45" y="27"/>
                  </a:lnTo>
                  <a:lnTo>
                    <a:pt x="46" y="27"/>
                  </a:lnTo>
                  <a:lnTo>
                    <a:pt x="47" y="28"/>
                  </a:lnTo>
                  <a:lnTo>
                    <a:pt x="48" y="29"/>
                  </a:lnTo>
                  <a:lnTo>
                    <a:pt x="49" y="29"/>
                  </a:lnTo>
                  <a:lnTo>
                    <a:pt x="49" y="28"/>
                  </a:lnTo>
                  <a:lnTo>
                    <a:pt x="49" y="28"/>
                  </a:lnTo>
                  <a:lnTo>
                    <a:pt x="49" y="26"/>
                  </a:lnTo>
                  <a:lnTo>
                    <a:pt x="48" y="23"/>
                  </a:lnTo>
                  <a:lnTo>
                    <a:pt x="46" y="19"/>
                  </a:lnTo>
                  <a:lnTo>
                    <a:pt x="45" y="16"/>
                  </a:lnTo>
                  <a:lnTo>
                    <a:pt x="45" y="14"/>
                  </a:lnTo>
                  <a:lnTo>
                    <a:pt x="45" y="13"/>
                  </a:lnTo>
                  <a:lnTo>
                    <a:pt x="45" y="10"/>
                  </a:lnTo>
                  <a:lnTo>
                    <a:pt x="46" y="8"/>
                  </a:lnTo>
                  <a:lnTo>
                    <a:pt x="48" y="6"/>
                  </a:lnTo>
                  <a:lnTo>
                    <a:pt x="48" y="6"/>
                  </a:lnTo>
                  <a:lnTo>
                    <a:pt x="49" y="6"/>
                  </a:lnTo>
                  <a:lnTo>
                    <a:pt x="49" y="6"/>
                  </a:lnTo>
                  <a:lnTo>
                    <a:pt x="49" y="6"/>
                  </a:lnTo>
                  <a:lnTo>
                    <a:pt x="50" y="8"/>
                  </a:lnTo>
                  <a:lnTo>
                    <a:pt x="51" y="10"/>
                  </a:lnTo>
                  <a:lnTo>
                    <a:pt x="51" y="12"/>
                  </a:lnTo>
                  <a:lnTo>
                    <a:pt x="52" y="15"/>
                  </a:lnTo>
                  <a:lnTo>
                    <a:pt x="53" y="18"/>
                  </a:lnTo>
                  <a:lnTo>
                    <a:pt x="53" y="22"/>
                  </a:lnTo>
                  <a:lnTo>
                    <a:pt x="53" y="26"/>
                  </a:lnTo>
                  <a:lnTo>
                    <a:pt x="53" y="28"/>
                  </a:lnTo>
                  <a:lnTo>
                    <a:pt x="53" y="30"/>
                  </a:lnTo>
                  <a:lnTo>
                    <a:pt x="53" y="32"/>
                  </a:lnTo>
                  <a:lnTo>
                    <a:pt x="56" y="37"/>
                  </a:lnTo>
                  <a:lnTo>
                    <a:pt x="60" y="44"/>
                  </a:lnTo>
                  <a:lnTo>
                    <a:pt x="64" y="51"/>
                  </a:lnTo>
                  <a:lnTo>
                    <a:pt x="66" y="55"/>
                  </a:lnTo>
                  <a:lnTo>
                    <a:pt x="67" y="56"/>
                  </a:lnTo>
                  <a:lnTo>
                    <a:pt x="68" y="56"/>
                  </a:lnTo>
                  <a:lnTo>
                    <a:pt x="68" y="56"/>
                  </a:lnTo>
                  <a:lnTo>
                    <a:pt x="69" y="55"/>
                  </a:lnTo>
                  <a:lnTo>
                    <a:pt x="69" y="55"/>
                  </a:lnTo>
                  <a:lnTo>
                    <a:pt x="69" y="55"/>
                  </a:lnTo>
                  <a:lnTo>
                    <a:pt x="68" y="47"/>
                  </a:lnTo>
                  <a:lnTo>
                    <a:pt x="68" y="37"/>
                  </a:lnTo>
                  <a:lnTo>
                    <a:pt x="68" y="30"/>
                  </a:lnTo>
                  <a:lnTo>
                    <a:pt x="68" y="26"/>
                  </a:lnTo>
                  <a:lnTo>
                    <a:pt x="68" y="22"/>
                  </a:lnTo>
                  <a:lnTo>
                    <a:pt x="68" y="19"/>
                  </a:lnTo>
                  <a:lnTo>
                    <a:pt x="69" y="16"/>
                  </a:lnTo>
                  <a:lnTo>
                    <a:pt x="70" y="14"/>
                  </a:lnTo>
                  <a:lnTo>
                    <a:pt x="70" y="13"/>
                  </a:lnTo>
                  <a:lnTo>
                    <a:pt x="71" y="13"/>
                  </a:lnTo>
                  <a:lnTo>
                    <a:pt x="72" y="12"/>
                  </a:lnTo>
                  <a:lnTo>
                    <a:pt x="72" y="12"/>
                  </a:lnTo>
                  <a:lnTo>
                    <a:pt x="73" y="14"/>
                  </a:lnTo>
                  <a:lnTo>
                    <a:pt x="76" y="15"/>
                  </a:lnTo>
                  <a:lnTo>
                    <a:pt x="77" y="18"/>
                  </a:lnTo>
                  <a:lnTo>
                    <a:pt x="77" y="20"/>
                  </a:lnTo>
                  <a:lnTo>
                    <a:pt x="77" y="22"/>
                  </a:lnTo>
                  <a:lnTo>
                    <a:pt x="77" y="25"/>
                  </a:lnTo>
                  <a:lnTo>
                    <a:pt x="76" y="26"/>
                  </a:lnTo>
                  <a:lnTo>
                    <a:pt x="74" y="29"/>
                  </a:lnTo>
                  <a:lnTo>
                    <a:pt x="74" y="30"/>
                  </a:lnTo>
                  <a:lnTo>
                    <a:pt x="73" y="34"/>
                  </a:lnTo>
                  <a:lnTo>
                    <a:pt x="73" y="37"/>
                  </a:lnTo>
                  <a:lnTo>
                    <a:pt x="73" y="40"/>
                  </a:lnTo>
                  <a:lnTo>
                    <a:pt x="73" y="47"/>
                  </a:lnTo>
                  <a:lnTo>
                    <a:pt x="73" y="52"/>
                  </a:lnTo>
                  <a:lnTo>
                    <a:pt x="74" y="56"/>
                  </a:lnTo>
                  <a:lnTo>
                    <a:pt x="74" y="58"/>
                  </a:lnTo>
                  <a:lnTo>
                    <a:pt x="78" y="60"/>
                  </a:lnTo>
                  <a:lnTo>
                    <a:pt x="85" y="64"/>
                  </a:lnTo>
                  <a:lnTo>
                    <a:pt x="89" y="66"/>
                  </a:lnTo>
                  <a:lnTo>
                    <a:pt x="92" y="67"/>
                  </a:lnTo>
                  <a:lnTo>
                    <a:pt x="94" y="67"/>
                  </a:lnTo>
                  <a:lnTo>
                    <a:pt x="95" y="67"/>
                  </a:lnTo>
                  <a:lnTo>
                    <a:pt x="96" y="67"/>
                  </a:lnTo>
                  <a:lnTo>
                    <a:pt x="97" y="67"/>
                  </a:lnTo>
                  <a:lnTo>
                    <a:pt x="97" y="67"/>
                  </a:lnTo>
                  <a:lnTo>
                    <a:pt x="97" y="66"/>
                  </a:lnTo>
                  <a:lnTo>
                    <a:pt x="97" y="63"/>
                  </a:lnTo>
                  <a:lnTo>
                    <a:pt x="97" y="59"/>
                  </a:lnTo>
                  <a:lnTo>
                    <a:pt x="97" y="58"/>
                  </a:lnTo>
                  <a:lnTo>
                    <a:pt x="98" y="56"/>
                  </a:lnTo>
                  <a:lnTo>
                    <a:pt x="99" y="55"/>
                  </a:lnTo>
                  <a:lnTo>
                    <a:pt x="100" y="55"/>
                  </a:lnTo>
                  <a:lnTo>
                    <a:pt x="101" y="55"/>
                  </a:lnTo>
                  <a:lnTo>
                    <a:pt x="102" y="55"/>
                  </a:lnTo>
                  <a:lnTo>
                    <a:pt x="104" y="55"/>
                  </a:lnTo>
                  <a:lnTo>
                    <a:pt x="105" y="56"/>
                  </a:lnTo>
                  <a:lnTo>
                    <a:pt x="105" y="57"/>
                  </a:lnTo>
                  <a:lnTo>
                    <a:pt x="105" y="58"/>
                  </a:lnTo>
                  <a:lnTo>
                    <a:pt x="106" y="59"/>
                  </a:lnTo>
                  <a:lnTo>
                    <a:pt x="106" y="59"/>
                  </a:lnTo>
                  <a:lnTo>
                    <a:pt x="105" y="63"/>
                  </a:lnTo>
                  <a:lnTo>
                    <a:pt x="105" y="66"/>
                  </a:lnTo>
                  <a:lnTo>
                    <a:pt x="104" y="67"/>
                  </a:lnTo>
                  <a:lnTo>
                    <a:pt x="104" y="69"/>
                  </a:lnTo>
                  <a:lnTo>
                    <a:pt x="105" y="71"/>
                  </a:lnTo>
                  <a:lnTo>
                    <a:pt x="105" y="71"/>
                  </a:lnTo>
                  <a:lnTo>
                    <a:pt x="110" y="73"/>
                  </a:lnTo>
                  <a:lnTo>
                    <a:pt x="120" y="75"/>
                  </a:lnTo>
                  <a:lnTo>
                    <a:pt x="129" y="78"/>
                  </a:lnTo>
                  <a:lnTo>
                    <a:pt x="135" y="79"/>
                  </a:lnTo>
                  <a:lnTo>
                    <a:pt x="137" y="80"/>
                  </a:lnTo>
                  <a:lnTo>
                    <a:pt x="140" y="81"/>
                  </a:lnTo>
                  <a:lnTo>
                    <a:pt x="142" y="82"/>
                  </a:lnTo>
                  <a:lnTo>
                    <a:pt x="145" y="84"/>
                  </a:lnTo>
                  <a:lnTo>
                    <a:pt x="147" y="86"/>
                  </a:lnTo>
                  <a:lnTo>
                    <a:pt x="149" y="87"/>
                  </a:lnTo>
                  <a:lnTo>
                    <a:pt x="149" y="88"/>
                  </a:lnTo>
                  <a:lnTo>
                    <a:pt x="149" y="89"/>
                  </a:lnTo>
                  <a:lnTo>
                    <a:pt x="148" y="90"/>
                  </a:lnTo>
                  <a:lnTo>
                    <a:pt x="148" y="91"/>
                  </a:lnTo>
                  <a:lnTo>
                    <a:pt x="144" y="95"/>
                  </a:lnTo>
                  <a:lnTo>
                    <a:pt x="140" y="97"/>
                  </a:lnTo>
                  <a:lnTo>
                    <a:pt x="137" y="98"/>
                  </a:lnTo>
                  <a:lnTo>
                    <a:pt x="135" y="99"/>
                  </a:lnTo>
                  <a:lnTo>
                    <a:pt x="133" y="98"/>
                  </a:lnTo>
                  <a:lnTo>
                    <a:pt x="133" y="98"/>
                  </a:lnTo>
                  <a:lnTo>
                    <a:pt x="132" y="98"/>
                  </a:lnTo>
                  <a:lnTo>
                    <a:pt x="132" y="97"/>
                  </a:lnTo>
                  <a:lnTo>
                    <a:pt x="132" y="96"/>
                  </a:lnTo>
                  <a:lnTo>
                    <a:pt x="133" y="95"/>
                  </a:lnTo>
                  <a:lnTo>
                    <a:pt x="133" y="95"/>
                  </a:lnTo>
                  <a:lnTo>
                    <a:pt x="133" y="94"/>
                  </a:lnTo>
                  <a:lnTo>
                    <a:pt x="133" y="93"/>
                  </a:lnTo>
                  <a:lnTo>
                    <a:pt x="133" y="92"/>
                  </a:lnTo>
                  <a:lnTo>
                    <a:pt x="131" y="91"/>
                  </a:lnTo>
                  <a:lnTo>
                    <a:pt x="129" y="90"/>
                  </a:lnTo>
                  <a:lnTo>
                    <a:pt x="126" y="88"/>
                  </a:lnTo>
                  <a:lnTo>
                    <a:pt x="122" y="87"/>
                  </a:lnTo>
                  <a:lnTo>
                    <a:pt x="115" y="83"/>
                  </a:lnTo>
                  <a:lnTo>
                    <a:pt x="110" y="81"/>
                  </a:lnTo>
                  <a:lnTo>
                    <a:pt x="109" y="80"/>
                  </a:lnTo>
                  <a:lnTo>
                    <a:pt x="107" y="80"/>
                  </a:lnTo>
                  <a:lnTo>
                    <a:pt x="107" y="80"/>
                  </a:lnTo>
                  <a:lnTo>
                    <a:pt x="106" y="80"/>
                  </a:lnTo>
                  <a:lnTo>
                    <a:pt x="106" y="83"/>
                  </a:lnTo>
                  <a:lnTo>
                    <a:pt x="107" y="86"/>
                  </a:lnTo>
                  <a:lnTo>
                    <a:pt x="108" y="89"/>
                  </a:lnTo>
                  <a:lnTo>
                    <a:pt x="109" y="91"/>
                  </a:lnTo>
                  <a:lnTo>
                    <a:pt x="110" y="92"/>
                  </a:lnTo>
                  <a:lnTo>
                    <a:pt x="113" y="95"/>
                  </a:lnTo>
                  <a:lnTo>
                    <a:pt x="113" y="97"/>
                  </a:lnTo>
                  <a:lnTo>
                    <a:pt x="113" y="99"/>
                  </a:lnTo>
                  <a:lnTo>
                    <a:pt x="113" y="99"/>
                  </a:lnTo>
                  <a:lnTo>
                    <a:pt x="113" y="100"/>
                  </a:lnTo>
                  <a:lnTo>
                    <a:pt x="113" y="101"/>
                  </a:lnTo>
                  <a:lnTo>
                    <a:pt x="112" y="102"/>
                  </a:lnTo>
                  <a:lnTo>
                    <a:pt x="109" y="103"/>
                  </a:lnTo>
                  <a:lnTo>
                    <a:pt x="108" y="104"/>
                  </a:lnTo>
                  <a:lnTo>
                    <a:pt x="105" y="104"/>
                  </a:lnTo>
                  <a:lnTo>
                    <a:pt x="104" y="104"/>
                  </a:lnTo>
                  <a:lnTo>
                    <a:pt x="102" y="104"/>
                  </a:lnTo>
                  <a:lnTo>
                    <a:pt x="101" y="104"/>
                  </a:lnTo>
                  <a:lnTo>
                    <a:pt x="100" y="103"/>
                  </a:lnTo>
                  <a:lnTo>
                    <a:pt x="100" y="103"/>
                  </a:lnTo>
                  <a:lnTo>
                    <a:pt x="100" y="100"/>
                  </a:lnTo>
                  <a:lnTo>
                    <a:pt x="100" y="99"/>
                  </a:lnTo>
                  <a:lnTo>
                    <a:pt x="100" y="96"/>
                  </a:lnTo>
                  <a:lnTo>
                    <a:pt x="98" y="91"/>
                  </a:lnTo>
                  <a:lnTo>
                    <a:pt x="97" y="87"/>
                  </a:lnTo>
                  <a:lnTo>
                    <a:pt x="97" y="83"/>
                  </a:lnTo>
                  <a:lnTo>
                    <a:pt x="97" y="79"/>
                  </a:lnTo>
                  <a:lnTo>
                    <a:pt x="97" y="77"/>
                  </a:lnTo>
                  <a:lnTo>
                    <a:pt x="77" y="70"/>
                  </a:lnTo>
                  <a:lnTo>
                    <a:pt x="77" y="70"/>
                  </a:lnTo>
                  <a:lnTo>
                    <a:pt x="77" y="70"/>
                  </a:lnTo>
                  <a:lnTo>
                    <a:pt x="76" y="71"/>
                  </a:lnTo>
                  <a:lnTo>
                    <a:pt x="76" y="71"/>
                  </a:lnTo>
                  <a:lnTo>
                    <a:pt x="76" y="72"/>
                  </a:lnTo>
                  <a:lnTo>
                    <a:pt x="76" y="74"/>
                  </a:lnTo>
                  <a:lnTo>
                    <a:pt x="77" y="79"/>
                  </a:lnTo>
                  <a:lnTo>
                    <a:pt x="78" y="87"/>
                  </a:lnTo>
                  <a:lnTo>
                    <a:pt x="79" y="91"/>
                  </a:lnTo>
                  <a:lnTo>
                    <a:pt x="81" y="96"/>
                  </a:lnTo>
                  <a:lnTo>
                    <a:pt x="82" y="101"/>
                  </a:lnTo>
                  <a:lnTo>
                    <a:pt x="84" y="106"/>
                  </a:lnTo>
                  <a:lnTo>
                    <a:pt x="87" y="115"/>
                  </a:lnTo>
                  <a:lnTo>
                    <a:pt x="90" y="120"/>
                  </a:lnTo>
                  <a:lnTo>
                    <a:pt x="90" y="122"/>
                  </a:lnTo>
                  <a:lnTo>
                    <a:pt x="91" y="123"/>
                  </a:lnTo>
                  <a:lnTo>
                    <a:pt x="91" y="125"/>
                  </a:lnTo>
                  <a:lnTo>
                    <a:pt x="91" y="127"/>
                  </a:lnTo>
                  <a:lnTo>
                    <a:pt x="90" y="130"/>
                  </a:lnTo>
                  <a:lnTo>
                    <a:pt x="89" y="132"/>
                  </a:lnTo>
                  <a:lnTo>
                    <a:pt x="89" y="134"/>
                  </a:lnTo>
                  <a:lnTo>
                    <a:pt x="88" y="135"/>
                  </a:lnTo>
                  <a:lnTo>
                    <a:pt x="86" y="136"/>
                  </a:lnTo>
                  <a:lnTo>
                    <a:pt x="86" y="136"/>
                  </a:lnTo>
                  <a:lnTo>
                    <a:pt x="85" y="136"/>
                  </a:lnTo>
                  <a:lnTo>
                    <a:pt x="85" y="136"/>
                  </a:lnTo>
                  <a:lnTo>
                    <a:pt x="82" y="135"/>
                  </a:lnTo>
                  <a:lnTo>
                    <a:pt x="79" y="134"/>
                  </a:lnTo>
                  <a:lnTo>
                    <a:pt x="77" y="131"/>
                  </a:lnTo>
                  <a:lnTo>
                    <a:pt x="77" y="127"/>
                  </a:lnTo>
                  <a:lnTo>
                    <a:pt x="76" y="124"/>
                  </a:lnTo>
                  <a:lnTo>
                    <a:pt x="75" y="121"/>
                  </a:lnTo>
                  <a:lnTo>
                    <a:pt x="73" y="114"/>
                  </a:lnTo>
                  <a:lnTo>
                    <a:pt x="73" y="106"/>
                  </a:lnTo>
                  <a:lnTo>
                    <a:pt x="72" y="99"/>
                  </a:lnTo>
                  <a:lnTo>
                    <a:pt x="72" y="91"/>
                  </a:lnTo>
                  <a:lnTo>
                    <a:pt x="71" y="84"/>
                  </a:lnTo>
                  <a:lnTo>
                    <a:pt x="70" y="78"/>
                  </a:lnTo>
                  <a:lnTo>
                    <a:pt x="70" y="73"/>
                  </a:lnTo>
                  <a:lnTo>
                    <a:pt x="69" y="70"/>
                  </a:lnTo>
                  <a:lnTo>
                    <a:pt x="69" y="67"/>
                  </a:lnTo>
                  <a:lnTo>
                    <a:pt x="69" y="67"/>
                  </a:lnTo>
                  <a:lnTo>
                    <a:pt x="67" y="66"/>
                  </a:lnTo>
                  <a:lnTo>
                    <a:pt x="62" y="63"/>
                  </a:lnTo>
                  <a:lnTo>
                    <a:pt x="57" y="60"/>
                  </a:lnTo>
                  <a:lnTo>
                    <a:pt x="55" y="59"/>
                  </a:lnTo>
                  <a:lnTo>
                    <a:pt x="54" y="59"/>
                  </a:lnTo>
                  <a:lnTo>
                    <a:pt x="54" y="59"/>
                  </a:lnTo>
                  <a:lnTo>
                    <a:pt x="54" y="60"/>
                  </a:lnTo>
                  <a:lnTo>
                    <a:pt x="54" y="62"/>
                  </a:lnTo>
                  <a:lnTo>
                    <a:pt x="54" y="67"/>
                  </a:lnTo>
                  <a:lnTo>
                    <a:pt x="55" y="71"/>
                  </a:lnTo>
                  <a:lnTo>
                    <a:pt x="55" y="75"/>
                  </a:lnTo>
                  <a:lnTo>
                    <a:pt x="55" y="79"/>
                  </a:lnTo>
                  <a:lnTo>
                    <a:pt x="57" y="83"/>
                  </a:lnTo>
                  <a:lnTo>
                    <a:pt x="57" y="86"/>
                  </a:lnTo>
                  <a:lnTo>
                    <a:pt x="57" y="87"/>
                  </a:lnTo>
                  <a:lnTo>
                    <a:pt x="57" y="89"/>
                  </a:lnTo>
                  <a:lnTo>
                    <a:pt x="56" y="91"/>
                  </a:lnTo>
                  <a:lnTo>
                    <a:pt x="55" y="91"/>
                  </a:lnTo>
                  <a:lnTo>
                    <a:pt x="53" y="92"/>
                  </a:lnTo>
                  <a:lnTo>
                    <a:pt x="51" y="92"/>
                  </a:lnTo>
                  <a:lnTo>
                    <a:pt x="49" y="92"/>
                  </a:lnTo>
                  <a:lnTo>
                    <a:pt x="49" y="91"/>
                  </a:lnTo>
                  <a:lnTo>
                    <a:pt x="48" y="90"/>
                  </a:lnTo>
                  <a:lnTo>
                    <a:pt x="47" y="89"/>
                  </a:lnTo>
                  <a:lnTo>
                    <a:pt x="47" y="87"/>
                  </a:lnTo>
                  <a:lnTo>
                    <a:pt x="46" y="85"/>
                  </a:lnTo>
                  <a:lnTo>
                    <a:pt x="46" y="78"/>
                  </a:lnTo>
                  <a:lnTo>
                    <a:pt x="46" y="73"/>
                  </a:lnTo>
                  <a:lnTo>
                    <a:pt x="45" y="71"/>
                  </a:lnTo>
                  <a:lnTo>
                    <a:pt x="44" y="71"/>
                  </a:lnTo>
                  <a:lnTo>
                    <a:pt x="41" y="68"/>
                  </a:lnTo>
                  <a:lnTo>
                    <a:pt x="38" y="66"/>
                  </a:lnTo>
                  <a:lnTo>
                    <a:pt x="35" y="63"/>
                  </a:lnTo>
                  <a:lnTo>
                    <a:pt x="3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iṣľîḓe"/>
            <p:cNvSpPr/>
            <p:nvPr/>
          </p:nvSpPr>
          <p:spPr bwMode="auto">
            <a:xfrm>
              <a:off x="2330451" y="2909888"/>
              <a:ext cx="60325" cy="63500"/>
            </a:xfrm>
            <a:custGeom>
              <a:avLst/>
              <a:gdLst>
                <a:gd name="T0" fmla="*/ 0 w 38"/>
                <a:gd name="T1" fmla="*/ 4 h 40"/>
                <a:gd name="T2" fmla="*/ 0 w 38"/>
                <a:gd name="T3" fmla="*/ 4 h 40"/>
                <a:gd name="T4" fmla="*/ 1 w 38"/>
                <a:gd name="T5" fmla="*/ 2 h 40"/>
                <a:gd name="T6" fmla="*/ 2 w 38"/>
                <a:gd name="T7" fmla="*/ 1 h 40"/>
                <a:gd name="T8" fmla="*/ 2 w 38"/>
                <a:gd name="T9" fmla="*/ 1 h 40"/>
                <a:gd name="T10" fmla="*/ 3 w 38"/>
                <a:gd name="T11" fmla="*/ 0 h 40"/>
                <a:gd name="T12" fmla="*/ 5 w 38"/>
                <a:gd name="T13" fmla="*/ 0 h 40"/>
                <a:gd name="T14" fmla="*/ 6 w 38"/>
                <a:gd name="T15" fmla="*/ 0 h 40"/>
                <a:gd name="T16" fmla="*/ 8 w 38"/>
                <a:gd name="T17" fmla="*/ 1 h 40"/>
                <a:gd name="T18" fmla="*/ 10 w 38"/>
                <a:gd name="T19" fmla="*/ 3 h 40"/>
                <a:gd name="T20" fmla="*/ 13 w 38"/>
                <a:gd name="T21" fmla="*/ 4 h 40"/>
                <a:gd name="T22" fmla="*/ 18 w 38"/>
                <a:gd name="T23" fmla="*/ 8 h 40"/>
                <a:gd name="T24" fmla="*/ 24 w 38"/>
                <a:gd name="T25" fmla="*/ 12 h 40"/>
                <a:gd name="T26" fmla="*/ 29 w 38"/>
                <a:gd name="T27" fmla="*/ 17 h 40"/>
                <a:gd name="T28" fmla="*/ 34 w 38"/>
                <a:gd name="T29" fmla="*/ 22 h 40"/>
                <a:gd name="T30" fmla="*/ 35 w 38"/>
                <a:gd name="T31" fmla="*/ 24 h 40"/>
                <a:gd name="T32" fmla="*/ 36 w 38"/>
                <a:gd name="T33" fmla="*/ 26 h 40"/>
                <a:gd name="T34" fmla="*/ 38 w 38"/>
                <a:gd name="T35" fmla="*/ 28 h 40"/>
                <a:gd name="T36" fmla="*/ 38 w 38"/>
                <a:gd name="T37" fmla="*/ 28 h 40"/>
                <a:gd name="T38" fmla="*/ 36 w 38"/>
                <a:gd name="T39" fmla="*/ 31 h 40"/>
                <a:gd name="T40" fmla="*/ 33 w 38"/>
                <a:gd name="T41" fmla="*/ 35 h 40"/>
                <a:gd name="T42" fmla="*/ 31 w 38"/>
                <a:gd name="T43" fmla="*/ 37 h 40"/>
                <a:gd name="T44" fmla="*/ 30 w 38"/>
                <a:gd name="T45" fmla="*/ 39 h 40"/>
                <a:gd name="T46" fmla="*/ 28 w 38"/>
                <a:gd name="T47" fmla="*/ 40 h 40"/>
                <a:gd name="T48" fmla="*/ 26 w 38"/>
                <a:gd name="T49" fmla="*/ 40 h 40"/>
                <a:gd name="T50" fmla="*/ 26 w 38"/>
                <a:gd name="T51" fmla="*/ 39 h 40"/>
                <a:gd name="T52" fmla="*/ 25 w 38"/>
                <a:gd name="T53" fmla="*/ 39 h 40"/>
                <a:gd name="T54" fmla="*/ 24 w 38"/>
                <a:gd name="T55" fmla="*/ 37 h 40"/>
                <a:gd name="T56" fmla="*/ 23 w 38"/>
                <a:gd name="T57" fmla="*/ 36 h 40"/>
                <a:gd name="T58" fmla="*/ 22 w 38"/>
                <a:gd name="T59" fmla="*/ 33 h 40"/>
                <a:gd name="T60" fmla="*/ 20 w 38"/>
                <a:gd name="T61" fmla="*/ 30 h 40"/>
                <a:gd name="T62" fmla="*/ 18 w 38"/>
                <a:gd name="T63" fmla="*/ 27 h 40"/>
                <a:gd name="T64" fmla="*/ 15 w 38"/>
                <a:gd name="T65" fmla="*/ 23 h 40"/>
                <a:gd name="T66" fmla="*/ 14 w 38"/>
                <a:gd name="T67" fmla="*/ 20 h 40"/>
                <a:gd name="T68" fmla="*/ 10 w 38"/>
                <a:gd name="T69" fmla="*/ 16 h 40"/>
                <a:gd name="T70" fmla="*/ 5 w 38"/>
                <a:gd name="T71" fmla="*/ 10 h 40"/>
                <a:gd name="T72" fmla="*/ 0 w 38"/>
                <a:gd name="T7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0">
                  <a:moveTo>
                    <a:pt x="0" y="4"/>
                  </a:moveTo>
                  <a:lnTo>
                    <a:pt x="0" y="4"/>
                  </a:lnTo>
                  <a:lnTo>
                    <a:pt x="1" y="2"/>
                  </a:lnTo>
                  <a:lnTo>
                    <a:pt x="2" y="1"/>
                  </a:lnTo>
                  <a:lnTo>
                    <a:pt x="2" y="1"/>
                  </a:lnTo>
                  <a:lnTo>
                    <a:pt x="3" y="0"/>
                  </a:lnTo>
                  <a:lnTo>
                    <a:pt x="5" y="0"/>
                  </a:lnTo>
                  <a:lnTo>
                    <a:pt x="6" y="0"/>
                  </a:lnTo>
                  <a:lnTo>
                    <a:pt x="8" y="1"/>
                  </a:lnTo>
                  <a:lnTo>
                    <a:pt x="10" y="3"/>
                  </a:lnTo>
                  <a:lnTo>
                    <a:pt x="13" y="4"/>
                  </a:lnTo>
                  <a:lnTo>
                    <a:pt x="18" y="8"/>
                  </a:lnTo>
                  <a:lnTo>
                    <a:pt x="24" y="12"/>
                  </a:lnTo>
                  <a:lnTo>
                    <a:pt x="29" y="17"/>
                  </a:lnTo>
                  <a:lnTo>
                    <a:pt x="34" y="22"/>
                  </a:lnTo>
                  <a:lnTo>
                    <a:pt x="35" y="24"/>
                  </a:lnTo>
                  <a:lnTo>
                    <a:pt x="36" y="26"/>
                  </a:lnTo>
                  <a:lnTo>
                    <a:pt x="38" y="28"/>
                  </a:lnTo>
                  <a:lnTo>
                    <a:pt x="38" y="28"/>
                  </a:lnTo>
                  <a:lnTo>
                    <a:pt x="36" y="31"/>
                  </a:lnTo>
                  <a:lnTo>
                    <a:pt x="33" y="35"/>
                  </a:lnTo>
                  <a:lnTo>
                    <a:pt x="31" y="37"/>
                  </a:lnTo>
                  <a:lnTo>
                    <a:pt x="30" y="39"/>
                  </a:lnTo>
                  <a:lnTo>
                    <a:pt x="28" y="40"/>
                  </a:lnTo>
                  <a:lnTo>
                    <a:pt x="26" y="40"/>
                  </a:lnTo>
                  <a:lnTo>
                    <a:pt x="26" y="39"/>
                  </a:lnTo>
                  <a:lnTo>
                    <a:pt x="25" y="39"/>
                  </a:lnTo>
                  <a:lnTo>
                    <a:pt x="24" y="37"/>
                  </a:lnTo>
                  <a:lnTo>
                    <a:pt x="23" y="36"/>
                  </a:lnTo>
                  <a:lnTo>
                    <a:pt x="22" y="33"/>
                  </a:lnTo>
                  <a:lnTo>
                    <a:pt x="20" y="30"/>
                  </a:lnTo>
                  <a:lnTo>
                    <a:pt x="18" y="27"/>
                  </a:lnTo>
                  <a:lnTo>
                    <a:pt x="15" y="23"/>
                  </a:lnTo>
                  <a:lnTo>
                    <a:pt x="14" y="20"/>
                  </a:lnTo>
                  <a:lnTo>
                    <a:pt x="10" y="16"/>
                  </a:lnTo>
                  <a:lnTo>
                    <a:pt x="5" y="1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ṡlide"/>
            <p:cNvSpPr/>
            <p:nvPr/>
          </p:nvSpPr>
          <p:spPr bwMode="auto">
            <a:xfrm>
              <a:off x="2266951" y="2749551"/>
              <a:ext cx="204788" cy="173038"/>
            </a:xfrm>
            <a:custGeom>
              <a:avLst/>
              <a:gdLst>
                <a:gd name="T0" fmla="*/ 17 w 129"/>
                <a:gd name="T1" fmla="*/ 93 h 109"/>
                <a:gd name="T2" fmla="*/ 11 w 129"/>
                <a:gd name="T3" fmla="*/ 93 h 109"/>
                <a:gd name="T4" fmla="*/ 3 w 129"/>
                <a:gd name="T5" fmla="*/ 95 h 109"/>
                <a:gd name="T6" fmla="*/ 5 w 129"/>
                <a:gd name="T7" fmla="*/ 86 h 109"/>
                <a:gd name="T8" fmla="*/ 13 w 129"/>
                <a:gd name="T9" fmla="*/ 60 h 109"/>
                <a:gd name="T10" fmla="*/ 16 w 129"/>
                <a:gd name="T11" fmla="*/ 44 h 109"/>
                <a:gd name="T12" fmla="*/ 4 w 129"/>
                <a:gd name="T13" fmla="*/ 21 h 109"/>
                <a:gd name="T14" fmla="*/ 1 w 129"/>
                <a:gd name="T15" fmla="*/ 15 h 109"/>
                <a:gd name="T16" fmla="*/ 22 w 129"/>
                <a:gd name="T17" fmla="*/ 17 h 109"/>
                <a:gd name="T18" fmla="*/ 27 w 129"/>
                <a:gd name="T19" fmla="*/ 9 h 109"/>
                <a:gd name="T20" fmla="*/ 35 w 129"/>
                <a:gd name="T21" fmla="*/ 17 h 109"/>
                <a:gd name="T22" fmla="*/ 33 w 129"/>
                <a:gd name="T23" fmla="*/ 37 h 109"/>
                <a:gd name="T24" fmla="*/ 37 w 129"/>
                <a:gd name="T25" fmla="*/ 64 h 109"/>
                <a:gd name="T26" fmla="*/ 42 w 129"/>
                <a:gd name="T27" fmla="*/ 73 h 109"/>
                <a:gd name="T28" fmla="*/ 46 w 129"/>
                <a:gd name="T29" fmla="*/ 65 h 109"/>
                <a:gd name="T30" fmla="*/ 47 w 129"/>
                <a:gd name="T31" fmla="*/ 50 h 109"/>
                <a:gd name="T32" fmla="*/ 45 w 129"/>
                <a:gd name="T33" fmla="*/ 42 h 109"/>
                <a:gd name="T34" fmla="*/ 46 w 129"/>
                <a:gd name="T35" fmla="*/ 36 h 109"/>
                <a:gd name="T36" fmla="*/ 52 w 129"/>
                <a:gd name="T37" fmla="*/ 16 h 109"/>
                <a:gd name="T38" fmla="*/ 58 w 129"/>
                <a:gd name="T39" fmla="*/ 1 h 109"/>
                <a:gd name="T40" fmla="*/ 66 w 129"/>
                <a:gd name="T41" fmla="*/ 8 h 109"/>
                <a:gd name="T42" fmla="*/ 101 w 129"/>
                <a:gd name="T43" fmla="*/ 50 h 109"/>
                <a:gd name="T44" fmla="*/ 128 w 129"/>
                <a:gd name="T45" fmla="*/ 82 h 109"/>
                <a:gd name="T46" fmla="*/ 122 w 129"/>
                <a:gd name="T47" fmla="*/ 89 h 109"/>
                <a:gd name="T48" fmla="*/ 96 w 129"/>
                <a:gd name="T49" fmla="*/ 90 h 109"/>
                <a:gd name="T50" fmla="*/ 102 w 129"/>
                <a:gd name="T51" fmla="*/ 86 h 109"/>
                <a:gd name="T52" fmla="*/ 110 w 129"/>
                <a:gd name="T53" fmla="*/ 80 h 109"/>
                <a:gd name="T54" fmla="*/ 78 w 129"/>
                <a:gd name="T55" fmla="*/ 41 h 109"/>
                <a:gd name="T56" fmla="*/ 59 w 129"/>
                <a:gd name="T57" fmla="*/ 13 h 109"/>
                <a:gd name="T58" fmla="*/ 55 w 129"/>
                <a:gd name="T59" fmla="*/ 28 h 109"/>
                <a:gd name="T60" fmla="*/ 58 w 129"/>
                <a:gd name="T61" fmla="*/ 35 h 109"/>
                <a:gd name="T62" fmla="*/ 63 w 129"/>
                <a:gd name="T63" fmla="*/ 41 h 109"/>
                <a:gd name="T64" fmla="*/ 56 w 129"/>
                <a:gd name="T65" fmla="*/ 58 h 109"/>
                <a:gd name="T66" fmla="*/ 58 w 129"/>
                <a:gd name="T67" fmla="*/ 71 h 109"/>
                <a:gd name="T68" fmla="*/ 56 w 129"/>
                <a:gd name="T69" fmla="*/ 77 h 109"/>
                <a:gd name="T70" fmla="*/ 43 w 129"/>
                <a:gd name="T71" fmla="*/ 96 h 109"/>
                <a:gd name="T72" fmla="*/ 39 w 129"/>
                <a:gd name="T73" fmla="*/ 97 h 109"/>
                <a:gd name="T74" fmla="*/ 42 w 129"/>
                <a:gd name="T75" fmla="*/ 80 h 109"/>
                <a:gd name="T76" fmla="*/ 37 w 129"/>
                <a:gd name="T77" fmla="*/ 73 h 109"/>
                <a:gd name="T78" fmla="*/ 28 w 129"/>
                <a:gd name="T79" fmla="*/ 57 h 109"/>
                <a:gd name="T80" fmla="*/ 22 w 129"/>
                <a:gd name="T81" fmla="*/ 66 h 109"/>
                <a:gd name="T82" fmla="*/ 70 w 129"/>
                <a:gd name="T83" fmla="*/ 90 h 109"/>
                <a:gd name="T84" fmla="*/ 72 w 129"/>
                <a:gd name="T85" fmla="*/ 107 h 109"/>
                <a:gd name="T86" fmla="*/ 79 w 129"/>
                <a:gd name="T87" fmla="*/ 101 h 109"/>
                <a:gd name="T88" fmla="*/ 87 w 129"/>
                <a:gd name="T89" fmla="*/ 107 h 109"/>
                <a:gd name="T90" fmla="*/ 96 w 129"/>
                <a:gd name="T91" fmla="*/ 109 h 109"/>
                <a:gd name="T92" fmla="*/ 100 w 129"/>
                <a:gd name="T93" fmla="*/ 106 h 109"/>
                <a:gd name="T94" fmla="*/ 88 w 129"/>
                <a:gd name="T95" fmla="*/ 89 h 109"/>
                <a:gd name="T96" fmla="*/ 86 w 129"/>
                <a:gd name="T97" fmla="*/ 73 h 109"/>
                <a:gd name="T98" fmla="*/ 80 w 129"/>
                <a:gd name="T99" fmla="*/ 77 h 109"/>
                <a:gd name="T100" fmla="*/ 70 w 129"/>
                <a:gd name="T101" fmla="*/ 90 h 109"/>
                <a:gd name="T102" fmla="*/ 69 w 129"/>
                <a:gd name="T103" fmla="*/ 82 h 109"/>
                <a:gd name="T104" fmla="*/ 75 w 129"/>
                <a:gd name="T105" fmla="*/ 70 h 109"/>
                <a:gd name="T106" fmla="*/ 71 w 129"/>
                <a:gd name="T107" fmla="*/ 67 h 109"/>
                <a:gd name="T108" fmla="*/ 65 w 129"/>
                <a:gd name="T109" fmla="*/ 71 h 109"/>
                <a:gd name="T110" fmla="*/ 62 w 129"/>
                <a:gd name="T111" fmla="*/ 77 h 109"/>
                <a:gd name="T112" fmla="*/ 58 w 129"/>
                <a:gd name="T113" fmla="*/ 85 h 109"/>
                <a:gd name="T114" fmla="*/ 62 w 129"/>
                <a:gd name="T115"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09">
                  <a:moveTo>
                    <a:pt x="19" y="83"/>
                  </a:moveTo>
                  <a:lnTo>
                    <a:pt x="19" y="84"/>
                  </a:lnTo>
                  <a:lnTo>
                    <a:pt x="18" y="86"/>
                  </a:lnTo>
                  <a:lnTo>
                    <a:pt x="18" y="89"/>
                  </a:lnTo>
                  <a:lnTo>
                    <a:pt x="18" y="91"/>
                  </a:lnTo>
                  <a:lnTo>
                    <a:pt x="17" y="93"/>
                  </a:lnTo>
                  <a:lnTo>
                    <a:pt x="14" y="93"/>
                  </a:lnTo>
                  <a:lnTo>
                    <a:pt x="14" y="93"/>
                  </a:lnTo>
                  <a:lnTo>
                    <a:pt x="12" y="93"/>
                  </a:lnTo>
                  <a:lnTo>
                    <a:pt x="11" y="93"/>
                  </a:lnTo>
                  <a:lnTo>
                    <a:pt x="11" y="93"/>
                  </a:lnTo>
                  <a:lnTo>
                    <a:pt x="11" y="93"/>
                  </a:lnTo>
                  <a:lnTo>
                    <a:pt x="10" y="94"/>
                  </a:lnTo>
                  <a:lnTo>
                    <a:pt x="10" y="95"/>
                  </a:lnTo>
                  <a:lnTo>
                    <a:pt x="8" y="95"/>
                  </a:lnTo>
                  <a:lnTo>
                    <a:pt x="6" y="95"/>
                  </a:lnTo>
                  <a:lnTo>
                    <a:pt x="5" y="95"/>
                  </a:lnTo>
                  <a:lnTo>
                    <a:pt x="3" y="95"/>
                  </a:lnTo>
                  <a:lnTo>
                    <a:pt x="2" y="94"/>
                  </a:lnTo>
                  <a:lnTo>
                    <a:pt x="2" y="93"/>
                  </a:lnTo>
                  <a:lnTo>
                    <a:pt x="1" y="93"/>
                  </a:lnTo>
                  <a:lnTo>
                    <a:pt x="2" y="92"/>
                  </a:lnTo>
                  <a:lnTo>
                    <a:pt x="2" y="91"/>
                  </a:lnTo>
                  <a:lnTo>
                    <a:pt x="5" y="86"/>
                  </a:lnTo>
                  <a:lnTo>
                    <a:pt x="7" y="84"/>
                  </a:lnTo>
                  <a:lnTo>
                    <a:pt x="8" y="80"/>
                  </a:lnTo>
                  <a:lnTo>
                    <a:pt x="10" y="75"/>
                  </a:lnTo>
                  <a:lnTo>
                    <a:pt x="11" y="69"/>
                  </a:lnTo>
                  <a:lnTo>
                    <a:pt x="12" y="65"/>
                  </a:lnTo>
                  <a:lnTo>
                    <a:pt x="13" y="60"/>
                  </a:lnTo>
                  <a:lnTo>
                    <a:pt x="14" y="54"/>
                  </a:lnTo>
                  <a:lnTo>
                    <a:pt x="16" y="50"/>
                  </a:lnTo>
                  <a:lnTo>
                    <a:pt x="17" y="49"/>
                  </a:lnTo>
                  <a:lnTo>
                    <a:pt x="17" y="48"/>
                  </a:lnTo>
                  <a:lnTo>
                    <a:pt x="17" y="45"/>
                  </a:lnTo>
                  <a:lnTo>
                    <a:pt x="16" y="44"/>
                  </a:lnTo>
                  <a:lnTo>
                    <a:pt x="15" y="42"/>
                  </a:lnTo>
                  <a:lnTo>
                    <a:pt x="14" y="40"/>
                  </a:lnTo>
                  <a:lnTo>
                    <a:pt x="13" y="37"/>
                  </a:lnTo>
                  <a:lnTo>
                    <a:pt x="9" y="30"/>
                  </a:lnTo>
                  <a:lnTo>
                    <a:pt x="5" y="25"/>
                  </a:lnTo>
                  <a:lnTo>
                    <a:pt x="4" y="21"/>
                  </a:lnTo>
                  <a:lnTo>
                    <a:pt x="1" y="19"/>
                  </a:lnTo>
                  <a:lnTo>
                    <a:pt x="1" y="17"/>
                  </a:lnTo>
                  <a:lnTo>
                    <a:pt x="0" y="16"/>
                  </a:lnTo>
                  <a:lnTo>
                    <a:pt x="0" y="16"/>
                  </a:lnTo>
                  <a:lnTo>
                    <a:pt x="1" y="15"/>
                  </a:lnTo>
                  <a:lnTo>
                    <a:pt x="1" y="15"/>
                  </a:lnTo>
                  <a:lnTo>
                    <a:pt x="1" y="15"/>
                  </a:lnTo>
                  <a:lnTo>
                    <a:pt x="5" y="15"/>
                  </a:lnTo>
                  <a:lnTo>
                    <a:pt x="12" y="16"/>
                  </a:lnTo>
                  <a:lnTo>
                    <a:pt x="18" y="17"/>
                  </a:lnTo>
                  <a:lnTo>
                    <a:pt x="22" y="17"/>
                  </a:lnTo>
                  <a:lnTo>
                    <a:pt x="22" y="17"/>
                  </a:lnTo>
                  <a:lnTo>
                    <a:pt x="23" y="17"/>
                  </a:lnTo>
                  <a:lnTo>
                    <a:pt x="24" y="17"/>
                  </a:lnTo>
                  <a:lnTo>
                    <a:pt x="25" y="15"/>
                  </a:lnTo>
                  <a:lnTo>
                    <a:pt x="26" y="12"/>
                  </a:lnTo>
                  <a:lnTo>
                    <a:pt x="26" y="9"/>
                  </a:lnTo>
                  <a:lnTo>
                    <a:pt x="27" y="9"/>
                  </a:lnTo>
                  <a:lnTo>
                    <a:pt x="28" y="8"/>
                  </a:lnTo>
                  <a:lnTo>
                    <a:pt x="29" y="9"/>
                  </a:lnTo>
                  <a:lnTo>
                    <a:pt x="30" y="9"/>
                  </a:lnTo>
                  <a:lnTo>
                    <a:pt x="32" y="12"/>
                  </a:lnTo>
                  <a:lnTo>
                    <a:pt x="34" y="15"/>
                  </a:lnTo>
                  <a:lnTo>
                    <a:pt x="35" y="17"/>
                  </a:lnTo>
                  <a:lnTo>
                    <a:pt x="36" y="20"/>
                  </a:lnTo>
                  <a:lnTo>
                    <a:pt x="36" y="22"/>
                  </a:lnTo>
                  <a:lnTo>
                    <a:pt x="35" y="25"/>
                  </a:lnTo>
                  <a:lnTo>
                    <a:pt x="34" y="30"/>
                  </a:lnTo>
                  <a:lnTo>
                    <a:pt x="33" y="36"/>
                  </a:lnTo>
                  <a:lnTo>
                    <a:pt x="33" y="37"/>
                  </a:lnTo>
                  <a:lnTo>
                    <a:pt x="33" y="41"/>
                  </a:lnTo>
                  <a:lnTo>
                    <a:pt x="34" y="44"/>
                  </a:lnTo>
                  <a:lnTo>
                    <a:pt x="34" y="47"/>
                  </a:lnTo>
                  <a:lnTo>
                    <a:pt x="35" y="54"/>
                  </a:lnTo>
                  <a:lnTo>
                    <a:pt x="37" y="60"/>
                  </a:lnTo>
                  <a:lnTo>
                    <a:pt x="37" y="64"/>
                  </a:lnTo>
                  <a:lnTo>
                    <a:pt x="38" y="65"/>
                  </a:lnTo>
                  <a:lnTo>
                    <a:pt x="39" y="67"/>
                  </a:lnTo>
                  <a:lnTo>
                    <a:pt x="40" y="70"/>
                  </a:lnTo>
                  <a:lnTo>
                    <a:pt x="41" y="71"/>
                  </a:lnTo>
                  <a:lnTo>
                    <a:pt x="41" y="72"/>
                  </a:lnTo>
                  <a:lnTo>
                    <a:pt x="42" y="73"/>
                  </a:lnTo>
                  <a:lnTo>
                    <a:pt x="42" y="73"/>
                  </a:lnTo>
                  <a:lnTo>
                    <a:pt x="42" y="71"/>
                  </a:lnTo>
                  <a:lnTo>
                    <a:pt x="44" y="70"/>
                  </a:lnTo>
                  <a:lnTo>
                    <a:pt x="45" y="69"/>
                  </a:lnTo>
                  <a:lnTo>
                    <a:pt x="46" y="67"/>
                  </a:lnTo>
                  <a:lnTo>
                    <a:pt x="46" y="65"/>
                  </a:lnTo>
                  <a:lnTo>
                    <a:pt x="47" y="62"/>
                  </a:lnTo>
                  <a:lnTo>
                    <a:pt x="48" y="59"/>
                  </a:lnTo>
                  <a:lnTo>
                    <a:pt x="48" y="56"/>
                  </a:lnTo>
                  <a:lnTo>
                    <a:pt x="48" y="54"/>
                  </a:lnTo>
                  <a:lnTo>
                    <a:pt x="48" y="52"/>
                  </a:lnTo>
                  <a:lnTo>
                    <a:pt x="47" y="50"/>
                  </a:lnTo>
                  <a:lnTo>
                    <a:pt x="47" y="49"/>
                  </a:lnTo>
                  <a:lnTo>
                    <a:pt x="46" y="46"/>
                  </a:lnTo>
                  <a:lnTo>
                    <a:pt x="46" y="44"/>
                  </a:lnTo>
                  <a:lnTo>
                    <a:pt x="46" y="44"/>
                  </a:lnTo>
                  <a:lnTo>
                    <a:pt x="45" y="43"/>
                  </a:lnTo>
                  <a:lnTo>
                    <a:pt x="45" y="42"/>
                  </a:lnTo>
                  <a:lnTo>
                    <a:pt x="45" y="41"/>
                  </a:lnTo>
                  <a:lnTo>
                    <a:pt x="45" y="40"/>
                  </a:lnTo>
                  <a:lnTo>
                    <a:pt x="45" y="38"/>
                  </a:lnTo>
                  <a:lnTo>
                    <a:pt x="46" y="37"/>
                  </a:lnTo>
                  <a:lnTo>
                    <a:pt x="46" y="37"/>
                  </a:lnTo>
                  <a:lnTo>
                    <a:pt x="46" y="36"/>
                  </a:lnTo>
                  <a:lnTo>
                    <a:pt x="48" y="36"/>
                  </a:lnTo>
                  <a:lnTo>
                    <a:pt x="48" y="36"/>
                  </a:lnTo>
                  <a:lnTo>
                    <a:pt x="48" y="35"/>
                  </a:lnTo>
                  <a:lnTo>
                    <a:pt x="50" y="28"/>
                  </a:lnTo>
                  <a:lnTo>
                    <a:pt x="51" y="20"/>
                  </a:lnTo>
                  <a:lnTo>
                    <a:pt x="52" y="16"/>
                  </a:lnTo>
                  <a:lnTo>
                    <a:pt x="54" y="12"/>
                  </a:lnTo>
                  <a:lnTo>
                    <a:pt x="54" y="8"/>
                  </a:lnTo>
                  <a:lnTo>
                    <a:pt x="56" y="4"/>
                  </a:lnTo>
                  <a:lnTo>
                    <a:pt x="57" y="2"/>
                  </a:lnTo>
                  <a:lnTo>
                    <a:pt x="58" y="1"/>
                  </a:lnTo>
                  <a:lnTo>
                    <a:pt x="58" y="1"/>
                  </a:lnTo>
                  <a:lnTo>
                    <a:pt x="59" y="0"/>
                  </a:lnTo>
                  <a:lnTo>
                    <a:pt x="61" y="0"/>
                  </a:lnTo>
                  <a:lnTo>
                    <a:pt x="62" y="0"/>
                  </a:lnTo>
                  <a:lnTo>
                    <a:pt x="62" y="1"/>
                  </a:lnTo>
                  <a:lnTo>
                    <a:pt x="63" y="1"/>
                  </a:lnTo>
                  <a:lnTo>
                    <a:pt x="66" y="8"/>
                  </a:lnTo>
                  <a:lnTo>
                    <a:pt x="71" y="14"/>
                  </a:lnTo>
                  <a:lnTo>
                    <a:pt x="77" y="21"/>
                  </a:lnTo>
                  <a:lnTo>
                    <a:pt x="83" y="29"/>
                  </a:lnTo>
                  <a:lnTo>
                    <a:pt x="89" y="37"/>
                  </a:lnTo>
                  <a:lnTo>
                    <a:pt x="95" y="44"/>
                  </a:lnTo>
                  <a:lnTo>
                    <a:pt x="101" y="50"/>
                  </a:lnTo>
                  <a:lnTo>
                    <a:pt x="106" y="56"/>
                  </a:lnTo>
                  <a:lnTo>
                    <a:pt x="115" y="66"/>
                  </a:lnTo>
                  <a:lnTo>
                    <a:pt x="122" y="74"/>
                  </a:lnTo>
                  <a:lnTo>
                    <a:pt x="127" y="78"/>
                  </a:lnTo>
                  <a:lnTo>
                    <a:pt x="129" y="80"/>
                  </a:lnTo>
                  <a:lnTo>
                    <a:pt x="128" y="82"/>
                  </a:lnTo>
                  <a:lnTo>
                    <a:pt x="127" y="85"/>
                  </a:lnTo>
                  <a:lnTo>
                    <a:pt x="126" y="86"/>
                  </a:lnTo>
                  <a:lnTo>
                    <a:pt x="125" y="88"/>
                  </a:lnTo>
                  <a:lnTo>
                    <a:pt x="124" y="89"/>
                  </a:lnTo>
                  <a:lnTo>
                    <a:pt x="122" y="89"/>
                  </a:lnTo>
                  <a:lnTo>
                    <a:pt x="122" y="89"/>
                  </a:lnTo>
                  <a:lnTo>
                    <a:pt x="120" y="90"/>
                  </a:lnTo>
                  <a:lnTo>
                    <a:pt x="113" y="91"/>
                  </a:lnTo>
                  <a:lnTo>
                    <a:pt x="106" y="91"/>
                  </a:lnTo>
                  <a:lnTo>
                    <a:pt x="99" y="91"/>
                  </a:lnTo>
                  <a:lnTo>
                    <a:pt x="96" y="91"/>
                  </a:lnTo>
                  <a:lnTo>
                    <a:pt x="96" y="90"/>
                  </a:lnTo>
                  <a:lnTo>
                    <a:pt x="95" y="90"/>
                  </a:lnTo>
                  <a:lnTo>
                    <a:pt x="95" y="90"/>
                  </a:lnTo>
                  <a:lnTo>
                    <a:pt x="95" y="89"/>
                  </a:lnTo>
                  <a:lnTo>
                    <a:pt x="96" y="89"/>
                  </a:lnTo>
                  <a:lnTo>
                    <a:pt x="98" y="88"/>
                  </a:lnTo>
                  <a:lnTo>
                    <a:pt x="102" y="86"/>
                  </a:lnTo>
                  <a:lnTo>
                    <a:pt x="106" y="85"/>
                  </a:lnTo>
                  <a:lnTo>
                    <a:pt x="108" y="84"/>
                  </a:lnTo>
                  <a:lnTo>
                    <a:pt x="110" y="83"/>
                  </a:lnTo>
                  <a:lnTo>
                    <a:pt x="110" y="82"/>
                  </a:lnTo>
                  <a:lnTo>
                    <a:pt x="110" y="81"/>
                  </a:lnTo>
                  <a:lnTo>
                    <a:pt x="110" y="80"/>
                  </a:lnTo>
                  <a:lnTo>
                    <a:pt x="107" y="77"/>
                  </a:lnTo>
                  <a:lnTo>
                    <a:pt x="104" y="73"/>
                  </a:lnTo>
                  <a:lnTo>
                    <a:pt x="100" y="68"/>
                  </a:lnTo>
                  <a:lnTo>
                    <a:pt x="92" y="58"/>
                  </a:lnTo>
                  <a:lnTo>
                    <a:pt x="85" y="49"/>
                  </a:lnTo>
                  <a:lnTo>
                    <a:pt x="78" y="41"/>
                  </a:lnTo>
                  <a:lnTo>
                    <a:pt x="70" y="30"/>
                  </a:lnTo>
                  <a:lnTo>
                    <a:pt x="64" y="21"/>
                  </a:lnTo>
                  <a:lnTo>
                    <a:pt x="61" y="15"/>
                  </a:lnTo>
                  <a:lnTo>
                    <a:pt x="61" y="14"/>
                  </a:lnTo>
                  <a:lnTo>
                    <a:pt x="60" y="13"/>
                  </a:lnTo>
                  <a:lnTo>
                    <a:pt x="59" y="13"/>
                  </a:lnTo>
                  <a:lnTo>
                    <a:pt x="59" y="13"/>
                  </a:lnTo>
                  <a:lnTo>
                    <a:pt x="58" y="14"/>
                  </a:lnTo>
                  <a:lnTo>
                    <a:pt x="58" y="15"/>
                  </a:lnTo>
                  <a:lnTo>
                    <a:pt x="57" y="17"/>
                  </a:lnTo>
                  <a:lnTo>
                    <a:pt x="57" y="21"/>
                  </a:lnTo>
                  <a:lnTo>
                    <a:pt x="55" y="28"/>
                  </a:lnTo>
                  <a:lnTo>
                    <a:pt x="55" y="32"/>
                  </a:lnTo>
                  <a:lnTo>
                    <a:pt x="55" y="33"/>
                  </a:lnTo>
                  <a:lnTo>
                    <a:pt x="55" y="33"/>
                  </a:lnTo>
                  <a:lnTo>
                    <a:pt x="56" y="34"/>
                  </a:lnTo>
                  <a:lnTo>
                    <a:pt x="57" y="34"/>
                  </a:lnTo>
                  <a:lnTo>
                    <a:pt x="58" y="35"/>
                  </a:lnTo>
                  <a:lnTo>
                    <a:pt x="59" y="36"/>
                  </a:lnTo>
                  <a:lnTo>
                    <a:pt x="61" y="36"/>
                  </a:lnTo>
                  <a:lnTo>
                    <a:pt x="62" y="37"/>
                  </a:lnTo>
                  <a:lnTo>
                    <a:pt x="62" y="38"/>
                  </a:lnTo>
                  <a:lnTo>
                    <a:pt x="63" y="40"/>
                  </a:lnTo>
                  <a:lnTo>
                    <a:pt x="63" y="41"/>
                  </a:lnTo>
                  <a:lnTo>
                    <a:pt x="62" y="44"/>
                  </a:lnTo>
                  <a:lnTo>
                    <a:pt x="60" y="49"/>
                  </a:lnTo>
                  <a:lnTo>
                    <a:pt x="58" y="53"/>
                  </a:lnTo>
                  <a:lnTo>
                    <a:pt x="58" y="55"/>
                  </a:lnTo>
                  <a:lnTo>
                    <a:pt x="56" y="57"/>
                  </a:lnTo>
                  <a:lnTo>
                    <a:pt x="56" y="58"/>
                  </a:lnTo>
                  <a:lnTo>
                    <a:pt x="56" y="60"/>
                  </a:lnTo>
                  <a:lnTo>
                    <a:pt x="56" y="61"/>
                  </a:lnTo>
                  <a:lnTo>
                    <a:pt x="57" y="65"/>
                  </a:lnTo>
                  <a:lnTo>
                    <a:pt x="57" y="68"/>
                  </a:lnTo>
                  <a:lnTo>
                    <a:pt x="58" y="69"/>
                  </a:lnTo>
                  <a:lnTo>
                    <a:pt x="58" y="71"/>
                  </a:lnTo>
                  <a:lnTo>
                    <a:pt x="58" y="72"/>
                  </a:lnTo>
                  <a:lnTo>
                    <a:pt x="58" y="73"/>
                  </a:lnTo>
                  <a:lnTo>
                    <a:pt x="58" y="74"/>
                  </a:lnTo>
                  <a:lnTo>
                    <a:pt x="58" y="75"/>
                  </a:lnTo>
                  <a:lnTo>
                    <a:pt x="57" y="76"/>
                  </a:lnTo>
                  <a:lnTo>
                    <a:pt x="56" y="77"/>
                  </a:lnTo>
                  <a:lnTo>
                    <a:pt x="55" y="77"/>
                  </a:lnTo>
                  <a:lnTo>
                    <a:pt x="51" y="76"/>
                  </a:lnTo>
                  <a:lnTo>
                    <a:pt x="49" y="76"/>
                  </a:lnTo>
                  <a:lnTo>
                    <a:pt x="49" y="91"/>
                  </a:lnTo>
                  <a:lnTo>
                    <a:pt x="47" y="93"/>
                  </a:lnTo>
                  <a:lnTo>
                    <a:pt x="43" y="96"/>
                  </a:lnTo>
                  <a:lnTo>
                    <a:pt x="42" y="97"/>
                  </a:lnTo>
                  <a:lnTo>
                    <a:pt x="40" y="97"/>
                  </a:lnTo>
                  <a:lnTo>
                    <a:pt x="40" y="97"/>
                  </a:lnTo>
                  <a:lnTo>
                    <a:pt x="39" y="97"/>
                  </a:lnTo>
                  <a:lnTo>
                    <a:pt x="39" y="97"/>
                  </a:lnTo>
                  <a:lnTo>
                    <a:pt x="39" y="97"/>
                  </a:lnTo>
                  <a:lnTo>
                    <a:pt x="40" y="93"/>
                  </a:lnTo>
                  <a:lnTo>
                    <a:pt x="42" y="89"/>
                  </a:lnTo>
                  <a:lnTo>
                    <a:pt x="42" y="85"/>
                  </a:lnTo>
                  <a:lnTo>
                    <a:pt x="43" y="83"/>
                  </a:lnTo>
                  <a:lnTo>
                    <a:pt x="43" y="81"/>
                  </a:lnTo>
                  <a:lnTo>
                    <a:pt x="42" y="80"/>
                  </a:lnTo>
                  <a:lnTo>
                    <a:pt x="42" y="79"/>
                  </a:lnTo>
                  <a:lnTo>
                    <a:pt x="41" y="78"/>
                  </a:lnTo>
                  <a:lnTo>
                    <a:pt x="39" y="77"/>
                  </a:lnTo>
                  <a:lnTo>
                    <a:pt x="38" y="77"/>
                  </a:lnTo>
                  <a:lnTo>
                    <a:pt x="38" y="75"/>
                  </a:lnTo>
                  <a:lnTo>
                    <a:pt x="37" y="73"/>
                  </a:lnTo>
                  <a:lnTo>
                    <a:pt x="35" y="69"/>
                  </a:lnTo>
                  <a:lnTo>
                    <a:pt x="32" y="64"/>
                  </a:lnTo>
                  <a:lnTo>
                    <a:pt x="30" y="61"/>
                  </a:lnTo>
                  <a:lnTo>
                    <a:pt x="29" y="59"/>
                  </a:lnTo>
                  <a:lnTo>
                    <a:pt x="28" y="58"/>
                  </a:lnTo>
                  <a:lnTo>
                    <a:pt x="28" y="57"/>
                  </a:lnTo>
                  <a:lnTo>
                    <a:pt x="27" y="57"/>
                  </a:lnTo>
                  <a:lnTo>
                    <a:pt x="26" y="57"/>
                  </a:lnTo>
                  <a:lnTo>
                    <a:pt x="26" y="59"/>
                  </a:lnTo>
                  <a:lnTo>
                    <a:pt x="24" y="61"/>
                  </a:lnTo>
                  <a:lnTo>
                    <a:pt x="23" y="64"/>
                  </a:lnTo>
                  <a:lnTo>
                    <a:pt x="22" y="66"/>
                  </a:lnTo>
                  <a:lnTo>
                    <a:pt x="21" y="73"/>
                  </a:lnTo>
                  <a:lnTo>
                    <a:pt x="20" y="77"/>
                  </a:lnTo>
                  <a:lnTo>
                    <a:pt x="19" y="81"/>
                  </a:lnTo>
                  <a:lnTo>
                    <a:pt x="19" y="83"/>
                  </a:lnTo>
                  <a:lnTo>
                    <a:pt x="19" y="83"/>
                  </a:lnTo>
                  <a:close/>
                  <a:moveTo>
                    <a:pt x="70" y="90"/>
                  </a:moveTo>
                  <a:lnTo>
                    <a:pt x="77" y="97"/>
                  </a:lnTo>
                  <a:lnTo>
                    <a:pt x="76" y="98"/>
                  </a:lnTo>
                  <a:lnTo>
                    <a:pt x="75" y="100"/>
                  </a:lnTo>
                  <a:lnTo>
                    <a:pt x="74" y="102"/>
                  </a:lnTo>
                  <a:lnTo>
                    <a:pt x="72" y="106"/>
                  </a:lnTo>
                  <a:lnTo>
                    <a:pt x="72" y="107"/>
                  </a:lnTo>
                  <a:lnTo>
                    <a:pt x="73" y="108"/>
                  </a:lnTo>
                  <a:lnTo>
                    <a:pt x="74" y="108"/>
                  </a:lnTo>
                  <a:lnTo>
                    <a:pt x="74" y="107"/>
                  </a:lnTo>
                  <a:lnTo>
                    <a:pt x="77" y="105"/>
                  </a:lnTo>
                  <a:lnTo>
                    <a:pt x="78" y="102"/>
                  </a:lnTo>
                  <a:lnTo>
                    <a:pt x="79" y="101"/>
                  </a:lnTo>
                  <a:lnTo>
                    <a:pt x="80" y="101"/>
                  </a:lnTo>
                  <a:lnTo>
                    <a:pt x="80" y="101"/>
                  </a:lnTo>
                  <a:lnTo>
                    <a:pt x="82" y="101"/>
                  </a:lnTo>
                  <a:lnTo>
                    <a:pt x="83" y="103"/>
                  </a:lnTo>
                  <a:lnTo>
                    <a:pt x="86" y="105"/>
                  </a:lnTo>
                  <a:lnTo>
                    <a:pt x="87" y="107"/>
                  </a:lnTo>
                  <a:lnTo>
                    <a:pt x="89" y="108"/>
                  </a:lnTo>
                  <a:lnTo>
                    <a:pt x="90" y="109"/>
                  </a:lnTo>
                  <a:lnTo>
                    <a:pt x="91" y="109"/>
                  </a:lnTo>
                  <a:lnTo>
                    <a:pt x="93" y="109"/>
                  </a:lnTo>
                  <a:lnTo>
                    <a:pt x="94" y="109"/>
                  </a:lnTo>
                  <a:lnTo>
                    <a:pt x="96" y="109"/>
                  </a:lnTo>
                  <a:lnTo>
                    <a:pt x="98" y="109"/>
                  </a:lnTo>
                  <a:lnTo>
                    <a:pt x="98" y="109"/>
                  </a:lnTo>
                  <a:lnTo>
                    <a:pt x="99" y="109"/>
                  </a:lnTo>
                  <a:lnTo>
                    <a:pt x="100" y="108"/>
                  </a:lnTo>
                  <a:lnTo>
                    <a:pt x="100" y="108"/>
                  </a:lnTo>
                  <a:lnTo>
                    <a:pt x="100" y="106"/>
                  </a:lnTo>
                  <a:lnTo>
                    <a:pt x="100" y="105"/>
                  </a:lnTo>
                  <a:lnTo>
                    <a:pt x="98" y="102"/>
                  </a:lnTo>
                  <a:lnTo>
                    <a:pt x="98" y="101"/>
                  </a:lnTo>
                  <a:lnTo>
                    <a:pt x="96" y="99"/>
                  </a:lnTo>
                  <a:lnTo>
                    <a:pt x="92" y="95"/>
                  </a:lnTo>
                  <a:lnTo>
                    <a:pt x="88" y="89"/>
                  </a:lnTo>
                  <a:lnTo>
                    <a:pt x="86" y="86"/>
                  </a:lnTo>
                  <a:lnTo>
                    <a:pt x="85" y="85"/>
                  </a:lnTo>
                  <a:lnTo>
                    <a:pt x="85" y="81"/>
                  </a:lnTo>
                  <a:lnTo>
                    <a:pt x="86" y="78"/>
                  </a:lnTo>
                  <a:lnTo>
                    <a:pt x="86" y="75"/>
                  </a:lnTo>
                  <a:lnTo>
                    <a:pt x="86" y="73"/>
                  </a:lnTo>
                  <a:lnTo>
                    <a:pt x="85" y="73"/>
                  </a:lnTo>
                  <a:lnTo>
                    <a:pt x="85" y="73"/>
                  </a:lnTo>
                  <a:lnTo>
                    <a:pt x="83" y="73"/>
                  </a:lnTo>
                  <a:lnTo>
                    <a:pt x="82" y="73"/>
                  </a:lnTo>
                  <a:lnTo>
                    <a:pt x="80" y="74"/>
                  </a:lnTo>
                  <a:lnTo>
                    <a:pt x="80" y="77"/>
                  </a:lnTo>
                  <a:lnTo>
                    <a:pt x="80" y="79"/>
                  </a:lnTo>
                  <a:lnTo>
                    <a:pt x="80" y="82"/>
                  </a:lnTo>
                  <a:lnTo>
                    <a:pt x="80" y="84"/>
                  </a:lnTo>
                  <a:lnTo>
                    <a:pt x="75" y="86"/>
                  </a:lnTo>
                  <a:lnTo>
                    <a:pt x="70" y="90"/>
                  </a:lnTo>
                  <a:lnTo>
                    <a:pt x="70" y="90"/>
                  </a:lnTo>
                  <a:close/>
                  <a:moveTo>
                    <a:pt x="67" y="84"/>
                  </a:moveTo>
                  <a:lnTo>
                    <a:pt x="68" y="84"/>
                  </a:lnTo>
                  <a:lnTo>
                    <a:pt x="69" y="84"/>
                  </a:lnTo>
                  <a:lnTo>
                    <a:pt x="69" y="84"/>
                  </a:lnTo>
                  <a:lnTo>
                    <a:pt x="69" y="83"/>
                  </a:lnTo>
                  <a:lnTo>
                    <a:pt x="69" y="82"/>
                  </a:lnTo>
                  <a:lnTo>
                    <a:pt x="70" y="82"/>
                  </a:lnTo>
                  <a:lnTo>
                    <a:pt x="70" y="79"/>
                  </a:lnTo>
                  <a:lnTo>
                    <a:pt x="72" y="77"/>
                  </a:lnTo>
                  <a:lnTo>
                    <a:pt x="74" y="73"/>
                  </a:lnTo>
                  <a:lnTo>
                    <a:pt x="75" y="71"/>
                  </a:lnTo>
                  <a:lnTo>
                    <a:pt x="75" y="70"/>
                  </a:lnTo>
                  <a:lnTo>
                    <a:pt x="75" y="69"/>
                  </a:lnTo>
                  <a:lnTo>
                    <a:pt x="74" y="69"/>
                  </a:lnTo>
                  <a:lnTo>
                    <a:pt x="74" y="69"/>
                  </a:lnTo>
                  <a:lnTo>
                    <a:pt x="73" y="68"/>
                  </a:lnTo>
                  <a:lnTo>
                    <a:pt x="72" y="67"/>
                  </a:lnTo>
                  <a:lnTo>
                    <a:pt x="71" y="67"/>
                  </a:lnTo>
                  <a:lnTo>
                    <a:pt x="70" y="67"/>
                  </a:lnTo>
                  <a:lnTo>
                    <a:pt x="69" y="67"/>
                  </a:lnTo>
                  <a:lnTo>
                    <a:pt x="68" y="68"/>
                  </a:lnTo>
                  <a:lnTo>
                    <a:pt x="66" y="69"/>
                  </a:lnTo>
                  <a:lnTo>
                    <a:pt x="66" y="70"/>
                  </a:lnTo>
                  <a:lnTo>
                    <a:pt x="65" y="71"/>
                  </a:lnTo>
                  <a:lnTo>
                    <a:pt x="65" y="73"/>
                  </a:lnTo>
                  <a:lnTo>
                    <a:pt x="64" y="73"/>
                  </a:lnTo>
                  <a:lnTo>
                    <a:pt x="64" y="74"/>
                  </a:lnTo>
                  <a:lnTo>
                    <a:pt x="64" y="75"/>
                  </a:lnTo>
                  <a:lnTo>
                    <a:pt x="63" y="77"/>
                  </a:lnTo>
                  <a:lnTo>
                    <a:pt x="62" y="77"/>
                  </a:lnTo>
                  <a:lnTo>
                    <a:pt x="61" y="78"/>
                  </a:lnTo>
                  <a:lnTo>
                    <a:pt x="59" y="80"/>
                  </a:lnTo>
                  <a:lnTo>
                    <a:pt x="58" y="81"/>
                  </a:lnTo>
                  <a:lnTo>
                    <a:pt x="58" y="82"/>
                  </a:lnTo>
                  <a:lnTo>
                    <a:pt x="58" y="83"/>
                  </a:lnTo>
                  <a:lnTo>
                    <a:pt x="58" y="85"/>
                  </a:lnTo>
                  <a:lnTo>
                    <a:pt x="59" y="85"/>
                  </a:lnTo>
                  <a:lnTo>
                    <a:pt x="59" y="85"/>
                  </a:lnTo>
                  <a:lnTo>
                    <a:pt x="60" y="86"/>
                  </a:lnTo>
                  <a:lnTo>
                    <a:pt x="61" y="86"/>
                  </a:lnTo>
                  <a:lnTo>
                    <a:pt x="62" y="86"/>
                  </a:lnTo>
                  <a:lnTo>
                    <a:pt x="62" y="86"/>
                  </a:lnTo>
                  <a:lnTo>
                    <a:pt x="63" y="85"/>
                  </a:lnTo>
                  <a:lnTo>
                    <a:pt x="66" y="84"/>
                  </a:lnTo>
                  <a:lnTo>
                    <a:pt x="67"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îŝļîḓè"/>
            <p:cNvSpPr/>
            <p:nvPr/>
          </p:nvSpPr>
          <p:spPr bwMode="auto">
            <a:xfrm>
              <a:off x="2708276" y="2566988"/>
              <a:ext cx="76200" cy="209550"/>
            </a:xfrm>
            <a:custGeom>
              <a:avLst/>
              <a:gdLst>
                <a:gd name="T0" fmla="*/ 1 w 48"/>
                <a:gd name="T1" fmla="*/ 31 h 132"/>
                <a:gd name="T2" fmla="*/ 9 w 48"/>
                <a:gd name="T3" fmla="*/ 20 h 132"/>
                <a:gd name="T4" fmla="*/ 26 w 48"/>
                <a:gd name="T5" fmla="*/ 4 h 132"/>
                <a:gd name="T6" fmla="*/ 34 w 48"/>
                <a:gd name="T7" fmla="*/ 0 h 132"/>
                <a:gd name="T8" fmla="*/ 40 w 48"/>
                <a:gd name="T9" fmla="*/ 1 h 132"/>
                <a:gd name="T10" fmla="*/ 41 w 48"/>
                <a:gd name="T11" fmla="*/ 4 h 132"/>
                <a:gd name="T12" fmla="*/ 38 w 48"/>
                <a:gd name="T13" fmla="*/ 20 h 132"/>
                <a:gd name="T14" fmla="*/ 32 w 48"/>
                <a:gd name="T15" fmla="*/ 60 h 132"/>
                <a:gd name="T16" fmla="*/ 28 w 48"/>
                <a:gd name="T17" fmla="*/ 65 h 132"/>
                <a:gd name="T18" fmla="*/ 20 w 48"/>
                <a:gd name="T19" fmla="*/ 70 h 132"/>
                <a:gd name="T20" fmla="*/ 20 w 48"/>
                <a:gd name="T21" fmla="*/ 81 h 132"/>
                <a:gd name="T22" fmla="*/ 22 w 48"/>
                <a:gd name="T23" fmla="*/ 90 h 132"/>
                <a:gd name="T24" fmla="*/ 31 w 48"/>
                <a:gd name="T25" fmla="*/ 90 h 132"/>
                <a:gd name="T26" fmla="*/ 35 w 48"/>
                <a:gd name="T27" fmla="*/ 91 h 132"/>
                <a:gd name="T28" fmla="*/ 35 w 48"/>
                <a:gd name="T29" fmla="*/ 97 h 132"/>
                <a:gd name="T30" fmla="*/ 27 w 48"/>
                <a:gd name="T31" fmla="*/ 114 h 132"/>
                <a:gd name="T32" fmla="*/ 26 w 48"/>
                <a:gd name="T33" fmla="*/ 120 h 132"/>
                <a:gd name="T34" fmla="*/ 34 w 48"/>
                <a:gd name="T35" fmla="*/ 117 h 132"/>
                <a:gd name="T36" fmla="*/ 42 w 48"/>
                <a:gd name="T37" fmla="*/ 114 h 132"/>
                <a:gd name="T38" fmla="*/ 47 w 48"/>
                <a:gd name="T39" fmla="*/ 118 h 132"/>
                <a:gd name="T40" fmla="*/ 48 w 48"/>
                <a:gd name="T41" fmla="*/ 124 h 132"/>
                <a:gd name="T42" fmla="*/ 41 w 48"/>
                <a:gd name="T43" fmla="*/ 129 h 132"/>
                <a:gd name="T44" fmla="*/ 30 w 48"/>
                <a:gd name="T45" fmla="*/ 132 h 132"/>
                <a:gd name="T46" fmla="*/ 16 w 48"/>
                <a:gd name="T47" fmla="*/ 131 h 132"/>
                <a:gd name="T48" fmla="*/ 13 w 48"/>
                <a:gd name="T49" fmla="*/ 128 h 132"/>
                <a:gd name="T50" fmla="*/ 15 w 48"/>
                <a:gd name="T51" fmla="*/ 124 h 132"/>
                <a:gd name="T52" fmla="*/ 16 w 48"/>
                <a:gd name="T53" fmla="*/ 121 h 132"/>
                <a:gd name="T54" fmla="*/ 16 w 48"/>
                <a:gd name="T55" fmla="*/ 108 h 132"/>
                <a:gd name="T56" fmla="*/ 12 w 48"/>
                <a:gd name="T57" fmla="*/ 106 h 132"/>
                <a:gd name="T58" fmla="*/ 10 w 48"/>
                <a:gd name="T59" fmla="*/ 102 h 132"/>
                <a:gd name="T60" fmla="*/ 12 w 48"/>
                <a:gd name="T61" fmla="*/ 91 h 132"/>
                <a:gd name="T62" fmla="*/ 7 w 48"/>
                <a:gd name="T63" fmla="*/ 81 h 132"/>
                <a:gd name="T64" fmla="*/ 4 w 48"/>
                <a:gd name="T65" fmla="*/ 78 h 132"/>
                <a:gd name="T66" fmla="*/ 8 w 48"/>
                <a:gd name="T67" fmla="*/ 73 h 132"/>
                <a:gd name="T68" fmla="*/ 10 w 48"/>
                <a:gd name="T69" fmla="*/ 62 h 132"/>
                <a:gd name="T70" fmla="*/ 10 w 48"/>
                <a:gd name="T71" fmla="*/ 60 h 132"/>
                <a:gd name="T72" fmla="*/ 5 w 48"/>
                <a:gd name="T73" fmla="*/ 60 h 132"/>
                <a:gd name="T74" fmla="*/ 4 w 48"/>
                <a:gd name="T75" fmla="*/ 56 h 132"/>
                <a:gd name="T76" fmla="*/ 8 w 48"/>
                <a:gd name="T77" fmla="*/ 52 h 132"/>
                <a:gd name="T78" fmla="*/ 12 w 48"/>
                <a:gd name="T79" fmla="*/ 49 h 132"/>
                <a:gd name="T80" fmla="*/ 14 w 48"/>
                <a:gd name="T81" fmla="*/ 34 h 132"/>
                <a:gd name="T82" fmla="*/ 19 w 48"/>
                <a:gd name="T83" fmla="*/ 32 h 132"/>
                <a:gd name="T84" fmla="*/ 20 w 48"/>
                <a:gd name="T85" fmla="*/ 39 h 132"/>
                <a:gd name="T86" fmla="*/ 20 w 48"/>
                <a:gd name="T87" fmla="*/ 49 h 132"/>
                <a:gd name="T88" fmla="*/ 23 w 48"/>
                <a:gd name="T89" fmla="*/ 49 h 132"/>
                <a:gd name="T90" fmla="*/ 30 w 48"/>
                <a:gd name="T91" fmla="*/ 18 h 132"/>
                <a:gd name="T92" fmla="*/ 30 w 48"/>
                <a:gd name="T93" fmla="*/ 10 h 132"/>
                <a:gd name="T94" fmla="*/ 18 w 48"/>
                <a:gd name="T95"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2">
                  <a:moveTo>
                    <a:pt x="8" y="32"/>
                  </a:moveTo>
                  <a:lnTo>
                    <a:pt x="0" y="36"/>
                  </a:lnTo>
                  <a:lnTo>
                    <a:pt x="0" y="34"/>
                  </a:lnTo>
                  <a:lnTo>
                    <a:pt x="1" y="31"/>
                  </a:lnTo>
                  <a:lnTo>
                    <a:pt x="3" y="28"/>
                  </a:lnTo>
                  <a:lnTo>
                    <a:pt x="4" y="27"/>
                  </a:lnTo>
                  <a:lnTo>
                    <a:pt x="6" y="24"/>
                  </a:lnTo>
                  <a:lnTo>
                    <a:pt x="9" y="20"/>
                  </a:lnTo>
                  <a:lnTo>
                    <a:pt x="16" y="14"/>
                  </a:lnTo>
                  <a:lnTo>
                    <a:pt x="21" y="8"/>
                  </a:lnTo>
                  <a:lnTo>
                    <a:pt x="24" y="6"/>
                  </a:lnTo>
                  <a:lnTo>
                    <a:pt x="26" y="4"/>
                  </a:lnTo>
                  <a:lnTo>
                    <a:pt x="28" y="3"/>
                  </a:lnTo>
                  <a:lnTo>
                    <a:pt x="30" y="1"/>
                  </a:lnTo>
                  <a:lnTo>
                    <a:pt x="32" y="0"/>
                  </a:lnTo>
                  <a:lnTo>
                    <a:pt x="34" y="0"/>
                  </a:lnTo>
                  <a:lnTo>
                    <a:pt x="36" y="0"/>
                  </a:lnTo>
                  <a:lnTo>
                    <a:pt x="37" y="0"/>
                  </a:lnTo>
                  <a:lnTo>
                    <a:pt x="39" y="0"/>
                  </a:lnTo>
                  <a:lnTo>
                    <a:pt x="40" y="1"/>
                  </a:lnTo>
                  <a:lnTo>
                    <a:pt x="40" y="2"/>
                  </a:lnTo>
                  <a:lnTo>
                    <a:pt x="41" y="3"/>
                  </a:lnTo>
                  <a:lnTo>
                    <a:pt x="41" y="4"/>
                  </a:lnTo>
                  <a:lnTo>
                    <a:pt x="41" y="4"/>
                  </a:lnTo>
                  <a:lnTo>
                    <a:pt x="41" y="8"/>
                  </a:lnTo>
                  <a:lnTo>
                    <a:pt x="40" y="12"/>
                  </a:lnTo>
                  <a:lnTo>
                    <a:pt x="39" y="17"/>
                  </a:lnTo>
                  <a:lnTo>
                    <a:pt x="38" y="20"/>
                  </a:lnTo>
                  <a:lnTo>
                    <a:pt x="36" y="28"/>
                  </a:lnTo>
                  <a:lnTo>
                    <a:pt x="35" y="40"/>
                  </a:lnTo>
                  <a:lnTo>
                    <a:pt x="33" y="53"/>
                  </a:lnTo>
                  <a:lnTo>
                    <a:pt x="32" y="60"/>
                  </a:lnTo>
                  <a:lnTo>
                    <a:pt x="32" y="61"/>
                  </a:lnTo>
                  <a:lnTo>
                    <a:pt x="31" y="63"/>
                  </a:lnTo>
                  <a:lnTo>
                    <a:pt x="29" y="64"/>
                  </a:lnTo>
                  <a:lnTo>
                    <a:pt x="28" y="65"/>
                  </a:lnTo>
                  <a:lnTo>
                    <a:pt x="24" y="68"/>
                  </a:lnTo>
                  <a:lnTo>
                    <a:pt x="22" y="68"/>
                  </a:lnTo>
                  <a:lnTo>
                    <a:pt x="21" y="69"/>
                  </a:lnTo>
                  <a:lnTo>
                    <a:pt x="20" y="70"/>
                  </a:lnTo>
                  <a:lnTo>
                    <a:pt x="20" y="71"/>
                  </a:lnTo>
                  <a:lnTo>
                    <a:pt x="20" y="72"/>
                  </a:lnTo>
                  <a:lnTo>
                    <a:pt x="20" y="76"/>
                  </a:lnTo>
                  <a:lnTo>
                    <a:pt x="20" y="81"/>
                  </a:lnTo>
                  <a:lnTo>
                    <a:pt x="20" y="86"/>
                  </a:lnTo>
                  <a:lnTo>
                    <a:pt x="21" y="89"/>
                  </a:lnTo>
                  <a:lnTo>
                    <a:pt x="22" y="89"/>
                  </a:lnTo>
                  <a:lnTo>
                    <a:pt x="22" y="90"/>
                  </a:lnTo>
                  <a:lnTo>
                    <a:pt x="23" y="91"/>
                  </a:lnTo>
                  <a:lnTo>
                    <a:pt x="24" y="91"/>
                  </a:lnTo>
                  <a:lnTo>
                    <a:pt x="27" y="90"/>
                  </a:lnTo>
                  <a:lnTo>
                    <a:pt x="31" y="90"/>
                  </a:lnTo>
                  <a:lnTo>
                    <a:pt x="32" y="90"/>
                  </a:lnTo>
                  <a:lnTo>
                    <a:pt x="34" y="90"/>
                  </a:lnTo>
                  <a:lnTo>
                    <a:pt x="35" y="91"/>
                  </a:lnTo>
                  <a:lnTo>
                    <a:pt x="35" y="91"/>
                  </a:lnTo>
                  <a:lnTo>
                    <a:pt x="36" y="92"/>
                  </a:lnTo>
                  <a:lnTo>
                    <a:pt x="36" y="92"/>
                  </a:lnTo>
                  <a:lnTo>
                    <a:pt x="36" y="95"/>
                  </a:lnTo>
                  <a:lnTo>
                    <a:pt x="35" y="97"/>
                  </a:lnTo>
                  <a:lnTo>
                    <a:pt x="33" y="100"/>
                  </a:lnTo>
                  <a:lnTo>
                    <a:pt x="32" y="104"/>
                  </a:lnTo>
                  <a:lnTo>
                    <a:pt x="28" y="111"/>
                  </a:lnTo>
                  <a:lnTo>
                    <a:pt x="27" y="114"/>
                  </a:lnTo>
                  <a:lnTo>
                    <a:pt x="26" y="116"/>
                  </a:lnTo>
                  <a:lnTo>
                    <a:pt x="25" y="118"/>
                  </a:lnTo>
                  <a:lnTo>
                    <a:pt x="25" y="119"/>
                  </a:lnTo>
                  <a:lnTo>
                    <a:pt x="26" y="120"/>
                  </a:lnTo>
                  <a:lnTo>
                    <a:pt x="27" y="120"/>
                  </a:lnTo>
                  <a:lnTo>
                    <a:pt x="28" y="120"/>
                  </a:lnTo>
                  <a:lnTo>
                    <a:pt x="31" y="119"/>
                  </a:lnTo>
                  <a:lnTo>
                    <a:pt x="34" y="117"/>
                  </a:lnTo>
                  <a:lnTo>
                    <a:pt x="37" y="116"/>
                  </a:lnTo>
                  <a:lnTo>
                    <a:pt x="40" y="115"/>
                  </a:lnTo>
                  <a:lnTo>
                    <a:pt x="40" y="115"/>
                  </a:lnTo>
                  <a:lnTo>
                    <a:pt x="42" y="114"/>
                  </a:lnTo>
                  <a:lnTo>
                    <a:pt x="43" y="114"/>
                  </a:lnTo>
                  <a:lnTo>
                    <a:pt x="44" y="115"/>
                  </a:lnTo>
                  <a:lnTo>
                    <a:pt x="45" y="116"/>
                  </a:lnTo>
                  <a:lnTo>
                    <a:pt x="47" y="118"/>
                  </a:lnTo>
                  <a:lnTo>
                    <a:pt x="48" y="120"/>
                  </a:lnTo>
                  <a:lnTo>
                    <a:pt x="48" y="121"/>
                  </a:lnTo>
                  <a:lnTo>
                    <a:pt x="48" y="123"/>
                  </a:lnTo>
                  <a:lnTo>
                    <a:pt x="48" y="124"/>
                  </a:lnTo>
                  <a:lnTo>
                    <a:pt x="48" y="126"/>
                  </a:lnTo>
                  <a:lnTo>
                    <a:pt x="46" y="128"/>
                  </a:lnTo>
                  <a:lnTo>
                    <a:pt x="44" y="128"/>
                  </a:lnTo>
                  <a:lnTo>
                    <a:pt x="41" y="129"/>
                  </a:lnTo>
                  <a:lnTo>
                    <a:pt x="37" y="130"/>
                  </a:lnTo>
                  <a:lnTo>
                    <a:pt x="35" y="131"/>
                  </a:lnTo>
                  <a:lnTo>
                    <a:pt x="32" y="132"/>
                  </a:lnTo>
                  <a:lnTo>
                    <a:pt x="30" y="132"/>
                  </a:lnTo>
                  <a:lnTo>
                    <a:pt x="26" y="132"/>
                  </a:lnTo>
                  <a:lnTo>
                    <a:pt x="20" y="132"/>
                  </a:lnTo>
                  <a:lnTo>
                    <a:pt x="18" y="132"/>
                  </a:lnTo>
                  <a:lnTo>
                    <a:pt x="16" y="131"/>
                  </a:lnTo>
                  <a:lnTo>
                    <a:pt x="15" y="130"/>
                  </a:lnTo>
                  <a:lnTo>
                    <a:pt x="14" y="130"/>
                  </a:lnTo>
                  <a:lnTo>
                    <a:pt x="13" y="128"/>
                  </a:lnTo>
                  <a:lnTo>
                    <a:pt x="13" y="128"/>
                  </a:lnTo>
                  <a:lnTo>
                    <a:pt x="13" y="127"/>
                  </a:lnTo>
                  <a:lnTo>
                    <a:pt x="13" y="125"/>
                  </a:lnTo>
                  <a:lnTo>
                    <a:pt x="14" y="124"/>
                  </a:lnTo>
                  <a:lnTo>
                    <a:pt x="15" y="124"/>
                  </a:lnTo>
                  <a:lnTo>
                    <a:pt x="16" y="124"/>
                  </a:lnTo>
                  <a:lnTo>
                    <a:pt x="16" y="123"/>
                  </a:lnTo>
                  <a:lnTo>
                    <a:pt x="17" y="122"/>
                  </a:lnTo>
                  <a:lnTo>
                    <a:pt x="16" y="121"/>
                  </a:lnTo>
                  <a:lnTo>
                    <a:pt x="16" y="118"/>
                  </a:lnTo>
                  <a:lnTo>
                    <a:pt x="16" y="113"/>
                  </a:lnTo>
                  <a:lnTo>
                    <a:pt x="16" y="111"/>
                  </a:lnTo>
                  <a:lnTo>
                    <a:pt x="16" y="108"/>
                  </a:lnTo>
                  <a:lnTo>
                    <a:pt x="16" y="108"/>
                  </a:lnTo>
                  <a:lnTo>
                    <a:pt x="16" y="107"/>
                  </a:lnTo>
                  <a:lnTo>
                    <a:pt x="14" y="107"/>
                  </a:lnTo>
                  <a:lnTo>
                    <a:pt x="12" y="106"/>
                  </a:lnTo>
                  <a:lnTo>
                    <a:pt x="11" y="104"/>
                  </a:lnTo>
                  <a:lnTo>
                    <a:pt x="10" y="104"/>
                  </a:lnTo>
                  <a:lnTo>
                    <a:pt x="10" y="103"/>
                  </a:lnTo>
                  <a:lnTo>
                    <a:pt x="10" y="102"/>
                  </a:lnTo>
                  <a:lnTo>
                    <a:pt x="12" y="100"/>
                  </a:lnTo>
                  <a:lnTo>
                    <a:pt x="13" y="98"/>
                  </a:lnTo>
                  <a:lnTo>
                    <a:pt x="13" y="95"/>
                  </a:lnTo>
                  <a:lnTo>
                    <a:pt x="12" y="91"/>
                  </a:lnTo>
                  <a:lnTo>
                    <a:pt x="12" y="88"/>
                  </a:lnTo>
                  <a:lnTo>
                    <a:pt x="11" y="85"/>
                  </a:lnTo>
                  <a:lnTo>
                    <a:pt x="9" y="84"/>
                  </a:lnTo>
                  <a:lnTo>
                    <a:pt x="7" y="81"/>
                  </a:lnTo>
                  <a:lnTo>
                    <a:pt x="5" y="80"/>
                  </a:lnTo>
                  <a:lnTo>
                    <a:pt x="5" y="79"/>
                  </a:lnTo>
                  <a:lnTo>
                    <a:pt x="4" y="79"/>
                  </a:lnTo>
                  <a:lnTo>
                    <a:pt x="4" y="78"/>
                  </a:lnTo>
                  <a:lnTo>
                    <a:pt x="5" y="77"/>
                  </a:lnTo>
                  <a:lnTo>
                    <a:pt x="5" y="76"/>
                  </a:lnTo>
                  <a:lnTo>
                    <a:pt x="7" y="75"/>
                  </a:lnTo>
                  <a:lnTo>
                    <a:pt x="8" y="73"/>
                  </a:lnTo>
                  <a:lnTo>
                    <a:pt x="8" y="70"/>
                  </a:lnTo>
                  <a:lnTo>
                    <a:pt x="9" y="67"/>
                  </a:lnTo>
                  <a:lnTo>
                    <a:pt x="9" y="64"/>
                  </a:lnTo>
                  <a:lnTo>
                    <a:pt x="10" y="62"/>
                  </a:lnTo>
                  <a:lnTo>
                    <a:pt x="11" y="61"/>
                  </a:lnTo>
                  <a:lnTo>
                    <a:pt x="11" y="60"/>
                  </a:lnTo>
                  <a:lnTo>
                    <a:pt x="11" y="60"/>
                  </a:lnTo>
                  <a:lnTo>
                    <a:pt x="10" y="60"/>
                  </a:lnTo>
                  <a:lnTo>
                    <a:pt x="8" y="60"/>
                  </a:lnTo>
                  <a:lnTo>
                    <a:pt x="8" y="60"/>
                  </a:lnTo>
                  <a:lnTo>
                    <a:pt x="7" y="60"/>
                  </a:lnTo>
                  <a:lnTo>
                    <a:pt x="5" y="60"/>
                  </a:lnTo>
                  <a:lnTo>
                    <a:pt x="5" y="59"/>
                  </a:lnTo>
                  <a:lnTo>
                    <a:pt x="4" y="58"/>
                  </a:lnTo>
                  <a:lnTo>
                    <a:pt x="4" y="57"/>
                  </a:lnTo>
                  <a:lnTo>
                    <a:pt x="4" y="56"/>
                  </a:lnTo>
                  <a:lnTo>
                    <a:pt x="4" y="55"/>
                  </a:lnTo>
                  <a:lnTo>
                    <a:pt x="5" y="54"/>
                  </a:lnTo>
                  <a:lnTo>
                    <a:pt x="7" y="53"/>
                  </a:lnTo>
                  <a:lnTo>
                    <a:pt x="8" y="52"/>
                  </a:lnTo>
                  <a:lnTo>
                    <a:pt x="10" y="52"/>
                  </a:lnTo>
                  <a:lnTo>
                    <a:pt x="11" y="52"/>
                  </a:lnTo>
                  <a:lnTo>
                    <a:pt x="12" y="51"/>
                  </a:lnTo>
                  <a:lnTo>
                    <a:pt x="12" y="49"/>
                  </a:lnTo>
                  <a:lnTo>
                    <a:pt x="13" y="45"/>
                  </a:lnTo>
                  <a:lnTo>
                    <a:pt x="13" y="40"/>
                  </a:lnTo>
                  <a:lnTo>
                    <a:pt x="14" y="35"/>
                  </a:lnTo>
                  <a:lnTo>
                    <a:pt x="14" y="34"/>
                  </a:lnTo>
                  <a:lnTo>
                    <a:pt x="15" y="34"/>
                  </a:lnTo>
                  <a:lnTo>
                    <a:pt x="16" y="32"/>
                  </a:lnTo>
                  <a:lnTo>
                    <a:pt x="17" y="32"/>
                  </a:lnTo>
                  <a:lnTo>
                    <a:pt x="19" y="32"/>
                  </a:lnTo>
                  <a:lnTo>
                    <a:pt x="19" y="32"/>
                  </a:lnTo>
                  <a:lnTo>
                    <a:pt x="20" y="33"/>
                  </a:lnTo>
                  <a:lnTo>
                    <a:pt x="20" y="36"/>
                  </a:lnTo>
                  <a:lnTo>
                    <a:pt x="20" y="39"/>
                  </a:lnTo>
                  <a:lnTo>
                    <a:pt x="20" y="41"/>
                  </a:lnTo>
                  <a:lnTo>
                    <a:pt x="20" y="44"/>
                  </a:lnTo>
                  <a:lnTo>
                    <a:pt x="20" y="47"/>
                  </a:lnTo>
                  <a:lnTo>
                    <a:pt x="20" y="49"/>
                  </a:lnTo>
                  <a:lnTo>
                    <a:pt x="21" y="50"/>
                  </a:lnTo>
                  <a:lnTo>
                    <a:pt x="22" y="50"/>
                  </a:lnTo>
                  <a:lnTo>
                    <a:pt x="22" y="50"/>
                  </a:lnTo>
                  <a:lnTo>
                    <a:pt x="23" y="49"/>
                  </a:lnTo>
                  <a:lnTo>
                    <a:pt x="24" y="44"/>
                  </a:lnTo>
                  <a:lnTo>
                    <a:pt x="27" y="34"/>
                  </a:lnTo>
                  <a:lnTo>
                    <a:pt x="28" y="24"/>
                  </a:lnTo>
                  <a:lnTo>
                    <a:pt x="30" y="18"/>
                  </a:lnTo>
                  <a:lnTo>
                    <a:pt x="31" y="15"/>
                  </a:lnTo>
                  <a:lnTo>
                    <a:pt x="31" y="12"/>
                  </a:lnTo>
                  <a:lnTo>
                    <a:pt x="30" y="11"/>
                  </a:lnTo>
                  <a:lnTo>
                    <a:pt x="30" y="10"/>
                  </a:lnTo>
                  <a:lnTo>
                    <a:pt x="29" y="10"/>
                  </a:lnTo>
                  <a:lnTo>
                    <a:pt x="28" y="11"/>
                  </a:lnTo>
                  <a:lnTo>
                    <a:pt x="24" y="16"/>
                  </a:lnTo>
                  <a:lnTo>
                    <a:pt x="18" y="21"/>
                  </a:lnTo>
                  <a:lnTo>
                    <a:pt x="12" y="26"/>
                  </a:ln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îš1îḋè"/>
            <p:cNvSpPr/>
            <p:nvPr/>
          </p:nvSpPr>
          <p:spPr bwMode="auto">
            <a:xfrm>
              <a:off x="2684463" y="2625726"/>
              <a:ext cx="26988" cy="47625"/>
            </a:xfrm>
            <a:custGeom>
              <a:avLst/>
              <a:gdLst>
                <a:gd name="T0" fmla="*/ 2 w 17"/>
                <a:gd name="T1" fmla="*/ 6 h 30"/>
                <a:gd name="T2" fmla="*/ 1 w 17"/>
                <a:gd name="T3" fmla="*/ 5 h 30"/>
                <a:gd name="T4" fmla="*/ 0 w 17"/>
                <a:gd name="T5" fmla="*/ 3 h 30"/>
                <a:gd name="T6" fmla="*/ 0 w 17"/>
                <a:gd name="T7" fmla="*/ 3 h 30"/>
                <a:gd name="T8" fmla="*/ 0 w 17"/>
                <a:gd name="T9" fmla="*/ 3 h 30"/>
                <a:gd name="T10" fmla="*/ 1 w 17"/>
                <a:gd name="T11" fmla="*/ 2 h 30"/>
                <a:gd name="T12" fmla="*/ 3 w 17"/>
                <a:gd name="T13" fmla="*/ 1 h 30"/>
                <a:gd name="T14" fmla="*/ 6 w 17"/>
                <a:gd name="T15" fmla="*/ 1 h 30"/>
                <a:gd name="T16" fmla="*/ 9 w 17"/>
                <a:gd name="T17" fmla="*/ 0 h 30"/>
                <a:gd name="T18" fmla="*/ 11 w 17"/>
                <a:gd name="T19" fmla="*/ 0 h 30"/>
                <a:gd name="T20" fmla="*/ 12 w 17"/>
                <a:gd name="T21" fmla="*/ 1 h 30"/>
                <a:gd name="T22" fmla="*/ 13 w 17"/>
                <a:gd name="T23" fmla="*/ 2 h 30"/>
                <a:gd name="T24" fmla="*/ 14 w 17"/>
                <a:gd name="T25" fmla="*/ 3 h 30"/>
                <a:gd name="T26" fmla="*/ 15 w 17"/>
                <a:gd name="T27" fmla="*/ 7 h 30"/>
                <a:gd name="T28" fmla="*/ 15 w 17"/>
                <a:gd name="T29" fmla="*/ 14 h 30"/>
                <a:gd name="T30" fmla="*/ 16 w 17"/>
                <a:gd name="T31" fmla="*/ 19 h 30"/>
                <a:gd name="T32" fmla="*/ 17 w 17"/>
                <a:gd name="T33" fmla="*/ 23 h 30"/>
                <a:gd name="T34" fmla="*/ 17 w 17"/>
                <a:gd name="T35" fmla="*/ 25 h 30"/>
                <a:gd name="T36" fmla="*/ 17 w 17"/>
                <a:gd name="T37" fmla="*/ 27 h 30"/>
                <a:gd name="T38" fmla="*/ 16 w 17"/>
                <a:gd name="T39" fmla="*/ 28 h 30"/>
                <a:gd name="T40" fmla="*/ 15 w 17"/>
                <a:gd name="T41" fmla="*/ 29 h 30"/>
                <a:gd name="T42" fmla="*/ 14 w 17"/>
                <a:gd name="T43" fmla="*/ 30 h 30"/>
                <a:gd name="T44" fmla="*/ 11 w 17"/>
                <a:gd name="T45" fmla="*/ 30 h 30"/>
                <a:gd name="T46" fmla="*/ 10 w 17"/>
                <a:gd name="T47" fmla="*/ 30 h 30"/>
                <a:gd name="T48" fmla="*/ 8 w 17"/>
                <a:gd name="T49" fmla="*/ 29 h 30"/>
                <a:gd name="T50" fmla="*/ 7 w 17"/>
                <a:gd name="T51" fmla="*/ 28 h 30"/>
                <a:gd name="T52" fmla="*/ 7 w 17"/>
                <a:gd name="T53" fmla="*/ 27 h 30"/>
                <a:gd name="T54" fmla="*/ 6 w 17"/>
                <a:gd name="T55" fmla="*/ 23 h 30"/>
                <a:gd name="T56" fmla="*/ 6 w 17"/>
                <a:gd name="T57" fmla="*/ 19 h 30"/>
                <a:gd name="T58" fmla="*/ 5 w 17"/>
                <a:gd name="T59" fmla="*/ 15 h 30"/>
                <a:gd name="T60" fmla="*/ 4 w 17"/>
                <a:gd name="T61" fmla="*/ 11 h 30"/>
                <a:gd name="T62" fmla="*/ 3 w 17"/>
                <a:gd name="T63" fmla="*/ 8 h 30"/>
                <a:gd name="T64" fmla="*/ 3 w 17"/>
                <a:gd name="T65" fmla="*/ 7 h 30"/>
                <a:gd name="T66" fmla="*/ 3 w 17"/>
                <a:gd name="T67" fmla="*/ 7 h 30"/>
                <a:gd name="T68" fmla="*/ 2 w 17"/>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0">
                  <a:moveTo>
                    <a:pt x="2" y="6"/>
                  </a:moveTo>
                  <a:lnTo>
                    <a:pt x="1" y="5"/>
                  </a:lnTo>
                  <a:lnTo>
                    <a:pt x="0" y="3"/>
                  </a:lnTo>
                  <a:lnTo>
                    <a:pt x="0" y="3"/>
                  </a:lnTo>
                  <a:lnTo>
                    <a:pt x="0" y="3"/>
                  </a:lnTo>
                  <a:lnTo>
                    <a:pt x="1" y="2"/>
                  </a:lnTo>
                  <a:lnTo>
                    <a:pt x="3" y="1"/>
                  </a:lnTo>
                  <a:lnTo>
                    <a:pt x="6" y="1"/>
                  </a:lnTo>
                  <a:lnTo>
                    <a:pt x="9" y="0"/>
                  </a:lnTo>
                  <a:lnTo>
                    <a:pt x="11" y="0"/>
                  </a:lnTo>
                  <a:lnTo>
                    <a:pt x="12" y="1"/>
                  </a:lnTo>
                  <a:lnTo>
                    <a:pt x="13" y="2"/>
                  </a:lnTo>
                  <a:lnTo>
                    <a:pt x="14" y="3"/>
                  </a:lnTo>
                  <a:lnTo>
                    <a:pt x="15" y="7"/>
                  </a:lnTo>
                  <a:lnTo>
                    <a:pt x="15" y="14"/>
                  </a:lnTo>
                  <a:lnTo>
                    <a:pt x="16" y="19"/>
                  </a:lnTo>
                  <a:lnTo>
                    <a:pt x="17" y="23"/>
                  </a:lnTo>
                  <a:lnTo>
                    <a:pt x="17" y="25"/>
                  </a:lnTo>
                  <a:lnTo>
                    <a:pt x="17" y="27"/>
                  </a:lnTo>
                  <a:lnTo>
                    <a:pt x="16" y="28"/>
                  </a:lnTo>
                  <a:lnTo>
                    <a:pt x="15" y="29"/>
                  </a:lnTo>
                  <a:lnTo>
                    <a:pt x="14" y="30"/>
                  </a:lnTo>
                  <a:lnTo>
                    <a:pt x="11" y="30"/>
                  </a:lnTo>
                  <a:lnTo>
                    <a:pt x="10" y="30"/>
                  </a:lnTo>
                  <a:lnTo>
                    <a:pt x="8" y="29"/>
                  </a:lnTo>
                  <a:lnTo>
                    <a:pt x="7" y="28"/>
                  </a:lnTo>
                  <a:lnTo>
                    <a:pt x="7" y="27"/>
                  </a:lnTo>
                  <a:lnTo>
                    <a:pt x="6" y="23"/>
                  </a:lnTo>
                  <a:lnTo>
                    <a:pt x="6" y="19"/>
                  </a:lnTo>
                  <a:lnTo>
                    <a:pt x="5" y="15"/>
                  </a:lnTo>
                  <a:lnTo>
                    <a:pt x="4" y="11"/>
                  </a:lnTo>
                  <a:lnTo>
                    <a:pt x="3" y="8"/>
                  </a:lnTo>
                  <a:lnTo>
                    <a:pt x="3" y="7"/>
                  </a:lnTo>
                  <a:lnTo>
                    <a:pt x="3" y="7"/>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ïṡḷiḓé"/>
            <p:cNvSpPr/>
            <p:nvPr/>
          </p:nvSpPr>
          <p:spPr bwMode="auto">
            <a:xfrm>
              <a:off x="2617788" y="2617788"/>
              <a:ext cx="65088" cy="158750"/>
            </a:xfrm>
            <a:custGeom>
              <a:avLst/>
              <a:gdLst>
                <a:gd name="T0" fmla="*/ 14 w 41"/>
                <a:gd name="T1" fmla="*/ 26 h 100"/>
                <a:gd name="T2" fmla="*/ 10 w 41"/>
                <a:gd name="T3" fmla="*/ 30 h 100"/>
                <a:gd name="T4" fmla="*/ 5 w 41"/>
                <a:gd name="T5" fmla="*/ 28 h 100"/>
                <a:gd name="T6" fmla="*/ 1 w 41"/>
                <a:gd name="T7" fmla="*/ 26 h 100"/>
                <a:gd name="T8" fmla="*/ 0 w 41"/>
                <a:gd name="T9" fmla="*/ 24 h 100"/>
                <a:gd name="T10" fmla="*/ 2 w 41"/>
                <a:gd name="T11" fmla="*/ 19 h 100"/>
                <a:gd name="T12" fmla="*/ 10 w 41"/>
                <a:gd name="T13" fmla="*/ 12 h 100"/>
                <a:gd name="T14" fmla="*/ 21 w 41"/>
                <a:gd name="T15" fmla="*/ 4 h 100"/>
                <a:gd name="T16" fmla="*/ 29 w 41"/>
                <a:gd name="T17" fmla="*/ 0 h 100"/>
                <a:gd name="T18" fmla="*/ 30 w 41"/>
                <a:gd name="T19" fmla="*/ 0 h 100"/>
                <a:gd name="T20" fmla="*/ 33 w 41"/>
                <a:gd name="T21" fmla="*/ 4 h 100"/>
                <a:gd name="T22" fmla="*/ 35 w 41"/>
                <a:gd name="T23" fmla="*/ 8 h 100"/>
                <a:gd name="T24" fmla="*/ 33 w 41"/>
                <a:gd name="T25" fmla="*/ 16 h 100"/>
                <a:gd name="T26" fmla="*/ 32 w 41"/>
                <a:gd name="T27" fmla="*/ 30 h 100"/>
                <a:gd name="T28" fmla="*/ 31 w 41"/>
                <a:gd name="T29" fmla="*/ 44 h 100"/>
                <a:gd name="T30" fmla="*/ 33 w 41"/>
                <a:gd name="T31" fmla="*/ 46 h 100"/>
                <a:gd name="T32" fmla="*/ 35 w 41"/>
                <a:gd name="T33" fmla="*/ 48 h 100"/>
                <a:gd name="T34" fmla="*/ 31 w 41"/>
                <a:gd name="T35" fmla="*/ 54 h 100"/>
                <a:gd name="T36" fmla="*/ 32 w 41"/>
                <a:gd name="T37" fmla="*/ 57 h 100"/>
                <a:gd name="T38" fmla="*/ 35 w 41"/>
                <a:gd name="T39" fmla="*/ 58 h 100"/>
                <a:gd name="T40" fmla="*/ 37 w 41"/>
                <a:gd name="T41" fmla="*/ 54 h 100"/>
                <a:gd name="T42" fmla="*/ 41 w 41"/>
                <a:gd name="T43" fmla="*/ 48 h 100"/>
                <a:gd name="T44" fmla="*/ 35 w 41"/>
                <a:gd name="T45" fmla="*/ 72 h 100"/>
                <a:gd name="T46" fmla="*/ 30 w 41"/>
                <a:gd name="T47" fmla="*/ 88 h 100"/>
                <a:gd name="T48" fmla="*/ 25 w 41"/>
                <a:gd name="T49" fmla="*/ 96 h 100"/>
                <a:gd name="T50" fmla="*/ 21 w 41"/>
                <a:gd name="T51" fmla="*/ 100 h 100"/>
                <a:gd name="T52" fmla="*/ 17 w 41"/>
                <a:gd name="T53" fmla="*/ 100 h 100"/>
                <a:gd name="T54" fmla="*/ 15 w 41"/>
                <a:gd name="T55" fmla="*/ 97 h 100"/>
                <a:gd name="T56" fmla="*/ 16 w 41"/>
                <a:gd name="T57" fmla="*/ 89 h 100"/>
                <a:gd name="T58" fmla="*/ 18 w 41"/>
                <a:gd name="T59" fmla="*/ 82 h 100"/>
                <a:gd name="T60" fmla="*/ 21 w 41"/>
                <a:gd name="T61" fmla="*/ 74 h 100"/>
                <a:gd name="T62" fmla="*/ 20 w 41"/>
                <a:gd name="T63" fmla="*/ 68 h 100"/>
                <a:gd name="T64" fmla="*/ 18 w 41"/>
                <a:gd name="T65" fmla="*/ 65 h 100"/>
                <a:gd name="T66" fmla="*/ 9 w 41"/>
                <a:gd name="T67" fmla="*/ 69 h 100"/>
                <a:gd name="T68" fmla="*/ 5 w 41"/>
                <a:gd name="T69" fmla="*/ 70 h 100"/>
                <a:gd name="T70" fmla="*/ 5 w 41"/>
                <a:gd name="T71" fmla="*/ 68 h 100"/>
                <a:gd name="T72" fmla="*/ 5 w 41"/>
                <a:gd name="T73" fmla="*/ 61 h 100"/>
                <a:gd name="T74" fmla="*/ 7 w 41"/>
                <a:gd name="T75" fmla="*/ 61 h 100"/>
                <a:gd name="T76" fmla="*/ 9 w 41"/>
                <a:gd name="T77" fmla="*/ 59 h 100"/>
                <a:gd name="T78" fmla="*/ 17 w 41"/>
                <a:gd name="T79" fmla="*/ 54 h 100"/>
                <a:gd name="T80" fmla="*/ 20 w 41"/>
                <a:gd name="T81" fmla="*/ 50 h 100"/>
                <a:gd name="T82" fmla="*/ 20 w 41"/>
                <a:gd name="T83" fmla="*/ 40 h 100"/>
                <a:gd name="T84" fmla="*/ 19 w 41"/>
                <a:gd name="T85" fmla="*/ 25 h 100"/>
                <a:gd name="T86" fmla="*/ 17 w 41"/>
                <a:gd name="T8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100">
                  <a:moveTo>
                    <a:pt x="17" y="24"/>
                  </a:moveTo>
                  <a:lnTo>
                    <a:pt x="16" y="24"/>
                  </a:lnTo>
                  <a:lnTo>
                    <a:pt x="14" y="26"/>
                  </a:lnTo>
                  <a:lnTo>
                    <a:pt x="13" y="28"/>
                  </a:lnTo>
                  <a:lnTo>
                    <a:pt x="12" y="28"/>
                  </a:lnTo>
                  <a:lnTo>
                    <a:pt x="10" y="30"/>
                  </a:lnTo>
                  <a:lnTo>
                    <a:pt x="9" y="30"/>
                  </a:lnTo>
                  <a:lnTo>
                    <a:pt x="7" y="29"/>
                  </a:lnTo>
                  <a:lnTo>
                    <a:pt x="5" y="28"/>
                  </a:lnTo>
                  <a:lnTo>
                    <a:pt x="3" y="28"/>
                  </a:lnTo>
                  <a:lnTo>
                    <a:pt x="1" y="27"/>
                  </a:lnTo>
                  <a:lnTo>
                    <a:pt x="1" y="26"/>
                  </a:lnTo>
                  <a:lnTo>
                    <a:pt x="0" y="26"/>
                  </a:lnTo>
                  <a:lnTo>
                    <a:pt x="0" y="24"/>
                  </a:lnTo>
                  <a:lnTo>
                    <a:pt x="0" y="24"/>
                  </a:lnTo>
                  <a:lnTo>
                    <a:pt x="0" y="22"/>
                  </a:lnTo>
                  <a:lnTo>
                    <a:pt x="1" y="20"/>
                  </a:lnTo>
                  <a:lnTo>
                    <a:pt x="2" y="19"/>
                  </a:lnTo>
                  <a:lnTo>
                    <a:pt x="5" y="16"/>
                  </a:lnTo>
                  <a:lnTo>
                    <a:pt x="8" y="14"/>
                  </a:lnTo>
                  <a:lnTo>
                    <a:pt x="10" y="12"/>
                  </a:lnTo>
                  <a:lnTo>
                    <a:pt x="16" y="8"/>
                  </a:lnTo>
                  <a:lnTo>
                    <a:pt x="18" y="6"/>
                  </a:lnTo>
                  <a:lnTo>
                    <a:pt x="21" y="4"/>
                  </a:lnTo>
                  <a:lnTo>
                    <a:pt x="25" y="1"/>
                  </a:lnTo>
                  <a:lnTo>
                    <a:pt x="27" y="0"/>
                  </a:lnTo>
                  <a:lnTo>
                    <a:pt x="29" y="0"/>
                  </a:lnTo>
                  <a:lnTo>
                    <a:pt x="29" y="0"/>
                  </a:lnTo>
                  <a:lnTo>
                    <a:pt x="29" y="0"/>
                  </a:lnTo>
                  <a:lnTo>
                    <a:pt x="30" y="0"/>
                  </a:lnTo>
                  <a:lnTo>
                    <a:pt x="30" y="0"/>
                  </a:lnTo>
                  <a:lnTo>
                    <a:pt x="31" y="2"/>
                  </a:lnTo>
                  <a:lnTo>
                    <a:pt x="33" y="4"/>
                  </a:lnTo>
                  <a:lnTo>
                    <a:pt x="34" y="5"/>
                  </a:lnTo>
                  <a:lnTo>
                    <a:pt x="35" y="6"/>
                  </a:lnTo>
                  <a:lnTo>
                    <a:pt x="35" y="8"/>
                  </a:lnTo>
                  <a:lnTo>
                    <a:pt x="35" y="8"/>
                  </a:lnTo>
                  <a:lnTo>
                    <a:pt x="35" y="12"/>
                  </a:lnTo>
                  <a:lnTo>
                    <a:pt x="33" y="16"/>
                  </a:lnTo>
                  <a:lnTo>
                    <a:pt x="33" y="21"/>
                  </a:lnTo>
                  <a:lnTo>
                    <a:pt x="32" y="24"/>
                  </a:lnTo>
                  <a:lnTo>
                    <a:pt x="32" y="30"/>
                  </a:lnTo>
                  <a:lnTo>
                    <a:pt x="31" y="36"/>
                  </a:lnTo>
                  <a:lnTo>
                    <a:pt x="31" y="43"/>
                  </a:lnTo>
                  <a:lnTo>
                    <a:pt x="31" y="44"/>
                  </a:lnTo>
                  <a:lnTo>
                    <a:pt x="31" y="45"/>
                  </a:lnTo>
                  <a:lnTo>
                    <a:pt x="33" y="46"/>
                  </a:lnTo>
                  <a:lnTo>
                    <a:pt x="33" y="46"/>
                  </a:lnTo>
                  <a:lnTo>
                    <a:pt x="34" y="47"/>
                  </a:lnTo>
                  <a:lnTo>
                    <a:pt x="35" y="48"/>
                  </a:lnTo>
                  <a:lnTo>
                    <a:pt x="35" y="48"/>
                  </a:lnTo>
                  <a:lnTo>
                    <a:pt x="33" y="51"/>
                  </a:lnTo>
                  <a:lnTo>
                    <a:pt x="32" y="53"/>
                  </a:lnTo>
                  <a:lnTo>
                    <a:pt x="31" y="54"/>
                  </a:lnTo>
                  <a:lnTo>
                    <a:pt x="31" y="56"/>
                  </a:lnTo>
                  <a:lnTo>
                    <a:pt x="31" y="56"/>
                  </a:lnTo>
                  <a:lnTo>
                    <a:pt x="32" y="57"/>
                  </a:lnTo>
                  <a:lnTo>
                    <a:pt x="33" y="57"/>
                  </a:lnTo>
                  <a:lnTo>
                    <a:pt x="34" y="58"/>
                  </a:lnTo>
                  <a:lnTo>
                    <a:pt x="35" y="58"/>
                  </a:lnTo>
                  <a:lnTo>
                    <a:pt x="36" y="57"/>
                  </a:lnTo>
                  <a:lnTo>
                    <a:pt x="37" y="56"/>
                  </a:lnTo>
                  <a:lnTo>
                    <a:pt x="37" y="54"/>
                  </a:lnTo>
                  <a:lnTo>
                    <a:pt x="39" y="49"/>
                  </a:lnTo>
                  <a:lnTo>
                    <a:pt x="41" y="47"/>
                  </a:lnTo>
                  <a:lnTo>
                    <a:pt x="41" y="48"/>
                  </a:lnTo>
                  <a:lnTo>
                    <a:pt x="40" y="54"/>
                  </a:lnTo>
                  <a:lnTo>
                    <a:pt x="38" y="61"/>
                  </a:lnTo>
                  <a:lnTo>
                    <a:pt x="35" y="72"/>
                  </a:lnTo>
                  <a:lnTo>
                    <a:pt x="33" y="79"/>
                  </a:lnTo>
                  <a:lnTo>
                    <a:pt x="32" y="84"/>
                  </a:lnTo>
                  <a:lnTo>
                    <a:pt x="30" y="88"/>
                  </a:lnTo>
                  <a:lnTo>
                    <a:pt x="29" y="92"/>
                  </a:lnTo>
                  <a:lnTo>
                    <a:pt x="27" y="94"/>
                  </a:lnTo>
                  <a:lnTo>
                    <a:pt x="25" y="96"/>
                  </a:lnTo>
                  <a:lnTo>
                    <a:pt x="24" y="98"/>
                  </a:lnTo>
                  <a:lnTo>
                    <a:pt x="22" y="99"/>
                  </a:lnTo>
                  <a:lnTo>
                    <a:pt x="21" y="100"/>
                  </a:lnTo>
                  <a:lnTo>
                    <a:pt x="20" y="100"/>
                  </a:lnTo>
                  <a:lnTo>
                    <a:pt x="18" y="100"/>
                  </a:lnTo>
                  <a:lnTo>
                    <a:pt x="17" y="100"/>
                  </a:lnTo>
                  <a:lnTo>
                    <a:pt x="16" y="100"/>
                  </a:lnTo>
                  <a:lnTo>
                    <a:pt x="15" y="98"/>
                  </a:lnTo>
                  <a:lnTo>
                    <a:pt x="15" y="97"/>
                  </a:lnTo>
                  <a:lnTo>
                    <a:pt x="15" y="96"/>
                  </a:lnTo>
                  <a:lnTo>
                    <a:pt x="16" y="92"/>
                  </a:lnTo>
                  <a:lnTo>
                    <a:pt x="16" y="89"/>
                  </a:lnTo>
                  <a:lnTo>
                    <a:pt x="17" y="87"/>
                  </a:lnTo>
                  <a:lnTo>
                    <a:pt x="17" y="84"/>
                  </a:lnTo>
                  <a:lnTo>
                    <a:pt x="18" y="82"/>
                  </a:lnTo>
                  <a:lnTo>
                    <a:pt x="19" y="79"/>
                  </a:lnTo>
                  <a:lnTo>
                    <a:pt x="20" y="76"/>
                  </a:lnTo>
                  <a:lnTo>
                    <a:pt x="21" y="74"/>
                  </a:lnTo>
                  <a:lnTo>
                    <a:pt x="21" y="72"/>
                  </a:lnTo>
                  <a:lnTo>
                    <a:pt x="21" y="69"/>
                  </a:lnTo>
                  <a:lnTo>
                    <a:pt x="20" y="68"/>
                  </a:lnTo>
                  <a:lnTo>
                    <a:pt x="20" y="67"/>
                  </a:lnTo>
                  <a:lnTo>
                    <a:pt x="19" y="65"/>
                  </a:lnTo>
                  <a:lnTo>
                    <a:pt x="18" y="65"/>
                  </a:lnTo>
                  <a:lnTo>
                    <a:pt x="16" y="66"/>
                  </a:lnTo>
                  <a:lnTo>
                    <a:pt x="13" y="68"/>
                  </a:lnTo>
                  <a:lnTo>
                    <a:pt x="9" y="69"/>
                  </a:lnTo>
                  <a:lnTo>
                    <a:pt x="6" y="70"/>
                  </a:lnTo>
                  <a:lnTo>
                    <a:pt x="5" y="70"/>
                  </a:lnTo>
                  <a:lnTo>
                    <a:pt x="5" y="70"/>
                  </a:lnTo>
                  <a:lnTo>
                    <a:pt x="5" y="69"/>
                  </a:lnTo>
                  <a:lnTo>
                    <a:pt x="5" y="69"/>
                  </a:lnTo>
                  <a:lnTo>
                    <a:pt x="5" y="68"/>
                  </a:lnTo>
                  <a:lnTo>
                    <a:pt x="5" y="66"/>
                  </a:lnTo>
                  <a:lnTo>
                    <a:pt x="5" y="63"/>
                  </a:lnTo>
                  <a:lnTo>
                    <a:pt x="5" y="61"/>
                  </a:lnTo>
                  <a:lnTo>
                    <a:pt x="6" y="61"/>
                  </a:lnTo>
                  <a:lnTo>
                    <a:pt x="6" y="61"/>
                  </a:lnTo>
                  <a:lnTo>
                    <a:pt x="7" y="61"/>
                  </a:lnTo>
                  <a:lnTo>
                    <a:pt x="7" y="61"/>
                  </a:lnTo>
                  <a:lnTo>
                    <a:pt x="8" y="60"/>
                  </a:lnTo>
                  <a:lnTo>
                    <a:pt x="9" y="59"/>
                  </a:lnTo>
                  <a:lnTo>
                    <a:pt x="14" y="55"/>
                  </a:lnTo>
                  <a:lnTo>
                    <a:pt x="16" y="54"/>
                  </a:lnTo>
                  <a:lnTo>
                    <a:pt x="17" y="54"/>
                  </a:lnTo>
                  <a:lnTo>
                    <a:pt x="18" y="52"/>
                  </a:lnTo>
                  <a:lnTo>
                    <a:pt x="20" y="52"/>
                  </a:lnTo>
                  <a:lnTo>
                    <a:pt x="20" y="50"/>
                  </a:lnTo>
                  <a:lnTo>
                    <a:pt x="21" y="48"/>
                  </a:lnTo>
                  <a:lnTo>
                    <a:pt x="21" y="46"/>
                  </a:lnTo>
                  <a:lnTo>
                    <a:pt x="20" y="40"/>
                  </a:lnTo>
                  <a:lnTo>
                    <a:pt x="20" y="34"/>
                  </a:lnTo>
                  <a:lnTo>
                    <a:pt x="20" y="28"/>
                  </a:lnTo>
                  <a:lnTo>
                    <a:pt x="19" y="25"/>
                  </a:lnTo>
                  <a:lnTo>
                    <a:pt x="18" y="24"/>
                  </a:lnTo>
                  <a:lnTo>
                    <a:pt x="18" y="24"/>
                  </a:lnTo>
                  <a:lnTo>
                    <a:pt x="17" y="24"/>
                  </a:lnTo>
                  <a:lnTo>
                    <a:pt x="1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ṩḻîḑé"/>
            <p:cNvSpPr/>
            <p:nvPr/>
          </p:nvSpPr>
          <p:spPr bwMode="auto">
            <a:xfrm>
              <a:off x="2997201" y="2633663"/>
              <a:ext cx="184150" cy="139700"/>
            </a:xfrm>
            <a:custGeom>
              <a:avLst/>
              <a:gdLst>
                <a:gd name="T0" fmla="*/ 51 w 116"/>
                <a:gd name="T1" fmla="*/ 2 h 88"/>
                <a:gd name="T2" fmla="*/ 53 w 116"/>
                <a:gd name="T3" fmla="*/ 0 h 88"/>
                <a:gd name="T4" fmla="*/ 56 w 116"/>
                <a:gd name="T5" fmla="*/ 1 h 88"/>
                <a:gd name="T6" fmla="*/ 62 w 116"/>
                <a:gd name="T7" fmla="*/ 3 h 88"/>
                <a:gd name="T8" fmla="*/ 69 w 116"/>
                <a:gd name="T9" fmla="*/ 6 h 88"/>
                <a:gd name="T10" fmla="*/ 88 w 116"/>
                <a:gd name="T11" fmla="*/ 10 h 88"/>
                <a:gd name="T12" fmla="*/ 98 w 116"/>
                <a:gd name="T13" fmla="*/ 10 h 88"/>
                <a:gd name="T14" fmla="*/ 107 w 116"/>
                <a:gd name="T15" fmla="*/ 11 h 88"/>
                <a:gd name="T16" fmla="*/ 116 w 116"/>
                <a:gd name="T17" fmla="*/ 18 h 88"/>
                <a:gd name="T18" fmla="*/ 115 w 116"/>
                <a:gd name="T19" fmla="*/ 22 h 88"/>
                <a:gd name="T20" fmla="*/ 113 w 116"/>
                <a:gd name="T21" fmla="*/ 26 h 88"/>
                <a:gd name="T22" fmla="*/ 95 w 116"/>
                <a:gd name="T23" fmla="*/ 39 h 88"/>
                <a:gd name="T24" fmla="*/ 79 w 116"/>
                <a:gd name="T25" fmla="*/ 54 h 88"/>
                <a:gd name="T26" fmla="*/ 75 w 116"/>
                <a:gd name="T27" fmla="*/ 60 h 88"/>
                <a:gd name="T28" fmla="*/ 77 w 116"/>
                <a:gd name="T29" fmla="*/ 61 h 88"/>
                <a:gd name="T30" fmla="*/ 87 w 116"/>
                <a:gd name="T31" fmla="*/ 58 h 88"/>
                <a:gd name="T32" fmla="*/ 93 w 116"/>
                <a:gd name="T33" fmla="*/ 59 h 88"/>
                <a:gd name="T34" fmla="*/ 96 w 116"/>
                <a:gd name="T35" fmla="*/ 63 h 88"/>
                <a:gd name="T36" fmla="*/ 95 w 116"/>
                <a:gd name="T37" fmla="*/ 68 h 88"/>
                <a:gd name="T38" fmla="*/ 92 w 116"/>
                <a:gd name="T39" fmla="*/ 70 h 88"/>
                <a:gd name="T40" fmla="*/ 88 w 116"/>
                <a:gd name="T41" fmla="*/ 71 h 88"/>
                <a:gd name="T42" fmla="*/ 80 w 116"/>
                <a:gd name="T43" fmla="*/ 70 h 88"/>
                <a:gd name="T44" fmla="*/ 68 w 116"/>
                <a:gd name="T45" fmla="*/ 71 h 88"/>
                <a:gd name="T46" fmla="*/ 43 w 116"/>
                <a:gd name="T47" fmla="*/ 78 h 88"/>
                <a:gd name="T48" fmla="*/ 27 w 116"/>
                <a:gd name="T49" fmla="*/ 84 h 88"/>
                <a:gd name="T50" fmla="*/ 21 w 116"/>
                <a:gd name="T51" fmla="*/ 87 h 88"/>
                <a:gd name="T52" fmla="*/ 19 w 116"/>
                <a:gd name="T53" fmla="*/ 88 h 88"/>
                <a:gd name="T54" fmla="*/ 11 w 116"/>
                <a:gd name="T55" fmla="*/ 84 h 88"/>
                <a:gd name="T56" fmla="*/ 3 w 116"/>
                <a:gd name="T57" fmla="*/ 79 h 88"/>
                <a:gd name="T58" fmla="*/ 1 w 116"/>
                <a:gd name="T59" fmla="*/ 74 h 88"/>
                <a:gd name="T60" fmla="*/ 0 w 116"/>
                <a:gd name="T61" fmla="*/ 68 h 88"/>
                <a:gd name="T62" fmla="*/ 2 w 116"/>
                <a:gd name="T63" fmla="*/ 66 h 88"/>
                <a:gd name="T64" fmla="*/ 9 w 116"/>
                <a:gd name="T65" fmla="*/ 66 h 88"/>
                <a:gd name="T66" fmla="*/ 18 w 116"/>
                <a:gd name="T67" fmla="*/ 67 h 88"/>
                <a:gd name="T68" fmla="*/ 27 w 116"/>
                <a:gd name="T69" fmla="*/ 65 h 88"/>
                <a:gd name="T70" fmla="*/ 45 w 116"/>
                <a:gd name="T71" fmla="*/ 61 h 88"/>
                <a:gd name="T72" fmla="*/ 63 w 116"/>
                <a:gd name="T73" fmla="*/ 48 h 88"/>
                <a:gd name="T74" fmla="*/ 83 w 116"/>
                <a:gd name="T75" fmla="*/ 30 h 88"/>
                <a:gd name="T76" fmla="*/ 97 w 116"/>
                <a:gd name="T77" fmla="*/ 20 h 88"/>
                <a:gd name="T78" fmla="*/ 98 w 116"/>
                <a:gd name="T79" fmla="*/ 18 h 88"/>
                <a:gd name="T80" fmla="*/ 92 w 116"/>
                <a:gd name="T81" fmla="*/ 17 h 88"/>
                <a:gd name="T82" fmla="*/ 77 w 116"/>
                <a:gd name="T83" fmla="*/ 21 h 88"/>
                <a:gd name="T84" fmla="*/ 68 w 116"/>
                <a:gd name="T85" fmla="*/ 25 h 88"/>
                <a:gd name="T86" fmla="*/ 63 w 116"/>
                <a:gd name="T87" fmla="*/ 25 h 88"/>
                <a:gd name="T88" fmla="*/ 58 w 116"/>
                <a:gd name="T89" fmla="*/ 22 h 88"/>
                <a:gd name="T90" fmla="*/ 54 w 116"/>
                <a:gd name="T91" fmla="*/ 16 h 88"/>
                <a:gd name="T92" fmla="*/ 51 w 116"/>
                <a:gd name="T9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88">
                  <a:moveTo>
                    <a:pt x="51" y="5"/>
                  </a:moveTo>
                  <a:lnTo>
                    <a:pt x="51" y="3"/>
                  </a:lnTo>
                  <a:lnTo>
                    <a:pt x="51" y="2"/>
                  </a:lnTo>
                  <a:lnTo>
                    <a:pt x="51" y="2"/>
                  </a:lnTo>
                  <a:lnTo>
                    <a:pt x="51" y="1"/>
                  </a:lnTo>
                  <a:lnTo>
                    <a:pt x="53" y="0"/>
                  </a:lnTo>
                  <a:lnTo>
                    <a:pt x="54" y="0"/>
                  </a:lnTo>
                  <a:lnTo>
                    <a:pt x="55" y="0"/>
                  </a:lnTo>
                  <a:lnTo>
                    <a:pt x="56" y="1"/>
                  </a:lnTo>
                  <a:lnTo>
                    <a:pt x="58" y="1"/>
                  </a:lnTo>
                  <a:lnTo>
                    <a:pt x="59" y="2"/>
                  </a:lnTo>
                  <a:lnTo>
                    <a:pt x="62" y="3"/>
                  </a:lnTo>
                  <a:lnTo>
                    <a:pt x="64" y="5"/>
                  </a:lnTo>
                  <a:lnTo>
                    <a:pt x="67" y="6"/>
                  </a:lnTo>
                  <a:lnTo>
                    <a:pt x="69" y="6"/>
                  </a:lnTo>
                  <a:lnTo>
                    <a:pt x="75" y="8"/>
                  </a:lnTo>
                  <a:lnTo>
                    <a:pt x="83" y="10"/>
                  </a:lnTo>
                  <a:lnTo>
                    <a:pt x="88" y="10"/>
                  </a:lnTo>
                  <a:lnTo>
                    <a:pt x="92" y="10"/>
                  </a:lnTo>
                  <a:lnTo>
                    <a:pt x="95" y="10"/>
                  </a:lnTo>
                  <a:lnTo>
                    <a:pt x="98" y="10"/>
                  </a:lnTo>
                  <a:lnTo>
                    <a:pt x="101" y="10"/>
                  </a:lnTo>
                  <a:lnTo>
                    <a:pt x="103" y="10"/>
                  </a:lnTo>
                  <a:lnTo>
                    <a:pt x="107" y="11"/>
                  </a:lnTo>
                  <a:lnTo>
                    <a:pt x="111" y="14"/>
                  </a:lnTo>
                  <a:lnTo>
                    <a:pt x="115" y="17"/>
                  </a:lnTo>
                  <a:lnTo>
                    <a:pt x="116" y="18"/>
                  </a:lnTo>
                  <a:lnTo>
                    <a:pt x="115" y="19"/>
                  </a:lnTo>
                  <a:lnTo>
                    <a:pt x="115" y="22"/>
                  </a:lnTo>
                  <a:lnTo>
                    <a:pt x="115" y="22"/>
                  </a:lnTo>
                  <a:lnTo>
                    <a:pt x="115" y="24"/>
                  </a:lnTo>
                  <a:lnTo>
                    <a:pt x="114" y="26"/>
                  </a:lnTo>
                  <a:lnTo>
                    <a:pt x="113" y="26"/>
                  </a:lnTo>
                  <a:lnTo>
                    <a:pt x="109" y="29"/>
                  </a:lnTo>
                  <a:lnTo>
                    <a:pt x="103" y="34"/>
                  </a:lnTo>
                  <a:lnTo>
                    <a:pt x="95" y="39"/>
                  </a:lnTo>
                  <a:lnTo>
                    <a:pt x="87" y="46"/>
                  </a:lnTo>
                  <a:lnTo>
                    <a:pt x="83" y="50"/>
                  </a:lnTo>
                  <a:lnTo>
                    <a:pt x="79" y="54"/>
                  </a:lnTo>
                  <a:lnTo>
                    <a:pt x="77" y="57"/>
                  </a:lnTo>
                  <a:lnTo>
                    <a:pt x="75" y="58"/>
                  </a:lnTo>
                  <a:lnTo>
                    <a:pt x="75" y="60"/>
                  </a:lnTo>
                  <a:lnTo>
                    <a:pt x="75" y="61"/>
                  </a:lnTo>
                  <a:lnTo>
                    <a:pt x="75" y="61"/>
                  </a:lnTo>
                  <a:lnTo>
                    <a:pt x="77" y="61"/>
                  </a:lnTo>
                  <a:lnTo>
                    <a:pt x="80" y="61"/>
                  </a:lnTo>
                  <a:lnTo>
                    <a:pt x="85" y="59"/>
                  </a:lnTo>
                  <a:lnTo>
                    <a:pt x="87" y="58"/>
                  </a:lnTo>
                  <a:lnTo>
                    <a:pt x="88" y="57"/>
                  </a:lnTo>
                  <a:lnTo>
                    <a:pt x="91" y="58"/>
                  </a:lnTo>
                  <a:lnTo>
                    <a:pt x="93" y="59"/>
                  </a:lnTo>
                  <a:lnTo>
                    <a:pt x="95" y="61"/>
                  </a:lnTo>
                  <a:lnTo>
                    <a:pt x="96" y="62"/>
                  </a:lnTo>
                  <a:lnTo>
                    <a:pt x="96" y="63"/>
                  </a:lnTo>
                  <a:lnTo>
                    <a:pt x="96" y="65"/>
                  </a:lnTo>
                  <a:lnTo>
                    <a:pt x="96" y="66"/>
                  </a:lnTo>
                  <a:lnTo>
                    <a:pt x="95" y="68"/>
                  </a:lnTo>
                  <a:lnTo>
                    <a:pt x="95" y="69"/>
                  </a:lnTo>
                  <a:lnTo>
                    <a:pt x="93" y="70"/>
                  </a:lnTo>
                  <a:lnTo>
                    <a:pt x="92" y="70"/>
                  </a:lnTo>
                  <a:lnTo>
                    <a:pt x="91" y="70"/>
                  </a:lnTo>
                  <a:lnTo>
                    <a:pt x="90" y="71"/>
                  </a:lnTo>
                  <a:lnTo>
                    <a:pt x="88" y="71"/>
                  </a:lnTo>
                  <a:lnTo>
                    <a:pt x="87" y="71"/>
                  </a:lnTo>
                  <a:lnTo>
                    <a:pt x="85" y="71"/>
                  </a:lnTo>
                  <a:lnTo>
                    <a:pt x="80" y="70"/>
                  </a:lnTo>
                  <a:lnTo>
                    <a:pt x="76" y="70"/>
                  </a:lnTo>
                  <a:lnTo>
                    <a:pt x="72" y="71"/>
                  </a:lnTo>
                  <a:lnTo>
                    <a:pt x="68" y="71"/>
                  </a:lnTo>
                  <a:lnTo>
                    <a:pt x="60" y="73"/>
                  </a:lnTo>
                  <a:lnTo>
                    <a:pt x="52" y="75"/>
                  </a:lnTo>
                  <a:lnTo>
                    <a:pt x="43" y="78"/>
                  </a:lnTo>
                  <a:lnTo>
                    <a:pt x="35" y="81"/>
                  </a:lnTo>
                  <a:lnTo>
                    <a:pt x="31" y="82"/>
                  </a:lnTo>
                  <a:lnTo>
                    <a:pt x="27" y="84"/>
                  </a:lnTo>
                  <a:lnTo>
                    <a:pt x="24" y="85"/>
                  </a:lnTo>
                  <a:lnTo>
                    <a:pt x="22" y="86"/>
                  </a:lnTo>
                  <a:lnTo>
                    <a:pt x="21" y="87"/>
                  </a:lnTo>
                  <a:lnTo>
                    <a:pt x="20" y="87"/>
                  </a:lnTo>
                  <a:lnTo>
                    <a:pt x="19" y="88"/>
                  </a:lnTo>
                  <a:lnTo>
                    <a:pt x="19" y="88"/>
                  </a:lnTo>
                  <a:lnTo>
                    <a:pt x="16" y="87"/>
                  </a:lnTo>
                  <a:lnTo>
                    <a:pt x="15" y="86"/>
                  </a:lnTo>
                  <a:lnTo>
                    <a:pt x="11" y="84"/>
                  </a:lnTo>
                  <a:lnTo>
                    <a:pt x="7" y="82"/>
                  </a:lnTo>
                  <a:lnTo>
                    <a:pt x="5" y="81"/>
                  </a:lnTo>
                  <a:lnTo>
                    <a:pt x="3" y="79"/>
                  </a:lnTo>
                  <a:lnTo>
                    <a:pt x="2" y="78"/>
                  </a:lnTo>
                  <a:lnTo>
                    <a:pt x="1" y="75"/>
                  </a:lnTo>
                  <a:lnTo>
                    <a:pt x="1" y="74"/>
                  </a:lnTo>
                  <a:lnTo>
                    <a:pt x="0" y="72"/>
                  </a:lnTo>
                  <a:lnTo>
                    <a:pt x="0" y="70"/>
                  </a:lnTo>
                  <a:lnTo>
                    <a:pt x="0" y="68"/>
                  </a:lnTo>
                  <a:lnTo>
                    <a:pt x="1" y="67"/>
                  </a:lnTo>
                  <a:lnTo>
                    <a:pt x="2" y="66"/>
                  </a:lnTo>
                  <a:lnTo>
                    <a:pt x="2" y="66"/>
                  </a:lnTo>
                  <a:lnTo>
                    <a:pt x="3" y="65"/>
                  </a:lnTo>
                  <a:lnTo>
                    <a:pt x="7" y="65"/>
                  </a:lnTo>
                  <a:lnTo>
                    <a:pt x="9" y="66"/>
                  </a:lnTo>
                  <a:lnTo>
                    <a:pt x="11" y="66"/>
                  </a:lnTo>
                  <a:lnTo>
                    <a:pt x="15" y="66"/>
                  </a:lnTo>
                  <a:lnTo>
                    <a:pt x="18" y="67"/>
                  </a:lnTo>
                  <a:lnTo>
                    <a:pt x="19" y="67"/>
                  </a:lnTo>
                  <a:lnTo>
                    <a:pt x="22" y="66"/>
                  </a:lnTo>
                  <a:lnTo>
                    <a:pt x="27" y="65"/>
                  </a:lnTo>
                  <a:lnTo>
                    <a:pt x="34" y="63"/>
                  </a:lnTo>
                  <a:lnTo>
                    <a:pt x="40" y="62"/>
                  </a:lnTo>
                  <a:lnTo>
                    <a:pt x="45" y="61"/>
                  </a:lnTo>
                  <a:lnTo>
                    <a:pt x="48" y="60"/>
                  </a:lnTo>
                  <a:lnTo>
                    <a:pt x="54" y="56"/>
                  </a:lnTo>
                  <a:lnTo>
                    <a:pt x="63" y="48"/>
                  </a:lnTo>
                  <a:lnTo>
                    <a:pt x="72" y="40"/>
                  </a:lnTo>
                  <a:lnTo>
                    <a:pt x="78" y="34"/>
                  </a:lnTo>
                  <a:lnTo>
                    <a:pt x="83" y="30"/>
                  </a:lnTo>
                  <a:lnTo>
                    <a:pt x="91" y="25"/>
                  </a:lnTo>
                  <a:lnTo>
                    <a:pt x="95" y="22"/>
                  </a:lnTo>
                  <a:lnTo>
                    <a:pt x="97" y="20"/>
                  </a:lnTo>
                  <a:lnTo>
                    <a:pt x="98" y="18"/>
                  </a:lnTo>
                  <a:lnTo>
                    <a:pt x="98" y="18"/>
                  </a:lnTo>
                  <a:lnTo>
                    <a:pt x="98" y="18"/>
                  </a:lnTo>
                  <a:lnTo>
                    <a:pt x="98" y="17"/>
                  </a:lnTo>
                  <a:lnTo>
                    <a:pt x="95" y="17"/>
                  </a:lnTo>
                  <a:lnTo>
                    <a:pt x="92" y="17"/>
                  </a:lnTo>
                  <a:lnTo>
                    <a:pt x="89" y="18"/>
                  </a:lnTo>
                  <a:lnTo>
                    <a:pt x="85" y="18"/>
                  </a:lnTo>
                  <a:lnTo>
                    <a:pt x="77" y="21"/>
                  </a:lnTo>
                  <a:lnTo>
                    <a:pt x="71" y="22"/>
                  </a:lnTo>
                  <a:lnTo>
                    <a:pt x="70" y="23"/>
                  </a:lnTo>
                  <a:lnTo>
                    <a:pt x="68" y="25"/>
                  </a:lnTo>
                  <a:lnTo>
                    <a:pt x="67" y="25"/>
                  </a:lnTo>
                  <a:lnTo>
                    <a:pt x="65" y="25"/>
                  </a:lnTo>
                  <a:lnTo>
                    <a:pt x="63" y="25"/>
                  </a:lnTo>
                  <a:lnTo>
                    <a:pt x="61" y="24"/>
                  </a:lnTo>
                  <a:lnTo>
                    <a:pt x="59" y="23"/>
                  </a:lnTo>
                  <a:lnTo>
                    <a:pt x="58" y="22"/>
                  </a:lnTo>
                  <a:lnTo>
                    <a:pt x="56" y="21"/>
                  </a:lnTo>
                  <a:lnTo>
                    <a:pt x="55" y="18"/>
                  </a:lnTo>
                  <a:lnTo>
                    <a:pt x="54" y="16"/>
                  </a:lnTo>
                  <a:lnTo>
                    <a:pt x="52" y="12"/>
                  </a:lnTo>
                  <a:lnTo>
                    <a:pt x="51" y="10"/>
                  </a:lnTo>
                  <a:lnTo>
                    <a:pt x="51" y="8"/>
                  </a:lnTo>
                  <a:lnTo>
                    <a:pt x="51" y="6"/>
                  </a:lnTo>
                  <a:lnTo>
                    <a:pt x="5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íšḻïḍê"/>
            <p:cNvSpPr/>
            <p:nvPr/>
          </p:nvSpPr>
          <p:spPr bwMode="auto">
            <a:xfrm>
              <a:off x="3379788" y="2897188"/>
              <a:ext cx="41275" cy="84138"/>
            </a:xfrm>
            <a:custGeom>
              <a:avLst/>
              <a:gdLst>
                <a:gd name="T0" fmla="*/ 16 w 26"/>
                <a:gd name="T1" fmla="*/ 0 h 53"/>
                <a:gd name="T2" fmla="*/ 15 w 26"/>
                <a:gd name="T3" fmla="*/ 3 h 53"/>
                <a:gd name="T4" fmla="*/ 14 w 26"/>
                <a:gd name="T5" fmla="*/ 9 h 53"/>
                <a:gd name="T6" fmla="*/ 14 w 26"/>
                <a:gd name="T7" fmla="*/ 15 h 53"/>
                <a:gd name="T8" fmla="*/ 14 w 26"/>
                <a:gd name="T9" fmla="*/ 20 h 53"/>
                <a:gd name="T10" fmla="*/ 16 w 26"/>
                <a:gd name="T11" fmla="*/ 28 h 53"/>
                <a:gd name="T12" fmla="*/ 17 w 26"/>
                <a:gd name="T13" fmla="*/ 32 h 53"/>
                <a:gd name="T14" fmla="*/ 18 w 26"/>
                <a:gd name="T15" fmla="*/ 37 h 53"/>
                <a:gd name="T16" fmla="*/ 20 w 26"/>
                <a:gd name="T17" fmla="*/ 41 h 53"/>
                <a:gd name="T18" fmla="*/ 22 w 26"/>
                <a:gd name="T19" fmla="*/ 45 h 53"/>
                <a:gd name="T20" fmla="*/ 24 w 26"/>
                <a:gd name="T21" fmla="*/ 48 h 53"/>
                <a:gd name="T22" fmla="*/ 25 w 26"/>
                <a:gd name="T23" fmla="*/ 50 h 53"/>
                <a:gd name="T24" fmla="*/ 26 w 26"/>
                <a:gd name="T25" fmla="*/ 52 h 53"/>
                <a:gd name="T26" fmla="*/ 25 w 26"/>
                <a:gd name="T27" fmla="*/ 52 h 53"/>
                <a:gd name="T28" fmla="*/ 25 w 26"/>
                <a:gd name="T29" fmla="*/ 53 h 53"/>
                <a:gd name="T30" fmla="*/ 23 w 26"/>
                <a:gd name="T31" fmla="*/ 53 h 53"/>
                <a:gd name="T32" fmla="*/ 22 w 26"/>
                <a:gd name="T33" fmla="*/ 52 h 53"/>
                <a:gd name="T34" fmla="*/ 17 w 26"/>
                <a:gd name="T35" fmla="*/ 48 h 53"/>
                <a:gd name="T36" fmla="*/ 12 w 26"/>
                <a:gd name="T37" fmla="*/ 44 h 53"/>
                <a:gd name="T38" fmla="*/ 9 w 26"/>
                <a:gd name="T39" fmla="*/ 42 h 53"/>
                <a:gd name="T40" fmla="*/ 6 w 26"/>
                <a:gd name="T41" fmla="*/ 40 h 53"/>
                <a:gd name="T42" fmla="*/ 3 w 26"/>
                <a:gd name="T43" fmla="*/ 40 h 53"/>
                <a:gd name="T44" fmla="*/ 2 w 26"/>
                <a:gd name="T45" fmla="*/ 38 h 53"/>
                <a:gd name="T46" fmla="*/ 1 w 26"/>
                <a:gd name="T47" fmla="*/ 37 h 53"/>
                <a:gd name="T48" fmla="*/ 0 w 26"/>
                <a:gd name="T49" fmla="*/ 36 h 53"/>
                <a:gd name="T50" fmla="*/ 0 w 26"/>
                <a:gd name="T51" fmla="*/ 36 h 53"/>
                <a:gd name="T52" fmla="*/ 0 w 26"/>
                <a:gd name="T53" fmla="*/ 34 h 53"/>
                <a:gd name="T54" fmla="*/ 0 w 26"/>
                <a:gd name="T55" fmla="*/ 30 h 53"/>
                <a:gd name="T56" fmla="*/ 0 w 26"/>
                <a:gd name="T57" fmla="*/ 24 h 53"/>
                <a:gd name="T58" fmla="*/ 1 w 26"/>
                <a:gd name="T59" fmla="*/ 21 h 53"/>
                <a:gd name="T60" fmla="*/ 2 w 26"/>
                <a:gd name="T61" fmla="*/ 19 h 53"/>
                <a:gd name="T62" fmla="*/ 2 w 26"/>
                <a:gd name="T63" fmla="*/ 16 h 53"/>
                <a:gd name="T64" fmla="*/ 3 w 26"/>
                <a:gd name="T65" fmla="*/ 15 h 53"/>
                <a:gd name="T66" fmla="*/ 4 w 26"/>
                <a:gd name="T67" fmla="*/ 12 h 53"/>
                <a:gd name="T68" fmla="*/ 5 w 26"/>
                <a:gd name="T69" fmla="*/ 9 h 53"/>
                <a:gd name="T70" fmla="*/ 5 w 26"/>
                <a:gd name="T71" fmla="*/ 6 h 53"/>
                <a:gd name="T72" fmla="*/ 6 w 26"/>
                <a:gd name="T73" fmla="*/ 4 h 53"/>
                <a:gd name="T74" fmla="*/ 6 w 26"/>
                <a:gd name="T75" fmla="*/ 3 h 53"/>
                <a:gd name="T76" fmla="*/ 6 w 26"/>
                <a:gd name="T77" fmla="*/ 2 h 53"/>
                <a:gd name="T78" fmla="*/ 7 w 26"/>
                <a:gd name="T79" fmla="*/ 1 h 53"/>
                <a:gd name="T80" fmla="*/ 8 w 26"/>
                <a:gd name="T81" fmla="*/ 0 h 53"/>
                <a:gd name="T82" fmla="*/ 13 w 26"/>
                <a:gd name="T83" fmla="*/ 0 h 53"/>
                <a:gd name="T84" fmla="*/ 16 w 26"/>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
                  <a:moveTo>
                    <a:pt x="16" y="0"/>
                  </a:moveTo>
                  <a:lnTo>
                    <a:pt x="15" y="3"/>
                  </a:lnTo>
                  <a:lnTo>
                    <a:pt x="14" y="9"/>
                  </a:lnTo>
                  <a:lnTo>
                    <a:pt x="14" y="15"/>
                  </a:lnTo>
                  <a:lnTo>
                    <a:pt x="14" y="20"/>
                  </a:lnTo>
                  <a:lnTo>
                    <a:pt x="16" y="28"/>
                  </a:lnTo>
                  <a:lnTo>
                    <a:pt x="17" y="32"/>
                  </a:lnTo>
                  <a:lnTo>
                    <a:pt x="18" y="37"/>
                  </a:lnTo>
                  <a:lnTo>
                    <a:pt x="20" y="41"/>
                  </a:lnTo>
                  <a:lnTo>
                    <a:pt x="22" y="45"/>
                  </a:lnTo>
                  <a:lnTo>
                    <a:pt x="24" y="48"/>
                  </a:lnTo>
                  <a:lnTo>
                    <a:pt x="25" y="50"/>
                  </a:lnTo>
                  <a:lnTo>
                    <a:pt x="26" y="52"/>
                  </a:lnTo>
                  <a:lnTo>
                    <a:pt x="25" y="52"/>
                  </a:lnTo>
                  <a:lnTo>
                    <a:pt x="25" y="53"/>
                  </a:lnTo>
                  <a:lnTo>
                    <a:pt x="23" y="53"/>
                  </a:lnTo>
                  <a:lnTo>
                    <a:pt x="22" y="52"/>
                  </a:lnTo>
                  <a:lnTo>
                    <a:pt x="17" y="48"/>
                  </a:lnTo>
                  <a:lnTo>
                    <a:pt x="12" y="44"/>
                  </a:lnTo>
                  <a:lnTo>
                    <a:pt x="9" y="42"/>
                  </a:lnTo>
                  <a:lnTo>
                    <a:pt x="6" y="40"/>
                  </a:lnTo>
                  <a:lnTo>
                    <a:pt x="3" y="40"/>
                  </a:lnTo>
                  <a:lnTo>
                    <a:pt x="2" y="38"/>
                  </a:lnTo>
                  <a:lnTo>
                    <a:pt x="1" y="37"/>
                  </a:lnTo>
                  <a:lnTo>
                    <a:pt x="0" y="36"/>
                  </a:lnTo>
                  <a:lnTo>
                    <a:pt x="0" y="36"/>
                  </a:lnTo>
                  <a:lnTo>
                    <a:pt x="0" y="34"/>
                  </a:lnTo>
                  <a:lnTo>
                    <a:pt x="0" y="30"/>
                  </a:lnTo>
                  <a:lnTo>
                    <a:pt x="0" y="24"/>
                  </a:lnTo>
                  <a:lnTo>
                    <a:pt x="1" y="21"/>
                  </a:lnTo>
                  <a:lnTo>
                    <a:pt x="2" y="19"/>
                  </a:lnTo>
                  <a:lnTo>
                    <a:pt x="2" y="16"/>
                  </a:lnTo>
                  <a:lnTo>
                    <a:pt x="3" y="15"/>
                  </a:lnTo>
                  <a:lnTo>
                    <a:pt x="4" y="12"/>
                  </a:lnTo>
                  <a:lnTo>
                    <a:pt x="5" y="9"/>
                  </a:lnTo>
                  <a:lnTo>
                    <a:pt x="5" y="6"/>
                  </a:lnTo>
                  <a:lnTo>
                    <a:pt x="6" y="4"/>
                  </a:lnTo>
                  <a:lnTo>
                    <a:pt x="6" y="3"/>
                  </a:lnTo>
                  <a:lnTo>
                    <a:pt x="6" y="2"/>
                  </a:lnTo>
                  <a:lnTo>
                    <a:pt x="7" y="1"/>
                  </a:lnTo>
                  <a:lnTo>
                    <a:pt x="8" y="0"/>
                  </a:lnTo>
                  <a:lnTo>
                    <a:pt x="13"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ṥļídé"/>
            <p:cNvSpPr/>
            <p:nvPr/>
          </p:nvSpPr>
          <p:spPr bwMode="auto">
            <a:xfrm>
              <a:off x="3241676" y="2805113"/>
              <a:ext cx="220663" cy="111125"/>
            </a:xfrm>
            <a:custGeom>
              <a:avLst/>
              <a:gdLst>
                <a:gd name="T0" fmla="*/ 121 w 139"/>
                <a:gd name="T1" fmla="*/ 7 h 70"/>
                <a:gd name="T2" fmla="*/ 121 w 139"/>
                <a:gd name="T3" fmla="*/ 4 h 70"/>
                <a:gd name="T4" fmla="*/ 124 w 139"/>
                <a:gd name="T5" fmla="*/ 2 h 70"/>
                <a:gd name="T6" fmla="*/ 130 w 139"/>
                <a:gd name="T7" fmla="*/ 0 h 70"/>
                <a:gd name="T8" fmla="*/ 134 w 139"/>
                <a:gd name="T9" fmla="*/ 4 h 70"/>
                <a:gd name="T10" fmla="*/ 139 w 139"/>
                <a:gd name="T11" fmla="*/ 12 h 70"/>
                <a:gd name="T12" fmla="*/ 137 w 139"/>
                <a:gd name="T13" fmla="*/ 18 h 70"/>
                <a:gd name="T14" fmla="*/ 125 w 139"/>
                <a:gd name="T15" fmla="*/ 31 h 70"/>
                <a:gd name="T16" fmla="*/ 122 w 139"/>
                <a:gd name="T17" fmla="*/ 37 h 70"/>
                <a:gd name="T18" fmla="*/ 124 w 139"/>
                <a:gd name="T19" fmla="*/ 38 h 70"/>
                <a:gd name="T20" fmla="*/ 124 w 139"/>
                <a:gd name="T21" fmla="*/ 37 h 70"/>
                <a:gd name="T22" fmla="*/ 129 w 139"/>
                <a:gd name="T23" fmla="*/ 37 h 70"/>
                <a:gd name="T24" fmla="*/ 133 w 139"/>
                <a:gd name="T25" fmla="*/ 38 h 70"/>
                <a:gd name="T26" fmla="*/ 135 w 139"/>
                <a:gd name="T27" fmla="*/ 41 h 70"/>
                <a:gd name="T28" fmla="*/ 133 w 139"/>
                <a:gd name="T29" fmla="*/ 46 h 70"/>
                <a:gd name="T30" fmla="*/ 129 w 139"/>
                <a:gd name="T31" fmla="*/ 50 h 70"/>
                <a:gd name="T32" fmla="*/ 127 w 139"/>
                <a:gd name="T33" fmla="*/ 50 h 70"/>
                <a:gd name="T34" fmla="*/ 119 w 139"/>
                <a:gd name="T35" fmla="*/ 45 h 70"/>
                <a:gd name="T36" fmla="*/ 113 w 139"/>
                <a:gd name="T37" fmla="*/ 45 h 70"/>
                <a:gd name="T38" fmla="*/ 99 w 139"/>
                <a:gd name="T39" fmla="*/ 53 h 70"/>
                <a:gd name="T40" fmla="*/ 84 w 139"/>
                <a:gd name="T41" fmla="*/ 61 h 70"/>
                <a:gd name="T42" fmla="*/ 70 w 139"/>
                <a:gd name="T43" fmla="*/ 66 h 70"/>
                <a:gd name="T44" fmla="*/ 47 w 139"/>
                <a:gd name="T45" fmla="*/ 69 h 70"/>
                <a:gd name="T46" fmla="*/ 31 w 139"/>
                <a:gd name="T47" fmla="*/ 69 h 70"/>
                <a:gd name="T48" fmla="*/ 14 w 139"/>
                <a:gd name="T49" fmla="*/ 69 h 70"/>
                <a:gd name="T50" fmla="*/ 0 w 139"/>
                <a:gd name="T51" fmla="*/ 67 h 70"/>
                <a:gd name="T52" fmla="*/ 0 w 139"/>
                <a:gd name="T53" fmla="*/ 66 h 70"/>
                <a:gd name="T54" fmla="*/ 4 w 139"/>
                <a:gd name="T55" fmla="*/ 64 h 70"/>
                <a:gd name="T56" fmla="*/ 16 w 139"/>
                <a:gd name="T57" fmla="*/ 62 h 70"/>
                <a:gd name="T58" fmla="*/ 37 w 139"/>
                <a:gd name="T59" fmla="*/ 59 h 70"/>
                <a:gd name="T60" fmla="*/ 49 w 139"/>
                <a:gd name="T61" fmla="*/ 58 h 70"/>
                <a:gd name="T62" fmla="*/ 65 w 139"/>
                <a:gd name="T63" fmla="*/ 54 h 70"/>
                <a:gd name="T64" fmla="*/ 83 w 139"/>
                <a:gd name="T65" fmla="*/ 49 h 70"/>
                <a:gd name="T66" fmla="*/ 87 w 139"/>
                <a:gd name="T67" fmla="*/ 47 h 70"/>
                <a:gd name="T68" fmla="*/ 89 w 139"/>
                <a:gd name="T69" fmla="*/ 43 h 70"/>
                <a:gd name="T70" fmla="*/ 87 w 139"/>
                <a:gd name="T71" fmla="*/ 42 h 70"/>
                <a:gd name="T72" fmla="*/ 75 w 139"/>
                <a:gd name="T73" fmla="*/ 43 h 70"/>
                <a:gd name="T74" fmla="*/ 68 w 139"/>
                <a:gd name="T75" fmla="*/ 40 h 70"/>
                <a:gd name="T76" fmla="*/ 65 w 139"/>
                <a:gd name="T77" fmla="*/ 35 h 70"/>
                <a:gd name="T78" fmla="*/ 65 w 139"/>
                <a:gd name="T79" fmla="*/ 32 h 70"/>
                <a:gd name="T80" fmla="*/ 67 w 139"/>
                <a:gd name="T81" fmla="*/ 29 h 70"/>
                <a:gd name="T82" fmla="*/ 78 w 139"/>
                <a:gd name="T83" fmla="*/ 30 h 70"/>
                <a:gd name="T84" fmla="*/ 94 w 139"/>
                <a:gd name="T85" fmla="*/ 32 h 70"/>
                <a:gd name="T86" fmla="*/ 103 w 139"/>
                <a:gd name="T87" fmla="*/ 33 h 70"/>
                <a:gd name="T88" fmla="*/ 106 w 139"/>
                <a:gd name="T89" fmla="*/ 31 h 70"/>
                <a:gd name="T90" fmla="*/ 118 w 139"/>
                <a:gd name="T91"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70">
                  <a:moveTo>
                    <a:pt x="121" y="10"/>
                  </a:moveTo>
                  <a:lnTo>
                    <a:pt x="121" y="9"/>
                  </a:lnTo>
                  <a:lnTo>
                    <a:pt x="121" y="7"/>
                  </a:lnTo>
                  <a:lnTo>
                    <a:pt x="121" y="6"/>
                  </a:lnTo>
                  <a:lnTo>
                    <a:pt x="121" y="5"/>
                  </a:lnTo>
                  <a:lnTo>
                    <a:pt x="121" y="4"/>
                  </a:lnTo>
                  <a:lnTo>
                    <a:pt x="122" y="3"/>
                  </a:lnTo>
                  <a:lnTo>
                    <a:pt x="122" y="2"/>
                  </a:lnTo>
                  <a:lnTo>
                    <a:pt x="124" y="2"/>
                  </a:lnTo>
                  <a:lnTo>
                    <a:pt x="125" y="2"/>
                  </a:lnTo>
                  <a:lnTo>
                    <a:pt x="128" y="1"/>
                  </a:lnTo>
                  <a:lnTo>
                    <a:pt x="130" y="0"/>
                  </a:lnTo>
                  <a:lnTo>
                    <a:pt x="131" y="1"/>
                  </a:lnTo>
                  <a:lnTo>
                    <a:pt x="133" y="2"/>
                  </a:lnTo>
                  <a:lnTo>
                    <a:pt x="134" y="4"/>
                  </a:lnTo>
                  <a:lnTo>
                    <a:pt x="137" y="7"/>
                  </a:lnTo>
                  <a:lnTo>
                    <a:pt x="138" y="10"/>
                  </a:lnTo>
                  <a:lnTo>
                    <a:pt x="139" y="12"/>
                  </a:lnTo>
                  <a:lnTo>
                    <a:pt x="139" y="14"/>
                  </a:lnTo>
                  <a:lnTo>
                    <a:pt x="138" y="15"/>
                  </a:lnTo>
                  <a:lnTo>
                    <a:pt x="137" y="18"/>
                  </a:lnTo>
                  <a:lnTo>
                    <a:pt x="133" y="22"/>
                  </a:lnTo>
                  <a:lnTo>
                    <a:pt x="128" y="29"/>
                  </a:lnTo>
                  <a:lnTo>
                    <a:pt x="125" y="31"/>
                  </a:lnTo>
                  <a:lnTo>
                    <a:pt x="124" y="34"/>
                  </a:lnTo>
                  <a:lnTo>
                    <a:pt x="123" y="36"/>
                  </a:lnTo>
                  <a:lnTo>
                    <a:pt x="122" y="37"/>
                  </a:lnTo>
                  <a:lnTo>
                    <a:pt x="123" y="38"/>
                  </a:lnTo>
                  <a:lnTo>
                    <a:pt x="123" y="38"/>
                  </a:lnTo>
                  <a:lnTo>
                    <a:pt x="124" y="38"/>
                  </a:lnTo>
                  <a:lnTo>
                    <a:pt x="124" y="38"/>
                  </a:lnTo>
                  <a:lnTo>
                    <a:pt x="124" y="37"/>
                  </a:lnTo>
                  <a:lnTo>
                    <a:pt x="124" y="37"/>
                  </a:lnTo>
                  <a:lnTo>
                    <a:pt x="125" y="37"/>
                  </a:lnTo>
                  <a:lnTo>
                    <a:pt x="125" y="37"/>
                  </a:lnTo>
                  <a:lnTo>
                    <a:pt x="129" y="37"/>
                  </a:lnTo>
                  <a:lnTo>
                    <a:pt x="131" y="38"/>
                  </a:lnTo>
                  <a:lnTo>
                    <a:pt x="133" y="38"/>
                  </a:lnTo>
                  <a:lnTo>
                    <a:pt x="133" y="38"/>
                  </a:lnTo>
                  <a:lnTo>
                    <a:pt x="134" y="38"/>
                  </a:lnTo>
                  <a:lnTo>
                    <a:pt x="135" y="38"/>
                  </a:lnTo>
                  <a:lnTo>
                    <a:pt x="135" y="41"/>
                  </a:lnTo>
                  <a:lnTo>
                    <a:pt x="135" y="42"/>
                  </a:lnTo>
                  <a:lnTo>
                    <a:pt x="134" y="45"/>
                  </a:lnTo>
                  <a:lnTo>
                    <a:pt x="133" y="46"/>
                  </a:lnTo>
                  <a:lnTo>
                    <a:pt x="132" y="48"/>
                  </a:lnTo>
                  <a:lnTo>
                    <a:pt x="130" y="49"/>
                  </a:lnTo>
                  <a:lnTo>
                    <a:pt x="129" y="50"/>
                  </a:lnTo>
                  <a:lnTo>
                    <a:pt x="129" y="50"/>
                  </a:lnTo>
                  <a:lnTo>
                    <a:pt x="128" y="50"/>
                  </a:lnTo>
                  <a:lnTo>
                    <a:pt x="127" y="50"/>
                  </a:lnTo>
                  <a:lnTo>
                    <a:pt x="125" y="48"/>
                  </a:lnTo>
                  <a:lnTo>
                    <a:pt x="121" y="46"/>
                  </a:lnTo>
                  <a:lnTo>
                    <a:pt x="119" y="45"/>
                  </a:lnTo>
                  <a:lnTo>
                    <a:pt x="117" y="45"/>
                  </a:lnTo>
                  <a:lnTo>
                    <a:pt x="115" y="45"/>
                  </a:lnTo>
                  <a:lnTo>
                    <a:pt x="113" y="45"/>
                  </a:lnTo>
                  <a:lnTo>
                    <a:pt x="109" y="48"/>
                  </a:lnTo>
                  <a:lnTo>
                    <a:pt x="104" y="51"/>
                  </a:lnTo>
                  <a:lnTo>
                    <a:pt x="99" y="53"/>
                  </a:lnTo>
                  <a:lnTo>
                    <a:pt x="95" y="54"/>
                  </a:lnTo>
                  <a:lnTo>
                    <a:pt x="89" y="58"/>
                  </a:lnTo>
                  <a:lnTo>
                    <a:pt x="84" y="61"/>
                  </a:lnTo>
                  <a:lnTo>
                    <a:pt x="78" y="63"/>
                  </a:lnTo>
                  <a:lnTo>
                    <a:pt x="75" y="64"/>
                  </a:lnTo>
                  <a:lnTo>
                    <a:pt x="70" y="66"/>
                  </a:lnTo>
                  <a:lnTo>
                    <a:pt x="62" y="66"/>
                  </a:lnTo>
                  <a:lnTo>
                    <a:pt x="53" y="68"/>
                  </a:lnTo>
                  <a:lnTo>
                    <a:pt x="47" y="69"/>
                  </a:lnTo>
                  <a:lnTo>
                    <a:pt x="41" y="70"/>
                  </a:lnTo>
                  <a:lnTo>
                    <a:pt x="36" y="70"/>
                  </a:lnTo>
                  <a:lnTo>
                    <a:pt x="31" y="69"/>
                  </a:lnTo>
                  <a:lnTo>
                    <a:pt x="27" y="69"/>
                  </a:lnTo>
                  <a:lnTo>
                    <a:pt x="21" y="69"/>
                  </a:lnTo>
                  <a:lnTo>
                    <a:pt x="14" y="69"/>
                  </a:lnTo>
                  <a:lnTo>
                    <a:pt x="7" y="68"/>
                  </a:lnTo>
                  <a:lnTo>
                    <a:pt x="0" y="67"/>
                  </a:lnTo>
                  <a:lnTo>
                    <a:pt x="0" y="67"/>
                  </a:lnTo>
                  <a:lnTo>
                    <a:pt x="0" y="67"/>
                  </a:lnTo>
                  <a:lnTo>
                    <a:pt x="0" y="66"/>
                  </a:lnTo>
                  <a:lnTo>
                    <a:pt x="0" y="66"/>
                  </a:lnTo>
                  <a:lnTo>
                    <a:pt x="1" y="65"/>
                  </a:lnTo>
                  <a:lnTo>
                    <a:pt x="2" y="64"/>
                  </a:lnTo>
                  <a:lnTo>
                    <a:pt x="4" y="64"/>
                  </a:lnTo>
                  <a:lnTo>
                    <a:pt x="6" y="63"/>
                  </a:lnTo>
                  <a:lnTo>
                    <a:pt x="9" y="63"/>
                  </a:lnTo>
                  <a:lnTo>
                    <a:pt x="16" y="62"/>
                  </a:lnTo>
                  <a:lnTo>
                    <a:pt x="23" y="61"/>
                  </a:lnTo>
                  <a:lnTo>
                    <a:pt x="31" y="60"/>
                  </a:lnTo>
                  <a:lnTo>
                    <a:pt x="37" y="59"/>
                  </a:lnTo>
                  <a:lnTo>
                    <a:pt x="43" y="59"/>
                  </a:lnTo>
                  <a:lnTo>
                    <a:pt x="46" y="59"/>
                  </a:lnTo>
                  <a:lnTo>
                    <a:pt x="49" y="58"/>
                  </a:lnTo>
                  <a:lnTo>
                    <a:pt x="52" y="58"/>
                  </a:lnTo>
                  <a:lnTo>
                    <a:pt x="54" y="58"/>
                  </a:lnTo>
                  <a:lnTo>
                    <a:pt x="65" y="54"/>
                  </a:lnTo>
                  <a:lnTo>
                    <a:pt x="75" y="51"/>
                  </a:lnTo>
                  <a:lnTo>
                    <a:pt x="80" y="50"/>
                  </a:lnTo>
                  <a:lnTo>
                    <a:pt x="83" y="49"/>
                  </a:lnTo>
                  <a:lnTo>
                    <a:pt x="85" y="49"/>
                  </a:lnTo>
                  <a:lnTo>
                    <a:pt x="86" y="47"/>
                  </a:lnTo>
                  <a:lnTo>
                    <a:pt x="87" y="47"/>
                  </a:lnTo>
                  <a:lnTo>
                    <a:pt x="88" y="46"/>
                  </a:lnTo>
                  <a:lnTo>
                    <a:pt x="89" y="44"/>
                  </a:lnTo>
                  <a:lnTo>
                    <a:pt x="89" y="43"/>
                  </a:lnTo>
                  <a:lnTo>
                    <a:pt x="89" y="42"/>
                  </a:lnTo>
                  <a:lnTo>
                    <a:pt x="89" y="42"/>
                  </a:lnTo>
                  <a:lnTo>
                    <a:pt x="87" y="42"/>
                  </a:lnTo>
                  <a:lnTo>
                    <a:pt x="84" y="43"/>
                  </a:lnTo>
                  <a:lnTo>
                    <a:pt x="80" y="43"/>
                  </a:lnTo>
                  <a:lnTo>
                    <a:pt x="75" y="43"/>
                  </a:lnTo>
                  <a:lnTo>
                    <a:pt x="72" y="42"/>
                  </a:lnTo>
                  <a:lnTo>
                    <a:pt x="70" y="42"/>
                  </a:lnTo>
                  <a:lnTo>
                    <a:pt x="68" y="40"/>
                  </a:lnTo>
                  <a:lnTo>
                    <a:pt x="65" y="38"/>
                  </a:lnTo>
                  <a:lnTo>
                    <a:pt x="65" y="36"/>
                  </a:lnTo>
                  <a:lnTo>
                    <a:pt x="65" y="35"/>
                  </a:lnTo>
                  <a:lnTo>
                    <a:pt x="65" y="34"/>
                  </a:lnTo>
                  <a:lnTo>
                    <a:pt x="65" y="33"/>
                  </a:lnTo>
                  <a:lnTo>
                    <a:pt x="65" y="32"/>
                  </a:lnTo>
                  <a:lnTo>
                    <a:pt x="65" y="30"/>
                  </a:lnTo>
                  <a:lnTo>
                    <a:pt x="66" y="30"/>
                  </a:lnTo>
                  <a:lnTo>
                    <a:pt x="67" y="29"/>
                  </a:lnTo>
                  <a:lnTo>
                    <a:pt x="70" y="29"/>
                  </a:lnTo>
                  <a:lnTo>
                    <a:pt x="73" y="30"/>
                  </a:lnTo>
                  <a:lnTo>
                    <a:pt x="78" y="30"/>
                  </a:lnTo>
                  <a:lnTo>
                    <a:pt x="85" y="31"/>
                  </a:lnTo>
                  <a:lnTo>
                    <a:pt x="90" y="32"/>
                  </a:lnTo>
                  <a:lnTo>
                    <a:pt x="94" y="32"/>
                  </a:lnTo>
                  <a:lnTo>
                    <a:pt x="97" y="33"/>
                  </a:lnTo>
                  <a:lnTo>
                    <a:pt x="101" y="33"/>
                  </a:lnTo>
                  <a:lnTo>
                    <a:pt x="103" y="33"/>
                  </a:lnTo>
                  <a:lnTo>
                    <a:pt x="105" y="32"/>
                  </a:lnTo>
                  <a:lnTo>
                    <a:pt x="105" y="32"/>
                  </a:lnTo>
                  <a:lnTo>
                    <a:pt x="106" y="31"/>
                  </a:lnTo>
                  <a:lnTo>
                    <a:pt x="109" y="28"/>
                  </a:lnTo>
                  <a:lnTo>
                    <a:pt x="114" y="21"/>
                  </a:lnTo>
                  <a:lnTo>
                    <a:pt x="118" y="14"/>
                  </a:lnTo>
                  <a:lnTo>
                    <a:pt x="1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îṩḻiḑè"/>
            <p:cNvSpPr/>
            <p:nvPr/>
          </p:nvSpPr>
          <p:spPr bwMode="auto">
            <a:xfrm>
              <a:off x="3446463" y="3074988"/>
              <a:ext cx="247650" cy="138113"/>
            </a:xfrm>
            <a:custGeom>
              <a:avLst/>
              <a:gdLst>
                <a:gd name="T0" fmla="*/ 107 w 156"/>
                <a:gd name="T1" fmla="*/ 43 h 87"/>
                <a:gd name="T2" fmla="*/ 105 w 156"/>
                <a:gd name="T3" fmla="*/ 49 h 87"/>
                <a:gd name="T4" fmla="*/ 101 w 156"/>
                <a:gd name="T5" fmla="*/ 28 h 87"/>
                <a:gd name="T6" fmla="*/ 109 w 156"/>
                <a:gd name="T7" fmla="*/ 32 h 87"/>
                <a:gd name="T8" fmla="*/ 104 w 156"/>
                <a:gd name="T9" fmla="*/ 35 h 87"/>
                <a:gd name="T10" fmla="*/ 98 w 156"/>
                <a:gd name="T11" fmla="*/ 18 h 87"/>
                <a:gd name="T12" fmla="*/ 105 w 156"/>
                <a:gd name="T13" fmla="*/ 20 h 87"/>
                <a:gd name="T14" fmla="*/ 99 w 156"/>
                <a:gd name="T15" fmla="*/ 22 h 87"/>
                <a:gd name="T16" fmla="*/ 97 w 156"/>
                <a:gd name="T17" fmla="*/ 25 h 87"/>
                <a:gd name="T18" fmla="*/ 89 w 156"/>
                <a:gd name="T19" fmla="*/ 28 h 87"/>
                <a:gd name="T20" fmla="*/ 90 w 156"/>
                <a:gd name="T21" fmla="*/ 36 h 87"/>
                <a:gd name="T22" fmla="*/ 80 w 156"/>
                <a:gd name="T23" fmla="*/ 37 h 87"/>
                <a:gd name="T24" fmla="*/ 78 w 156"/>
                <a:gd name="T25" fmla="*/ 41 h 87"/>
                <a:gd name="T26" fmla="*/ 93 w 156"/>
                <a:gd name="T27" fmla="*/ 48 h 87"/>
                <a:gd name="T28" fmla="*/ 85 w 156"/>
                <a:gd name="T29" fmla="*/ 52 h 87"/>
                <a:gd name="T30" fmla="*/ 95 w 156"/>
                <a:gd name="T31" fmla="*/ 53 h 87"/>
                <a:gd name="T32" fmla="*/ 110 w 156"/>
                <a:gd name="T33" fmla="*/ 55 h 87"/>
                <a:gd name="T34" fmla="*/ 119 w 156"/>
                <a:gd name="T35" fmla="*/ 49 h 87"/>
                <a:gd name="T36" fmla="*/ 128 w 156"/>
                <a:gd name="T37" fmla="*/ 62 h 87"/>
                <a:gd name="T38" fmla="*/ 92 w 156"/>
                <a:gd name="T39" fmla="*/ 59 h 87"/>
                <a:gd name="T40" fmla="*/ 74 w 156"/>
                <a:gd name="T41" fmla="*/ 49 h 87"/>
                <a:gd name="T42" fmla="*/ 53 w 156"/>
                <a:gd name="T43" fmla="*/ 33 h 87"/>
                <a:gd name="T44" fmla="*/ 60 w 156"/>
                <a:gd name="T45" fmla="*/ 45 h 87"/>
                <a:gd name="T46" fmla="*/ 73 w 156"/>
                <a:gd name="T47" fmla="*/ 61 h 87"/>
                <a:gd name="T48" fmla="*/ 52 w 156"/>
                <a:gd name="T49" fmla="*/ 53 h 87"/>
                <a:gd name="T50" fmla="*/ 32 w 156"/>
                <a:gd name="T51" fmla="*/ 45 h 87"/>
                <a:gd name="T52" fmla="*/ 11 w 156"/>
                <a:gd name="T53" fmla="*/ 29 h 87"/>
                <a:gd name="T54" fmla="*/ 9 w 156"/>
                <a:gd name="T55" fmla="*/ 41 h 87"/>
                <a:gd name="T56" fmla="*/ 35 w 156"/>
                <a:gd name="T57" fmla="*/ 60 h 87"/>
                <a:gd name="T58" fmla="*/ 25 w 156"/>
                <a:gd name="T59" fmla="*/ 69 h 87"/>
                <a:gd name="T60" fmla="*/ 6 w 156"/>
                <a:gd name="T61" fmla="*/ 69 h 87"/>
                <a:gd name="T62" fmla="*/ 0 w 156"/>
                <a:gd name="T63" fmla="*/ 66 h 87"/>
                <a:gd name="T64" fmla="*/ 5 w 156"/>
                <a:gd name="T65" fmla="*/ 86 h 87"/>
                <a:gd name="T66" fmla="*/ 37 w 156"/>
                <a:gd name="T67" fmla="*/ 73 h 87"/>
                <a:gd name="T68" fmla="*/ 51 w 156"/>
                <a:gd name="T69" fmla="*/ 71 h 87"/>
                <a:gd name="T70" fmla="*/ 44 w 156"/>
                <a:gd name="T71" fmla="*/ 75 h 87"/>
                <a:gd name="T72" fmla="*/ 61 w 156"/>
                <a:gd name="T73" fmla="*/ 86 h 87"/>
                <a:gd name="T74" fmla="*/ 64 w 156"/>
                <a:gd name="T75" fmla="*/ 72 h 87"/>
                <a:gd name="T76" fmla="*/ 53 w 156"/>
                <a:gd name="T77" fmla="*/ 61 h 87"/>
                <a:gd name="T78" fmla="*/ 75 w 156"/>
                <a:gd name="T79" fmla="*/ 67 h 87"/>
                <a:gd name="T80" fmla="*/ 95 w 156"/>
                <a:gd name="T81" fmla="*/ 76 h 87"/>
                <a:gd name="T82" fmla="*/ 94 w 156"/>
                <a:gd name="T83" fmla="*/ 65 h 87"/>
                <a:gd name="T84" fmla="*/ 117 w 156"/>
                <a:gd name="T85" fmla="*/ 67 h 87"/>
                <a:gd name="T86" fmla="*/ 143 w 156"/>
                <a:gd name="T87" fmla="*/ 67 h 87"/>
                <a:gd name="T88" fmla="*/ 132 w 156"/>
                <a:gd name="T89" fmla="*/ 51 h 87"/>
                <a:gd name="T90" fmla="*/ 118 w 156"/>
                <a:gd name="T91" fmla="*/ 41 h 87"/>
                <a:gd name="T92" fmla="*/ 120 w 156"/>
                <a:gd name="T93" fmla="*/ 32 h 87"/>
                <a:gd name="T94" fmla="*/ 145 w 156"/>
                <a:gd name="T95" fmla="*/ 39 h 87"/>
                <a:gd name="T96" fmla="*/ 155 w 156"/>
                <a:gd name="T97" fmla="*/ 37 h 87"/>
                <a:gd name="T98" fmla="*/ 150 w 156"/>
                <a:gd name="T99" fmla="*/ 23 h 87"/>
                <a:gd name="T100" fmla="*/ 137 w 156"/>
                <a:gd name="T101" fmla="*/ 29 h 87"/>
                <a:gd name="T102" fmla="*/ 112 w 156"/>
                <a:gd name="T103" fmla="*/ 21 h 87"/>
                <a:gd name="T104" fmla="*/ 105 w 156"/>
                <a:gd name="T105" fmla="*/ 11 h 87"/>
                <a:gd name="T106" fmla="*/ 105 w 156"/>
                <a:gd name="T107" fmla="*/ 1 h 87"/>
                <a:gd name="T108" fmla="*/ 93 w 156"/>
                <a:gd name="T109" fmla="*/ 13 h 87"/>
                <a:gd name="T110" fmla="*/ 78 w 156"/>
                <a:gd name="T111" fmla="*/ 24 h 87"/>
                <a:gd name="T112" fmla="*/ 79 w 156"/>
                <a:gd name="T113" fmla="*/ 6 h 87"/>
                <a:gd name="T114" fmla="*/ 68 w 156"/>
                <a:gd name="T115" fmla="*/ 22 h 87"/>
                <a:gd name="T116" fmla="*/ 67 w 156"/>
                <a:gd name="T117"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87">
                  <a:moveTo>
                    <a:pt x="96" y="49"/>
                  </a:moveTo>
                  <a:lnTo>
                    <a:pt x="97" y="47"/>
                  </a:lnTo>
                  <a:lnTo>
                    <a:pt x="97" y="45"/>
                  </a:lnTo>
                  <a:lnTo>
                    <a:pt x="97" y="45"/>
                  </a:lnTo>
                  <a:lnTo>
                    <a:pt x="98" y="44"/>
                  </a:lnTo>
                  <a:lnTo>
                    <a:pt x="99" y="44"/>
                  </a:lnTo>
                  <a:lnTo>
                    <a:pt x="100" y="44"/>
                  </a:lnTo>
                  <a:lnTo>
                    <a:pt x="104" y="44"/>
                  </a:lnTo>
                  <a:lnTo>
                    <a:pt x="107" y="43"/>
                  </a:lnTo>
                  <a:lnTo>
                    <a:pt x="108" y="44"/>
                  </a:lnTo>
                  <a:lnTo>
                    <a:pt x="109" y="45"/>
                  </a:lnTo>
                  <a:lnTo>
                    <a:pt x="109" y="46"/>
                  </a:lnTo>
                  <a:lnTo>
                    <a:pt x="109" y="47"/>
                  </a:lnTo>
                  <a:lnTo>
                    <a:pt x="109" y="48"/>
                  </a:lnTo>
                  <a:lnTo>
                    <a:pt x="109" y="48"/>
                  </a:lnTo>
                  <a:lnTo>
                    <a:pt x="108" y="49"/>
                  </a:lnTo>
                  <a:lnTo>
                    <a:pt x="105" y="49"/>
                  </a:lnTo>
                  <a:lnTo>
                    <a:pt x="105" y="49"/>
                  </a:lnTo>
                  <a:lnTo>
                    <a:pt x="104" y="50"/>
                  </a:lnTo>
                  <a:lnTo>
                    <a:pt x="102" y="50"/>
                  </a:lnTo>
                  <a:lnTo>
                    <a:pt x="101" y="50"/>
                  </a:lnTo>
                  <a:lnTo>
                    <a:pt x="97" y="49"/>
                  </a:lnTo>
                  <a:lnTo>
                    <a:pt x="96" y="49"/>
                  </a:lnTo>
                  <a:lnTo>
                    <a:pt x="96" y="49"/>
                  </a:lnTo>
                  <a:close/>
                  <a:moveTo>
                    <a:pt x="101" y="32"/>
                  </a:moveTo>
                  <a:lnTo>
                    <a:pt x="100" y="30"/>
                  </a:lnTo>
                  <a:lnTo>
                    <a:pt x="101" y="28"/>
                  </a:lnTo>
                  <a:lnTo>
                    <a:pt x="101" y="28"/>
                  </a:lnTo>
                  <a:lnTo>
                    <a:pt x="101" y="27"/>
                  </a:lnTo>
                  <a:lnTo>
                    <a:pt x="102" y="27"/>
                  </a:lnTo>
                  <a:lnTo>
                    <a:pt x="104" y="28"/>
                  </a:lnTo>
                  <a:lnTo>
                    <a:pt x="106" y="29"/>
                  </a:lnTo>
                  <a:lnTo>
                    <a:pt x="108" y="31"/>
                  </a:lnTo>
                  <a:lnTo>
                    <a:pt x="108" y="31"/>
                  </a:lnTo>
                  <a:lnTo>
                    <a:pt x="109" y="32"/>
                  </a:lnTo>
                  <a:lnTo>
                    <a:pt x="109" y="32"/>
                  </a:lnTo>
                  <a:lnTo>
                    <a:pt x="109" y="33"/>
                  </a:lnTo>
                  <a:lnTo>
                    <a:pt x="109" y="35"/>
                  </a:lnTo>
                  <a:lnTo>
                    <a:pt x="109" y="36"/>
                  </a:lnTo>
                  <a:lnTo>
                    <a:pt x="108" y="37"/>
                  </a:lnTo>
                  <a:lnTo>
                    <a:pt x="108" y="37"/>
                  </a:lnTo>
                  <a:lnTo>
                    <a:pt x="108" y="36"/>
                  </a:lnTo>
                  <a:lnTo>
                    <a:pt x="107" y="36"/>
                  </a:lnTo>
                  <a:lnTo>
                    <a:pt x="105" y="35"/>
                  </a:lnTo>
                  <a:lnTo>
                    <a:pt x="104" y="35"/>
                  </a:lnTo>
                  <a:lnTo>
                    <a:pt x="102" y="33"/>
                  </a:lnTo>
                  <a:lnTo>
                    <a:pt x="101" y="32"/>
                  </a:lnTo>
                  <a:lnTo>
                    <a:pt x="101" y="32"/>
                  </a:lnTo>
                  <a:close/>
                  <a:moveTo>
                    <a:pt x="99" y="21"/>
                  </a:moveTo>
                  <a:lnTo>
                    <a:pt x="98" y="21"/>
                  </a:lnTo>
                  <a:lnTo>
                    <a:pt x="98" y="20"/>
                  </a:lnTo>
                  <a:lnTo>
                    <a:pt x="97" y="20"/>
                  </a:lnTo>
                  <a:lnTo>
                    <a:pt x="97" y="19"/>
                  </a:lnTo>
                  <a:lnTo>
                    <a:pt x="98" y="18"/>
                  </a:lnTo>
                  <a:lnTo>
                    <a:pt x="99" y="17"/>
                  </a:lnTo>
                  <a:lnTo>
                    <a:pt x="101" y="16"/>
                  </a:lnTo>
                  <a:lnTo>
                    <a:pt x="101" y="16"/>
                  </a:lnTo>
                  <a:lnTo>
                    <a:pt x="101" y="16"/>
                  </a:lnTo>
                  <a:lnTo>
                    <a:pt x="102" y="16"/>
                  </a:lnTo>
                  <a:lnTo>
                    <a:pt x="102" y="16"/>
                  </a:lnTo>
                  <a:lnTo>
                    <a:pt x="103" y="16"/>
                  </a:lnTo>
                  <a:lnTo>
                    <a:pt x="104" y="18"/>
                  </a:lnTo>
                  <a:lnTo>
                    <a:pt x="105" y="20"/>
                  </a:lnTo>
                  <a:lnTo>
                    <a:pt x="105" y="21"/>
                  </a:lnTo>
                  <a:lnTo>
                    <a:pt x="105" y="21"/>
                  </a:lnTo>
                  <a:lnTo>
                    <a:pt x="105" y="22"/>
                  </a:lnTo>
                  <a:lnTo>
                    <a:pt x="105" y="23"/>
                  </a:lnTo>
                  <a:lnTo>
                    <a:pt x="105" y="24"/>
                  </a:lnTo>
                  <a:lnTo>
                    <a:pt x="103" y="24"/>
                  </a:lnTo>
                  <a:lnTo>
                    <a:pt x="102" y="24"/>
                  </a:lnTo>
                  <a:lnTo>
                    <a:pt x="101" y="24"/>
                  </a:lnTo>
                  <a:lnTo>
                    <a:pt x="99" y="22"/>
                  </a:lnTo>
                  <a:lnTo>
                    <a:pt x="99" y="21"/>
                  </a:lnTo>
                  <a:lnTo>
                    <a:pt x="99" y="21"/>
                  </a:lnTo>
                  <a:close/>
                  <a:moveTo>
                    <a:pt x="89" y="29"/>
                  </a:moveTo>
                  <a:lnTo>
                    <a:pt x="92" y="29"/>
                  </a:lnTo>
                  <a:lnTo>
                    <a:pt x="96" y="29"/>
                  </a:lnTo>
                  <a:lnTo>
                    <a:pt x="97" y="28"/>
                  </a:lnTo>
                  <a:lnTo>
                    <a:pt x="97" y="28"/>
                  </a:lnTo>
                  <a:lnTo>
                    <a:pt x="97" y="27"/>
                  </a:lnTo>
                  <a:lnTo>
                    <a:pt x="97" y="25"/>
                  </a:lnTo>
                  <a:lnTo>
                    <a:pt x="97" y="24"/>
                  </a:lnTo>
                  <a:lnTo>
                    <a:pt x="97" y="24"/>
                  </a:lnTo>
                  <a:lnTo>
                    <a:pt x="96" y="23"/>
                  </a:lnTo>
                  <a:lnTo>
                    <a:pt x="94" y="23"/>
                  </a:lnTo>
                  <a:lnTo>
                    <a:pt x="93" y="24"/>
                  </a:lnTo>
                  <a:lnTo>
                    <a:pt x="91" y="24"/>
                  </a:lnTo>
                  <a:lnTo>
                    <a:pt x="91" y="26"/>
                  </a:lnTo>
                  <a:lnTo>
                    <a:pt x="90" y="27"/>
                  </a:lnTo>
                  <a:lnTo>
                    <a:pt x="89" y="28"/>
                  </a:lnTo>
                  <a:lnTo>
                    <a:pt x="89" y="29"/>
                  </a:lnTo>
                  <a:lnTo>
                    <a:pt x="89" y="29"/>
                  </a:lnTo>
                  <a:close/>
                  <a:moveTo>
                    <a:pt x="85" y="31"/>
                  </a:moveTo>
                  <a:lnTo>
                    <a:pt x="86" y="32"/>
                  </a:lnTo>
                  <a:lnTo>
                    <a:pt x="88" y="32"/>
                  </a:lnTo>
                  <a:lnTo>
                    <a:pt x="89" y="32"/>
                  </a:lnTo>
                  <a:lnTo>
                    <a:pt x="89" y="33"/>
                  </a:lnTo>
                  <a:lnTo>
                    <a:pt x="90" y="35"/>
                  </a:lnTo>
                  <a:lnTo>
                    <a:pt x="90" y="36"/>
                  </a:lnTo>
                  <a:lnTo>
                    <a:pt x="91" y="37"/>
                  </a:lnTo>
                  <a:lnTo>
                    <a:pt x="91" y="37"/>
                  </a:lnTo>
                  <a:lnTo>
                    <a:pt x="90" y="38"/>
                  </a:lnTo>
                  <a:lnTo>
                    <a:pt x="89" y="39"/>
                  </a:lnTo>
                  <a:lnTo>
                    <a:pt x="88" y="39"/>
                  </a:lnTo>
                  <a:lnTo>
                    <a:pt x="87" y="39"/>
                  </a:lnTo>
                  <a:lnTo>
                    <a:pt x="84" y="38"/>
                  </a:lnTo>
                  <a:lnTo>
                    <a:pt x="81" y="37"/>
                  </a:lnTo>
                  <a:lnTo>
                    <a:pt x="80" y="37"/>
                  </a:lnTo>
                  <a:lnTo>
                    <a:pt x="79" y="37"/>
                  </a:lnTo>
                  <a:lnTo>
                    <a:pt x="78" y="37"/>
                  </a:lnTo>
                  <a:lnTo>
                    <a:pt x="77" y="37"/>
                  </a:lnTo>
                  <a:lnTo>
                    <a:pt x="77" y="37"/>
                  </a:lnTo>
                  <a:lnTo>
                    <a:pt x="77" y="38"/>
                  </a:lnTo>
                  <a:lnTo>
                    <a:pt x="77" y="38"/>
                  </a:lnTo>
                  <a:lnTo>
                    <a:pt x="77" y="39"/>
                  </a:lnTo>
                  <a:lnTo>
                    <a:pt x="77" y="40"/>
                  </a:lnTo>
                  <a:lnTo>
                    <a:pt x="78" y="41"/>
                  </a:lnTo>
                  <a:lnTo>
                    <a:pt x="79" y="41"/>
                  </a:lnTo>
                  <a:lnTo>
                    <a:pt x="81" y="41"/>
                  </a:lnTo>
                  <a:lnTo>
                    <a:pt x="84" y="42"/>
                  </a:lnTo>
                  <a:lnTo>
                    <a:pt x="89" y="44"/>
                  </a:lnTo>
                  <a:lnTo>
                    <a:pt x="91" y="45"/>
                  </a:lnTo>
                  <a:lnTo>
                    <a:pt x="92" y="46"/>
                  </a:lnTo>
                  <a:lnTo>
                    <a:pt x="93" y="47"/>
                  </a:lnTo>
                  <a:lnTo>
                    <a:pt x="93" y="48"/>
                  </a:lnTo>
                  <a:lnTo>
                    <a:pt x="93" y="48"/>
                  </a:lnTo>
                  <a:lnTo>
                    <a:pt x="93" y="49"/>
                  </a:lnTo>
                  <a:lnTo>
                    <a:pt x="92" y="49"/>
                  </a:lnTo>
                  <a:lnTo>
                    <a:pt x="91" y="49"/>
                  </a:lnTo>
                  <a:lnTo>
                    <a:pt x="89" y="49"/>
                  </a:lnTo>
                  <a:lnTo>
                    <a:pt x="88" y="49"/>
                  </a:lnTo>
                  <a:lnTo>
                    <a:pt x="87" y="49"/>
                  </a:lnTo>
                  <a:lnTo>
                    <a:pt x="86" y="50"/>
                  </a:lnTo>
                  <a:lnTo>
                    <a:pt x="85" y="51"/>
                  </a:lnTo>
                  <a:lnTo>
                    <a:pt x="85" y="52"/>
                  </a:lnTo>
                  <a:lnTo>
                    <a:pt x="84" y="52"/>
                  </a:lnTo>
                  <a:lnTo>
                    <a:pt x="84" y="52"/>
                  </a:lnTo>
                  <a:lnTo>
                    <a:pt x="85" y="53"/>
                  </a:lnTo>
                  <a:lnTo>
                    <a:pt x="85" y="53"/>
                  </a:lnTo>
                  <a:lnTo>
                    <a:pt x="86" y="53"/>
                  </a:lnTo>
                  <a:lnTo>
                    <a:pt x="88" y="53"/>
                  </a:lnTo>
                  <a:lnTo>
                    <a:pt x="91" y="53"/>
                  </a:lnTo>
                  <a:lnTo>
                    <a:pt x="94" y="53"/>
                  </a:lnTo>
                  <a:lnTo>
                    <a:pt x="95" y="53"/>
                  </a:lnTo>
                  <a:lnTo>
                    <a:pt x="97" y="53"/>
                  </a:lnTo>
                  <a:lnTo>
                    <a:pt x="97" y="54"/>
                  </a:lnTo>
                  <a:lnTo>
                    <a:pt x="100" y="55"/>
                  </a:lnTo>
                  <a:lnTo>
                    <a:pt x="101" y="56"/>
                  </a:lnTo>
                  <a:lnTo>
                    <a:pt x="104" y="56"/>
                  </a:lnTo>
                  <a:lnTo>
                    <a:pt x="106" y="56"/>
                  </a:lnTo>
                  <a:lnTo>
                    <a:pt x="108" y="56"/>
                  </a:lnTo>
                  <a:lnTo>
                    <a:pt x="109" y="55"/>
                  </a:lnTo>
                  <a:lnTo>
                    <a:pt x="110" y="55"/>
                  </a:lnTo>
                  <a:lnTo>
                    <a:pt x="111" y="54"/>
                  </a:lnTo>
                  <a:lnTo>
                    <a:pt x="112" y="53"/>
                  </a:lnTo>
                  <a:lnTo>
                    <a:pt x="112" y="52"/>
                  </a:lnTo>
                  <a:lnTo>
                    <a:pt x="113" y="49"/>
                  </a:lnTo>
                  <a:lnTo>
                    <a:pt x="113" y="47"/>
                  </a:lnTo>
                  <a:lnTo>
                    <a:pt x="115" y="46"/>
                  </a:lnTo>
                  <a:lnTo>
                    <a:pt x="116" y="46"/>
                  </a:lnTo>
                  <a:lnTo>
                    <a:pt x="117" y="47"/>
                  </a:lnTo>
                  <a:lnTo>
                    <a:pt x="119" y="49"/>
                  </a:lnTo>
                  <a:lnTo>
                    <a:pt x="121" y="51"/>
                  </a:lnTo>
                  <a:lnTo>
                    <a:pt x="123" y="53"/>
                  </a:lnTo>
                  <a:lnTo>
                    <a:pt x="126" y="55"/>
                  </a:lnTo>
                  <a:lnTo>
                    <a:pt x="129" y="57"/>
                  </a:lnTo>
                  <a:lnTo>
                    <a:pt x="130" y="60"/>
                  </a:lnTo>
                  <a:lnTo>
                    <a:pt x="130" y="61"/>
                  </a:lnTo>
                  <a:lnTo>
                    <a:pt x="129" y="61"/>
                  </a:lnTo>
                  <a:lnTo>
                    <a:pt x="129" y="61"/>
                  </a:lnTo>
                  <a:lnTo>
                    <a:pt x="128" y="62"/>
                  </a:lnTo>
                  <a:lnTo>
                    <a:pt x="125" y="62"/>
                  </a:lnTo>
                  <a:lnTo>
                    <a:pt x="122" y="61"/>
                  </a:lnTo>
                  <a:lnTo>
                    <a:pt x="119" y="61"/>
                  </a:lnTo>
                  <a:lnTo>
                    <a:pt x="114" y="61"/>
                  </a:lnTo>
                  <a:lnTo>
                    <a:pt x="109" y="61"/>
                  </a:lnTo>
                  <a:lnTo>
                    <a:pt x="105" y="61"/>
                  </a:lnTo>
                  <a:lnTo>
                    <a:pt x="100" y="60"/>
                  </a:lnTo>
                  <a:lnTo>
                    <a:pt x="95" y="59"/>
                  </a:lnTo>
                  <a:lnTo>
                    <a:pt x="92" y="59"/>
                  </a:lnTo>
                  <a:lnTo>
                    <a:pt x="89" y="59"/>
                  </a:lnTo>
                  <a:lnTo>
                    <a:pt x="89" y="59"/>
                  </a:lnTo>
                  <a:lnTo>
                    <a:pt x="88" y="59"/>
                  </a:lnTo>
                  <a:lnTo>
                    <a:pt x="87" y="59"/>
                  </a:lnTo>
                  <a:lnTo>
                    <a:pt x="86" y="58"/>
                  </a:lnTo>
                  <a:lnTo>
                    <a:pt x="84" y="57"/>
                  </a:lnTo>
                  <a:lnTo>
                    <a:pt x="81" y="53"/>
                  </a:lnTo>
                  <a:lnTo>
                    <a:pt x="77" y="51"/>
                  </a:lnTo>
                  <a:lnTo>
                    <a:pt x="74" y="49"/>
                  </a:lnTo>
                  <a:lnTo>
                    <a:pt x="72" y="48"/>
                  </a:lnTo>
                  <a:lnTo>
                    <a:pt x="69" y="46"/>
                  </a:lnTo>
                  <a:lnTo>
                    <a:pt x="65" y="44"/>
                  </a:lnTo>
                  <a:lnTo>
                    <a:pt x="63" y="42"/>
                  </a:lnTo>
                  <a:lnTo>
                    <a:pt x="60" y="39"/>
                  </a:lnTo>
                  <a:lnTo>
                    <a:pt x="57" y="36"/>
                  </a:lnTo>
                  <a:lnTo>
                    <a:pt x="56" y="35"/>
                  </a:lnTo>
                  <a:lnTo>
                    <a:pt x="54" y="33"/>
                  </a:lnTo>
                  <a:lnTo>
                    <a:pt x="53" y="33"/>
                  </a:lnTo>
                  <a:lnTo>
                    <a:pt x="52" y="33"/>
                  </a:lnTo>
                  <a:lnTo>
                    <a:pt x="50" y="33"/>
                  </a:lnTo>
                  <a:lnTo>
                    <a:pt x="50" y="35"/>
                  </a:lnTo>
                  <a:lnTo>
                    <a:pt x="50" y="36"/>
                  </a:lnTo>
                  <a:lnTo>
                    <a:pt x="50" y="37"/>
                  </a:lnTo>
                  <a:lnTo>
                    <a:pt x="53" y="39"/>
                  </a:lnTo>
                  <a:lnTo>
                    <a:pt x="56" y="41"/>
                  </a:lnTo>
                  <a:lnTo>
                    <a:pt x="57" y="42"/>
                  </a:lnTo>
                  <a:lnTo>
                    <a:pt x="60" y="45"/>
                  </a:lnTo>
                  <a:lnTo>
                    <a:pt x="63" y="49"/>
                  </a:lnTo>
                  <a:lnTo>
                    <a:pt x="66" y="51"/>
                  </a:lnTo>
                  <a:lnTo>
                    <a:pt x="73" y="56"/>
                  </a:lnTo>
                  <a:lnTo>
                    <a:pt x="77" y="58"/>
                  </a:lnTo>
                  <a:lnTo>
                    <a:pt x="77" y="59"/>
                  </a:lnTo>
                  <a:lnTo>
                    <a:pt x="77" y="59"/>
                  </a:lnTo>
                  <a:lnTo>
                    <a:pt x="77" y="60"/>
                  </a:lnTo>
                  <a:lnTo>
                    <a:pt x="74" y="61"/>
                  </a:lnTo>
                  <a:lnTo>
                    <a:pt x="73" y="61"/>
                  </a:lnTo>
                  <a:lnTo>
                    <a:pt x="70" y="61"/>
                  </a:lnTo>
                  <a:lnTo>
                    <a:pt x="68" y="61"/>
                  </a:lnTo>
                  <a:lnTo>
                    <a:pt x="65" y="60"/>
                  </a:lnTo>
                  <a:lnTo>
                    <a:pt x="61" y="59"/>
                  </a:lnTo>
                  <a:lnTo>
                    <a:pt x="58" y="58"/>
                  </a:lnTo>
                  <a:lnTo>
                    <a:pt x="57" y="57"/>
                  </a:lnTo>
                  <a:lnTo>
                    <a:pt x="54" y="55"/>
                  </a:lnTo>
                  <a:lnTo>
                    <a:pt x="53" y="54"/>
                  </a:lnTo>
                  <a:lnTo>
                    <a:pt x="52" y="53"/>
                  </a:lnTo>
                  <a:lnTo>
                    <a:pt x="51" y="53"/>
                  </a:lnTo>
                  <a:lnTo>
                    <a:pt x="49" y="53"/>
                  </a:lnTo>
                  <a:lnTo>
                    <a:pt x="47" y="53"/>
                  </a:lnTo>
                  <a:lnTo>
                    <a:pt x="45" y="53"/>
                  </a:lnTo>
                  <a:lnTo>
                    <a:pt x="43" y="52"/>
                  </a:lnTo>
                  <a:lnTo>
                    <a:pt x="40" y="50"/>
                  </a:lnTo>
                  <a:lnTo>
                    <a:pt x="38" y="49"/>
                  </a:lnTo>
                  <a:lnTo>
                    <a:pt x="35" y="47"/>
                  </a:lnTo>
                  <a:lnTo>
                    <a:pt x="32" y="45"/>
                  </a:lnTo>
                  <a:lnTo>
                    <a:pt x="29" y="44"/>
                  </a:lnTo>
                  <a:lnTo>
                    <a:pt x="25" y="42"/>
                  </a:lnTo>
                  <a:lnTo>
                    <a:pt x="24" y="42"/>
                  </a:lnTo>
                  <a:lnTo>
                    <a:pt x="21" y="41"/>
                  </a:lnTo>
                  <a:lnTo>
                    <a:pt x="17" y="38"/>
                  </a:lnTo>
                  <a:lnTo>
                    <a:pt x="15" y="35"/>
                  </a:lnTo>
                  <a:lnTo>
                    <a:pt x="13" y="32"/>
                  </a:lnTo>
                  <a:lnTo>
                    <a:pt x="12" y="31"/>
                  </a:lnTo>
                  <a:lnTo>
                    <a:pt x="11" y="29"/>
                  </a:lnTo>
                  <a:lnTo>
                    <a:pt x="9" y="28"/>
                  </a:lnTo>
                  <a:lnTo>
                    <a:pt x="8" y="27"/>
                  </a:lnTo>
                  <a:lnTo>
                    <a:pt x="8" y="27"/>
                  </a:lnTo>
                  <a:lnTo>
                    <a:pt x="6" y="28"/>
                  </a:lnTo>
                  <a:lnTo>
                    <a:pt x="4" y="29"/>
                  </a:lnTo>
                  <a:lnTo>
                    <a:pt x="4" y="31"/>
                  </a:lnTo>
                  <a:lnTo>
                    <a:pt x="6" y="35"/>
                  </a:lnTo>
                  <a:lnTo>
                    <a:pt x="8" y="39"/>
                  </a:lnTo>
                  <a:lnTo>
                    <a:pt x="9" y="41"/>
                  </a:lnTo>
                  <a:lnTo>
                    <a:pt x="10" y="42"/>
                  </a:lnTo>
                  <a:lnTo>
                    <a:pt x="12" y="44"/>
                  </a:lnTo>
                  <a:lnTo>
                    <a:pt x="13" y="45"/>
                  </a:lnTo>
                  <a:lnTo>
                    <a:pt x="17" y="47"/>
                  </a:lnTo>
                  <a:lnTo>
                    <a:pt x="20" y="49"/>
                  </a:lnTo>
                  <a:lnTo>
                    <a:pt x="26" y="53"/>
                  </a:lnTo>
                  <a:lnTo>
                    <a:pt x="32" y="57"/>
                  </a:lnTo>
                  <a:lnTo>
                    <a:pt x="33" y="58"/>
                  </a:lnTo>
                  <a:lnTo>
                    <a:pt x="35" y="60"/>
                  </a:lnTo>
                  <a:lnTo>
                    <a:pt x="36" y="61"/>
                  </a:lnTo>
                  <a:lnTo>
                    <a:pt x="36" y="62"/>
                  </a:lnTo>
                  <a:lnTo>
                    <a:pt x="35" y="62"/>
                  </a:lnTo>
                  <a:lnTo>
                    <a:pt x="35" y="63"/>
                  </a:lnTo>
                  <a:lnTo>
                    <a:pt x="34" y="64"/>
                  </a:lnTo>
                  <a:lnTo>
                    <a:pt x="33" y="65"/>
                  </a:lnTo>
                  <a:lnTo>
                    <a:pt x="31" y="66"/>
                  </a:lnTo>
                  <a:lnTo>
                    <a:pt x="29" y="68"/>
                  </a:lnTo>
                  <a:lnTo>
                    <a:pt x="25" y="69"/>
                  </a:lnTo>
                  <a:lnTo>
                    <a:pt x="22" y="72"/>
                  </a:lnTo>
                  <a:lnTo>
                    <a:pt x="18" y="73"/>
                  </a:lnTo>
                  <a:lnTo>
                    <a:pt x="14" y="73"/>
                  </a:lnTo>
                  <a:lnTo>
                    <a:pt x="12" y="74"/>
                  </a:lnTo>
                  <a:lnTo>
                    <a:pt x="10" y="74"/>
                  </a:lnTo>
                  <a:lnTo>
                    <a:pt x="9" y="74"/>
                  </a:lnTo>
                  <a:lnTo>
                    <a:pt x="8" y="73"/>
                  </a:lnTo>
                  <a:lnTo>
                    <a:pt x="8" y="72"/>
                  </a:lnTo>
                  <a:lnTo>
                    <a:pt x="6" y="69"/>
                  </a:lnTo>
                  <a:lnTo>
                    <a:pt x="4" y="66"/>
                  </a:lnTo>
                  <a:lnTo>
                    <a:pt x="3" y="62"/>
                  </a:lnTo>
                  <a:lnTo>
                    <a:pt x="2" y="61"/>
                  </a:lnTo>
                  <a:lnTo>
                    <a:pt x="2" y="61"/>
                  </a:lnTo>
                  <a:lnTo>
                    <a:pt x="1" y="61"/>
                  </a:lnTo>
                  <a:lnTo>
                    <a:pt x="0" y="61"/>
                  </a:lnTo>
                  <a:lnTo>
                    <a:pt x="0" y="63"/>
                  </a:lnTo>
                  <a:lnTo>
                    <a:pt x="0" y="65"/>
                  </a:lnTo>
                  <a:lnTo>
                    <a:pt x="0" y="66"/>
                  </a:lnTo>
                  <a:lnTo>
                    <a:pt x="0" y="69"/>
                  </a:lnTo>
                  <a:lnTo>
                    <a:pt x="2" y="73"/>
                  </a:lnTo>
                  <a:lnTo>
                    <a:pt x="2" y="77"/>
                  </a:lnTo>
                  <a:lnTo>
                    <a:pt x="3" y="81"/>
                  </a:lnTo>
                  <a:lnTo>
                    <a:pt x="3" y="85"/>
                  </a:lnTo>
                  <a:lnTo>
                    <a:pt x="4" y="85"/>
                  </a:lnTo>
                  <a:lnTo>
                    <a:pt x="4" y="85"/>
                  </a:lnTo>
                  <a:lnTo>
                    <a:pt x="4" y="86"/>
                  </a:lnTo>
                  <a:lnTo>
                    <a:pt x="5" y="86"/>
                  </a:lnTo>
                  <a:lnTo>
                    <a:pt x="7" y="87"/>
                  </a:lnTo>
                  <a:lnTo>
                    <a:pt x="9" y="87"/>
                  </a:lnTo>
                  <a:lnTo>
                    <a:pt x="13" y="87"/>
                  </a:lnTo>
                  <a:lnTo>
                    <a:pt x="16" y="86"/>
                  </a:lnTo>
                  <a:lnTo>
                    <a:pt x="19" y="85"/>
                  </a:lnTo>
                  <a:lnTo>
                    <a:pt x="25" y="81"/>
                  </a:lnTo>
                  <a:lnTo>
                    <a:pt x="30" y="78"/>
                  </a:lnTo>
                  <a:lnTo>
                    <a:pt x="34" y="76"/>
                  </a:lnTo>
                  <a:lnTo>
                    <a:pt x="37" y="73"/>
                  </a:lnTo>
                  <a:lnTo>
                    <a:pt x="42" y="70"/>
                  </a:lnTo>
                  <a:lnTo>
                    <a:pt x="43" y="69"/>
                  </a:lnTo>
                  <a:lnTo>
                    <a:pt x="44" y="69"/>
                  </a:lnTo>
                  <a:lnTo>
                    <a:pt x="45" y="68"/>
                  </a:lnTo>
                  <a:lnTo>
                    <a:pt x="46" y="68"/>
                  </a:lnTo>
                  <a:lnTo>
                    <a:pt x="47" y="68"/>
                  </a:lnTo>
                  <a:lnTo>
                    <a:pt x="48" y="69"/>
                  </a:lnTo>
                  <a:lnTo>
                    <a:pt x="49" y="69"/>
                  </a:lnTo>
                  <a:lnTo>
                    <a:pt x="51" y="71"/>
                  </a:lnTo>
                  <a:lnTo>
                    <a:pt x="52" y="72"/>
                  </a:lnTo>
                  <a:lnTo>
                    <a:pt x="53" y="73"/>
                  </a:lnTo>
                  <a:lnTo>
                    <a:pt x="53" y="73"/>
                  </a:lnTo>
                  <a:lnTo>
                    <a:pt x="53" y="73"/>
                  </a:lnTo>
                  <a:lnTo>
                    <a:pt x="51" y="74"/>
                  </a:lnTo>
                  <a:lnTo>
                    <a:pt x="49" y="74"/>
                  </a:lnTo>
                  <a:lnTo>
                    <a:pt x="47" y="74"/>
                  </a:lnTo>
                  <a:lnTo>
                    <a:pt x="45" y="74"/>
                  </a:lnTo>
                  <a:lnTo>
                    <a:pt x="44" y="75"/>
                  </a:lnTo>
                  <a:lnTo>
                    <a:pt x="43" y="75"/>
                  </a:lnTo>
                  <a:lnTo>
                    <a:pt x="43" y="75"/>
                  </a:lnTo>
                  <a:lnTo>
                    <a:pt x="43" y="76"/>
                  </a:lnTo>
                  <a:lnTo>
                    <a:pt x="44" y="77"/>
                  </a:lnTo>
                  <a:lnTo>
                    <a:pt x="47" y="77"/>
                  </a:lnTo>
                  <a:lnTo>
                    <a:pt x="50" y="80"/>
                  </a:lnTo>
                  <a:lnTo>
                    <a:pt x="55" y="82"/>
                  </a:lnTo>
                  <a:lnTo>
                    <a:pt x="58" y="85"/>
                  </a:lnTo>
                  <a:lnTo>
                    <a:pt x="61" y="86"/>
                  </a:lnTo>
                  <a:lnTo>
                    <a:pt x="61" y="86"/>
                  </a:lnTo>
                  <a:lnTo>
                    <a:pt x="63" y="85"/>
                  </a:lnTo>
                  <a:lnTo>
                    <a:pt x="64" y="85"/>
                  </a:lnTo>
                  <a:lnTo>
                    <a:pt x="65" y="83"/>
                  </a:lnTo>
                  <a:lnTo>
                    <a:pt x="65" y="81"/>
                  </a:lnTo>
                  <a:lnTo>
                    <a:pt x="65" y="79"/>
                  </a:lnTo>
                  <a:lnTo>
                    <a:pt x="65" y="77"/>
                  </a:lnTo>
                  <a:lnTo>
                    <a:pt x="65" y="74"/>
                  </a:lnTo>
                  <a:lnTo>
                    <a:pt x="64" y="72"/>
                  </a:lnTo>
                  <a:lnTo>
                    <a:pt x="62" y="70"/>
                  </a:lnTo>
                  <a:lnTo>
                    <a:pt x="61" y="69"/>
                  </a:lnTo>
                  <a:lnTo>
                    <a:pt x="61" y="69"/>
                  </a:lnTo>
                  <a:lnTo>
                    <a:pt x="59" y="68"/>
                  </a:lnTo>
                  <a:lnTo>
                    <a:pt x="57" y="67"/>
                  </a:lnTo>
                  <a:lnTo>
                    <a:pt x="56" y="65"/>
                  </a:lnTo>
                  <a:lnTo>
                    <a:pt x="54" y="62"/>
                  </a:lnTo>
                  <a:lnTo>
                    <a:pt x="54" y="62"/>
                  </a:lnTo>
                  <a:lnTo>
                    <a:pt x="53" y="61"/>
                  </a:lnTo>
                  <a:lnTo>
                    <a:pt x="54" y="61"/>
                  </a:lnTo>
                  <a:lnTo>
                    <a:pt x="54" y="61"/>
                  </a:lnTo>
                  <a:lnTo>
                    <a:pt x="55" y="61"/>
                  </a:lnTo>
                  <a:lnTo>
                    <a:pt x="57" y="61"/>
                  </a:lnTo>
                  <a:lnTo>
                    <a:pt x="61" y="62"/>
                  </a:lnTo>
                  <a:lnTo>
                    <a:pt x="65" y="63"/>
                  </a:lnTo>
                  <a:lnTo>
                    <a:pt x="69" y="65"/>
                  </a:lnTo>
                  <a:lnTo>
                    <a:pt x="73" y="66"/>
                  </a:lnTo>
                  <a:lnTo>
                    <a:pt x="75" y="67"/>
                  </a:lnTo>
                  <a:lnTo>
                    <a:pt x="77" y="69"/>
                  </a:lnTo>
                  <a:lnTo>
                    <a:pt x="80" y="70"/>
                  </a:lnTo>
                  <a:lnTo>
                    <a:pt x="82" y="73"/>
                  </a:lnTo>
                  <a:lnTo>
                    <a:pt x="85" y="75"/>
                  </a:lnTo>
                  <a:lnTo>
                    <a:pt x="87" y="76"/>
                  </a:lnTo>
                  <a:lnTo>
                    <a:pt x="89" y="77"/>
                  </a:lnTo>
                  <a:lnTo>
                    <a:pt x="90" y="77"/>
                  </a:lnTo>
                  <a:lnTo>
                    <a:pt x="93" y="77"/>
                  </a:lnTo>
                  <a:lnTo>
                    <a:pt x="95" y="76"/>
                  </a:lnTo>
                  <a:lnTo>
                    <a:pt x="95" y="76"/>
                  </a:lnTo>
                  <a:lnTo>
                    <a:pt x="95" y="75"/>
                  </a:lnTo>
                  <a:lnTo>
                    <a:pt x="95" y="73"/>
                  </a:lnTo>
                  <a:lnTo>
                    <a:pt x="95" y="72"/>
                  </a:lnTo>
                  <a:lnTo>
                    <a:pt x="94" y="70"/>
                  </a:lnTo>
                  <a:lnTo>
                    <a:pt x="94" y="69"/>
                  </a:lnTo>
                  <a:lnTo>
                    <a:pt x="93" y="68"/>
                  </a:lnTo>
                  <a:lnTo>
                    <a:pt x="94" y="66"/>
                  </a:lnTo>
                  <a:lnTo>
                    <a:pt x="94" y="65"/>
                  </a:lnTo>
                  <a:lnTo>
                    <a:pt x="95" y="65"/>
                  </a:lnTo>
                  <a:lnTo>
                    <a:pt x="96" y="64"/>
                  </a:lnTo>
                  <a:lnTo>
                    <a:pt x="97" y="64"/>
                  </a:lnTo>
                  <a:lnTo>
                    <a:pt x="101" y="65"/>
                  </a:lnTo>
                  <a:lnTo>
                    <a:pt x="105" y="65"/>
                  </a:lnTo>
                  <a:lnTo>
                    <a:pt x="109" y="65"/>
                  </a:lnTo>
                  <a:lnTo>
                    <a:pt x="112" y="65"/>
                  </a:lnTo>
                  <a:lnTo>
                    <a:pt x="114" y="66"/>
                  </a:lnTo>
                  <a:lnTo>
                    <a:pt x="117" y="67"/>
                  </a:lnTo>
                  <a:lnTo>
                    <a:pt x="123" y="69"/>
                  </a:lnTo>
                  <a:lnTo>
                    <a:pt x="128" y="71"/>
                  </a:lnTo>
                  <a:lnTo>
                    <a:pt x="130" y="72"/>
                  </a:lnTo>
                  <a:lnTo>
                    <a:pt x="132" y="72"/>
                  </a:lnTo>
                  <a:lnTo>
                    <a:pt x="135" y="72"/>
                  </a:lnTo>
                  <a:lnTo>
                    <a:pt x="137" y="72"/>
                  </a:lnTo>
                  <a:lnTo>
                    <a:pt x="140" y="70"/>
                  </a:lnTo>
                  <a:lnTo>
                    <a:pt x="141" y="69"/>
                  </a:lnTo>
                  <a:lnTo>
                    <a:pt x="143" y="67"/>
                  </a:lnTo>
                  <a:lnTo>
                    <a:pt x="144" y="65"/>
                  </a:lnTo>
                  <a:lnTo>
                    <a:pt x="144" y="64"/>
                  </a:lnTo>
                  <a:lnTo>
                    <a:pt x="145" y="61"/>
                  </a:lnTo>
                  <a:lnTo>
                    <a:pt x="144" y="60"/>
                  </a:lnTo>
                  <a:lnTo>
                    <a:pt x="144" y="59"/>
                  </a:lnTo>
                  <a:lnTo>
                    <a:pt x="143" y="58"/>
                  </a:lnTo>
                  <a:lnTo>
                    <a:pt x="141" y="57"/>
                  </a:lnTo>
                  <a:lnTo>
                    <a:pt x="137" y="55"/>
                  </a:lnTo>
                  <a:lnTo>
                    <a:pt x="132" y="51"/>
                  </a:lnTo>
                  <a:lnTo>
                    <a:pt x="126" y="48"/>
                  </a:lnTo>
                  <a:lnTo>
                    <a:pt x="123" y="46"/>
                  </a:lnTo>
                  <a:lnTo>
                    <a:pt x="122" y="46"/>
                  </a:lnTo>
                  <a:lnTo>
                    <a:pt x="121" y="45"/>
                  </a:lnTo>
                  <a:lnTo>
                    <a:pt x="121" y="45"/>
                  </a:lnTo>
                  <a:lnTo>
                    <a:pt x="120" y="44"/>
                  </a:lnTo>
                  <a:lnTo>
                    <a:pt x="119" y="43"/>
                  </a:lnTo>
                  <a:lnTo>
                    <a:pt x="119" y="42"/>
                  </a:lnTo>
                  <a:lnTo>
                    <a:pt x="118" y="41"/>
                  </a:lnTo>
                  <a:lnTo>
                    <a:pt x="119" y="41"/>
                  </a:lnTo>
                  <a:lnTo>
                    <a:pt x="119" y="39"/>
                  </a:lnTo>
                  <a:lnTo>
                    <a:pt x="118" y="37"/>
                  </a:lnTo>
                  <a:lnTo>
                    <a:pt x="118" y="37"/>
                  </a:lnTo>
                  <a:lnTo>
                    <a:pt x="118" y="36"/>
                  </a:lnTo>
                  <a:lnTo>
                    <a:pt x="118" y="35"/>
                  </a:lnTo>
                  <a:lnTo>
                    <a:pt x="119" y="33"/>
                  </a:lnTo>
                  <a:lnTo>
                    <a:pt x="119" y="32"/>
                  </a:lnTo>
                  <a:lnTo>
                    <a:pt x="120" y="32"/>
                  </a:lnTo>
                  <a:lnTo>
                    <a:pt x="121" y="32"/>
                  </a:lnTo>
                  <a:lnTo>
                    <a:pt x="122" y="32"/>
                  </a:lnTo>
                  <a:lnTo>
                    <a:pt x="125" y="32"/>
                  </a:lnTo>
                  <a:lnTo>
                    <a:pt x="127" y="32"/>
                  </a:lnTo>
                  <a:lnTo>
                    <a:pt x="130" y="34"/>
                  </a:lnTo>
                  <a:lnTo>
                    <a:pt x="135" y="35"/>
                  </a:lnTo>
                  <a:lnTo>
                    <a:pt x="140" y="37"/>
                  </a:lnTo>
                  <a:lnTo>
                    <a:pt x="143" y="38"/>
                  </a:lnTo>
                  <a:lnTo>
                    <a:pt x="145" y="39"/>
                  </a:lnTo>
                  <a:lnTo>
                    <a:pt x="147" y="40"/>
                  </a:lnTo>
                  <a:lnTo>
                    <a:pt x="148" y="40"/>
                  </a:lnTo>
                  <a:lnTo>
                    <a:pt x="149" y="39"/>
                  </a:lnTo>
                  <a:lnTo>
                    <a:pt x="151" y="38"/>
                  </a:lnTo>
                  <a:lnTo>
                    <a:pt x="153" y="38"/>
                  </a:lnTo>
                  <a:lnTo>
                    <a:pt x="153" y="38"/>
                  </a:lnTo>
                  <a:lnTo>
                    <a:pt x="154" y="37"/>
                  </a:lnTo>
                  <a:lnTo>
                    <a:pt x="154" y="37"/>
                  </a:lnTo>
                  <a:lnTo>
                    <a:pt x="155" y="37"/>
                  </a:lnTo>
                  <a:lnTo>
                    <a:pt x="156" y="33"/>
                  </a:lnTo>
                  <a:lnTo>
                    <a:pt x="156" y="29"/>
                  </a:lnTo>
                  <a:lnTo>
                    <a:pt x="156" y="27"/>
                  </a:lnTo>
                  <a:lnTo>
                    <a:pt x="155" y="24"/>
                  </a:lnTo>
                  <a:lnTo>
                    <a:pt x="154" y="24"/>
                  </a:lnTo>
                  <a:lnTo>
                    <a:pt x="153" y="23"/>
                  </a:lnTo>
                  <a:lnTo>
                    <a:pt x="153" y="22"/>
                  </a:lnTo>
                  <a:lnTo>
                    <a:pt x="151" y="22"/>
                  </a:lnTo>
                  <a:lnTo>
                    <a:pt x="150" y="23"/>
                  </a:lnTo>
                  <a:lnTo>
                    <a:pt x="150" y="23"/>
                  </a:lnTo>
                  <a:lnTo>
                    <a:pt x="150" y="24"/>
                  </a:lnTo>
                  <a:lnTo>
                    <a:pt x="149" y="24"/>
                  </a:lnTo>
                  <a:lnTo>
                    <a:pt x="147" y="25"/>
                  </a:lnTo>
                  <a:lnTo>
                    <a:pt x="143" y="28"/>
                  </a:lnTo>
                  <a:lnTo>
                    <a:pt x="142" y="28"/>
                  </a:lnTo>
                  <a:lnTo>
                    <a:pt x="141" y="28"/>
                  </a:lnTo>
                  <a:lnTo>
                    <a:pt x="138" y="28"/>
                  </a:lnTo>
                  <a:lnTo>
                    <a:pt x="137" y="29"/>
                  </a:lnTo>
                  <a:lnTo>
                    <a:pt x="132" y="28"/>
                  </a:lnTo>
                  <a:lnTo>
                    <a:pt x="127" y="28"/>
                  </a:lnTo>
                  <a:lnTo>
                    <a:pt x="118" y="27"/>
                  </a:lnTo>
                  <a:lnTo>
                    <a:pt x="114" y="26"/>
                  </a:lnTo>
                  <a:lnTo>
                    <a:pt x="113" y="25"/>
                  </a:lnTo>
                  <a:lnTo>
                    <a:pt x="113" y="25"/>
                  </a:lnTo>
                  <a:lnTo>
                    <a:pt x="113" y="24"/>
                  </a:lnTo>
                  <a:lnTo>
                    <a:pt x="112" y="24"/>
                  </a:lnTo>
                  <a:lnTo>
                    <a:pt x="112" y="21"/>
                  </a:lnTo>
                  <a:lnTo>
                    <a:pt x="110" y="20"/>
                  </a:lnTo>
                  <a:lnTo>
                    <a:pt x="109" y="18"/>
                  </a:lnTo>
                  <a:lnTo>
                    <a:pt x="108" y="16"/>
                  </a:lnTo>
                  <a:lnTo>
                    <a:pt x="106" y="15"/>
                  </a:lnTo>
                  <a:lnTo>
                    <a:pt x="105" y="14"/>
                  </a:lnTo>
                  <a:lnTo>
                    <a:pt x="105" y="14"/>
                  </a:lnTo>
                  <a:lnTo>
                    <a:pt x="105" y="12"/>
                  </a:lnTo>
                  <a:lnTo>
                    <a:pt x="105" y="12"/>
                  </a:lnTo>
                  <a:lnTo>
                    <a:pt x="105" y="11"/>
                  </a:lnTo>
                  <a:lnTo>
                    <a:pt x="105" y="8"/>
                  </a:lnTo>
                  <a:lnTo>
                    <a:pt x="105" y="8"/>
                  </a:lnTo>
                  <a:lnTo>
                    <a:pt x="105" y="8"/>
                  </a:lnTo>
                  <a:lnTo>
                    <a:pt x="106" y="6"/>
                  </a:lnTo>
                  <a:lnTo>
                    <a:pt x="106" y="5"/>
                  </a:lnTo>
                  <a:lnTo>
                    <a:pt x="106" y="4"/>
                  </a:lnTo>
                  <a:lnTo>
                    <a:pt x="106" y="3"/>
                  </a:lnTo>
                  <a:lnTo>
                    <a:pt x="105" y="2"/>
                  </a:lnTo>
                  <a:lnTo>
                    <a:pt x="105" y="1"/>
                  </a:lnTo>
                  <a:lnTo>
                    <a:pt x="105" y="0"/>
                  </a:lnTo>
                  <a:lnTo>
                    <a:pt x="104" y="0"/>
                  </a:lnTo>
                  <a:lnTo>
                    <a:pt x="102" y="0"/>
                  </a:lnTo>
                  <a:lnTo>
                    <a:pt x="102" y="1"/>
                  </a:lnTo>
                  <a:lnTo>
                    <a:pt x="101" y="2"/>
                  </a:lnTo>
                  <a:lnTo>
                    <a:pt x="101" y="3"/>
                  </a:lnTo>
                  <a:lnTo>
                    <a:pt x="100" y="4"/>
                  </a:lnTo>
                  <a:lnTo>
                    <a:pt x="97" y="8"/>
                  </a:lnTo>
                  <a:lnTo>
                    <a:pt x="93" y="13"/>
                  </a:lnTo>
                  <a:lnTo>
                    <a:pt x="89" y="18"/>
                  </a:lnTo>
                  <a:lnTo>
                    <a:pt x="86" y="22"/>
                  </a:lnTo>
                  <a:lnTo>
                    <a:pt x="84" y="24"/>
                  </a:lnTo>
                  <a:lnTo>
                    <a:pt x="83" y="24"/>
                  </a:lnTo>
                  <a:lnTo>
                    <a:pt x="81" y="25"/>
                  </a:lnTo>
                  <a:lnTo>
                    <a:pt x="80" y="25"/>
                  </a:lnTo>
                  <a:lnTo>
                    <a:pt x="79" y="25"/>
                  </a:lnTo>
                  <a:lnTo>
                    <a:pt x="78" y="25"/>
                  </a:lnTo>
                  <a:lnTo>
                    <a:pt x="78" y="24"/>
                  </a:lnTo>
                  <a:lnTo>
                    <a:pt x="78" y="24"/>
                  </a:lnTo>
                  <a:lnTo>
                    <a:pt x="80" y="19"/>
                  </a:lnTo>
                  <a:lnTo>
                    <a:pt x="81" y="14"/>
                  </a:lnTo>
                  <a:lnTo>
                    <a:pt x="82" y="13"/>
                  </a:lnTo>
                  <a:lnTo>
                    <a:pt x="82" y="11"/>
                  </a:lnTo>
                  <a:lnTo>
                    <a:pt x="81" y="9"/>
                  </a:lnTo>
                  <a:lnTo>
                    <a:pt x="80" y="7"/>
                  </a:lnTo>
                  <a:lnTo>
                    <a:pt x="80" y="7"/>
                  </a:lnTo>
                  <a:lnTo>
                    <a:pt x="79" y="6"/>
                  </a:lnTo>
                  <a:lnTo>
                    <a:pt x="78" y="7"/>
                  </a:lnTo>
                  <a:lnTo>
                    <a:pt x="78" y="7"/>
                  </a:lnTo>
                  <a:lnTo>
                    <a:pt x="77" y="9"/>
                  </a:lnTo>
                  <a:lnTo>
                    <a:pt x="76" y="12"/>
                  </a:lnTo>
                  <a:lnTo>
                    <a:pt x="74" y="16"/>
                  </a:lnTo>
                  <a:lnTo>
                    <a:pt x="73" y="18"/>
                  </a:lnTo>
                  <a:lnTo>
                    <a:pt x="71" y="20"/>
                  </a:lnTo>
                  <a:lnTo>
                    <a:pt x="69" y="21"/>
                  </a:lnTo>
                  <a:lnTo>
                    <a:pt x="68" y="22"/>
                  </a:lnTo>
                  <a:lnTo>
                    <a:pt x="67" y="23"/>
                  </a:lnTo>
                  <a:lnTo>
                    <a:pt x="65" y="24"/>
                  </a:lnTo>
                  <a:lnTo>
                    <a:pt x="65" y="25"/>
                  </a:lnTo>
                  <a:lnTo>
                    <a:pt x="64" y="26"/>
                  </a:lnTo>
                  <a:lnTo>
                    <a:pt x="64" y="27"/>
                  </a:lnTo>
                  <a:lnTo>
                    <a:pt x="64" y="27"/>
                  </a:lnTo>
                  <a:lnTo>
                    <a:pt x="64" y="28"/>
                  </a:lnTo>
                  <a:lnTo>
                    <a:pt x="65" y="28"/>
                  </a:lnTo>
                  <a:lnTo>
                    <a:pt x="67" y="28"/>
                  </a:lnTo>
                  <a:lnTo>
                    <a:pt x="71" y="29"/>
                  </a:lnTo>
                  <a:lnTo>
                    <a:pt x="76" y="30"/>
                  </a:lnTo>
                  <a:lnTo>
                    <a:pt x="81" y="31"/>
                  </a:lnTo>
                  <a:lnTo>
                    <a:pt x="8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îśľiḓè"/>
            <p:cNvSpPr/>
            <p:nvPr/>
          </p:nvSpPr>
          <p:spPr bwMode="auto">
            <a:xfrm>
              <a:off x="2492376" y="3494088"/>
              <a:ext cx="1190625" cy="766763"/>
            </a:xfrm>
            <a:custGeom>
              <a:avLst/>
              <a:gdLst>
                <a:gd name="T0" fmla="*/ 238 w 750"/>
                <a:gd name="T1" fmla="*/ 410 h 483"/>
                <a:gd name="T2" fmla="*/ 260 w 750"/>
                <a:gd name="T3" fmla="*/ 439 h 483"/>
                <a:gd name="T4" fmla="*/ 256 w 750"/>
                <a:gd name="T5" fmla="*/ 482 h 483"/>
                <a:gd name="T6" fmla="*/ 230 w 750"/>
                <a:gd name="T7" fmla="*/ 454 h 483"/>
                <a:gd name="T8" fmla="*/ 255 w 750"/>
                <a:gd name="T9" fmla="*/ 473 h 483"/>
                <a:gd name="T10" fmla="*/ 249 w 750"/>
                <a:gd name="T11" fmla="*/ 443 h 483"/>
                <a:gd name="T12" fmla="*/ 234 w 750"/>
                <a:gd name="T13" fmla="*/ 401 h 483"/>
                <a:gd name="T14" fmla="*/ 260 w 750"/>
                <a:gd name="T15" fmla="*/ 397 h 483"/>
                <a:gd name="T16" fmla="*/ 28 w 750"/>
                <a:gd name="T17" fmla="*/ 433 h 483"/>
                <a:gd name="T18" fmla="*/ 13 w 750"/>
                <a:gd name="T19" fmla="*/ 428 h 483"/>
                <a:gd name="T20" fmla="*/ 0 w 750"/>
                <a:gd name="T21" fmla="*/ 419 h 483"/>
                <a:gd name="T22" fmla="*/ 37 w 750"/>
                <a:gd name="T23" fmla="*/ 447 h 483"/>
                <a:gd name="T24" fmla="*/ 123 w 750"/>
                <a:gd name="T25" fmla="*/ 381 h 483"/>
                <a:gd name="T26" fmla="*/ 160 w 750"/>
                <a:gd name="T27" fmla="*/ 436 h 483"/>
                <a:gd name="T28" fmla="*/ 224 w 750"/>
                <a:gd name="T29" fmla="*/ 423 h 483"/>
                <a:gd name="T30" fmla="*/ 193 w 750"/>
                <a:gd name="T31" fmla="*/ 391 h 483"/>
                <a:gd name="T32" fmla="*/ 216 w 750"/>
                <a:gd name="T33" fmla="*/ 409 h 483"/>
                <a:gd name="T34" fmla="*/ 278 w 750"/>
                <a:gd name="T35" fmla="*/ 482 h 483"/>
                <a:gd name="T36" fmla="*/ 351 w 750"/>
                <a:gd name="T37" fmla="*/ 426 h 483"/>
                <a:gd name="T38" fmla="*/ 437 w 750"/>
                <a:gd name="T39" fmla="*/ 430 h 483"/>
                <a:gd name="T40" fmla="*/ 411 w 750"/>
                <a:gd name="T41" fmla="*/ 359 h 483"/>
                <a:gd name="T42" fmla="*/ 388 w 750"/>
                <a:gd name="T43" fmla="*/ 381 h 483"/>
                <a:gd name="T44" fmla="*/ 423 w 750"/>
                <a:gd name="T45" fmla="*/ 447 h 483"/>
                <a:gd name="T46" fmla="*/ 405 w 750"/>
                <a:gd name="T47" fmla="*/ 417 h 483"/>
                <a:gd name="T48" fmla="*/ 401 w 750"/>
                <a:gd name="T49" fmla="*/ 366 h 483"/>
                <a:gd name="T50" fmla="*/ 427 w 750"/>
                <a:gd name="T51" fmla="*/ 408 h 483"/>
                <a:gd name="T52" fmla="*/ 448 w 750"/>
                <a:gd name="T53" fmla="*/ 334 h 483"/>
                <a:gd name="T54" fmla="*/ 498 w 750"/>
                <a:gd name="T55" fmla="*/ 301 h 483"/>
                <a:gd name="T56" fmla="*/ 551 w 750"/>
                <a:gd name="T57" fmla="*/ 375 h 483"/>
                <a:gd name="T58" fmla="*/ 583 w 750"/>
                <a:gd name="T59" fmla="*/ 330 h 483"/>
                <a:gd name="T60" fmla="*/ 544 w 750"/>
                <a:gd name="T61" fmla="*/ 279 h 483"/>
                <a:gd name="T62" fmla="*/ 565 w 750"/>
                <a:gd name="T63" fmla="*/ 265 h 483"/>
                <a:gd name="T64" fmla="*/ 537 w 750"/>
                <a:gd name="T65" fmla="*/ 269 h 483"/>
                <a:gd name="T66" fmla="*/ 572 w 750"/>
                <a:gd name="T67" fmla="*/ 333 h 483"/>
                <a:gd name="T68" fmla="*/ 602 w 750"/>
                <a:gd name="T69" fmla="*/ 327 h 483"/>
                <a:gd name="T70" fmla="*/ 589 w 750"/>
                <a:gd name="T71" fmla="*/ 271 h 483"/>
                <a:gd name="T72" fmla="*/ 650 w 750"/>
                <a:gd name="T73" fmla="*/ 233 h 483"/>
                <a:gd name="T74" fmla="*/ 668 w 750"/>
                <a:gd name="T75" fmla="*/ 220 h 483"/>
                <a:gd name="T76" fmla="*/ 613 w 750"/>
                <a:gd name="T77" fmla="*/ 169 h 483"/>
                <a:gd name="T78" fmla="*/ 644 w 750"/>
                <a:gd name="T79" fmla="*/ 157 h 483"/>
                <a:gd name="T80" fmla="*/ 690 w 750"/>
                <a:gd name="T81" fmla="*/ 213 h 483"/>
                <a:gd name="T82" fmla="*/ 658 w 750"/>
                <a:gd name="T83" fmla="*/ 175 h 483"/>
                <a:gd name="T84" fmla="*/ 620 w 750"/>
                <a:gd name="T85" fmla="*/ 169 h 483"/>
                <a:gd name="T86" fmla="*/ 664 w 750"/>
                <a:gd name="T87" fmla="*/ 208 h 483"/>
                <a:gd name="T88" fmla="*/ 710 w 750"/>
                <a:gd name="T89" fmla="*/ 149 h 483"/>
                <a:gd name="T90" fmla="*/ 697 w 750"/>
                <a:gd name="T91" fmla="*/ 143 h 483"/>
                <a:gd name="T92" fmla="*/ 641 w 750"/>
                <a:gd name="T93" fmla="*/ 104 h 483"/>
                <a:gd name="T94" fmla="*/ 692 w 750"/>
                <a:gd name="T95" fmla="*/ 96 h 483"/>
                <a:gd name="T96" fmla="*/ 709 w 750"/>
                <a:gd name="T97" fmla="*/ 135 h 483"/>
                <a:gd name="T98" fmla="*/ 650 w 750"/>
                <a:gd name="T99" fmla="*/ 108 h 483"/>
                <a:gd name="T100" fmla="*/ 667 w 750"/>
                <a:gd name="T101" fmla="*/ 97 h 483"/>
                <a:gd name="T102" fmla="*/ 718 w 750"/>
                <a:gd name="T103" fmla="*/ 126 h 483"/>
                <a:gd name="T104" fmla="*/ 706 w 750"/>
                <a:gd name="T105" fmla="*/ 61 h 483"/>
                <a:gd name="T106" fmla="*/ 732 w 750"/>
                <a:gd name="T107" fmla="*/ 81 h 483"/>
                <a:gd name="T108" fmla="*/ 669 w 750"/>
                <a:gd name="T109" fmla="*/ 73 h 483"/>
                <a:gd name="T110" fmla="*/ 673 w 750"/>
                <a:gd name="T111" fmla="*/ 53 h 483"/>
                <a:gd name="T112" fmla="*/ 654 w 750"/>
                <a:gd name="T113" fmla="*/ 62 h 483"/>
                <a:gd name="T114" fmla="*/ 698 w 750"/>
                <a:gd name="T115" fmla="*/ 91 h 483"/>
                <a:gd name="T116" fmla="*/ 741 w 750"/>
                <a:gd name="T117" fmla="*/ 77 h 483"/>
                <a:gd name="T118" fmla="*/ 662 w 750"/>
                <a:gd name="T119" fmla="*/ 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483">
                  <a:moveTo>
                    <a:pt x="265" y="417"/>
                  </a:moveTo>
                  <a:lnTo>
                    <a:pt x="258" y="417"/>
                  </a:lnTo>
                  <a:lnTo>
                    <a:pt x="258" y="414"/>
                  </a:lnTo>
                  <a:lnTo>
                    <a:pt x="257" y="411"/>
                  </a:lnTo>
                  <a:lnTo>
                    <a:pt x="257" y="408"/>
                  </a:lnTo>
                  <a:lnTo>
                    <a:pt x="256" y="405"/>
                  </a:lnTo>
                  <a:lnTo>
                    <a:pt x="255" y="404"/>
                  </a:lnTo>
                  <a:lnTo>
                    <a:pt x="253" y="403"/>
                  </a:lnTo>
                  <a:lnTo>
                    <a:pt x="251" y="401"/>
                  </a:lnTo>
                  <a:lnTo>
                    <a:pt x="249" y="401"/>
                  </a:lnTo>
                  <a:lnTo>
                    <a:pt x="246" y="401"/>
                  </a:lnTo>
                  <a:lnTo>
                    <a:pt x="244" y="402"/>
                  </a:lnTo>
                  <a:lnTo>
                    <a:pt x="241" y="404"/>
                  </a:lnTo>
                  <a:lnTo>
                    <a:pt x="241" y="405"/>
                  </a:lnTo>
                  <a:lnTo>
                    <a:pt x="239" y="408"/>
                  </a:lnTo>
                  <a:lnTo>
                    <a:pt x="238" y="410"/>
                  </a:lnTo>
                  <a:lnTo>
                    <a:pt x="238" y="414"/>
                  </a:lnTo>
                  <a:lnTo>
                    <a:pt x="238" y="417"/>
                  </a:lnTo>
                  <a:lnTo>
                    <a:pt x="238" y="420"/>
                  </a:lnTo>
                  <a:lnTo>
                    <a:pt x="238" y="421"/>
                  </a:lnTo>
                  <a:lnTo>
                    <a:pt x="238" y="423"/>
                  </a:lnTo>
                  <a:lnTo>
                    <a:pt x="239" y="425"/>
                  </a:lnTo>
                  <a:lnTo>
                    <a:pt x="240" y="426"/>
                  </a:lnTo>
                  <a:lnTo>
                    <a:pt x="241" y="428"/>
                  </a:lnTo>
                  <a:lnTo>
                    <a:pt x="242" y="429"/>
                  </a:lnTo>
                  <a:lnTo>
                    <a:pt x="244" y="430"/>
                  </a:lnTo>
                  <a:lnTo>
                    <a:pt x="245" y="431"/>
                  </a:lnTo>
                  <a:lnTo>
                    <a:pt x="249" y="433"/>
                  </a:lnTo>
                  <a:lnTo>
                    <a:pt x="251" y="434"/>
                  </a:lnTo>
                  <a:lnTo>
                    <a:pt x="253" y="434"/>
                  </a:lnTo>
                  <a:lnTo>
                    <a:pt x="257" y="437"/>
                  </a:lnTo>
                  <a:lnTo>
                    <a:pt x="260" y="439"/>
                  </a:lnTo>
                  <a:lnTo>
                    <a:pt x="262" y="442"/>
                  </a:lnTo>
                  <a:lnTo>
                    <a:pt x="264" y="444"/>
                  </a:lnTo>
                  <a:lnTo>
                    <a:pt x="265" y="447"/>
                  </a:lnTo>
                  <a:lnTo>
                    <a:pt x="266" y="450"/>
                  </a:lnTo>
                  <a:lnTo>
                    <a:pt x="267" y="454"/>
                  </a:lnTo>
                  <a:lnTo>
                    <a:pt x="267" y="458"/>
                  </a:lnTo>
                  <a:lnTo>
                    <a:pt x="266" y="463"/>
                  </a:lnTo>
                  <a:lnTo>
                    <a:pt x="265" y="469"/>
                  </a:lnTo>
                  <a:lnTo>
                    <a:pt x="265" y="471"/>
                  </a:lnTo>
                  <a:lnTo>
                    <a:pt x="264" y="473"/>
                  </a:lnTo>
                  <a:lnTo>
                    <a:pt x="263" y="475"/>
                  </a:lnTo>
                  <a:lnTo>
                    <a:pt x="261" y="477"/>
                  </a:lnTo>
                  <a:lnTo>
                    <a:pt x="261" y="478"/>
                  </a:lnTo>
                  <a:lnTo>
                    <a:pt x="259" y="479"/>
                  </a:lnTo>
                  <a:lnTo>
                    <a:pt x="257" y="481"/>
                  </a:lnTo>
                  <a:lnTo>
                    <a:pt x="256" y="482"/>
                  </a:lnTo>
                  <a:lnTo>
                    <a:pt x="254" y="482"/>
                  </a:lnTo>
                  <a:lnTo>
                    <a:pt x="253" y="483"/>
                  </a:lnTo>
                  <a:lnTo>
                    <a:pt x="250" y="483"/>
                  </a:lnTo>
                  <a:lnTo>
                    <a:pt x="248" y="483"/>
                  </a:lnTo>
                  <a:lnTo>
                    <a:pt x="245" y="483"/>
                  </a:lnTo>
                  <a:lnTo>
                    <a:pt x="242" y="482"/>
                  </a:lnTo>
                  <a:lnTo>
                    <a:pt x="240" y="482"/>
                  </a:lnTo>
                  <a:lnTo>
                    <a:pt x="237" y="481"/>
                  </a:lnTo>
                  <a:lnTo>
                    <a:pt x="236" y="478"/>
                  </a:lnTo>
                  <a:lnTo>
                    <a:pt x="234" y="476"/>
                  </a:lnTo>
                  <a:lnTo>
                    <a:pt x="232" y="474"/>
                  </a:lnTo>
                  <a:lnTo>
                    <a:pt x="231" y="470"/>
                  </a:lnTo>
                  <a:lnTo>
                    <a:pt x="231" y="468"/>
                  </a:lnTo>
                  <a:lnTo>
                    <a:pt x="230" y="464"/>
                  </a:lnTo>
                  <a:lnTo>
                    <a:pt x="230" y="459"/>
                  </a:lnTo>
                  <a:lnTo>
                    <a:pt x="230" y="454"/>
                  </a:lnTo>
                  <a:lnTo>
                    <a:pt x="236" y="454"/>
                  </a:lnTo>
                  <a:lnTo>
                    <a:pt x="236" y="459"/>
                  </a:lnTo>
                  <a:lnTo>
                    <a:pt x="236" y="464"/>
                  </a:lnTo>
                  <a:lnTo>
                    <a:pt x="237" y="467"/>
                  </a:lnTo>
                  <a:lnTo>
                    <a:pt x="239" y="470"/>
                  </a:lnTo>
                  <a:lnTo>
                    <a:pt x="240" y="471"/>
                  </a:lnTo>
                  <a:lnTo>
                    <a:pt x="241" y="473"/>
                  </a:lnTo>
                  <a:lnTo>
                    <a:pt x="241" y="474"/>
                  </a:lnTo>
                  <a:lnTo>
                    <a:pt x="243" y="474"/>
                  </a:lnTo>
                  <a:lnTo>
                    <a:pt x="244" y="474"/>
                  </a:lnTo>
                  <a:lnTo>
                    <a:pt x="245" y="475"/>
                  </a:lnTo>
                  <a:lnTo>
                    <a:pt x="247" y="475"/>
                  </a:lnTo>
                  <a:lnTo>
                    <a:pt x="249" y="475"/>
                  </a:lnTo>
                  <a:lnTo>
                    <a:pt x="251" y="475"/>
                  </a:lnTo>
                  <a:lnTo>
                    <a:pt x="253" y="474"/>
                  </a:lnTo>
                  <a:lnTo>
                    <a:pt x="255" y="473"/>
                  </a:lnTo>
                  <a:lnTo>
                    <a:pt x="257" y="471"/>
                  </a:lnTo>
                  <a:lnTo>
                    <a:pt x="258" y="469"/>
                  </a:lnTo>
                  <a:lnTo>
                    <a:pt x="259" y="466"/>
                  </a:lnTo>
                  <a:lnTo>
                    <a:pt x="260" y="463"/>
                  </a:lnTo>
                  <a:lnTo>
                    <a:pt x="260" y="460"/>
                  </a:lnTo>
                  <a:lnTo>
                    <a:pt x="260" y="457"/>
                  </a:lnTo>
                  <a:lnTo>
                    <a:pt x="259" y="454"/>
                  </a:lnTo>
                  <a:lnTo>
                    <a:pt x="258" y="453"/>
                  </a:lnTo>
                  <a:lnTo>
                    <a:pt x="257" y="450"/>
                  </a:lnTo>
                  <a:lnTo>
                    <a:pt x="257" y="449"/>
                  </a:lnTo>
                  <a:lnTo>
                    <a:pt x="255" y="447"/>
                  </a:lnTo>
                  <a:lnTo>
                    <a:pt x="253" y="446"/>
                  </a:lnTo>
                  <a:lnTo>
                    <a:pt x="251" y="445"/>
                  </a:lnTo>
                  <a:lnTo>
                    <a:pt x="251" y="445"/>
                  </a:lnTo>
                  <a:lnTo>
                    <a:pt x="250" y="444"/>
                  </a:lnTo>
                  <a:lnTo>
                    <a:pt x="249" y="443"/>
                  </a:lnTo>
                  <a:lnTo>
                    <a:pt x="246" y="442"/>
                  </a:lnTo>
                  <a:lnTo>
                    <a:pt x="241" y="439"/>
                  </a:lnTo>
                  <a:lnTo>
                    <a:pt x="238" y="437"/>
                  </a:lnTo>
                  <a:lnTo>
                    <a:pt x="236" y="436"/>
                  </a:lnTo>
                  <a:lnTo>
                    <a:pt x="234" y="434"/>
                  </a:lnTo>
                  <a:lnTo>
                    <a:pt x="233" y="432"/>
                  </a:lnTo>
                  <a:lnTo>
                    <a:pt x="232" y="430"/>
                  </a:lnTo>
                  <a:lnTo>
                    <a:pt x="232" y="427"/>
                  </a:lnTo>
                  <a:lnTo>
                    <a:pt x="231" y="424"/>
                  </a:lnTo>
                  <a:lnTo>
                    <a:pt x="231" y="421"/>
                  </a:lnTo>
                  <a:lnTo>
                    <a:pt x="231" y="417"/>
                  </a:lnTo>
                  <a:lnTo>
                    <a:pt x="231" y="412"/>
                  </a:lnTo>
                  <a:lnTo>
                    <a:pt x="232" y="407"/>
                  </a:lnTo>
                  <a:lnTo>
                    <a:pt x="232" y="405"/>
                  </a:lnTo>
                  <a:lnTo>
                    <a:pt x="233" y="403"/>
                  </a:lnTo>
                  <a:lnTo>
                    <a:pt x="234" y="401"/>
                  </a:lnTo>
                  <a:lnTo>
                    <a:pt x="235" y="399"/>
                  </a:lnTo>
                  <a:lnTo>
                    <a:pt x="236" y="397"/>
                  </a:lnTo>
                  <a:lnTo>
                    <a:pt x="237" y="397"/>
                  </a:lnTo>
                  <a:lnTo>
                    <a:pt x="239" y="395"/>
                  </a:lnTo>
                  <a:lnTo>
                    <a:pt x="241" y="394"/>
                  </a:lnTo>
                  <a:lnTo>
                    <a:pt x="242" y="393"/>
                  </a:lnTo>
                  <a:lnTo>
                    <a:pt x="244" y="393"/>
                  </a:lnTo>
                  <a:lnTo>
                    <a:pt x="245" y="393"/>
                  </a:lnTo>
                  <a:lnTo>
                    <a:pt x="248" y="393"/>
                  </a:lnTo>
                  <a:lnTo>
                    <a:pt x="249" y="393"/>
                  </a:lnTo>
                  <a:lnTo>
                    <a:pt x="252" y="393"/>
                  </a:lnTo>
                  <a:lnTo>
                    <a:pt x="253" y="393"/>
                  </a:lnTo>
                  <a:lnTo>
                    <a:pt x="256" y="394"/>
                  </a:lnTo>
                  <a:lnTo>
                    <a:pt x="257" y="395"/>
                  </a:lnTo>
                  <a:lnTo>
                    <a:pt x="258" y="396"/>
                  </a:lnTo>
                  <a:lnTo>
                    <a:pt x="260" y="397"/>
                  </a:lnTo>
                  <a:lnTo>
                    <a:pt x="261" y="399"/>
                  </a:lnTo>
                  <a:lnTo>
                    <a:pt x="262" y="401"/>
                  </a:lnTo>
                  <a:lnTo>
                    <a:pt x="263" y="403"/>
                  </a:lnTo>
                  <a:lnTo>
                    <a:pt x="264" y="405"/>
                  </a:lnTo>
                  <a:lnTo>
                    <a:pt x="264" y="407"/>
                  </a:lnTo>
                  <a:lnTo>
                    <a:pt x="265" y="412"/>
                  </a:lnTo>
                  <a:lnTo>
                    <a:pt x="265" y="417"/>
                  </a:lnTo>
                  <a:lnTo>
                    <a:pt x="265" y="417"/>
                  </a:lnTo>
                  <a:close/>
                  <a:moveTo>
                    <a:pt x="16" y="438"/>
                  </a:moveTo>
                  <a:lnTo>
                    <a:pt x="18" y="438"/>
                  </a:lnTo>
                  <a:lnTo>
                    <a:pt x="20" y="438"/>
                  </a:lnTo>
                  <a:lnTo>
                    <a:pt x="21" y="437"/>
                  </a:lnTo>
                  <a:lnTo>
                    <a:pt x="23" y="436"/>
                  </a:lnTo>
                  <a:lnTo>
                    <a:pt x="24" y="435"/>
                  </a:lnTo>
                  <a:lnTo>
                    <a:pt x="27" y="434"/>
                  </a:lnTo>
                  <a:lnTo>
                    <a:pt x="28" y="433"/>
                  </a:lnTo>
                  <a:lnTo>
                    <a:pt x="29" y="431"/>
                  </a:lnTo>
                  <a:lnTo>
                    <a:pt x="30" y="430"/>
                  </a:lnTo>
                  <a:lnTo>
                    <a:pt x="32" y="428"/>
                  </a:lnTo>
                  <a:lnTo>
                    <a:pt x="32" y="425"/>
                  </a:lnTo>
                  <a:lnTo>
                    <a:pt x="34" y="423"/>
                  </a:lnTo>
                  <a:lnTo>
                    <a:pt x="58" y="358"/>
                  </a:lnTo>
                  <a:lnTo>
                    <a:pt x="51" y="355"/>
                  </a:lnTo>
                  <a:lnTo>
                    <a:pt x="27" y="420"/>
                  </a:lnTo>
                  <a:lnTo>
                    <a:pt x="25" y="423"/>
                  </a:lnTo>
                  <a:lnTo>
                    <a:pt x="24" y="425"/>
                  </a:lnTo>
                  <a:lnTo>
                    <a:pt x="23" y="426"/>
                  </a:lnTo>
                  <a:lnTo>
                    <a:pt x="20" y="428"/>
                  </a:lnTo>
                  <a:lnTo>
                    <a:pt x="19" y="429"/>
                  </a:lnTo>
                  <a:lnTo>
                    <a:pt x="17" y="429"/>
                  </a:lnTo>
                  <a:lnTo>
                    <a:pt x="15" y="429"/>
                  </a:lnTo>
                  <a:lnTo>
                    <a:pt x="13" y="428"/>
                  </a:lnTo>
                  <a:lnTo>
                    <a:pt x="12" y="427"/>
                  </a:lnTo>
                  <a:lnTo>
                    <a:pt x="10" y="425"/>
                  </a:lnTo>
                  <a:lnTo>
                    <a:pt x="9" y="424"/>
                  </a:lnTo>
                  <a:lnTo>
                    <a:pt x="8" y="421"/>
                  </a:lnTo>
                  <a:lnTo>
                    <a:pt x="8" y="419"/>
                  </a:lnTo>
                  <a:lnTo>
                    <a:pt x="8" y="417"/>
                  </a:lnTo>
                  <a:lnTo>
                    <a:pt x="8" y="414"/>
                  </a:lnTo>
                  <a:lnTo>
                    <a:pt x="8" y="411"/>
                  </a:lnTo>
                  <a:lnTo>
                    <a:pt x="33" y="346"/>
                  </a:lnTo>
                  <a:lnTo>
                    <a:pt x="26" y="342"/>
                  </a:lnTo>
                  <a:lnTo>
                    <a:pt x="2" y="407"/>
                  </a:lnTo>
                  <a:lnTo>
                    <a:pt x="1" y="410"/>
                  </a:lnTo>
                  <a:lnTo>
                    <a:pt x="0" y="412"/>
                  </a:lnTo>
                  <a:lnTo>
                    <a:pt x="0" y="414"/>
                  </a:lnTo>
                  <a:lnTo>
                    <a:pt x="0" y="417"/>
                  </a:lnTo>
                  <a:lnTo>
                    <a:pt x="0" y="419"/>
                  </a:lnTo>
                  <a:lnTo>
                    <a:pt x="0" y="421"/>
                  </a:lnTo>
                  <a:lnTo>
                    <a:pt x="0" y="423"/>
                  </a:lnTo>
                  <a:lnTo>
                    <a:pt x="1" y="425"/>
                  </a:lnTo>
                  <a:lnTo>
                    <a:pt x="3" y="428"/>
                  </a:lnTo>
                  <a:lnTo>
                    <a:pt x="4" y="430"/>
                  </a:lnTo>
                  <a:lnTo>
                    <a:pt x="5" y="432"/>
                  </a:lnTo>
                  <a:lnTo>
                    <a:pt x="7" y="434"/>
                  </a:lnTo>
                  <a:lnTo>
                    <a:pt x="8" y="435"/>
                  </a:lnTo>
                  <a:lnTo>
                    <a:pt x="11" y="436"/>
                  </a:lnTo>
                  <a:lnTo>
                    <a:pt x="14" y="438"/>
                  </a:lnTo>
                  <a:lnTo>
                    <a:pt x="16" y="438"/>
                  </a:lnTo>
                  <a:lnTo>
                    <a:pt x="16" y="438"/>
                  </a:lnTo>
                  <a:close/>
                  <a:moveTo>
                    <a:pt x="68" y="458"/>
                  </a:moveTo>
                  <a:lnTo>
                    <a:pt x="68" y="373"/>
                  </a:lnTo>
                  <a:lnTo>
                    <a:pt x="44" y="450"/>
                  </a:lnTo>
                  <a:lnTo>
                    <a:pt x="37" y="447"/>
                  </a:lnTo>
                  <a:lnTo>
                    <a:pt x="64" y="361"/>
                  </a:lnTo>
                  <a:lnTo>
                    <a:pt x="75" y="365"/>
                  </a:lnTo>
                  <a:lnTo>
                    <a:pt x="74" y="435"/>
                  </a:lnTo>
                  <a:lnTo>
                    <a:pt x="91" y="370"/>
                  </a:lnTo>
                  <a:lnTo>
                    <a:pt x="98" y="373"/>
                  </a:lnTo>
                  <a:lnTo>
                    <a:pt x="75" y="460"/>
                  </a:lnTo>
                  <a:lnTo>
                    <a:pt x="68" y="458"/>
                  </a:lnTo>
                  <a:lnTo>
                    <a:pt x="68" y="458"/>
                  </a:lnTo>
                  <a:close/>
                  <a:moveTo>
                    <a:pt x="92" y="466"/>
                  </a:moveTo>
                  <a:lnTo>
                    <a:pt x="111" y="377"/>
                  </a:lnTo>
                  <a:lnTo>
                    <a:pt x="104" y="375"/>
                  </a:lnTo>
                  <a:lnTo>
                    <a:pt x="84" y="463"/>
                  </a:lnTo>
                  <a:lnTo>
                    <a:pt x="92" y="466"/>
                  </a:lnTo>
                  <a:lnTo>
                    <a:pt x="92" y="466"/>
                  </a:lnTo>
                  <a:close/>
                  <a:moveTo>
                    <a:pt x="124" y="454"/>
                  </a:moveTo>
                  <a:lnTo>
                    <a:pt x="123" y="381"/>
                  </a:lnTo>
                  <a:lnTo>
                    <a:pt x="116" y="378"/>
                  </a:lnTo>
                  <a:lnTo>
                    <a:pt x="117" y="471"/>
                  </a:lnTo>
                  <a:lnTo>
                    <a:pt x="124" y="474"/>
                  </a:lnTo>
                  <a:lnTo>
                    <a:pt x="152" y="386"/>
                  </a:lnTo>
                  <a:lnTo>
                    <a:pt x="144" y="385"/>
                  </a:lnTo>
                  <a:lnTo>
                    <a:pt x="124" y="454"/>
                  </a:lnTo>
                  <a:lnTo>
                    <a:pt x="124" y="454"/>
                  </a:lnTo>
                  <a:close/>
                  <a:moveTo>
                    <a:pt x="146" y="477"/>
                  </a:moveTo>
                  <a:lnTo>
                    <a:pt x="157" y="387"/>
                  </a:lnTo>
                  <a:lnTo>
                    <a:pt x="187" y="392"/>
                  </a:lnTo>
                  <a:lnTo>
                    <a:pt x="186" y="401"/>
                  </a:lnTo>
                  <a:lnTo>
                    <a:pt x="164" y="397"/>
                  </a:lnTo>
                  <a:lnTo>
                    <a:pt x="160" y="426"/>
                  </a:lnTo>
                  <a:lnTo>
                    <a:pt x="177" y="429"/>
                  </a:lnTo>
                  <a:lnTo>
                    <a:pt x="176" y="438"/>
                  </a:lnTo>
                  <a:lnTo>
                    <a:pt x="160" y="436"/>
                  </a:lnTo>
                  <a:lnTo>
                    <a:pt x="155" y="469"/>
                  </a:lnTo>
                  <a:lnTo>
                    <a:pt x="179" y="472"/>
                  </a:lnTo>
                  <a:lnTo>
                    <a:pt x="177" y="481"/>
                  </a:lnTo>
                  <a:lnTo>
                    <a:pt x="146" y="477"/>
                  </a:lnTo>
                  <a:lnTo>
                    <a:pt x="146" y="477"/>
                  </a:lnTo>
                  <a:close/>
                  <a:moveTo>
                    <a:pt x="224" y="483"/>
                  </a:moveTo>
                  <a:lnTo>
                    <a:pt x="214" y="438"/>
                  </a:lnTo>
                  <a:lnTo>
                    <a:pt x="216" y="438"/>
                  </a:lnTo>
                  <a:lnTo>
                    <a:pt x="216" y="437"/>
                  </a:lnTo>
                  <a:lnTo>
                    <a:pt x="217" y="436"/>
                  </a:lnTo>
                  <a:lnTo>
                    <a:pt x="219" y="434"/>
                  </a:lnTo>
                  <a:lnTo>
                    <a:pt x="220" y="432"/>
                  </a:lnTo>
                  <a:lnTo>
                    <a:pt x="222" y="430"/>
                  </a:lnTo>
                  <a:lnTo>
                    <a:pt x="223" y="426"/>
                  </a:lnTo>
                  <a:lnTo>
                    <a:pt x="224" y="423"/>
                  </a:lnTo>
                  <a:lnTo>
                    <a:pt x="224" y="423"/>
                  </a:lnTo>
                  <a:lnTo>
                    <a:pt x="224" y="422"/>
                  </a:lnTo>
                  <a:lnTo>
                    <a:pt x="225" y="420"/>
                  </a:lnTo>
                  <a:lnTo>
                    <a:pt x="225" y="414"/>
                  </a:lnTo>
                  <a:lnTo>
                    <a:pt x="225" y="410"/>
                  </a:lnTo>
                  <a:lnTo>
                    <a:pt x="224" y="407"/>
                  </a:lnTo>
                  <a:lnTo>
                    <a:pt x="223" y="403"/>
                  </a:lnTo>
                  <a:lnTo>
                    <a:pt x="221" y="400"/>
                  </a:lnTo>
                  <a:lnTo>
                    <a:pt x="220" y="398"/>
                  </a:lnTo>
                  <a:lnTo>
                    <a:pt x="220" y="397"/>
                  </a:lnTo>
                  <a:lnTo>
                    <a:pt x="218" y="395"/>
                  </a:lnTo>
                  <a:lnTo>
                    <a:pt x="216" y="394"/>
                  </a:lnTo>
                  <a:lnTo>
                    <a:pt x="215" y="393"/>
                  </a:lnTo>
                  <a:lnTo>
                    <a:pt x="213" y="393"/>
                  </a:lnTo>
                  <a:lnTo>
                    <a:pt x="211" y="392"/>
                  </a:lnTo>
                  <a:lnTo>
                    <a:pt x="209" y="392"/>
                  </a:lnTo>
                  <a:lnTo>
                    <a:pt x="193" y="391"/>
                  </a:lnTo>
                  <a:lnTo>
                    <a:pt x="189" y="482"/>
                  </a:lnTo>
                  <a:lnTo>
                    <a:pt x="197" y="482"/>
                  </a:lnTo>
                  <a:lnTo>
                    <a:pt x="199" y="439"/>
                  </a:lnTo>
                  <a:lnTo>
                    <a:pt x="206" y="440"/>
                  </a:lnTo>
                  <a:lnTo>
                    <a:pt x="216" y="483"/>
                  </a:lnTo>
                  <a:lnTo>
                    <a:pt x="224" y="483"/>
                  </a:lnTo>
                  <a:lnTo>
                    <a:pt x="224" y="483"/>
                  </a:lnTo>
                  <a:close/>
                  <a:moveTo>
                    <a:pt x="199" y="430"/>
                  </a:moveTo>
                  <a:lnTo>
                    <a:pt x="200" y="401"/>
                  </a:lnTo>
                  <a:lnTo>
                    <a:pt x="208" y="401"/>
                  </a:lnTo>
                  <a:lnTo>
                    <a:pt x="209" y="401"/>
                  </a:lnTo>
                  <a:lnTo>
                    <a:pt x="212" y="402"/>
                  </a:lnTo>
                  <a:lnTo>
                    <a:pt x="213" y="403"/>
                  </a:lnTo>
                  <a:lnTo>
                    <a:pt x="214" y="405"/>
                  </a:lnTo>
                  <a:lnTo>
                    <a:pt x="216" y="407"/>
                  </a:lnTo>
                  <a:lnTo>
                    <a:pt x="216" y="409"/>
                  </a:lnTo>
                  <a:lnTo>
                    <a:pt x="216" y="412"/>
                  </a:lnTo>
                  <a:lnTo>
                    <a:pt x="216" y="415"/>
                  </a:lnTo>
                  <a:lnTo>
                    <a:pt x="216" y="418"/>
                  </a:lnTo>
                  <a:lnTo>
                    <a:pt x="216" y="421"/>
                  </a:lnTo>
                  <a:lnTo>
                    <a:pt x="214" y="425"/>
                  </a:lnTo>
                  <a:lnTo>
                    <a:pt x="213" y="427"/>
                  </a:lnTo>
                  <a:lnTo>
                    <a:pt x="212" y="429"/>
                  </a:lnTo>
                  <a:lnTo>
                    <a:pt x="210" y="430"/>
                  </a:lnTo>
                  <a:lnTo>
                    <a:pt x="208" y="430"/>
                  </a:lnTo>
                  <a:lnTo>
                    <a:pt x="206" y="430"/>
                  </a:lnTo>
                  <a:lnTo>
                    <a:pt x="199" y="430"/>
                  </a:lnTo>
                  <a:lnTo>
                    <a:pt x="199" y="430"/>
                  </a:lnTo>
                  <a:close/>
                  <a:moveTo>
                    <a:pt x="285" y="481"/>
                  </a:moveTo>
                  <a:lnTo>
                    <a:pt x="278" y="390"/>
                  </a:lnTo>
                  <a:lnTo>
                    <a:pt x="270" y="391"/>
                  </a:lnTo>
                  <a:lnTo>
                    <a:pt x="278" y="482"/>
                  </a:lnTo>
                  <a:lnTo>
                    <a:pt x="285" y="481"/>
                  </a:lnTo>
                  <a:lnTo>
                    <a:pt x="285" y="481"/>
                  </a:lnTo>
                  <a:close/>
                  <a:moveTo>
                    <a:pt x="282" y="398"/>
                  </a:moveTo>
                  <a:lnTo>
                    <a:pt x="282" y="389"/>
                  </a:lnTo>
                  <a:lnTo>
                    <a:pt x="318" y="385"/>
                  </a:lnTo>
                  <a:lnTo>
                    <a:pt x="319" y="393"/>
                  </a:lnTo>
                  <a:lnTo>
                    <a:pt x="305" y="395"/>
                  </a:lnTo>
                  <a:lnTo>
                    <a:pt x="314" y="477"/>
                  </a:lnTo>
                  <a:lnTo>
                    <a:pt x="307" y="478"/>
                  </a:lnTo>
                  <a:lnTo>
                    <a:pt x="297" y="397"/>
                  </a:lnTo>
                  <a:lnTo>
                    <a:pt x="282" y="398"/>
                  </a:lnTo>
                  <a:lnTo>
                    <a:pt x="282" y="398"/>
                  </a:lnTo>
                  <a:close/>
                  <a:moveTo>
                    <a:pt x="344" y="428"/>
                  </a:moveTo>
                  <a:lnTo>
                    <a:pt x="353" y="470"/>
                  </a:lnTo>
                  <a:lnTo>
                    <a:pt x="361" y="468"/>
                  </a:lnTo>
                  <a:lnTo>
                    <a:pt x="351" y="426"/>
                  </a:lnTo>
                  <a:lnTo>
                    <a:pt x="357" y="374"/>
                  </a:lnTo>
                  <a:lnTo>
                    <a:pt x="350" y="377"/>
                  </a:lnTo>
                  <a:lnTo>
                    <a:pt x="345" y="416"/>
                  </a:lnTo>
                  <a:lnTo>
                    <a:pt x="329" y="381"/>
                  </a:lnTo>
                  <a:lnTo>
                    <a:pt x="322" y="384"/>
                  </a:lnTo>
                  <a:lnTo>
                    <a:pt x="344" y="428"/>
                  </a:lnTo>
                  <a:lnTo>
                    <a:pt x="344" y="428"/>
                  </a:lnTo>
                  <a:close/>
                  <a:moveTo>
                    <a:pt x="427" y="446"/>
                  </a:moveTo>
                  <a:lnTo>
                    <a:pt x="429" y="445"/>
                  </a:lnTo>
                  <a:lnTo>
                    <a:pt x="431" y="443"/>
                  </a:lnTo>
                  <a:lnTo>
                    <a:pt x="433" y="442"/>
                  </a:lnTo>
                  <a:lnTo>
                    <a:pt x="434" y="440"/>
                  </a:lnTo>
                  <a:lnTo>
                    <a:pt x="436" y="438"/>
                  </a:lnTo>
                  <a:lnTo>
                    <a:pt x="437" y="436"/>
                  </a:lnTo>
                  <a:lnTo>
                    <a:pt x="437" y="433"/>
                  </a:lnTo>
                  <a:lnTo>
                    <a:pt x="437" y="430"/>
                  </a:lnTo>
                  <a:lnTo>
                    <a:pt x="438" y="427"/>
                  </a:lnTo>
                  <a:lnTo>
                    <a:pt x="437" y="423"/>
                  </a:lnTo>
                  <a:lnTo>
                    <a:pt x="437" y="419"/>
                  </a:lnTo>
                  <a:lnTo>
                    <a:pt x="436" y="414"/>
                  </a:lnTo>
                  <a:lnTo>
                    <a:pt x="433" y="403"/>
                  </a:lnTo>
                  <a:lnTo>
                    <a:pt x="431" y="393"/>
                  </a:lnTo>
                  <a:lnTo>
                    <a:pt x="429" y="388"/>
                  </a:lnTo>
                  <a:lnTo>
                    <a:pt x="427" y="383"/>
                  </a:lnTo>
                  <a:lnTo>
                    <a:pt x="425" y="379"/>
                  </a:lnTo>
                  <a:lnTo>
                    <a:pt x="423" y="374"/>
                  </a:lnTo>
                  <a:lnTo>
                    <a:pt x="421" y="370"/>
                  </a:lnTo>
                  <a:lnTo>
                    <a:pt x="419" y="367"/>
                  </a:lnTo>
                  <a:lnTo>
                    <a:pt x="417" y="364"/>
                  </a:lnTo>
                  <a:lnTo>
                    <a:pt x="415" y="362"/>
                  </a:lnTo>
                  <a:lnTo>
                    <a:pt x="413" y="360"/>
                  </a:lnTo>
                  <a:lnTo>
                    <a:pt x="411" y="359"/>
                  </a:lnTo>
                  <a:lnTo>
                    <a:pt x="409" y="358"/>
                  </a:lnTo>
                  <a:lnTo>
                    <a:pt x="407" y="357"/>
                  </a:lnTo>
                  <a:lnTo>
                    <a:pt x="405" y="357"/>
                  </a:lnTo>
                  <a:lnTo>
                    <a:pt x="403" y="357"/>
                  </a:lnTo>
                  <a:lnTo>
                    <a:pt x="401" y="357"/>
                  </a:lnTo>
                  <a:lnTo>
                    <a:pt x="398" y="358"/>
                  </a:lnTo>
                  <a:lnTo>
                    <a:pt x="396" y="360"/>
                  </a:lnTo>
                  <a:lnTo>
                    <a:pt x="394" y="361"/>
                  </a:lnTo>
                  <a:lnTo>
                    <a:pt x="393" y="362"/>
                  </a:lnTo>
                  <a:lnTo>
                    <a:pt x="391" y="364"/>
                  </a:lnTo>
                  <a:lnTo>
                    <a:pt x="390" y="366"/>
                  </a:lnTo>
                  <a:lnTo>
                    <a:pt x="389" y="369"/>
                  </a:lnTo>
                  <a:lnTo>
                    <a:pt x="388" y="371"/>
                  </a:lnTo>
                  <a:lnTo>
                    <a:pt x="388" y="374"/>
                  </a:lnTo>
                  <a:lnTo>
                    <a:pt x="388" y="377"/>
                  </a:lnTo>
                  <a:lnTo>
                    <a:pt x="388" y="381"/>
                  </a:lnTo>
                  <a:lnTo>
                    <a:pt x="389" y="385"/>
                  </a:lnTo>
                  <a:lnTo>
                    <a:pt x="389" y="389"/>
                  </a:lnTo>
                  <a:lnTo>
                    <a:pt x="392" y="399"/>
                  </a:lnTo>
                  <a:lnTo>
                    <a:pt x="395" y="409"/>
                  </a:lnTo>
                  <a:lnTo>
                    <a:pt x="398" y="419"/>
                  </a:lnTo>
                  <a:lnTo>
                    <a:pt x="402" y="429"/>
                  </a:lnTo>
                  <a:lnTo>
                    <a:pt x="405" y="433"/>
                  </a:lnTo>
                  <a:lnTo>
                    <a:pt x="407" y="437"/>
                  </a:lnTo>
                  <a:lnTo>
                    <a:pt x="409" y="440"/>
                  </a:lnTo>
                  <a:lnTo>
                    <a:pt x="410" y="442"/>
                  </a:lnTo>
                  <a:lnTo>
                    <a:pt x="413" y="444"/>
                  </a:lnTo>
                  <a:lnTo>
                    <a:pt x="414" y="446"/>
                  </a:lnTo>
                  <a:lnTo>
                    <a:pt x="416" y="446"/>
                  </a:lnTo>
                  <a:lnTo>
                    <a:pt x="418" y="447"/>
                  </a:lnTo>
                  <a:lnTo>
                    <a:pt x="421" y="447"/>
                  </a:lnTo>
                  <a:lnTo>
                    <a:pt x="423" y="447"/>
                  </a:lnTo>
                  <a:lnTo>
                    <a:pt x="425" y="446"/>
                  </a:lnTo>
                  <a:lnTo>
                    <a:pt x="427" y="446"/>
                  </a:lnTo>
                  <a:lnTo>
                    <a:pt x="427" y="446"/>
                  </a:lnTo>
                  <a:close/>
                  <a:moveTo>
                    <a:pt x="425" y="438"/>
                  </a:moveTo>
                  <a:lnTo>
                    <a:pt x="422" y="438"/>
                  </a:lnTo>
                  <a:lnTo>
                    <a:pt x="421" y="438"/>
                  </a:lnTo>
                  <a:lnTo>
                    <a:pt x="419" y="438"/>
                  </a:lnTo>
                  <a:lnTo>
                    <a:pt x="417" y="438"/>
                  </a:lnTo>
                  <a:lnTo>
                    <a:pt x="417" y="437"/>
                  </a:lnTo>
                  <a:lnTo>
                    <a:pt x="416" y="436"/>
                  </a:lnTo>
                  <a:lnTo>
                    <a:pt x="414" y="434"/>
                  </a:lnTo>
                  <a:lnTo>
                    <a:pt x="413" y="432"/>
                  </a:lnTo>
                  <a:lnTo>
                    <a:pt x="411" y="430"/>
                  </a:lnTo>
                  <a:lnTo>
                    <a:pt x="410" y="427"/>
                  </a:lnTo>
                  <a:lnTo>
                    <a:pt x="408" y="423"/>
                  </a:lnTo>
                  <a:lnTo>
                    <a:pt x="405" y="417"/>
                  </a:lnTo>
                  <a:lnTo>
                    <a:pt x="404" y="411"/>
                  </a:lnTo>
                  <a:lnTo>
                    <a:pt x="401" y="405"/>
                  </a:lnTo>
                  <a:lnTo>
                    <a:pt x="400" y="401"/>
                  </a:lnTo>
                  <a:lnTo>
                    <a:pt x="398" y="395"/>
                  </a:lnTo>
                  <a:lnTo>
                    <a:pt x="397" y="389"/>
                  </a:lnTo>
                  <a:lnTo>
                    <a:pt x="396" y="386"/>
                  </a:lnTo>
                  <a:lnTo>
                    <a:pt x="396" y="382"/>
                  </a:lnTo>
                  <a:lnTo>
                    <a:pt x="395" y="380"/>
                  </a:lnTo>
                  <a:lnTo>
                    <a:pt x="395" y="377"/>
                  </a:lnTo>
                  <a:lnTo>
                    <a:pt x="396" y="375"/>
                  </a:lnTo>
                  <a:lnTo>
                    <a:pt x="396" y="373"/>
                  </a:lnTo>
                  <a:lnTo>
                    <a:pt x="396" y="372"/>
                  </a:lnTo>
                  <a:lnTo>
                    <a:pt x="397" y="370"/>
                  </a:lnTo>
                  <a:lnTo>
                    <a:pt x="397" y="369"/>
                  </a:lnTo>
                  <a:lnTo>
                    <a:pt x="399" y="368"/>
                  </a:lnTo>
                  <a:lnTo>
                    <a:pt x="401" y="366"/>
                  </a:lnTo>
                  <a:lnTo>
                    <a:pt x="403" y="365"/>
                  </a:lnTo>
                  <a:lnTo>
                    <a:pt x="405" y="365"/>
                  </a:lnTo>
                  <a:lnTo>
                    <a:pt x="407" y="366"/>
                  </a:lnTo>
                  <a:lnTo>
                    <a:pt x="408" y="367"/>
                  </a:lnTo>
                  <a:lnTo>
                    <a:pt x="409" y="368"/>
                  </a:lnTo>
                  <a:lnTo>
                    <a:pt x="410" y="369"/>
                  </a:lnTo>
                  <a:lnTo>
                    <a:pt x="412" y="370"/>
                  </a:lnTo>
                  <a:lnTo>
                    <a:pt x="413" y="372"/>
                  </a:lnTo>
                  <a:lnTo>
                    <a:pt x="414" y="374"/>
                  </a:lnTo>
                  <a:lnTo>
                    <a:pt x="416" y="377"/>
                  </a:lnTo>
                  <a:lnTo>
                    <a:pt x="417" y="381"/>
                  </a:lnTo>
                  <a:lnTo>
                    <a:pt x="420" y="385"/>
                  </a:lnTo>
                  <a:lnTo>
                    <a:pt x="421" y="391"/>
                  </a:lnTo>
                  <a:lnTo>
                    <a:pt x="423" y="396"/>
                  </a:lnTo>
                  <a:lnTo>
                    <a:pt x="425" y="401"/>
                  </a:lnTo>
                  <a:lnTo>
                    <a:pt x="427" y="408"/>
                  </a:lnTo>
                  <a:lnTo>
                    <a:pt x="429" y="414"/>
                  </a:lnTo>
                  <a:lnTo>
                    <a:pt x="429" y="418"/>
                  </a:lnTo>
                  <a:lnTo>
                    <a:pt x="430" y="421"/>
                  </a:lnTo>
                  <a:lnTo>
                    <a:pt x="430" y="425"/>
                  </a:lnTo>
                  <a:lnTo>
                    <a:pt x="430" y="427"/>
                  </a:lnTo>
                  <a:lnTo>
                    <a:pt x="430" y="429"/>
                  </a:lnTo>
                  <a:lnTo>
                    <a:pt x="430" y="431"/>
                  </a:lnTo>
                  <a:lnTo>
                    <a:pt x="429" y="433"/>
                  </a:lnTo>
                  <a:lnTo>
                    <a:pt x="429" y="434"/>
                  </a:lnTo>
                  <a:lnTo>
                    <a:pt x="429" y="435"/>
                  </a:lnTo>
                  <a:lnTo>
                    <a:pt x="427" y="437"/>
                  </a:lnTo>
                  <a:lnTo>
                    <a:pt x="425" y="438"/>
                  </a:lnTo>
                  <a:lnTo>
                    <a:pt x="425" y="438"/>
                  </a:lnTo>
                  <a:close/>
                  <a:moveTo>
                    <a:pt x="454" y="434"/>
                  </a:moveTo>
                  <a:lnTo>
                    <a:pt x="421" y="349"/>
                  </a:lnTo>
                  <a:lnTo>
                    <a:pt x="448" y="334"/>
                  </a:lnTo>
                  <a:lnTo>
                    <a:pt x="452" y="343"/>
                  </a:lnTo>
                  <a:lnTo>
                    <a:pt x="431" y="353"/>
                  </a:lnTo>
                  <a:lnTo>
                    <a:pt x="441" y="377"/>
                  </a:lnTo>
                  <a:lnTo>
                    <a:pt x="459" y="367"/>
                  </a:lnTo>
                  <a:lnTo>
                    <a:pt x="462" y="375"/>
                  </a:lnTo>
                  <a:lnTo>
                    <a:pt x="444" y="385"/>
                  </a:lnTo>
                  <a:lnTo>
                    <a:pt x="461" y="430"/>
                  </a:lnTo>
                  <a:lnTo>
                    <a:pt x="454" y="434"/>
                  </a:lnTo>
                  <a:lnTo>
                    <a:pt x="454" y="434"/>
                  </a:lnTo>
                  <a:close/>
                  <a:moveTo>
                    <a:pt x="471" y="330"/>
                  </a:moveTo>
                  <a:lnTo>
                    <a:pt x="484" y="321"/>
                  </a:lnTo>
                  <a:lnTo>
                    <a:pt x="526" y="392"/>
                  </a:lnTo>
                  <a:lnTo>
                    <a:pt x="533" y="388"/>
                  </a:lnTo>
                  <a:lnTo>
                    <a:pt x="490" y="317"/>
                  </a:lnTo>
                  <a:lnTo>
                    <a:pt x="503" y="308"/>
                  </a:lnTo>
                  <a:lnTo>
                    <a:pt x="498" y="301"/>
                  </a:lnTo>
                  <a:lnTo>
                    <a:pt x="466" y="323"/>
                  </a:lnTo>
                  <a:lnTo>
                    <a:pt x="471" y="330"/>
                  </a:lnTo>
                  <a:lnTo>
                    <a:pt x="471" y="330"/>
                  </a:lnTo>
                  <a:close/>
                  <a:moveTo>
                    <a:pt x="551" y="375"/>
                  </a:moveTo>
                  <a:lnTo>
                    <a:pt x="503" y="297"/>
                  </a:lnTo>
                  <a:lnTo>
                    <a:pt x="527" y="277"/>
                  </a:lnTo>
                  <a:lnTo>
                    <a:pt x="532" y="284"/>
                  </a:lnTo>
                  <a:lnTo>
                    <a:pt x="514" y="299"/>
                  </a:lnTo>
                  <a:lnTo>
                    <a:pt x="529" y="324"/>
                  </a:lnTo>
                  <a:lnTo>
                    <a:pt x="542" y="312"/>
                  </a:lnTo>
                  <a:lnTo>
                    <a:pt x="547" y="319"/>
                  </a:lnTo>
                  <a:lnTo>
                    <a:pt x="533" y="331"/>
                  </a:lnTo>
                  <a:lnTo>
                    <a:pt x="553" y="363"/>
                  </a:lnTo>
                  <a:lnTo>
                    <a:pt x="572" y="346"/>
                  </a:lnTo>
                  <a:lnTo>
                    <a:pt x="576" y="353"/>
                  </a:lnTo>
                  <a:lnTo>
                    <a:pt x="551" y="375"/>
                  </a:lnTo>
                  <a:lnTo>
                    <a:pt x="551" y="375"/>
                  </a:lnTo>
                  <a:close/>
                  <a:moveTo>
                    <a:pt x="588" y="306"/>
                  </a:moveTo>
                  <a:lnTo>
                    <a:pt x="591" y="311"/>
                  </a:lnTo>
                  <a:lnTo>
                    <a:pt x="593" y="315"/>
                  </a:lnTo>
                  <a:lnTo>
                    <a:pt x="595" y="319"/>
                  </a:lnTo>
                  <a:lnTo>
                    <a:pt x="595" y="321"/>
                  </a:lnTo>
                  <a:lnTo>
                    <a:pt x="595" y="324"/>
                  </a:lnTo>
                  <a:lnTo>
                    <a:pt x="595" y="326"/>
                  </a:lnTo>
                  <a:lnTo>
                    <a:pt x="594" y="328"/>
                  </a:lnTo>
                  <a:lnTo>
                    <a:pt x="593" y="329"/>
                  </a:lnTo>
                  <a:lnTo>
                    <a:pt x="590" y="330"/>
                  </a:lnTo>
                  <a:lnTo>
                    <a:pt x="589" y="332"/>
                  </a:lnTo>
                  <a:lnTo>
                    <a:pt x="588" y="332"/>
                  </a:lnTo>
                  <a:lnTo>
                    <a:pt x="586" y="332"/>
                  </a:lnTo>
                  <a:lnTo>
                    <a:pt x="585" y="331"/>
                  </a:lnTo>
                  <a:lnTo>
                    <a:pt x="583" y="330"/>
                  </a:lnTo>
                  <a:lnTo>
                    <a:pt x="581" y="330"/>
                  </a:lnTo>
                  <a:lnTo>
                    <a:pt x="580" y="329"/>
                  </a:lnTo>
                  <a:lnTo>
                    <a:pt x="577" y="327"/>
                  </a:lnTo>
                  <a:lnTo>
                    <a:pt x="575" y="325"/>
                  </a:lnTo>
                  <a:lnTo>
                    <a:pt x="573" y="322"/>
                  </a:lnTo>
                  <a:lnTo>
                    <a:pt x="569" y="317"/>
                  </a:lnTo>
                  <a:lnTo>
                    <a:pt x="565" y="313"/>
                  </a:lnTo>
                  <a:lnTo>
                    <a:pt x="561" y="309"/>
                  </a:lnTo>
                  <a:lnTo>
                    <a:pt x="557" y="304"/>
                  </a:lnTo>
                  <a:lnTo>
                    <a:pt x="553" y="298"/>
                  </a:lnTo>
                  <a:lnTo>
                    <a:pt x="550" y="293"/>
                  </a:lnTo>
                  <a:lnTo>
                    <a:pt x="548" y="289"/>
                  </a:lnTo>
                  <a:lnTo>
                    <a:pt x="546" y="286"/>
                  </a:lnTo>
                  <a:lnTo>
                    <a:pt x="545" y="283"/>
                  </a:lnTo>
                  <a:lnTo>
                    <a:pt x="545" y="281"/>
                  </a:lnTo>
                  <a:lnTo>
                    <a:pt x="544" y="279"/>
                  </a:lnTo>
                  <a:lnTo>
                    <a:pt x="544" y="277"/>
                  </a:lnTo>
                  <a:lnTo>
                    <a:pt x="544" y="275"/>
                  </a:lnTo>
                  <a:lnTo>
                    <a:pt x="544" y="274"/>
                  </a:lnTo>
                  <a:lnTo>
                    <a:pt x="544" y="273"/>
                  </a:lnTo>
                  <a:lnTo>
                    <a:pt x="545" y="270"/>
                  </a:lnTo>
                  <a:lnTo>
                    <a:pt x="546" y="269"/>
                  </a:lnTo>
                  <a:lnTo>
                    <a:pt x="548" y="268"/>
                  </a:lnTo>
                  <a:lnTo>
                    <a:pt x="549" y="266"/>
                  </a:lnTo>
                  <a:lnTo>
                    <a:pt x="551" y="265"/>
                  </a:lnTo>
                  <a:lnTo>
                    <a:pt x="553" y="266"/>
                  </a:lnTo>
                  <a:lnTo>
                    <a:pt x="555" y="267"/>
                  </a:lnTo>
                  <a:lnTo>
                    <a:pt x="557" y="269"/>
                  </a:lnTo>
                  <a:lnTo>
                    <a:pt x="561" y="271"/>
                  </a:lnTo>
                  <a:lnTo>
                    <a:pt x="564" y="275"/>
                  </a:lnTo>
                  <a:lnTo>
                    <a:pt x="569" y="269"/>
                  </a:lnTo>
                  <a:lnTo>
                    <a:pt x="565" y="265"/>
                  </a:lnTo>
                  <a:lnTo>
                    <a:pt x="562" y="261"/>
                  </a:lnTo>
                  <a:lnTo>
                    <a:pt x="560" y="260"/>
                  </a:lnTo>
                  <a:lnTo>
                    <a:pt x="558" y="259"/>
                  </a:lnTo>
                  <a:lnTo>
                    <a:pt x="557" y="258"/>
                  </a:lnTo>
                  <a:lnTo>
                    <a:pt x="555" y="257"/>
                  </a:lnTo>
                  <a:lnTo>
                    <a:pt x="553" y="257"/>
                  </a:lnTo>
                  <a:lnTo>
                    <a:pt x="551" y="257"/>
                  </a:lnTo>
                  <a:lnTo>
                    <a:pt x="549" y="257"/>
                  </a:lnTo>
                  <a:lnTo>
                    <a:pt x="548" y="258"/>
                  </a:lnTo>
                  <a:lnTo>
                    <a:pt x="546" y="258"/>
                  </a:lnTo>
                  <a:lnTo>
                    <a:pt x="545" y="260"/>
                  </a:lnTo>
                  <a:lnTo>
                    <a:pt x="543" y="261"/>
                  </a:lnTo>
                  <a:lnTo>
                    <a:pt x="541" y="262"/>
                  </a:lnTo>
                  <a:lnTo>
                    <a:pt x="540" y="264"/>
                  </a:lnTo>
                  <a:lnTo>
                    <a:pt x="538" y="266"/>
                  </a:lnTo>
                  <a:lnTo>
                    <a:pt x="537" y="269"/>
                  </a:lnTo>
                  <a:lnTo>
                    <a:pt x="537" y="271"/>
                  </a:lnTo>
                  <a:lnTo>
                    <a:pt x="537" y="273"/>
                  </a:lnTo>
                  <a:lnTo>
                    <a:pt x="536" y="276"/>
                  </a:lnTo>
                  <a:lnTo>
                    <a:pt x="536" y="278"/>
                  </a:lnTo>
                  <a:lnTo>
                    <a:pt x="537" y="281"/>
                  </a:lnTo>
                  <a:lnTo>
                    <a:pt x="537" y="284"/>
                  </a:lnTo>
                  <a:lnTo>
                    <a:pt x="539" y="288"/>
                  </a:lnTo>
                  <a:lnTo>
                    <a:pt x="541" y="292"/>
                  </a:lnTo>
                  <a:lnTo>
                    <a:pt x="544" y="297"/>
                  </a:lnTo>
                  <a:lnTo>
                    <a:pt x="546" y="301"/>
                  </a:lnTo>
                  <a:lnTo>
                    <a:pt x="549" y="305"/>
                  </a:lnTo>
                  <a:lnTo>
                    <a:pt x="552" y="310"/>
                  </a:lnTo>
                  <a:lnTo>
                    <a:pt x="555" y="314"/>
                  </a:lnTo>
                  <a:lnTo>
                    <a:pt x="562" y="322"/>
                  </a:lnTo>
                  <a:lnTo>
                    <a:pt x="569" y="329"/>
                  </a:lnTo>
                  <a:lnTo>
                    <a:pt x="572" y="333"/>
                  </a:lnTo>
                  <a:lnTo>
                    <a:pt x="575" y="336"/>
                  </a:lnTo>
                  <a:lnTo>
                    <a:pt x="578" y="338"/>
                  </a:lnTo>
                  <a:lnTo>
                    <a:pt x="581" y="339"/>
                  </a:lnTo>
                  <a:lnTo>
                    <a:pt x="583" y="340"/>
                  </a:lnTo>
                  <a:lnTo>
                    <a:pt x="585" y="341"/>
                  </a:lnTo>
                  <a:lnTo>
                    <a:pt x="587" y="341"/>
                  </a:lnTo>
                  <a:lnTo>
                    <a:pt x="589" y="340"/>
                  </a:lnTo>
                  <a:lnTo>
                    <a:pt x="592" y="340"/>
                  </a:lnTo>
                  <a:lnTo>
                    <a:pt x="593" y="338"/>
                  </a:lnTo>
                  <a:lnTo>
                    <a:pt x="596" y="337"/>
                  </a:lnTo>
                  <a:lnTo>
                    <a:pt x="597" y="336"/>
                  </a:lnTo>
                  <a:lnTo>
                    <a:pt x="599" y="334"/>
                  </a:lnTo>
                  <a:lnTo>
                    <a:pt x="600" y="333"/>
                  </a:lnTo>
                  <a:lnTo>
                    <a:pt x="601" y="330"/>
                  </a:lnTo>
                  <a:lnTo>
                    <a:pt x="601" y="329"/>
                  </a:lnTo>
                  <a:lnTo>
                    <a:pt x="602" y="327"/>
                  </a:lnTo>
                  <a:lnTo>
                    <a:pt x="603" y="325"/>
                  </a:lnTo>
                  <a:lnTo>
                    <a:pt x="603" y="322"/>
                  </a:lnTo>
                  <a:lnTo>
                    <a:pt x="603" y="321"/>
                  </a:lnTo>
                  <a:lnTo>
                    <a:pt x="602" y="318"/>
                  </a:lnTo>
                  <a:lnTo>
                    <a:pt x="601" y="316"/>
                  </a:lnTo>
                  <a:lnTo>
                    <a:pt x="601" y="313"/>
                  </a:lnTo>
                  <a:lnTo>
                    <a:pt x="600" y="311"/>
                  </a:lnTo>
                  <a:lnTo>
                    <a:pt x="597" y="306"/>
                  </a:lnTo>
                  <a:lnTo>
                    <a:pt x="593" y="301"/>
                  </a:lnTo>
                  <a:lnTo>
                    <a:pt x="588" y="306"/>
                  </a:lnTo>
                  <a:lnTo>
                    <a:pt x="588" y="306"/>
                  </a:lnTo>
                  <a:close/>
                  <a:moveTo>
                    <a:pt x="642" y="284"/>
                  </a:moveTo>
                  <a:lnTo>
                    <a:pt x="579" y="218"/>
                  </a:lnTo>
                  <a:lnTo>
                    <a:pt x="573" y="225"/>
                  </a:lnTo>
                  <a:lnTo>
                    <a:pt x="603" y="253"/>
                  </a:lnTo>
                  <a:lnTo>
                    <a:pt x="589" y="271"/>
                  </a:lnTo>
                  <a:lnTo>
                    <a:pt x="560" y="241"/>
                  </a:lnTo>
                  <a:lnTo>
                    <a:pt x="555" y="248"/>
                  </a:lnTo>
                  <a:lnTo>
                    <a:pt x="617" y="313"/>
                  </a:lnTo>
                  <a:lnTo>
                    <a:pt x="622" y="307"/>
                  </a:lnTo>
                  <a:lnTo>
                    <a:pt x="594" y="277"/>
                  </a:lnTo>
                  <a:lnTo>
                    <a:pt x="609" y="260"/>
                  </a:lnTo>
                  <a:lnTo>
                    <a:pt x="637" y="290"/>
                  </a:lnTo>
                  <a:lnTo>
                    <a:pt x="642" y="284"/>
                  </a:lnTo>
                  <a:lnTo>
                    <a:pt x="642" y="284"/>
                  </a:lnTo>
                  <a:close/>
                  <a:moveTo>
                    <a:pt x="668" y="249"/>
                  </a:moveTo>
                  <a:lnTo>
                    <a:pt x="596" y="215"/>
                  </a:lnTo>
                  <a:lnTo>
                    <a:pt x="654" y="268"/>
                  </a:lnTo>
                  <a:lnTo>
                    <a:pt x="650" y="274"/>
                  </a:lnTo>
                  <a:lnTo>
                    <a:pt x="582" y="213"/>
                  </a:lnTo>
                  <a:lnTo>
                    <a:pt x="589" y="202"/>
                  </a:lnTo>
                  <a:lnTo>
                    <a:pt x="650" y="233"/>
                  </a:lnTo>
                  <a:lnTo>
                    <a:pt x="600" y="188"/>
                  </a:lnTo>
                  <a:lnTo>
                    <a:pt x="604" y="181"/>
                  </a:lnTo>
                  <a:lnTo>
                    <a:pt x="673" y="241"/>
                  </a:lnTo>
                  <a:lnTo>
                    <a:pt x="668" y="249"/>
                  </a:lnTo>
                  <a:lnTo>
                    <a:pt x="668" y="249"/>
                  </a:lnTo>
                  <a:close/>
                  <a:moveTo>
                    <a:pt x="690" y="213"/>
                  </a:moveTo>
                  <a:lnTo>
                    <a:pt x="689" y="215"/>
                  </a:lnTo>
                  <a:lnTo>
                    <a:pt x="687" y="217"/>
                  </a:lnTo>
                  <a:lnTo>
                    <a:pt x="686" y="219"/>
                  </a:lnTo>
                  <a:lnTo>
                    <a:pt x="683" y="220"/>
                  </a:lnTo>
                  <a:lnTo>
                    <a:pt x="682" y="221"/>
                  </a:lnTo>
                  <a:lnTo>
                    <a:pt x="679" y="221"/>
                  </a:lnTo>
                  <a:lnTo>
                    <a:pt x="678" y="222"/>
                  </a:lnTo>
                  <a:lnTo>
                    <a:pt x="675" y="222"/>
                  </a:lnTo>
                  <a:lnTo>
                    <a:pt x="672" y="221"/>
                  </a:lnTo>
                  <a:lnTo>
                    <a:pt x="668" y="220"/>
                  </a:lnTo>
                  <a:lnTo>
                    <a:pt x="665" y="218"/>
                  </a:lnTo>
                  <a:lnTo>
                    <a:pt x="660" y="216"/>
                  </a:lnTo>
                  <a:lnTo>
                    <a:pt x="650" y="210"/>
                  </a:lnTo>
                  <a:lnTo>
                    <a:pt x="642" y="205"/>
                  </a:lnTo>
                  <a:lnTo>
                    <a:pt x="638" y="202"/>
                  </a:lnTo>
                  <a:lnTo>
                    <a:pt x="634" y="199"/>
                  </a:lnTo>
                  <a:lnTo>
                    <a:pt x="630" y="195"/>
                  </a:lnTo>
                  <a:lnTo>
                    <a:pt x="626" y="192"/>
                  </a:lnTo>
                  <a:lnTo>
                    <a:pt x="622" y="189"/>
                  </a:lnTo>
                  <a:lnTo>
                    <a:pt x="619" y="185"/>
                  </a:lnTo>
                  <a:lnTo>
                    <a:pt x="617" y="182"/>
                  </a:lnTo>
                  <a:lnTo>
                    <a:pt x="615" y="179"/>
                  </a:lnTo>
                  <a:lnTo>
                    <a:pt x="614" y="177"/>
                  </a:lnTo>
                  <a:lnTo>
                    <a:pt x="613" y="174"/>
                  </a:lnTo>
                  <a:lnTo>
                    <a:pt x="613" y="172"/>
                  </a:lnTo>
                  <a:lnTo>
                    <a:pt x="613" y="169"/>
                  </a:lnTo>
                  <a:lnTo>
                    <a:pt x="613" y="167"/>
                  </a:lnTo>
                  <a:lnTo>
                    <a:pt x="613" y="165"/>
                  </a:lnTo>
                  <a:lnTo>
                    <a:pt x="614" y="162"/>
                  </a:lnTo>
                  <a:lnTo>
                    <a:pt x="615" y="160"/>
                  </a:lnTo>
                  <a:lnTo>
                    <a:pt x="616" y="157"/>
                  </a:lnTo>
                  <a:lnTo>
                    <a:pt x="618" y="156"/>
                  </a:lnTo>
                  <a:lnTo>
                    <a:pt x="620" y="153"/>
                  </a:lnTo>
                  <a:lnTo>
                    <a:pt x="622" y="153"/>
                  </a:lnTo>
                  <a:lnTo>
                    <a:pt x="623" y="151"/>
                  </a:lnTo>
                  <a:lnTo>
                    <a:pt x="626" y="151"/>
                  </a:lnTo>
                  <a:lnTo>
                    <a:pt x="627" y="151"/>
                  </a:lnTo>
                  <a:lnTo>
                    <a:pt x="630" y="151"/>
                  </a:lnTo>
                  <a:lnTo>
                    <a:pt x="633" y="151"/>
                  </a:lnTo>
                  <a:lnTo>
                    <a:pt x="637" y="153"/>
                  </a:lnTo>
                  <a:lnTo>
                    <a:pt x="640" y="154"/>
                  </a:lnTo>
                  <a:lnTo>
                    <a:pt x="644" y="157"/>
                  </a:lnTo>
                  <a:lnTo>
                    <a:pt x="654" y="161"/>
                  </a:lnTo>
                  <a:lnTo>
                    <a:pt x="662" y="167"/>
                  </a:lnTo>
                  <a:lnTo>
                    <a:pt x="670" y="173"/>
                  </a:lnTo>
                  <a:lnTo>
                    <a:pt x="678" y="181"/>
                  </a:lnTo>
                  <a:lnTo>
                    <a:pt x="682" y="184"/>
                  </a:lnTo>
                  <a:lnTo>
                    <a:pt x="686" y="188"/>
                  </a:lnTo>
                  <a:lnTo>
                    <a:pt x="688" y="190"/>
                  </a:lnTo>
                  <a:lnTo>
                    <a:pt x="690" y="193"/>
                  </a:lnTo>
                  <a:lnTo>
                    <a:pt x="691" y="196"/>
                  </a:lnTo>
                  <a:lnTo>
                    <a:pt x="692" y="198"/>
                  </a:lnTo>
                  <a:lnTo>
                    <a:pt x="692" y="201"/>
                  </a:lnTo>
                  <a:lnTo>
                    <a:pt x="692" y="203"/>
                  </a:lnTo>
                  <a:lnTo>
                    <a:pt x="692" y="205"/>
                  </a:lnTo>
                  <a:lnTo>
                    <a:pt x="692" y="208"/>
                  </a:lnTo>
                  <a:lnTo>
                    <a:pt x="691" y="210"/>
                  </a:lnTo>
                  <a:lnTo>
                    <a:pt x="690" y="213"/>
                  </a:lnTo>
                  <a:lnTo>
                    <a:pt x="690" y="213"/>
                  </a:lnTo>
                  <a:close/>
                  <a:moveTo>
                    <a:pt x="684" y="209"/>
                  </a:moveTo>
                  <a:lnTo>
                    <a:pt x="685" y="206"/>
                  </a:lnTo>
                  <a:lnTo>
                    <a:pt x="685" y="204"/>
                  </a:lnTo>
                  <a:lnTo>
                    <a:pt x="685" y="202"/>
                  </a:lnTo>
                  <a:lnTo>
                    <a:pt x="685" y="201"/>
                  </a:lnTo>
                  <a:lnTo>
                    <a:pt x="684" y="199"/>
                  </a:lnTo>
                  <a:lnTo>
                    <a:pt x="683" y="197"/>
                  </a:lnTo>
                  <a:lnTo>
                    <a:pt x="682" y="196"/>
                  </a:lnTo>
                  <a:lnTo>
                    <a:pt x="681" y="193"/>
                  </a:lnTo>
                  <a:lnTo>
                    <a:pt x="679" y="192"/>
                  </a:lnTo>
                  <a:lnTo>
                    <a:pt x="678" y="189"/>
                  </a:lnTo>
                  <a:lnTo>
                    <a:pt x="674" y="186"/>
                  </a:lnTo>
                  <a:lnTo>
                    <a:pt x="668" y="182"/>
                  </a:lnTo>
                  <a:lnTo>
                    <a:pt x="662" y="178"/>
                  </a:lnTo>
                  <a:lnTo>
                    <a:pt x="658" y="175"/>
                  </a:lnTo>
                  <a:lnTo>
                    <a:pt x="654" y="171"/>
                  </a:lnTo>
                  <a:lnTo>
                    <a:pt x="648" y="168"/>
                  </a:lnTo>
                  <a:lnTo>
                    <a:pt x="642" y="164"/>
                  </a:lnTo>
                  <a:lnTo>
                    <a:pt x="638" y="162"/>
                  </a:lnTo>
                  <a:lnTo>
                    <a:pt x="636" y="161"/>
                  </a:lnTo>
                  <a:lnTo>
                    <a:pt x="634" y="160"/>
                  </a:lnTo>
                  <a:lnTo>
                    <a:pt x="632" y="160"/>
                  </a:lnTo>
                  <a:lnTo>
                    <a:pt x="630" y="159"/>
                  </a:lnTo>
                  <a:lnTo>
                    <a:pt x="628" y="159"/>
                  </a:lnTo>
                  <a:lnTo>
                    <a:pt x="627" y="160"/>
                  </a:lnTo>
                  <a:lnTo>
                    <a:pt x="626" y="160"/>
                  </a:lnTo>
                  <a:lnTo>
                    <a:pt x="625" y="161"/>
                  </a:lnTo>
                  <a:lnTo>
                    <a:pt x="623" y="162"/>
                  </a:lnTo>
                  <a:lnTo>
                    <a:pt x="622" y="164"/>
                  </a:lnTo>
                  <a:lnTo>
                    <a:pt x="620" y="166"/>
                  </a:lnTo>
                  <a:lnTo>
                    <a:pt x="620" y="169"/>
                  </a:lnTo>
                  <a:lnTo>
                    <a:pt x="620" y="170"/>
                  </a:lnTo>
                  <a:lnTo>
                    <a:pt x="620" y="172"/>
                  </a:lnTo>
                  <a:lnTo>
                    <a:pt x="621" y="173"/>
                  </a:lnTo>
                  <a:lnTo>
                    <a:pt x="622" y="175"/>
                  </a:lnTo>
                  <a:lnTo>
                    <a:pt x="622" y="177"/>
                  </a:lnTo>
                  <a:lnTo>
                    <a:pt x="624" y="178"/>
                  </a:lnTo>
                  <a:lnTo>
                    <a:pt x="626" y="181"/>
                  </a:lnTo>
                  <a:lnTo>
                    <a:pt x="627" y="183"/>
                  </a:lnTo>
                  <a:lnTo>
                    <a:pt x="631" y="186"/>
                  </a:lnTo>
                  <a:lnTo>
                    <a:pt x="636" y="189"/>
                  </a:lnTo>
                  <a:lnTo>
                    <a:pt x="642" y="194"/>
                  </a:lnTo>
                  <a:lnTo>
                    <a:pt x="646" y="197"/>
                  </a:lnTo>
                  <a:lnTo>
                    <a:pt x="650" y="201"/>
                  </a:lnTo>
                  <a:lnTo>
                    <a:pt x="655" y="204"/>
                  </a:lnTo>
                  <a:lnTo>
                    <a:pt x="660" y="206"/>
                  </a:lnTo>
                  <a:lnTo>
                    <a:pt x="664" y="208"/>
                  </a:lnTo>
                  <a:lnTo>
                    <a:pt x="666" y="209"/>
                  </a:lnTo>
                  <a:lnTo>
                    <a:pt x="670" y="211"/>
                  </a:lnTo>
                  <a:lnTo>
                    <a:pt x="673" y="213"/>
                  </a:lnTo>
                  <a:lnTo>
                    <a:pt x="675" y="213"/>
                  </a:lnTo>
                  <a:lnTo>
                    <a:pt x="677" y="213"/>
                  </a:lnTo>
                  <a:lnTo>
                    <a:pt x="678" y="213"/>
                  </a:lnTo>
                  <a:lnTo>
                    <a:pt x="679" y="213"/>
                  </a:lnTo>
                  <a:lnTo>
                    <a:pt x="681" y="212"/>
                  </a:lnTo>
                  <a:lnTo>
                    <a:pt x="682" y="210"/>
                  </a:lnTo>
                  <a:lnTo>
                    <a:pt x="684" y="209"/>
                  </a:lnTo>
                  <a:lnTo>
                    <a:pt x="684" y="209"/>
                  </a:lnTo>
                  <a:close/>
                  <a:moveTo>
                    <a:pt x="630" y="130"/>
                  </a:moveTo>
                  <a:lnTo>
                    <a:pt x="626" y="137"/>
                  </a:lnTo>
                  <a:lnTo>
                    <a:pt x="705" y="183"/>
                  </a:lnTo>
                  <a:lnTo>
                    <a:pt x="718" y="153"/>
                  </a:lnTo>
                  <a:lnTo>
                    <a:pt x="710" y="149"/>
                  </a:lnTo>
                  <a:lnTo>
                    <a:pt x="701" y="171"/>
                  </a:lnTo>
                  <a:lnTo>
                    <a:pt x="630" y="130"/>
                  </a:lnTo>
                  <a:lnTo>
                    <a:pt x="630" y="130"/>
                  </a:lnTo>
                  <a:close/>
                  <a:moveTo>
                    <a:pt x="726" y="133"/>
                  </a:moveTo>
                  <a:lnTo>
                    <a:pt x="725" y="135"/>
                  </a:lnTo>
                  <a:lnTo>
                    <a:pt x="723" y="137"/>
                  </a:lnTo>
                  <a:lnTo>
                    <a:pt x="722" y="139"/>
                  </a:lnTo>
                  <a:lnTo>
                    <a:pt x="720" y="141"/>
                  </a:lnTo>
                  <a:lnTo>
                    <a:pt x="718" y="141"/>
                  </a:lnTo>
                  <a:lnTo>
                    <a:pt x="715" y="142"/>
                  </a:lnTo>
                  <a:lnTo>
                    <a:pt x="713" y="143"/>
                  </a:lnTo>
                  <a:lnTo>
                    <a:pt x="710" y="144"/>
                  </a:lnTo>
                  <a:lnTo>
                    <a:pt x="707" y="144"/>
                  </a:lnTo>
                  <a:lnTo>
                    <a:pt x="704" y="144"/>
                  </a:lnTo>
                  <a:lnTo>
                    <a:pt x="701" y="143"/>
                  </a:lnTo>
                  <a:lnTo>
                    <a:pt x="697" y="143"/>
                  </a:lnTo>
                  <a:lnTo>
                    <a:pt x="692" y="141"/>
                  </a:lnTo>
                  <a:lnTo>
                    <a:pt x="688" y="141"/>
                  </a:lnTo>
                  <a:lnTo>
                    <a:pt x="684" y="139"/>
                  </a:lnTo>
                  <a:lnTo>
                    <a:pt x="679" y="137"/>
                  </a:lnTo>
                  <a:lnTo>
                    <a:pt x="670" y="133"/>
                  </a:lnTo>
                  <a:lnTo>
                    <a:pt x="661" y="129"/>
                  </a:lnTo>
                  <a:lnTo>
                    <a:pt x="656" y="126"/>
                  </a:lnTo>
                  <a:lnTo>
                    <a:pt x="652" y="124"/>
                  </a:lnTo>
                  <a:lnTo>
                    <a:pt x="649" y="121"/>
                  </a:lnTo>
                  <a:lnTo>
                    <a:pt x="647" y="119"/>
                  </a:lnTo>
                  <a:lnTo>
                    <a:pt x="646" y="117"/>
                  </a:lnTo>
                  <a:lnTo>
                    <a:pt x="644" y="114"/>
                  </a:lnTo>
                  <a:lnTo>
                    <a:pt x="642" y="112"/>
                  </a:lnTo>
                  <a:lnTo>
                    <a:pt x="642" y="109"/>
                  </a:lnTo>
                  <a:lnTo>
                    <a:pt x="641" y="106"/>
                  </a:lnTo>
                  <a:lnTo>
                    <a:pt x="641" y="104"/>
                  </a:lnTo>
                  <a:lnTo>
                    <a:pt x="641" y="101"/>
                  </a:lnTo>
                  <a:lnTo>
                    <a:pt x="642" y="98"/>
                  </a:lnTo>
                  <a:lnTo>
                    <a:pt x="642" y="96"/>
                  </a:lnTo>
                  <a:lnTo>
                    <a:pt x="644" y="93"/>
                  </a:lnTo>
                  <a:lnTo>
                    <a:pt x="646" y="92"/>
                  </a:lnTo>
                  <a:lnTo>
                    <a:pt x="647" y="90"/>
                  </a:lnTo>
                  <a:lnTo>
                    <a:pt x="650" y="89"/>
                  </a:lnTo>
                  <a:lnTo>
                    <a:pt x="651" y="88"/>
                  </a:lnTo>
                  <a:lnTo>
                    <a:pt x="654" y="88"/>
                  </a:lnTo>
                  <a:lnTo>
                    <a:pt x="657" y="87"/>
                  </a:lnTo>
                  <a:lnTo>
                    <a:pt x="659" y="87"/>
                  </a:lnTo>
                  <a:lnTo>
                    <a:pt x="663" y="87"/>
                  </a:lnTo>
                  <a:lnTo>
                    <a:pt x="667" y="88"/>
                  </a:lnTo>
                  <a:lnTo>
                    <a:pt x="672" y="89"/>
                  </a:lnTo>
                  <a:lnTo>
                    <a:pt x="682" y="92"/>
                  </a:lnTo>
                  <a:lnTo>
                    <a:pt x="692" y="96"/>
                  </a:lnTo>
                  <a:lnTo>
                    <a:pt x="701" y="100"/>
                  </a:lnTo>
                  <a:lnTo>
                    <a:pt x="709" y="104"/>
                  </a:lnTo>
                  <a:lnTo>
                    <a:pt x="712" y="105"/>
                  </a:lnTo>
                  <a:lnTo>
                    <a:pt x="715" y="108"/>
                  </a:lnTo>
                  <a:lnTo>
                    <a:pt x="718" y="110"/>
                  </a:lnTo>
                  <a:lnTo>
                    <a:pt x="720" y="112"/>
                  </a:lnTo>
                  <a:lnTo>
                    <a:pt x="722" y="114"/>
                  </a:lnTo>
                  <a:lnTo>
                    <a:pt x="723" y="117"/>
                  </a:lnTo>
                  <a:lnTo>
                    <a:pt x="724" y="119"/>
                  </a:lnTo>
                  <a:lnTo>
                    <a:pt x="726" y="122"/>
                  </a:lnTo>
                  <a:lnTo>
                    <a:pt x="726" y="125"/>
                  </a:lnTo>
                  <a:lnTo>
                    <a:pt x="726" y="127"/>
                  </a:lnTo>
                  <a:lnTo>
                    <a:pt x="726" y="130"/>
                  </a:lnTo>
                  <a:lnTo>
                    <a:pt x="726" y="133"/>
                  </a:lnTo>
                  <a:lnTo>
                    <a:pt x="726" y="133"/>
                  </a:lnTo>
                  <a:close/>
                  <a:moveTo>
                    <a:pt x="709" y="135"/>
                  </a:moveTo>
                  <a:lnTo>
                    <a:pt x="707" y="135"/>
                  </a:lnTo>
                  <a:lnTo>
                    <a:pt x="705" y="135"/>
                  </a:lnTo>
                  <a:lnTo>
                    <a:pt x="702" y="135"/>
                  </a:lnTo>
                  <a:lnTo>
                    <a:pt x="700" y="134"/>
                  </a:lnTo>
                  <a:lnTo>
                    <a:pt x="696" y="134"/>
                  </a:lnTo>
                  <a:lnTo>
                    <a:pt x="691" y="133"/>
                  </a:lnTo>
                  <a:lnTo>
                    <a:pt x="686" y="131"/>
                  </a:lnTo>
                  <a:lnTo>
                    <a:pt x="682" y="129"/>
                  </a:lnTo>
                  <a:lnTo>
                    <a:pt x="677" y="127"/>
                  </a:lnTo>
                  <a:lnTo>
                    <a:pt x="670" y="125"/>
                  </a:lnTo>
                  <a:lnTo>
                    <a:pt x="664" y="121"/>
                  </a:lnTo>
                  <a:lnTo>
                    <a:pt x="660" y="119"/>
                  </a:lnTo>
                  <a:lnTo>
                    <a:pt x="655" y="116"/>
                  </a:lnTo>
                  <a:lnTo>
                    <a:pt x="653" y="113"/>
                  </a:lnTo>
                  <a:lnTo>
                    <a:pt x="650" y="110"/>
                  </a:lnTo>
                  <a:lnTo>
                    <a:pt x="650" y="108"/>
                  </a:lnTo>
                  <a:lnTo>
                    <a:pt x="649" y="106"/>
                  </a:lnTo>
                  <a:lnTo>
                    <a:pt x="649" y="105"/>
                  </a:lnTo>
                  <a:lnTo>
                    <a:pt x="649" y="104"/>
                  </a:lnTo>
                  <a:lnTo>
                    <a:pt x="649" y="102"/>
                  </a:lnTo>
                  <a:lnTo>
                    <a:pt x="650" y="101"/>
                  </a:lnTo>
                  <a:lnTo>
                    <a:pt x="650" y="101"/>
                  </a:lnTo>
                  <a:lnTo>
                    <a:pt x="650" y="99"/>
                  </a:lnTo>
                  <a:lnTo>
                    <a:pt x="651" y="98"/>
                  </a:lnTo>
                  <a:lnTo>
                    <a:pt x="653" y="97"/>
                  </a:lnTo>
                  <a:lnTo>
                    <a:pt x="654" y="97"/>
                  </a:lnTo>
                  <a:lnTo>
                    <a:pt x="656" y="96"/>
                  </a:lnTo>
                  <a:lnTo>
                    <a:pt x="658" y="96"/>
                  </a:lnTo>
                  <a:lnTo>
                    <a:pt x="660" y="95"/>
                  </a:lnTo>
                  <a:lnTo>
                    <a:pt x="662" y="95"/>
                  </a:lnTo>
                  <a:lnTo>
                    <a:pt x="664" y="96"/>
                  </a:lnTo>
                  <a:lnTo>
                    <a:pt x="667" y="97"/>
                  </a:lnTo>
                  <a:lnTo>
                    <a:pt x="671" y="97"/>
                  </a:lnTo>
                  <a:lnTo>
                    <a:pt x="678" y="100"/>
                  </a:lnTo>
                  <a:lnTo>
                    <a:pt x="684" y="102"/>
                  </a:lnTo>
                  <a:lnTo>
                    <a:pt x="690" y="104"/>
                  </a:lnTo>
                  <a:lnTo>
                    <a:pt x="694" y="106"/>
                  </a:lnTo>
                  <a:lnTo>
                    <a:pt x="699" y="108"/>
                  </a:lnTo>
                  <a:lnTo>
                    <a:pt x="703" y="110"/>
                  </a:lnTo>
                  <a:lnTo>
                    <a:pt x="706" y="112"/>
                  </a:lnTo>
                  <a:lnTo>
                    <a:pt x="711" y="115"/>
                  </a:lnTo>
                  <a:lnTo>
                    <a:pt x="714" y="117"/>
                  </a:lnTo>
                  <a:lnTo>
                    <a:pt x="715" y="119"/>
                  </a:lnTo>
                  <a:lnTo>
                    <a:pt x="716" y="121"/>
                  </a:lnTo>
                  <a:lnTo>
                    <a:pt x="718" y="121"/>
                  </a:lnTo>
                  <a:lnTo>
                    <a:pt x="718" y="123"/>
                  </a:lnTo>
                  <a:lnTo>
                    <a:pt x="718" y="125"/>
                  </a:lnTo>
                  <a:lnTo>
                    <a:pt x="718" y="126"/>
                  </a:lnTo>
                  <a:lnTo>
                    <a:pt x="719" y="127"/>
                  </a:lnTo>
                  <a:lnTo>
                    <a:pt x="718" y="129"/>
                  </a:lnTo>
                  <a:lnTo>
                    <a:pt x="718" y="129"/>
                  </a:lnTo>
                  <a:lnTo>
                    <a:pt x="718" y="131"/>
                  </a:lnTo>
                  <a:lnTo>
                    <a:pt x="717" y="132"/>
                  </a:lnTo>
                  <a:lnTo>
                    <a:pt x="716" y="133"/>
                  </a:lnTo>
                  <a:lnTo>
                    <a:pt x="714" y="133"/>
                  </a:lnTo>
                  <a:lnTo>
                    <a:pt x="713" y="134"/>
                  </a:lnTo>
                  <a:lnTo>
                    <a:pt x="710" y="135"/>
                  </a:lnTo>
                  <a:lnTo>
                    <a:pt x="709" y="135"/>
                  </a:lnTo>
                  <a:lnTo>
                    <a:pt x="709" y="135"/>
                  </a:lnTo>
                  <a:close/>
                  <a:moveTo>
                    <a:pt x="745" y="59"/>
                  </a:moveTo>
                  <a:lnTo>
                    <a:pt x="701" y="49"/>
                  </a:lnTo>
                  <a:lnTo>
                    <a:pt x="698" y="69"/>
                  </a:lnTo>
                  <a:lnTo>
                    <a:pt x="705" y="71"/>
                  </a:lnTo>
                  <a:lnTo>
                    <a:pt x="706" y="61"/>
                  </a:lnTo>
                  <a:lnTo>
                    <a:pt x="710" y="61"/>
                  </a:lnTo>
                  <a:lnTo>
                    <a:pt x="716" y="62"/>
                  </a:lnTo>
                  <a:lnTo>
                    <a:pt x="721" y="63"/>
                  </a:lnTo>
                  <a:lnTo>
                    <a:pt x="724" y="64"/>
                  </a:lnTo>
                  <a:lnTo>
                    <a:pt x="727" y="65"/>
                  </a:lnTo>
                  <a:lnTo>
                    <a:pt x="730" y="67"/>
                  </a:lnTo>
                  <a:lnTo>
                    <a:pt x="731" y="68"/>
                  </a:lnTo>
                  <a:lnTo>
                    <a:pt x="732" y="69"/>
                  </a:lnTo>
                  <a:lnTo>
                    <a:pt x="733" y="69"/>
                  </a:lnTo>
                  <a:lnTo>
                    <a:pt x="733" y="71"/>
                  </a:lnTo>
                  <a:lnTo>
                    <a:pt x="734" y="72"/>
                  </a:lnTo>
                  <a:lnTo>
                    <a:pt x="734" y="73"/>
                  </a:lnTo>
                  <a:lnTo>
                    <a:pt x="734" y="75"/>
                  </a:lnTo>
                  <a:lnTo>
                    <a:pt x="734" y="77"/>
                  </a:lnTo>
                  <a:lnTo>
                    <a:pt x="733" y="79"/>
                  </a:lnTo>
                  <a:lnTo>
                    <a:pt x="732" y="81"/>
                  </a:lnTo>
                  <a:lnTo>
                    <a:pt x="731" y="82"/>
                  </a:lnTo>
                  <a:lnTo>
                    <a:pt x="730" y="82"/>
                  </a:lnTo>
                  <a:lnTo>
                    <a:pt x="729" y="83"/>
                  </a:lnTo>
                  <a:lnTo>
                    <a:pt x="727" y="84"/>
                  </a:lnTo>
                  <a:lnTo>
                    <a:pt x="724" y="84"/>
                  </a:lnTo>
                  <a:lnTo>
                    <a:pt x="722" y="85"/>
                  </a:lnTo>
                  <a:lnTo>
                    <a:pt x="718" y="85"/>
                  </a:lnTo>
                  <a:lnTo>
                    <a:pt x="714" y="85"/>
                  </a:lnTo>
                  <a:lnTo>
                    <a:pt x="707" y="84"/>
                  </a:lnTo>
                  <a:lnTo>
                    <a:pt x="700" y="83"/>
                  </a:lnTo>
                  <a:lnTo>
                    <a:pt x="692" y="81"/>
                  </a:lnTo>
                  <a:lnTo>
                    <a:pt x="685" y="80"/>
                  </a:lnTo>
                  <a:lnTo>
                    <a:pt x="679" y="77"/>
                  </a:lnTo>
                  <a:lnTo>
                    <a:pt x="674" y="75"/>
                  </a:lnTo>
                  <a:lnTo>
                    <a:pt x="671" y="74"/>
                  </a:lnTo>
                  <a:lnTo>
                    <a:pt x="669" y="73"/>
                  </a:lnTo>
                  <a:lnTo>
                    <a:pt x="667" y="72"/>
                  </a:lnTo>
                  <a:lnTo>
                    <a:pt x="666" y="71"/>
                  </a:lnTo>
                  <a:lnTo>
                    <a:pt x="665" y="69"/>
                  </a:lnTo>
                  <a:lnTo>
                    <a:pt x="664" y="68"/>
                  </a:lnTo>
                  <a:lnTo>
                    <a:pt x="663" y="67"/>
                  </a:lnTo>
                  <a:lnTo>
                    <a:pt x="662" y="65"/>
                  </a:lnTo>
                  <a:lnTo>
                    <a:pt x="662" y="64"/>
                  </a:lnTo>
                  <a:lnTo>
                    <a:pt x="662" y="62"/>
                  </a:lnTo>
                  <a:lnTo>
                    <a:pt x="662" y="61"/>
                  </a:lnTo>
                  <a:lnTo>
                    <a:pt x="662" y="59"/>
                  </a:lnTo>
                  <a:lnTo>
                    <a:pt x="663" y="57"/>
                  </a:lnTo>
                  <a:lnTo>
                    <a:pt x="665" y="56"/>
                  </a:lnTo>
                  <a:lnTo>
                    <a:pt x="666" y="55"/>
                  </a:lnTo>
                  <a:lnTo>
                    <a:pt x="668" y="54"/>
                  </a:lnTo>
                  <a:lnTo>
                    <a:pt x="670" y="53"/>
                  </a:lnTo>
                  <a:lnTo>
                    <a:pt x="673" y="53"/>
                  </a:lnTo>
                  <a:lnTo>
                    <a:pt x="676" y="54"/>
                  </a:lnTo>
                  <a:lnTo>
                    <a:pt x="679" y="54"/>
                  </a:lnTo>
                  <a:lnTo>
                    <a:pt x="681" y="46"/>
                  </a:lnTo>
                  <a:lnTo>
                    <a:pt x="677" y="45"/>
                  </a:lnTo>
                  <a:lnTo>
                    <a:pt x="673" y="45"/>
                  </a:lnTo>
                  <a:lnTo>
                    <a:pt x="669" y="45"/>
                  </a:lnTo>
                  <a:lnTo>
                    <a:pt x="665" y="46"/>
                  </a:lnTo>
                  <a:lnTo>
                    <a:pt x="662" y="47"/>
                  </a:lnTo>
                  <a:lnTo>
                    <a:pt x="661" y="48"/>
                  </a:lnTo>
                  <a:lnTo>
                    <a:pt x="659" y="49"/>
                  </a:lnTo>
                  <a:lnTo>
                    <a:pt x="657" y="51"/>
                  </a:lnTo>
                  <a:lnTo>
                    <a:pt x="655" y="53"/>
                  </a:lnTo>
                  <a:lnTo>
                    <a:pt x="654" y="56"/>
                  </a:lnTo>
                  <a:lnTo>
                    <a:pt x="654" y="57"/>
                  </a:lnTo>
                  <a:lnTo>
                    <a:pt x="654" y="60"/>
                  </a:lnTo>
                  <a:lnTo>
                    <a:pt x="654" y="62"/>
                  </a:lnTo>
                  <a:lnTo>
                    <a:pt x="654" y="65"/>
                  </a:lnTo>
                  <a:lnTo>
                    <a:pt x="654" y="67"/>
                  </a:lnTo>
                  <a:lnTo>
                    <a:pt x="655" y="69"/>
                  </a:lnTo>
                  <a:lnTo>
                    <a:pt x="656" y="72"/>
                  </a:lnTo>
                  <a:lnTo>
                    <a:pt x="657" y="74"/>
                  </a:lnTo>
                  <a:lnTo>
                    <a:pt x="659" y="76"/>
                  </a:lnTo>
                  <a:lnTo>
                    <a:pt x="661" y="77"/>
                  </a:lnTo>
                  <a:lnTo>
                    <a:pt x="663" y="80"/>
                  </a:lnTo>
                  <a:lnTo>
                    <a:pt x="666" y="81"/>
                  </a:lnTo>
                  <a:lnTo>
                    <a:pt x="670" y="83"/>
                  </a:lnTo>
                  <a:lnTo>
                    <a:pt x="674" y="85"/>
                  </a:lnTo>
                  <a:lnTo>
                    <a:pt x="678" y="86"/>
                  </a:lnTo>
                  <a:lnTo>
                    <a:pt x="683" y="88"/>
                  </a:lnTo>
                  <a:lnTo>
                    <a:pt x="689" y="89"/>
                  </a:lnTo>
                  <a:lnTo>
                    <a:pt x="694" y="90"/>
                  </a:lnTo>
                  <a:lnTo>
                    <a:pt x="698" y="91"/>
                  </a:lnTo>
                  <a:lnTo>
                    <a:pt x="703" y="92"/>
                  </a:lnTo>
                  <a:lnTo>
                    <a:pt x="709" y="93"/>
                  </a:lnTo>
                  <a:lnTo>
                    <a:pt x="713" y="93"/>
                  </a:lnTo>
                  <a:lnTo>
                    <a:pt x="718" y="93"/>
                  </a:lnTo>
                  <a:lnTo>
                    <a:pt x="722" y="93"/>
                  </a:lnTo>
                  <a:lnTo>
                    <a:pt x="726" y="93"/>
                  </a:lnTo>
                  <a:lnTo>
                    <a:pt x="729" y="92"/>
                  </a:lnTo>
                  <a:lnTo>
                    <a:pt x="731" y="91"/>
                  </a:lnTo>
                  <a:lnTo>
                    <a:pt x="733" y="90"/>
                  </a:lnTo>
                  <a:lnTo>
                    <a:pt x="735" y="89"/>
                  </a:lnTo>
                  <a:lnTo>
                    <a:pt x="737" y="88"/>
                  </a:lnTo>
                  <a:lnTo>
                    <a:pt x="738" y="86"/>
                  </a:lnTo>
                  <a:lnTo>
                    <a:pt x="739" y="84"/>
                  </a:lnTo>
                  <a:lnTo>
                    <a:pt x="740" y="82"/>
                  </a:lnTo>
                  <a:lnTo>
                    <a:pt x="741" y="79"/>
                  </a:lnTo>
                  <a:lnTo>
                    <a:pt x="741" y="77"/>
                  </a:lnTo>
                  <a:lnTo>
                    <a:pt x="741" y="75"/>
                  </a:lnTo>
                  <a:lnTo>
                    <a:pt x="741" y="73"/>
                  </a:lnTo>
                  <a:lnTo>
                    <a:pt x="741" y="71"/>
                  </a:lnTo>
                  <a:lnTo>
                    <a:pt x="740" y="69"/>
                  </a:lnTo>
                  <a:lnTo>
                    <a:pt x="739" y="68"/>
                  </a:lnTo>
                  <a:lnTo>
                    <a:pt x="738" y="66"/>
                  </a:lnTo>
                  <a:lnTo>
                    <a:pt x="738" y="65"/>
                  </a:lnTo>
                  <a:lnTo>
                    <a:pt x="743" y="66"/>
                  </a:lnTo>
                  <a:lnTo>
                    <a:pt x="745" y="59"/>
                  </a:lnTo>
                  <a:lnTo>
                    <a:pt x="745" y="59"/>
                  </a:lnTo>
                  <a:close/>
                  <a:moveTo>
                    <a:pt x="707" y="32"/>
                  </a:moveTo>
                  <a:lnTo>
                    <a:pt x="748" y="39"/>
                  </a:lnTo>
                  <a:lnTo>
                    <a:pt x="750" y="30"/>
                  </a:lnTo>
                  <a:lnTo>
                    <a:pt x="708" y="23"/>
                  </a:lnTo>
                  <a:lnTo>
                    <a:pt x="663" y="0"/>
                  </a:lnTo>
                  <a:lnTo>
                    <a:pt x="662" y="9"/>
                  </a:lnTo>
                  <a:lnTo>
                    <a:pt x="698" y="26"/>
                  </a:lnTo>
                  <a:lnTo>
                    <a:pt x="658" y="33"/>
                  </a:lnTo>
                  <a:lnTo>
                    <a:pt x="657" y="42"/>
                  </a:lnTo>
                  <a:lnTo>
                    <a:pt x="70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ṡļîḓé"/>
            <p:cNvSpPr/>
            <p:nvPr/>
          </p:nvSpPr>
          <p:spPr bwMode="auto">
            <a:xfrm>
              <a:off x="2030413" y="3495676"/>
              <a:ext cx="242888" cy="368300"/>
            </a:xfrm>
            <a:custGeom>
              <a:avLst/>
              <a:gdLst>
                <a:gd name="T0" fmla="*/ 85 w 153"/>
                <a:gd name="T1" fmla="*/ 34 h 232"/>
                <a:gd name="T2" fmla="*/ 90 w 153"/>
                <a:gd name="T3" fmla="*/ 26 h 232"/>
                <a:gd name="T4" fmla="*/ 90 w 153"/>
                <a:gd name="T5" fmla="*/ 13 h 232"/>
                <a:gd name="T6" fmla="*/ 86 w 153"/>
                <a:gd name="T7" fmla="*/ 5 h 232"/>
                <a:gd name="T8" fmla="*/ 78 w 153"/>
                <a:gd name="T9" fmla="*/ 0 h 232"/>
                <a:gd name="T10" fmla="*/ 58 w 153"/>
                <a:gd name="T11" fmla="*/ 4 h 232"/>
                <a:gd name="T12" fmla="*/ 38 w 153"/>
                <a:gd name="T13" fmla="*/ 22 h 232"/>
                <a:gd name="T14" fmla="*/ 21 w 153"/>
                <a:gd name="T15" fmla="*/ 38 h 232"/>
                <a:gd name="T16" fmla="*/ 10 w 153"/>
                <a:gd name="T17" fmla="*/ 36 h 232"/>
                <a:gd name="T18" fmla="*/ 7 w 153"/>
                <a:gd name="T19" fmla="*/ 27 h 232"/>
                <a:gd name="T20" fmla="*/ 14 w 153"/>
                <a:gd name="T21" fmla="*/ 18 h 232"/>
                <a:gd name="T22" fmla="*/ 15 w 153"/>
                <a:gd name="T23" fmla="*/ 9 h 232"/>
                <a:gd name="T24" fmla="*/ 3 w 153"/>
                <a:gd name="T25" fmla="*/ 16 h 232"/>
                <a:gd name="T26" fmla="*/ 1 w 153"/>
                <a:gd name="T27" fmla="*/ 31 h 232"/>
                <a:gd name="T28" fmla="*/ 4 w 153"/>
                <a:gd name="T29" fmla="*/ 40 h 232"/>
                <a:gd name="T30" fmla="*/ 14 w 153"/>
                <a:gd name="T31" fmla="*/ 46 h 232"/>
                <a:gd name="T32" fmla="*/ 28 w 153"/>
                <a:gd name="T33" fmla="*/ 45 h 232"/>
                <a:gd name="T34" fmla="*/ 39 w 153"/>
                <a:gd name="T35" fmla="*/ 33 h 232"/>
                <a:gd name="T36" fmla="*/ 62 w 153"/>
                <a:gd name="T37" fmla="*/ 9 h 232"/>
                <a:gd name="T38" fmla="*/ 74 w 153"/>
                <a:gd name="T39" fmla="*/ 7 h 232"/>
                <a:gd name="T40" fmla="*/ 82 w 153"/>
                <a:gd name="T41" fmla="*/ 13 h 232"/>
                <a:gd name="T42" fmla="*/ 83 w 153"/>
                <a:gd name="T43" fmla="*/ 23 h 232"/>
                <a:gd name="T44" fmla="*/ 77 w 153"/>
                <a:gd name="T45" fmla="*/ 29 h 232"/>
                <a:gd name="T46" fmla="*/ 73 w 153"/>
                <a:gd name="T47" fmla="*/ 39 h 232"/>
                <a:gd name="T48" fmla="*/ 9 w 153"/>
                <a:gd name="T49" fmla="*/ 69 h 232"/>
                <a:gd name="T50" fmla="*/ 17 w 153"/>
                <a:gd name="T51" fmla="*/ 60 h 232"/>
                <a:gd name="T52" fmla="*/ 36 w 153"/>
                <a:gd name="T53" fmla="*/ 52 h 232"/>
                <a:gd name="T54" fmla="*/ 71 w 153"/>
                <a:gd name="T55" fmla="*/ 44 h 232"/>
                <a:gd name="T56" fmla="*/ 91 w 153"/>
                <a:gd name="T57" fmla="*/ 47 h 232"/>
                <a:gd name="T58" fmla="*/ 98 w 153"/>
                <a:gd name="T59" fmla="*/ 56 h 232"/>
                <a:gd name="T60" fmla="*/ 98 w 153"/>
                <a:gd name="T61" fmla="*/ 67 h 232"/>
                <a:gd name="T62" fmla="*/ 90 w 153"/>
                <a:gd name="T63" fmla="*/ 76 h 232"/>
                <a:gd name="T64" fmla="*/ 68 w 153"/>
                <a:gd name="T65" fmla="*/ 85 h 232"/>
                <a:gd name="T66" fmla="*/ 42 w 153"/>
                <a:gd name="T67" fmla="*/ 90 h 232"/>
                <a:gd name="T68" fmla="*/ 20 w 153"/>
                <a:gd name="T69" fmla="*/ 91 h 232"/>
                <a:gd name="T70" fmla="*/ 11 w 153"/>
                <a:gd name="T71" fmla="*/ 84 h 232"/>
                <a:gd name="T72" fmla="*/ 16 w 153"/>
                <a:gd name="T73" fmla="*/ 76 h 232"/>
                <a:gd name="T74" fmla="*/ 21 w 153"/>
                <a:gd name="T75" fmla="*/ 82 h 232"/>
                <a:gd name="T76" fmla="*/ 31 w 153"/>
                <a:gd name="T77" fmla="*/ 84 h 232"/>
                <a:gd name="T78" fmla="*/ 62 w 153"/>
                <a:gd name="T79" fmla="*/ 77 h 232"/>
                <a:gd name="T80" fmla="*/ 84 w 153"/>
                <a:gd name="T81" fmla="*/ 70 h 232"/>
                <a:gd name="T82" fmla="*/ 90 w 153"/>
                <a:gd name="T83" fmla="*/ 64 h 232"/>
                <a:gd name="T84" fmla="*/ 89 w 153"/>
                <a:gd name="T85" fmla="*/ 56 h 232"/>
                <a:gd name="T86" fmla="*/ 82 w 153"/>
                <a:gd name="T87" fmla="*/ 52 h 232"/>
                <a:gd name="T88" fmla="*/ 64 w 153"/>
                <a:gd name="T89" fmla="*/ 53 h 232"/>
                <a:gd name="T90" fmla="*/ 32 w 153"/>
                <a:gd name="T91" fmla="*/ 61 h 232"/>
                <a:gd name="T92" fmla="*/ 19 w 153"/>
                <a:gd name="T93" fmla="*/ 68 h 232"/>
                <a:gd name="T94" fmla="*/ 15 w 153"/>
                <a:gd name="T95" fmla="*/ 75 h 232"/>
                <a:gd name="T96" fmla="*/ 26 w 153"/>
                <a:gd name="T97" fmla="*/ 135 h 232"/>
                <a:gd name="T98" fmla="*/ 34 w 153"/>
                <a:gd name="T99" fmla="*/ 140 h 232"/>
                <a:gd name="T100" fmla="*/ 43 w 153"/>
                <a:gd name="T101" fmla="*/ 141 h 232"/>
                <a:gd name="T102" fmla="*/ 44 w 153"/>
                <a:gd name="T103" fmla="*/ 132 h 232"/>
                <a:gd name="T104" fmla="*/ 34 w 153"/>
                <a:gd name="T105" fmla="*/ 130 h 232"/>
                <a:gd name="T106" fmla="*/ 30 w 153"/>
                <a:gd name="T107" fmla="*/ 121 h 232"/>
                <a:gd name="T108" fmla="*/ 36 w 153"/>
                <a:gd name="T109" fmla="*/ 112 h 232"/>
                <a:gd name="T110" fmla="*/ 34 w 153"/>
                <a:gd name="T111" fmla="*/ 103 h 232"/>
                <a:gd name="T112" fmla="*/ 26 w 153"/>
                <a:gd name="T113" fmla="*/ 109 h 232"/>
                <a:gd name="T114" fmla="*/ 22 w 153"/>
                <a:gd name="T115" fmla="*/ 119 h 232"/>
                <a:gd name="T116" fmla="*/ 110 w 153"/>
                <a:gd name="T117" fmla="*/ 122 h 232"/>
                <a:gd name="T118" fmla="*/ 42 w 153"/>
                <a:gd name="T119" fmla="*/ 172 h 232"/>
                <a:gd name="T120" fmla="*/ 73 w 153"/>
                <a:gd name="T121" fmla="*/ 232 h 232"/>
                <a:gd name="T122" fmla="*/ 137 w 153"/>
                <a:gd name="T123" fmla="*/ 163 h 232"/>
                <a:gd name="T124" fmla="*/ 108 w 153"/>
                <a:gd name="T1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32">
                  <a:moveTo>
                    <a:pt x="73" y="39"/>
                  </a:moveTo>
                  <a:lnTo>
                    <a:pt x="75" y="38"/>
                  </a:lnTo>
                  <a:lnTo>
                    <a:pt x="78" y="37"/>
                  </a:lnTo>
                  <a:lnTo>
                    <a:pt x="82" y="36"/>
                  </a:lnTo>
                  <a:lnTo>
                    <a:pt x="85" y="34"/>
                  </a:lnTo>
                  <a:lnTo>
                    <a:pt x="86" y="33"/>
                  </a:lnTo>
                  <a:lnTo>
                    <a:pt x="87" y="31"/>
                  </a:lnTo>
                  <a:lnTo>
                    <a:pt x="89" y="29"/>
                  </a:lnTo>
                  <a:lnTo>
                    <a:pt x="90" y="28"/>
                  </a:lnTo>
                  <a:lnTo>
                    <a:pt x="90" y="26"/>
                  </a:lnTo>
                  <a:lnTo>
                    <a:pt x="91" y="24"/>
                  </a:lnTo>
                  <a:lnTo>
                    <a:pt x="91" y="21"/>
                  </a:lnTo>
                  <a:lnTo>
                    <a:pt x="91" y="18"/>
                  </a:lnTo>
                  <a:lnTo>
                    <a:pt x="90" y="16"/>
                  </a:lnTo>
                  <a:lnTo>
                    <a:pt x="90" y="13"/>
                  </a:lnTo>
                  <a:lnTo>
                    <a:pt x="90" y="12"/>
                  </a:lnTo>
                  <a:lnTo>
                    <a:pt x="89" y="9"/>
                  </a:lnTo>
                  <a:lnTo>
                    <a:pt x="87" y="8"/>
                  </a:lnTo>
                  <a:lnTo>
                    <a:pt x="86" y="6"/>
                  </a:lnTo>
                  <a:lnTo>
                    <a:pt x="86" y="5"/>
                  </a:lnTo>
                  <a:lnTo>
                    <a:pt x="84" y="4"/>
                  </a:lnTo>
                  <a:lnTo>
                    <a:pt x="82" y="3"/>
                  </a:lnTo>
                  <a:lnTo>
                    <a:pt x="81" y="2"/>
                  </a:lnTo>
                  <a:lnTo>
                    <a:pt x="80" y="1"/>
                  </a:lnTo>
                  <a:lnTo>
                    <a:pt x="78" y="0"/>
                  </a:lnTo>
                  <a:lnTo>
                    <a:pt x="74" y="0"/>
                  </a:lnTo>
                  <a:lnTo>
                    <a:pt x="69" y="0"/>
                  </a:lnTo>
                  <a:lnTo>
                    <a:pt x="66" y="0"/>
                  </a:lnTo>
                  <a:lnTo>
                    <a:pt x="62" y="1"/>
                  </a:lnTo>
                  <a:lnTo>
                    <a:pt x="58" y="4"/>
                  </a:lnTo>
                  <a:lnTo>
                    <a:pt x="54" y="5"/>
                  </a:lnTo>
                  <a:lnTo>
                    <a:pt x="51" y="8"/>
                  </a:lnTo>
                  <a:lnTo>
                    <a:pt x="49" y="10"/>
                  </a:lnTo>
                  <a:lnTo>
                    <a:pt x="43" y="16"/>
                  </a:lnTo>
                  <a:lnTo>
                    <a:pt x="38" y="22"/>
                  </a:lnTo>
                  <a:lnTo>
                    <a:pt x="32" y="28"/>
                  </a:lnTo>
                  <a:lnTo>
                    <a:pt x="26" y="35"/>
                  </a:lnTo>
                  <a:lnTo>
                    <a:pt x="25" y="36"/>
                  </a:lnTo>
                  <a:lnTo>
                    <a:pt x="23" y="36"/>
                  </a:lnTo>
                  <a:lnTo>
                    <a:pt x="21" y="38"/>
                  </a:lnTo>
                  <a:lnTo>
                    <a:pt x="18" y="38"/>
                  </a:lnTo>
                  <a:lnTo>
                    <a:pt x="16" y="38"/>
                  </a:lnTo>
                  <a:lnTo>
                    <a:pt x="14" y="38"/>
                  </a:lnTo>
                  <a:lnTo>
                    <a:pt x="12" y="37"/>
                  </a:lnTo>
                  <a:lnTo>
                    <a:pt x="10" y="36"/>
                  </a:lnTo>
                  <a:lnTo>
                    <a:pt x="10" y="36"/>
                  </a:lnTo>
                  <a:lnTo>
                    <a:pt x="9" y="34"/>
                  </a:lnTo>
                  <a:lnTo>
                    <a:pt x="8" y="32"/>
                  </a:lnTo>
                  <a:lnTo>
                    <a:pt x="7" y="30"/>
                  </a:lnTo>
                  <a:lnTo>
                    <a:pt x="7" y="27"/>
                  </a:lnTo>
                  <a:lnTo>
                    <a:pt x="8" y="24"/>
                  </a:lnTo>
                  <a:lnTo>
                    <a:pt x="9" y="22"/>
                  </a:lnTo>
                  <a:lnTo>
                    <a:pt x="10" y="20"/>
                  </a:lnTo>
                  <a:lnTo>
                    <a:pt x="12" y="19"/>
                  </a:lnTo>
                  <a:lnTo>
                    <a:pt x="14" y="18"/>
                  </a:lnTo>
                  <a:lnTo>
                    <a:pt x="18" y="17"/>
                  </a:lnTo>
                  <a:lnTo>
                    <a:pt x="22" y="16"/>
                  </a:lnTo>
                  <a:lnTo>
                    <a:pt x="21" y="8"/>
                  </a:lnTo>
                  <a:lnTo>
                    <a:pt x="18" y="8"/>
                  </a:lnTo>
                  <a:lnTo>
                    <a:pt x="15" y="9"/>
                  </a:lnTo>
                  <a:lnTo>
                    <a:pt x="12" y="10"/>
                  </a:lnTo>
                  <a:lnTo>
                    <a:pt x="8" y="12"/>
                  </a:lnTo>
                  <a:lnTo>
                    <a:pt x="6" y="13"/>
                  </a:lnTo>
                  <a:lnTo>
                    <a:pt x="5" y="15"/>
                  </a:lnTo>
                  <a:lnTo>
                    <a:pt x="3" y="16"/>
                  </a:lnTo>
                  <a:lnTo>
                    <a:pt x="2" y="19"/>
                  </a:lnTo>
                  <a:lnTo>
                    <a:pt x="1" y="21"/>
                  </a:lnTo>
                  <a:lnTo>
                    <a:pt x="1" y="24"/>
                  </a:lnTo>
                  <a:lnTo>
                    <a:pt x="0" y="28"/>
                  </a:lnTo>
                  <a:lnTo>
                    <a:pt x="1" y="31"/>
                  </a:lnTo>
                  <a:lnTo>
                    <a:pt x="1" y="33"/>
                  </a:lnTo>
                  <a:lnTo>
                    <a:pt x="1" y="35"/>
                  </a:lnTo>
                  <a:lnTo>
                    <a:pt x="2" y="37"/>
                  </a:lnTo>
                  <a:lnTo>
                    <a:pt x="3" y="39"/>
                  </a:lnTo>
                  <a:lnTo>
                    <a:pt x="4" y="40"/>
                  </a:lnTo>
                  <a:lnTo>
                    <a:pt x="6" y="42"/>
                  </a:lnTo>
                  <a:lnTo>
                    <a:pt x="6" y="43"/>
                  </a:lnTo>
                  <a:lnTo>
                    <a:pt x="8" y="44"/>
                  </a:lnTo>
                  <a:lnTo>
                    <a:pt x="11" y="46"/>
                  </a:lnTo>
                  <a:lnTo>
                    <a:pt x="14" y="46"/>
                  </a:lnTo>
                  <a:lnTo>
                    <a:pt x="17" y="47"/>
                  </a:lnTo>
                  <a:lnTo>
                    <a:pt x="19" y="47"/>
                  </a:lnTo>
                  <a:lnTo>
                    <a:pt x="22" y="46"/>
                  </a:lnTo>
                  <a:lnTo>
                    <a:pt x="26" y="46"/>
                  </a:lnTo>
                  <a:lnTo>
                    <a:pt x="28" y="45"/>
                  </a:lnTo>
                  <a:lnTo>
                    <a:pt x="30" y="44"/>
                  </a:lnTo>
                  <a:lnTo>
                    <a:pt x="32" y="42"/>
                  </a:lnTo>
                  <a:lnTo>
                    <a:pt x="34" y="40"/>
                  </a:lnTo>
                  <a:lnTo>
                    <a:pt x="36" y="36"/>
                  </a:lnTo>
                  <a:lnTo>
                    <a:pt x="39" y="33"/>
                  </a:lnTo>
                  <a:lnTo>
                    <a:pt x="45" y="25"/>
                  </a:lnTo>
                  <a:lnTo>
                    <a:pt x="52" y="18"/>
                  </a:lnTo>
                  <a:lnTo>
                    <a:pt x="55" y="14"/>
                  </a:lnTo>
                  <a:lnTo>
                    <a:pt x="59" y="12"/>
                  </a:lnTo>
                  <a:lnTo>
                    <a:pt x="62" y="9"/>
                  </a:lnTo>
                  <a:lnTo>
                    <a:pt x="66" y="8"/>
                  </a:lnTo>
                  <a:lnTo>
                    <a:pt x="68" y="7"/>
                  </a:lnTo>
                  <a:lnTo>
                    <a:pt x="70" y="7"/>
                  </a:lnTo>
                  <a:lnTo>
                    <a:pt x="71" y="7"/>
                  </a:lnTo>
                  <a:lnTo>
                    <a:pt x="74" y="7"/>
                  </a:lnTo>
                  <a:lnTo>
                    <a:pt x="75" y="8"/>
                  </a:lnTo>
                  <a:lnTo>
                    <a:pt x="77" y="9"/>
                  </a:lnTo>
                  <a:lnTo>
                    <a:pt x="78" y="10"/>
                  </a:lnTo>
                  <a:lnTo>
                    <a:pt x="80" y="12"/>
                  </a:lnTo>
                  <a:lnTo>
                    <a:pt x="82" y="13"/>
                  </a:lnTo>
                  <a:lnTo>
                    <a:pt x="82" y="15"/>
                  </a:lnTo>
                  <a:lnTo>
                    <a:pt x="83" y="17"/>
                  </a:lnTo>
                  <a:lnTo>
                    <a:pt x="84" y="20"/>
                  </a:lnTo>
                  <a:lnTo>
                    <a:pt x="84" y="21"/>
                  </a:lnTo>
                  <a:lnTo>
                    <a:pt x="83" y="23"/>
                  </a:lnTo>
                  <a:lnTo>
                    <a:pt x="83" y="24"/>
                  </a:lnTo>
                  <a:lnTo>
                    <a:pt x="82" y="25"/>
                  </a:lnTo>
                  <a:lnTo>
                    <a:pt x="81" y="27"/>
                  </a:lnTo>
                  <a:lnTo>
                    <a:pt x="79" y="28"/>
                  </a:lnTo>
                  <a:lnTo>
                    <a:pt x="77" y="29"/>
                  </a:lnTo>
                  <a:lnTo>
                    <a:pt x="75" y="29"/>
                  </a:lnTo>
                  <a:lnTo>
                    <a:pt x="73" y="29"/>
                  </a:lnTo>
                  <a:lnTo>
                    <a:pt x="71" y="30"/>
                  </a:lnTo>
                  <a:lnTo>
                    <a:pt x="73" y="39"/>
                  </a:lnTo>
                  <a:lnTo>
                    <a:pt x="73" y="39"/>
                  </a:lnTo>
                  <a:close/>
                  <a:moveTo>
                    <a:pt x="9" y="78"/>
                  </a:moveTo>
                  <a:lnTo>
                    <a:pt x="8" y="76"/>
                  </a:lnTo>
                  <a:lnTo>
                    <a:pt x="8" y="73"/>
                  </a:lnTo>
                  <a:lnTo>
                    <a:pt x="9" y="72"/>
                  </a:lnTo>
                  <a:lnTo>
                    <a:pt x="9" y="69"/>
                  </a:lnTo>
                  <a:lnTo>
                    <a:pt x="10" y="68"/>
                  </a:lnTo>
                  <a:lnTo>
                    <a:pt x="11" y="66"/>
                  </a:lnTo>
                  <a:lnTo>
                    <a:pt x="13" y="64"/>
                  </a:lnTo>
                  <a:lnTo>
                    <a:pt x="14" y="63"/>
                  </a:lnTo>
                  <a:lnTo>
                    <a:pt x="17" y="60"/>
                  </a:lnTo>
                  <a:lnTo>
                    <a:pt x="20" y="58"/>
                  </a:lnTo>
                  <a:lnTo>
                    <a:pt x="23" y="56"/>
                  </a:lnTo>
                  <a:lnTo>
                    <a:pt x="27" y="55"/>
                  </a:lnTo>
                  <a:lnTo>
                    <a:pt x="31" y="53"/>
                  </a:lnTo>
                  <a:lnTo>
                    <a:pt x="36" y="52"/>
                  </a:lnTo>
                  <a:lnTo>
                    <a:pt x="40" y="50"/>
                  </a:lnTo>
                  <a:lnTo>
                    <a:pt x="45" y="48"/>
                  </a:lnTo>
                  <a:lnTo>
                    <a:pt x="54" y="47"/>
                  </a:lnTo>
                  <a:lnTo>
                    <a:pt x="63" y="45"/>
                  </a:lnTo>
                  <a:lnTo>
                    <a:pt x="71" y="44"/>
                  </a:lnTo>
                  <a:lnTo>
                    <a:pt x="78" y="44"/>
                  </a:lnTo>
                  <a:lnTo>
                    <a:pt x="82" y="44"/>
                  </a:lnTo>
                  <a:lnTo>
                    <a:pt x="86" y="44"/>
                  </a:lnTo>
                  <a:lnTo>
                    <a:pt x="89" y="46"/>
                  </a:lnTo>
                  <a:lnTo>
                    <a:pt x="91" y="47"/>
                  </a:lnTo>
                  <a:lnTo>
                    <a:pt x="94" y="49"/>
                  </a:lnTo>
                  <a:lnTo>
                    <a:pt x="95" y="52"/>
                  </a:lnTo>
                  <a:lnTo>
                    <a:pt x="97" y="52"/>
                  </a:lnTo>
                  <a:lnTo>
                    <a:pt x="97" y="54"/>
                  </a:lnTo>
                  <a:lnTo>
                    <a:pt x="98" y="56"/>
                  </a:lnTo>
                  <a:lnTo>
                    <a:pt x="98" y="57"/>
                  </a:lnTo>
                  <a:lnTo>
                    <a:pt x="98" y="60"/>
                  </a:lnTo>
                  <a:lnTo>
                    <a:pt x="98" y="63"/>
                  </a:lnTo>
                  <a:lnTo>
                    <a:pt x="98" y="64"/>
                  </a:lnTo>
                  <a:lnTo>
                    <a:pt x="98" y="67"/>
                  </a:lnTo>
                  <a:lnTo>
                    <a:pt x="97" y="68"/>
                  </a:lnTo>
                  <a:lnTo>
                    <a:pt x="95" y="70"/>
                  </a:lnTo>
                  <a:lnTo>
                    <a:pt x="94" y="72"/>
                  </a:lnTo>
                  <a:lnTo>
                    <a:pt x="92" y="74"/>
                  </a:lnTo>
                  <a:lnTo>
                    <a:pt x="90" y="76"/>
                  </a:lnTo>
                  <a:lnTo>
                    <a:pt x="86" y="77"/>
                  </a:lnTo>
                  <a:lnTo>
                    <a:pt x="82" y="80"/>
                  </a:lnTo>
                  <a:lnTo>
                    <a:pt x="78" y="81"/>
                  </a:lnTo>
                  <a:lnTo>
                    <a:pt x="73" y="84"/>
                  </a:lnTo>
                  <a:lnTo>
                    <a:pt x="68" y="85"/>
                  </a:lnTo>
                  <a:lnTo>
                    <a:pt x="63" y="87"/>
                  </a:lnTo>
                  <a:lnTo>
                    <a:pt x="58" y="88"/>
                  </a:lnTo>
                  <a:lnTo>
                    <a:pt x="53" y="88"/>
                  </a:lnTo>
                  <a:lnTo>
                    <a:pt x="48" y="90"/>
                  </a:lnTo>
                  <a:lnTo>
                    <a:pt x="42" y="90"/>
                  </a:lnTo>
                  <a:lnTo>
                    <a:pt x="37" y="91"/>
                  </a:lnTo>
                  <a:lnTo>
                    <a:pt x="32" y="92"/>
                  </a:lnTo>
                  <a:lnTo>
                    <a:pt x="26" y="92"/>
                  </a:lnTo>
                  <a:lnTo>
                    <a:pt x="22" y="92"/>
                  </a:lnTo>
                  <a:lnTo>
                    <a:pt x="20" y="91"/>
                  </a:lnTo>
                  <a:lnTo>
                    <a:pt x="18" y="90"/>
                  </a:lnTo>
                  <a:lnTo>
                    <a:pt x="15" y="89"/>
                  </a:lnTo>
                  <a:lnTo>
                    <a:pt x="14" y="88"/>
                  </a:lnTo>
                  <a:lnTo>
                    <a:pt x="12" y="87"/>
                  </a:lnTo>
                  <a:lnTo>
                    <a:pt x="11" y="84"/>
                  </a:lnTo>
                  <a:lnTo>
                    <a:pt x="10" y="83"/>
                  </a:lnTo>
                  <a:lnTo>
                    <a:pt x="10" y="81"/>
                  </a:lnTo>
                  <a:lnTo>
                    <a:pt x="9" y="78"/>
                  </a:lnTo>
                  <a:lnTo>
                    <a:pt x="9" y="78"/>
                  </a:lnTo>
                  <a:close/>
                  <a:moveTo>
                    <a:pt x="16" y="76"/>
                  </a:moveTo>
                  <a:lnTo>
                    <a:pt x="16" y="78"/>
                  </a:lnTo>
                  <a:lnTo>
                    <a:pt x="18" y="80"/>
                  </a:lnTo>
                  <a:lnTo>
                    <a:pt x="18" y="80"/>
                  </a:lnTo>
                  <a:lnTo>
                    <a:pt x="19" y="81"/>
                  </a:lnTo>
                  <a:lnTo>
                    <a:pt x="21" y="82"/>
                  </a:lnTo>
                  <a:lnTo>
                    <a:pt x="22" y="83"/>
                  </a:lnTo>
                  <a:lnTo>
                    <a:pt x="24" y="83"/>
                  </a:lnTo>
                  <a:lnTo>
                    <a:pt x="26" y="84"/>
                  </a:lnTo>
                  <a:lnTo>
                    <a:pt x="28" y="84"/>
                  </a:lnTo>
                  <a:lnTo>
                    <a:pt x="31" y="84"/>
                  </a:lnTo>
                  <a:lnTo>
                    <a:pt x="36" y="83"/>
                  </a:lnTo>
                  <a:lnTo>
                    <a:pt x="43" y="82"/>
                  </a:lnTo>
                  <a:lnTo>
                    <a:pt x="50" y="80"/>
                  </a:lnTo>
                  <a:lnTo>
                    <a:pt x="56" y="80"/>
                  </a:lnTo>
                  <a:lnTo>
                    <a:pt x="62" y="77"/>
                  </a:lnTo>
                  <a:lnTo>
                    <a:pt x="69" y="76"/>
                  </a:lnTo>
                  <a:lnTo>
                    <a:pt x="74" y="74"/>
                  </a:lnTo>
                  <a:lnTo>
                    <a:pt x="79" y="72"/>
                  </a:lnTo>
                  <a:lnTo>
                    <a:pt x="82" y="71"/>
                  </a:lnTo>
                  <a:lnTo>
                    <a:pt x="84" y="70"/>
                  </a:lnTo>
                  <a:lnTo>
                    <a:pt x="86" y="68"/>
                  </a:lnTo>
                  <a:lnTo>
                    <a:pt x="87" y="68"/>
                  </a:lnTo>
                  <a:lnTo>
                    <a:pt x="88" y="66"/>
                  </a:lnTo>
                  <a:lnTo>
                    <a:pt x="90" y="64"/>
                  </a:lnTo>
                  <a:lnTo>
                    <a:pt x="90" y="64"/>
                  </a:lnTo>
                  <a:lnTo>
                    <a:pt x="90" y="63"/>
                  </a:lnTo>
                  <a:lnTo>
                    <a:pt x="91" y="60"/>
                  </a:lnTo>
                  <a:lnTo>
                    <a:pt x="91" y="59"/>
                  </a:lnTo>
                  <a:lnTo>
                    <a:pt x="90" y="57"/>
                  </a:lnTo>
                  <a:lnTo>
                    <a:pt x="89" y="56"/>
                  </a:lnTo>
                  <a:lnTo>
                    <a:pt x="88" y="56"/>
                  </a:lnTo>
                  <a:lnTo>
                    <a:pt x="87" y="55"/>
                  </a:lnTo>
                  <a:lnTo>
                    <a:pt x="86" y="54"/>
                  </a:lnTo>
                  <a:lnTo>
                    <a:pt x="84" y="53"/>
                  </a:lnTo>
                  <a:lnTo>
                    <a:pt x="82" y="52"/>
                  </a:lnTo>
                  <a:lnTo>
                    <a:pt x="80" y="52"/>
                  </a:lnTo>
                  <a:lnTo>
                    <a:pt x="78" y="52"/>
                  </a:lnTo>
                  <a:lnTo>
                    <a:pt x="75" y="52"/>
                  </a:lnTo>
                  <a:lnTo>
                    <a:pt x="70" y="52"/>
                  </a:lnTo>
                  <a:lnTo>
                    <a:pt x="64" y="53"/>
                  </a:lnTo>
                  <a:lnTo>
                    <a:pt x="58" y="55"/>
                  </a:lnTo>
                  <a:lnTo>
                    <a:pt x="50" y="56"/>
                  </a:lnTo>
                  <a:lnTo>
                    <a:pt x="44" y="58"/>
                  </a:lnTo>
                  <a:lnTo>
                    <a:pt x="38" y="60"/>
                  </a:lnTo>
                  <a:lnTo>
                    <a:pt x="32" y="61"/>
                  </a:lnTo>
                  <a:lnTo>
                    <a:pt x="27" y="64"/>
                  </a:lnTo>
                  <a:lnTo>
                    <a:pt x="25" y="64"/>
                  </a:lnTo>
                  <a:lnTo>
                    <a:pt x="22" y="66"/>
                  </a:lnTo>
                  <a:lnTo>
                    <a:pt x="21" y="67"/>
                  </a:lnTo>
                  <a:lnTo>
                    <a:pt x="19" y="68"/>
                  </a:lnTo>
                  <a:lnTo>
                    <a:pt x="18" y="70"/>
                  </a:lnTo>
                  <a:lnTo>
                    <a:pt x="17" y="71"/>
                  </a:lnTo>
                  <a:lnTo>
                    <a:pt x="17" y="72"/>
                  </a:lnTo>
                  <a:lnTo>
                    <a:pt x="16" y="74"/>
                  </a:lnTo>
                  <a:lnTo>
                    <a:pt x="15" y="75"/>
                  </a:lnTo>
                  <a:lnTo>
                    <a:pt x="16" y="76"/>
                  </a:lnTo>
                  <a:lnTo>
                    <a:pt x="16" y="76"/>
                  </a:lnTo>
                  <a:close/>
                  <a:moveTo>
                    <a:pt x="23" y="128"/>
                  </a:moveTo>
                  <a:lnTo>
                    <a:pt x="25" y="132"/>
                  </a:lnTo>
                  <a:lnTo>
                    <a:pt x="26" y="135"/>
                  </a:lnTo>
                  <a:lnTo>
                    <a:pt x="27" y="136"/>
                  </a:lnTo>
                  <a:lnTo>
                    <a:pt x="29" y="137"/>
                  </a:lnTo>
                  <a:lnTo>
                    <a:pt x="30" y="139"/>
                  </a:lnTo>
                  <a:lnTo>
                    <a:pt x="32" y="140"/>
                  </a:lnTo>
                  <a:lnTo>
                    <a:pt x="34" y="140"/>
                  </a:lnTo>
                  <a:lnTo>
                    <a:pt x="35" y="140"/>
                  </a:lnTo>
                  <a:lnTo>
                    <a:pt x="37" y="141"/>
                  </a:lnTo>
                  <a:lnTo>
                    <a:pt x="39" y="141"/>
                  </a:lnTo>
                  <a:lnTo>
                    <a:pt x="41" y="141"/>
                  </a:lnTo>
                  <a:lnTo>
                    <a:pt x="43" y="141"/>
                  </a:lnTo>
                  <a:lnTo>
                    <a:pt x="45" y="140"/>
                  </a:lnTo>
                  <a:lnTo>
                    <a:pt x="47" y="140"/>
                  </a:lnTo>
                  <a:lnTo>
                    <a:pt x="115" y="116"/>
                  </a:lnTo>
                  <a:lnTo>
                    <a:pt x="112" y="108"/>
                  </a:lnTo>
                  <a:lnTo>
                    <a:pt x="44" y="132"/>
                  </a:lnTo>
                  <a:lnTo>
                    <a:pt x="42" y="132"/>
                  </a:lnTo>
                  <a:lnTo>
                    <a:pt x="39" y="132"/>
                  </a:lnTo>
                  <a:lnTo>
                    <a:pt x="38" y="132"/>
                  </a:lnTo>
                  <a:lnTo>
                    <a:pt x="36" y="132"/>
                  </a:lnTo>
                  <a:lnTo>
                    <a:pt x="34" y="130"/>
                  </a:lnTo>
                  <a:lnTo>
                    <a:pt x="32" y="129"/>
                  </a:lnTo>
                  <a:lnTo>
                    <a:pt x="31" y="128"/>
                  </a:lnTo>
                  <a:lnTo>
                    <a:pt x="30" y="125"/>
                  </a:lnTo>
                  <a:lnTo>
                    <a:pt x="30" y="124"/>
                  </a:lnTo>
                  <a:lnTo>
                    <a:pt x="30" y="121"/>
                  </a:lnTo>
                  <a:lnTo>
                    <a:pt x="30" y="119"/>
                  </a:lnTo>
                  <a:lnTo>
                    <a:pt x="31" y="116"/>
                  </a:lnTo>
                  <a:lnTo>
                    <a:pt x="32" y="115"/>
                  </a:lnTo>
                  <a:lnTo>
                    <a:pt x="34" y="112"/>
                  </a:lnTo>
                  <a:lnTo>
                    <a:pt x="36" y="112"/>
                  </a:lnTo>
                  <a:lnTo>
                    <a:pt x="38" y="110"/>
                  </a:lnTo>
                  <a:lnTo>
                    <a:pt x="105" y="88"/>
                  </a:lnTo>
                  <a:lnTo>
                    <a:pt x="103" y="80"/>
                  </a:lnTo>
                  <a:lnTo>
                    <a:pt x="36" y="102"/>
                  </a:lnTo>
                  <a:lnTo>
                    <a:pt x="34" y="103"/>
                  </a:lnTo>
                  <a:lnTo>
                    <a:pt x="32" y="104"/>
                  </a:lnTo>
                  <a:lnTo>
                    <a:pt x="30" y="105"/>
                  </a:lnTo>
                  <a:lnTo>
                    <a:pt x="29" y="107"/>
                  </a:lnTo>
                  <a:lnTo>
                    <a:pt x="27" y="108"/>
                  </a:lnTo>
                  <a:lnTo>
                    <a:pt x="26" y="109"/>
                  </a:lnTo>
                  <a:lnTo>
                    <a:pt x="25" y="112"/>
                  </a:lnTo>
                  <a:lnTo>
                    <a:pt x="24" y="113"/>
                  </a:lnTo>
                  <a:lnTo>
                    <a:pt x="23" y="115"/>
                  </a:lnTo>
                  <a:lnTo>
                    <a:pt x="22" y="117"/>
                  </a:lnTo>
                  <a:lnTo>
                    <a:pt x="22" y="119"/>
                  </a:lnTo>
                  <a:lnTo>
                    <a:pt x="22" y="120"/>
                  </a:lnTo>
                  <a:lnTo>
                    <a:pt x="22" y="124"/>
                  </a:lnTo>
                  <a:lnTo>
                    <a:pt x="23" y="128"/>
                  </a:lnTo>
                  <a:lnTo>
                    <a:pt x="23" y="128"/>
                  </a:lnTo>
                  <a:close/>
                  <a:moveTo>
                    <a:pt x="110" y="122"/>
                  </a:moveTo>
                  <a:lnTo>
                    <a:pt x="116" y="119"/>
                  </a:lnTo>
                  <a:lnTo>
                    <a:pt x="130" y="151"/>
                  </a:lnTo>
                  <a:lnTo>
                    <a:pt x="123" y="153"/>
                  </a:lnTo>
                  <a:lnTo>
                    <a:pt x="118" y="141"/>
                  </a:lnTo>
                  <a:lnTo>
                    <a:pt x="42" y="172"/>
                  </a:lnTo>
                  <a:lnTo>
                    <a:pt x="38" y="164"/>
                  </a:lnTo>
                  <a:lnTo>
                    <a:pt x="114" y="133"/>
                  </a:lnTo>
                  <a:lnTo>
                    <a:pt x="110" y="122"/>
                  </a:lnTo>
                  <a:lnTo>
                    <a:pt x="110" y="122"/>
                  </a:lnTo>
                  <a:close/>
                  <a:moveTo>
                    <a:pt x="73" y="232"/>
                  </a:moveTo>
                  <a:lnTo>
                    <a:pt x="153" y="190"/>
                  </a:lnTo>
                  <a:lnTo>
                    <a:pt x="149" y="183"/>
                  </a:lnTo>
                  <a:lnTo>
                    <a:pt x="115" y="200"/>
                  </a:lnTo>
                  <a:lnTo>
                    <a:pt x="103" y="177"/>
                  </a:lnTo>
                  <a:lnTo>
                    <a:pt x="137" y="163"/>
                  </a:lnTo>
                  <a:lnTo>
                    <a:pt x="133" y="155"/>
                  </a:lnTo>
                  <a:lnTo>
                    <a:pt x="50" y="192"/>
                  </a:lnTo>
                  <a:lnTo>
                    <a:pt x="54" y="200"/>
                  </a:lnTo>
                  <a:lnTo>
                    <a:pt x="95" y="180"/>
                  </a:lnTo>
                  <a:lnTo>
                    <a:pt x="108" y="204"/>
                  </a:lnTo>
                  <a:lnTo>
                    <a:pt x="69" y="225"/>
                  </a:lnTo>
                  <a:lnTo>
                    <a:pt x="7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Slïḋê"/>
            <p:cNvSpPr/>
            <p:nvPr/>
          </p:nvSpPr>
          <p:spPr bwMode="auto">
            <a:xfrm>
              <a:off x="2192338" y="3840163"/>
              <a:ext cx="303213" cy="306388"/>
            </a:xfrm>
            <a:custGeom>
              <a:avLst/>
              <a:gdLst>
                <a:gd name="T0" fmla="*/ 20 w 191"/>
                <a:gd name="T1" fmla="*/ 59 h 193"/>
                <a:gd name="T2" fmla="*/ 13 w 191"/>
                <a:gd name="T3" fmla="*/ 60 h 193"/>
                <a:gd name="T4" fmla="*/ 9 w 191"/>
                <a:gd name="T5" fmla="*/ 56 h 193"/>
                <a:gd name="T6" fmla="*/ 8 w 191"/>
                <a:gd name="T7" fmla="*/ 50 h 193"/>
                <a:gd name="T8" fmla="*/ 10 w 191"/>
                <a:gd name="T9" fmla="*/ 45 h 193"/>
                <a:gd name="T10" fmla="*/ 14 w 191"/>
                <a:gd name="T11" fmla="*/ 39 h 193"/>
                <a:gd name="T12" fmla="*/ 24 w 191"/>
                <a:gd name="T13" fmla="*/ 30 h 193"/>
                <a:gd name="T14" fmla="*/ 38 w 191"/>
                <a:gd name="T15" fmla="*/ 19 h 193"/>
                <a:gd name="T16" fmla="*/ 52 w 191"/>
                <a:gd name="T17" fmla="*/ 12 h 193"/>
                <a:gd name="T18" fmla="*/ 60 w 191"/>
                <a:gd name="T19" fmla="*/ 10 h 193"/>
                <a:gd name="T20" fmla="*/ 65 w 191"/>
                <a:gd name="T21" fmla="*/ 10 h 193"/>
                <a:gd name="T22" fmla="*/ 69 w 191"/>
                <a:gd name="T23" fmla="*/ 12 h 193"/>
                <a:gd name="T24" fmla="*/ 71 w 191"/>
                <a:gd name="T25" fmla="*/ 18 h 193"/>
                <a:gd name="T26" fmla="*/ 69 w 191"/>
                <a:gd name="T27" fmla="*/ 24 h 193"/>
                <a:gd name="T28" fmla="*/ 61 w 191"/>
                <a:gd name="T29" fmla="*/ 32 h 193"/>
                <a:gd name="T30" fmla="*/ 69 w 191"/>
                <a:gd name="T31" fmla="*/ 36 h 193"/>
                <a:gd name="T32" fmla="*/ 75 w 191"/>
                <a:gd name="T33" fmla="*/ 31 h 193"/>
                <a:gd name="T34" fmla="*/ 77 w 191"/>
                <a:gd name="T35" fmla="*/ 25 h 193"/>
                <a:gd name="T36" fmla="*/ 79 w 191"/>
                <a:gd name="T37" fmla="*/ 19 h 193"/>
                <a:gd name="T38" fmla="*/ 78 w 191"/>
                <a:gd name="T39" fmla="*/ 13 h 193"/>
                <a:gd name="T40" fmla="*/ 75 w 191"/>
                <a:gd name="T41" fmla="*/ 7 h 193"/>
                <a:gd name="T42" fmla="*/ 71 w 191"/>
                <a:gd name="T43" fmla="*/ 3 h 193"/>
                <a:gd name="T44" fmla="*/ 64 w 191"/>
                <a:gd name="T45" fmla="*/ 0 h 193"/>
                <a:gd name="T46" fmla="*/ 55 w 191"/>
                <a:gd name="T47" fmla="*/ 2 h 193"/>
                <a:gd name="T48" fmla="*/ 42 w 191"/>
                <a:gd name="T49" fmla="*/ 7 h 193"/>
                <a:gd name="T50" fmla="*/ 29 w 191"/>
                <a:gd name="T51" fmla="*/ 16 h 193"/>
                <a:gd name="T52" fmla="*/ 17 w 191"/>
                <a:gd name="T53" fmla="*/ 25 h 193"/>
                <a:gd name="T54" fmla="*/ 8 w 191"/>
                <a:gd name="T55" fmla="*/ 35 h 193"/>
                <a:gd name="T56" fmla="*/ 2 w 191"/>
                <a:gd name="T57" fmla="*/ 43 h 193"/>
                <a:gd name="T58" fmla="*/ 0 w 191"/>
                <a:gd name="T59" fmla="*/ 51 h 193"/>
                <a:gd name="T60" fmla="*/ 2 w 191"/>
                <a:gd name="T61" fmla="*/ 58 h 193"/>
                <a:gd name="T62" fmla="*/ 5 w 191"/>
                <a:gd name="T63" fmla="*/ 64 h 193"/>
                <a:gd name="T64" fmla="*/ 9 w 191"/>
                <a:gd name="T65" fmla="*/ 67 h 193"/>
                <a:gd name="T66" fmla="*/ 14 w 191"/>
                <a:gd name="T67" fmla="*/ 69 h 193"/>
                <a:gd name="T68" fmla="*/ 20 w 191"/>
                <a:gd name="T69" fmla="*/ 68 h 193"/>
                <a:gd name="T70" fmla="*/ 28 w 191"/>
                <a:gd name="T71" fmla="*/ 65 h 193"/>
                <a:gd name="T72" fmla="*/ 29 w 191"/>
                <a:gd name="T73" fmla="*/ 55 h 193"/>
                <a:gd name="T74" fmla="*/ 43 w 191"/>
                <a:gd name="T75" fmla="*/ 107 h 193"/>
                <a:gd name="T76" fmla="*/ 27 w 191"/>
                <a:gd name="T77" fmla="*/ 89 h 193"/>
                <a:gd name="T78" fmla="*/ 97 w 191"/>
                <a:gd name="T79" fmla="*/ 33 h 193"/>
                <a:gd name="T80" fmla="*/ 110 w 191"/>
                <a:gd name="T81" fmla="*/ 47 h 193"/>
                <a:gd name="T82" fmla="*/ 48 w 191"/>
                <a:gd name="T83" fmla="*/ 112 h 193"/>
                <a:gd name="T84" fmla="*/ 124 w 191"/>
                <a:gd name="T85" fmla="*/ 60 h 193"/>
                <a:gd name="T86" fmla="*/ 64 w 191"/>
                <a:gd name="T87" fmla="*/ 127 h 193"/>
                <a:gd name="T88" fmla="*/ 169 w 191"/>
                <a:gd name="T89" fmla="*/ 95 h 193"/>
                <a:gd name="T90" fmla="*/ 149 w 191"/>
                <a:gd name="T91" fmla="*/ 82 h 193"/>
                <a:gd name="T92" fmla="*/ 82 w 191"/>
                <a:gd name="T93" fmla="*/ 143 h 193"/>
                <a:gd name="T94" fmla="*/ 99 w 191"/>
                <a:gd name="T95" fmla="*/ 156 h 193"/>
                <a:gd name="T96" fmla="*/ 145 w 191"/>
                <a:gd name="T97" fmla="*/ 188 h 193"/>
                <a:gd name="T98" fmla="*/ 182 w 191"/>
                <a:gd name="T99" fmla="*/ 105 h 193"/>
                <a:gd name="T100" fmla="*/ 147 w 191"/>
                <a:gd name="T101" fmla="*/ 148 h 193"/>
                <a:gd name="T102" fmla="*/ 153 w 191"/>
                <a:gd name="T103"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9" y="55"/>
                  </a:moveTo>
                  <a:lnTo>
                    <a:pt x="24" y="57"/>
                  </a:lnTo>
                  <a:lnTo>
                    <a:pt x="20" y="59"/>
                  </a:lnTo>
                  <a:lnTo>
                    <a:pt x="17" y="60"/>
                  </a:lnTo>
                  <a:lnTo>
                    <a:pt x="15" y="60"/>
                  </a:lnTo>
                  <a:lnTo>
                    <a:pt x="13" y="60"/>
                  </a:lnTo>
                  <a:lnTo>
                    <a:pt x="12" y="59"/>
                  </a:lnTo>
                  <a:lnTo>
                    <a:pt x="10" y="58"/>
                  </a:lnTo>
                  <a:lnTo>
                    <a:pt x="9" y="56"/>
                  </a:lnTo>
                  <a:lnTo>
                    <a:pt x="8" y="54"/>
                  </a:lnTo>
                  <a:lnTo>
                    <a:pt x="8" y="51"/>
                  </a:lnTo>
                  <a:lnTo>
                    <a:pt x="8" y="50"/>
                  </a:lnTo>
                  <a:lnTo>
                    <a:pt x="8" y="48"/>
                  </a:lnTo>
                  <a:lnTo>
                    <a:pt x="9" y="47"/>
                  </a:lnTo>
                  <a:lnTo>
                    <a:pt x="10" y="45"/>
                  </a:lnTo>
                  <a:lnTo>
                    <a:pt x="11" y="43"/>
                  </a:lnTo>
                  <a:lnTo>
                    <a:pt x="12" y="42"/>
                  </a:lnTo>
                  <a:lnTo>
                    <a:pt x="14" y="39"/>
                  </a:lnTo>
                  <a:lnTo>
                    <a:pt x="16" y="37"/>
                  </a:lnTo>
                  <a:lnTo>
                    <a:pt x="20" y="33"/>
                  </a:lnTo>
                  <a:lnTo>
                    <a:pt x="24" y="30"/>
                  </a:lnTo>
                  <a:lnTo>
                    <a:pt x="28" y="27"/>
                  </a:lnTo>
                  <a:lnTo>
                    <a:pt x="33" y="23"/>
                  </a:lnTo>
                  <a:lnTo>
                    <a:pt x="38" y="19"/>
                  </a:lnTo>
                  <a:lnTo>
                    <a:pt x="43" y="17"/>
                  </a:lnTo>
                  <a:lnTo>
                    <a:pt x="48" y="15"/>
                  </a:lnTo>
                  <a:lnTo>
                    <a:pt x="52" y="12"/>
                  </a:lnTo>
                  <a:lnTo>
                    <a:pt x="56" y="11"/>
                  </a:lnTo>
                  <a:lnTo>
                    <a:pt x="58" y="10"/>
                  </a:lnTo>
                  <a:lnTo>
                    <a:pt x="60" y="10"/>
                  </a:lnTo>
                  <a:lnTo>
                    <a:pt x="61" y="9"/>
                  </a:lnTo>
                  <a:lnTo>
                    <a:pt x="64" y="9"/>
                  </a:lnTo>
                  <a:lnTo>
                    <a:pt x="65" y="10"/>
                  </a:lnTo>
                  <a:lnTo>
                    <a:pt x="66" y="10"/>
                  </a:lnTo>
                  <a:lnTo>
                    <a:pt x="67" y="11"/>
                  </a:lnTo>
                  <a:lnTo>
                    <a:pt x="69" y="12"/>
                  </a:lnTo>
                  <a:lnTo>
                    <a:pt x="70" y="14"/>
                  </a:lnTo>
                  <a:lnTo>
                    <a:pt x="71" y="16"/>
                  </a:lnTo>
                  <a:lnTo>
                    <a:pt x="71" y="18"/>
                  </a:lnTo>
                  <a:lnTo>
                    <a:pt x="71" y="19"/>
                  </a:lnTo>
                  <a:lnTo>
                    <a:pt x="71" y="22"/>
                  </a:lnTo>
                  <a:lnTo>
                    <a:pt x="69" y="24"/>
                  </a:lnTo>
                  <a:lnTo>
                    <a:pt x="68" y="27"/>
                  </a:lnTo>
                  <a:lnTo>
                    <a:pt x="65" y="29"/>
                  </a:lnTo>
                  <a:lnTo>
                    <a:pt x="61" y="32"/>
                  </a:lnTo>
                  <a:lnTo>
                    <a:pt x="65" y="39"/>
                  </a:lnTo>
                  <a:lnTo>
                    <a:pt x="67" y="38"/>
                  </a:lnTo>
                  <a:lnTo>
                    <a:pt x="69" y="36"/>
                  </a:lnTo>
                  <a:lnTo>
                    <a:pt x="71" y="35"/>
                  </a:lnTo>
                  <a:lnTo>
                    <a:pt x="73" y="33"/>
                  </a:lnTo>
                  <a:lnTo>
                    <a:pt x="75" y="31"/>
                  </a:lnTo>
                  <a:lnTo>
                    <a:pt x="76" y="29"/>
                  </a:lnTo>
                  <a:lnTo>
                    <a:pt x="77" y="27"/>
                  </a:lnTo>
                  <a:lnTo>
                    <a:pt x="77" y="25"/>
                  </a:lnTo>
                  <a:lnTo>
                    <a:pt x="78" y="23"/>
                  </a:lnTo>
                  <a:lnTo>
                    <a:pt x="79" y="21"/>
                  </a:lnTo>
                  <a:lnTo>
                    <a:pt x="79" y="19"/>
                  </a:lnTo>
                  <a:lnTo>
                    <a:pt x="79" y="17"/>
                  </a:lnTo>
                  <a:lnTo>
                    <a:pt x="78" y="15"/>
                  </a:lnTo>
                  <a:lnTo>
                    <a:pt x="78" y="13"/>
                  </a:lnTo>
                  <a:lnTo>
                    <a:pt x="77" y="11"/>
                  </a:lnTo>
                  <a:lnTo>
                    <a:pt x="77" y="9"/>
                  </a:lnTo>
                  <a:lnTo>
                    <a:pt x="75" y="7"/>
                  </a:lnTo>
                  <a:lnTo>
                    <a:pt x="74" y="5"/>
                  </a:lnTo>
                  <a:lnTo>
                    <a:pt x="73" y="3"/>
                  </a:lnTo>
                  <a:lnTo>
                    <a:pt x="71" y="3"/>
                  </a:lnTo>
                  <a:lnTo>
                    <a:pt x="69" y="1"/>
                  </a:lnTo>
                  <a:lnTo>
                    <a:pt x="66" y="1"/>
                  </a:lnTo>
                  <a:lnTo>
                    <a:pt x="64" y="0"/>
                  </a:lnTo>
                  <a:lnTo>
                    <a:pt x="61" y="0"/>
                  </a:lnTo>
                  <a:lnTo>
                    <a:pt x="58" y="1"/>
                  </a:lnTo>
                  <a:lnTo>
                    <a:pt x="55" y="2"/>
                  </a:lnTo>
                  <a:lnTo>
                    <a:pt x="51" y="3"/>
                  </a:lnTo>
                  <a:lnTo>
                    <a:pt x="47" y="5"/>
                  </a:lnTo>
                  <a:lnTo>
                    <a:pt x="42" y="7"/>
                  </a:lnTo>
                  <a:lnTo>
                    <a:pt x="38" y="10"/>
                  </a:lnTo>
                  <a:lnTo>
                    <a:pt x="34" y="13"/>
                  </a:lnTo>
                  <a:lnTo>
                    <a:pt x="29" y="16"/>
                  </a:lnTo>
                  <a:lnTo>
                    <a:pt x="24" y="19"/>
                  </a:lnTo>
                  <a:lnTo>
                    <a:pt x="20" y="22"/>
                  </a:lnTo>
                  <a:lnTo>
                    <a:pt x="17" y="25"/>
                  </a:lnTo>
                  <a:lnTo>
                    <a:pt x="13" y="29"/>
                  </a:lnTo>
                  <a:lnTo>
                    <a:pt x="10" y="32"/>
                  </a:lnTo>
                  <a:lnTo>
                    <a:pt x="8" y="35"/>
                  </a:lnTo>
                  <a:lnTo>
                    <a:pt x="5" y="38"/>
                  </a:lnTo>
                  <a:lnTo>
                    <a:pt x="4" y="41"/>
                  </a:lnTo>
                  <a:lnTo>
                    <a:pt x="2" y="43"/>
                  </a:lnTo>
                  <a:lnTo>
                    <a:pt x="1" y="46"/>
                  </a:lnTo>
                  <a:lnTo>
                    <a:pt x="0" y="48"/>
                  </a:lnTo>
                  <a:lnTo>
                    <a:pt x="0" y="51"/>
                  </a:lnTo>
                  <a:lnTo>
                    <a:pt x="0" y="53"/>
                  </a:lnTo>
                  <a:lnTo>
                    <a:pt x="0" y="55"/>
                  </a:lnTo>
                  <a:lnTo>
                    <a:pt x="2" y="58"/>
                  </a:lnTo>
                  <a:lnTo>
                    <a:pt x="3" y="60"/>
                  </a:lnTo>
                  <a:lnTo>
                    <a:pt x="4" y="63"/>
                  </a:lnTo>
                  <a:lnTo>
                    <a:pt x="5" y="64"/>
                  </a:lnTo>
                  <a:lnTo>
                    <a:pt x="6" y="66"/>
                  </a:lnTo>
                  <a:lnTo>
                    <a:pt x="8" y="67"/>
                  </a:lnTo>
                  <a:lnTo>
                    <a:pt x="9" y="67"/>
                  </a:lnTo>
                  <a:lnTo>
                    <a:pt x="11" y="68"/>
                  </a:lnTo>
                  <a:lnTo>
                    <a:pt x="12" y="69"/>
                  </a:lnTo>
                  <a:lnTo>
                    <a:pt x="14" y="69"/>
                  </a:lnTo>
                  <a:lnTo>
                    <a:pt x="16" y="69"/>
                  </a:lnTo>
                  <a:lnTo>
                    <a:pt x="19" y="69"/>
                  </a:lnTo>
                  <a:lnTo>
                    <a:pt x="20" y="68"/>
                  </a:lnTo>
                  <a:lnTo>
                    <a:pt x="23" y="67"/>
                  </a:lnTo>
                  <a:lnTo>
                    <a:pt x="25" y="67"/>
                  </a:lnTo>
                  <a:lnTo>
                    <a:pt x="28" y="65"/>
                  </a:lnTo>
                  <a:lnTo>
                    <a:pt x="30" y="63"/>
                  </a:lnTo>
                  <a:lnTo>
                    <a:pt x="33" y="62"/>
                  </a:lnTo>
                  <a:lnTo>
                    <a:pt x="29" y="55"/>
                  </a:lnTo>
                  <a:lnTo>
                    <a:pt x="29" y="55"/>
                  </a:lnTo>
                  <a:close/>
                  <a:moveTo>
                    <a:pt x="48" y="112"/>
                  </a:moveTo>
                  <a:lnTo>
                    <a:pt x="43" y="107"/>
                  </a:lnTo>
                  <a:lnTo>
                    <a:pt x="78" y="76"/>
                  </a:lnTo>
                  <a:lnTo>
                    <a:pt x="64" y="59"/>
                  </a:lnTo>
                  <a:lnTo>
                    <a:pt x="27" y="89"/>
                  </a:lnTo>
                  <a:lnTo>
                    <a:pt x="21" y="83"/>
                  </a:lnTo>
                  <a:lnTo>
                    <a:pt x="91" y="27"/>
                  </a:lnTo>
                  <a:lnTo>
                    <a:pt x="97" y="33"/>
                  </a:lnTo>
                  <a:lnTo>
                    <a:pt x="70" y="54"/>
                  </a:lnTo>
                  <a:lnTo>
                    <a:pt x="84" y="71"/>
                  </a:lnTo>
                  <a:lnTo>
                    <a:pt x="110" y="47"/>
                  </a:lnTo>
                  <a:lnTo>
                    <a:pt x="116" y="53"/>
                  </a:lnTo>
                  <a:lnTo>
                    <a:pt x="48" y="112"/>
                  </a:lnTo>
                  <a:lnTo>
                    <a:pt x="48" y="112"/>
                  </a:lnTo>
                  <a:close/>
                  <a:moveTo>
                    <a:pt x="64" y="127"/>
                  </a:moveTo>
                  <a:lnTo>
                    <a:pt x="58" y="121"/>
                  </a:lnTo>
                  <a:lnTo>
                    <a:pt x="124" y="60"/>
                  </a:lnTo>
                  <a:lnTo>
                    <a:pt x="130" y="66"/>
                  </a:lnTo>
                  <a:lnTo>
                    <a:pt x="64" y="127"/>
                  </a:lnTo>
                  <a:lnTo>
                    <a:pt x="64" y="127"/>
                  </a:lnTo>
                  <a:close/>
                  <a:moveTo>
                    <a:pt x="99" y="156"/>
                  </a:moveTo>
                  <a:lnTo>
                    <a:pt x="105" y="161"/>
                  </a:lnTo>
                  <a:lnTo>
                    <a:pt x="169" y="95"/>
                  </a:lnTo>
                  <a:lnTo>
                    <a:pt x="163" y="91"/>
                  </a:lnTo>
                  <a:lnTo>
                    <a:pt x="122" y="131"/>
                  </a:lnTo>
                  <a:lnTo>
                    <a:pt x="149" y="82"/>
                  </a:lnTo>
                  <a:lnTo>
                    <a:pt x="139" y="74"/>
                  </a:lnTo>
                  <a:lnTo>
                    <a:pt x="75" y="136"/>
                  </a:lnTo>
                  <a:lnTo>
                    <a:pt x="82" y="143"/>
                  </a:lnTo>
                  <a:lnTo>
                    <a:pt x="137" y="86"/>
                  </a:lnTo>
                  <a:lnTo>
                    <a:pt x="99" y="156"/>
                  </a:lnTo>
                  <a:lnTo>
                    <a:pt x="99" y="156"/>
                  </a:lnTo>
                  <a:close/>
                  <a:moveTo>
                    <a:pt x="147" y="148"/>
                  </a:moveTo>
                  <a:lnTo>
                    <a:pt x="160" y="159"/>
                  </a:lnTo>
                  <a:lnTo>
                    <a:pt x="145" y="188"/>
                  </a:lnTo>
                  <a:lnTo>
                    <a:pt x="153" y="193"/>
                  </a:lnTo>
                  <a:lnTo>
                    <a:pt x="191" y="111"/>
                  </a:lnTo>
                  <a:lnTo>
                    <a:pt x="182" y="105"/>
                  </a:lnTo>
                  <a:lnTo>
                    <a:pt x="115" y="168"/>
                  </a:lnTo>
                  <a:lnTo>
                    <a:pt x="121" y="173"/>
                  </a:lnTo>
                  <a:lnTo>
                    <a:pt x="147" y="148"/>
                  </a:lnTo>
                  <a:lnTo>
                    <a:pt x="147" y="148"/>
                  </a:lnTo>
                  <a:close/>
                  <a:moveTo>
                    <a:pt x="163" y="151"/>
                  </a:moveTo>
                  <a:lnTo>
                    <a:pt x="153" y="143"/>
                  </a:lnTo>
                  <a:lnTo>
                    <a:pt x="178" y="119"/>
                  </a:lnTo>
                  <a:lnTo>
                    <a:pt x="16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šľiḋé"/>
            <p:cNvSpPr/>
            <p:nvPr/>
          </p:nvSpPr>
          <p:spPr bwMode="auto">
            <a:xfrm>
              <a:off x="2944813" y="3957638"/>
              <a:ext cx="39688" cy="73025"/>
            </a:xfrm>
            <a:custGeom>
              <a:avLst/>
              <a:gdLst>
                <a:gd name="T0" fmla="*/ 13 w 25"/>
                <a:gd name="T1" fmla="*/ 0 h 46"/>
                <a:gd name="T2" fmla="*/ 20 w 25"/>
                <a:gd name="T3" fmla="*/ 29 h 46"/>
                <a:gd name="T4" fmla="*/ 24 w 25"/>
                <a:gd name="T5" fmla="*/ 28 h 46"/>
                <a:gd name="T6" fmla="*/ 25 w 25"/>
                <a:gd name="T7" fmla="*/ 32 h 46"/>
                <a:gd name="T8" fmla="*/ 21 w 25"/>
                <a:gd name="T9" fmla="*/ 33 h 46"/>
                <a:gd name="T10" fmla="*/ 24 w 25"/>
                <a:gd name="T11" fmla="*/ 45 h 46"/>
                <a:gd name="T12" fmla="*/ 20 w 25"/>
                <a:gd name="T13" fmla="*/ 46 h 46"/>
                <a:gd name="T14" fmla="*/ 17 w 25"/>
                <a:gd name="T15" fmla="*/ 33 h 46"/>
                <a:gd name="T16" fmla="*/ 2 w 25"/>
                <a:gd name="T17" fmla="*/ 37 h 46"/>
                <a:gd name="T18" fmla="*/ 0 w 25"/>
                <a:gd name="T19" fmla="*/ 33 h 46"/>
                <a:gd name="T20" fmla="*/ 11 w 25"/>
                <a:gd name="T21" fmla="*/ 0 h 46"/>
                <a:gd name="T22" fmla="*/ 13 w 25"/>
                <a:gd name="T23" fmla="*/ 0 h 46"/>
                <a:gd name="T24" fmla="*/ 13 w 25"/>
                <a:gd name="T25" fmla="*/ 0 h 46"/>
                <a:gd name="T26" fmla="*/ 16 w 25"/>
                <a:gd name="T27" fmla="*/ 29 h 46"/>
                <a:gd name="T28" fmla="*/ 11 w 25"/>
                <a:gd name="T29" fmla="*/ 7 h 46"/>
                <a:gd name="T30" fmla="*/ 3 w 25"/>
                <a:gd name="T31" fmla="*/ 33 h 46"/>
                <a:gd name="T32" fmla="*/ 16 w 25"/>
                <a:gd name="T3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6">
                  <a:moveTo>
                    <a:pt x="13" y="0"/>
                  </a:moveTo>
                  <a:lnTo>
                    <a:pt x="20" y="29"/>
                  </a:lnTo>
                  <a:lnTo>
                    <a:pt x="24" y="28"/>
                  </a:lnTo>
                  <a:lnTo>
                    <a:pt x="25" y="32"/>
                  </a:lnTo>
                  <a:lnTo>
                    <a:pt x="21" y="33"/>
                  </a:lnTo>
                  <a:lnTo>
                    <a:pt x="24" y="45"/>
                  </a:lnTo>
                  <a:lnTo>
                    <a:pt x="20" y="46"/>
                  </a:lnTo>
                  <a:lnTo>
                    <a:pt x="17" y="33"/>
                  </a:lnTo>
                  <a:lnTo>
                    <a:pt x="2" y="37"/>
                  </a:lnTo>
                  <a:lnTo>
                    <a:pt x="0" y="33"/>
                  </a:lnTo>
                  <a:lnTo>
                    <a:pt x="11" y="0"/>
                  </a:lnTo>
                  <a:lnTo>
                    <a:pt x="13" y="0"/>
                  </a:lnTo>
                  <a:lnTo>
                    <a:pt x="13" y="0"/>
                  </a:lnTo>
                  <a:close/>
                  <a:moveTo>
                    <a:pt x="16" y="29"/>
                  </a:moveTo>
                  <a:lnTo>
                    <a:pt x="11" y="7"/>
                  </a:lnTo>
                  <a:lnTo>
                    <a:pt x="3" y="33"/>
                  </a:lnTo>
                  <a:lnTo>
                    <a:pt x="1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îṩliḍè"/>
            <p:cNvSpPr/>
            <p:nvPr/>
          </p:nvSpPr>
          <p:spPr bwMode="auto">
            <a:xfrm>
              <a:off x="2720976" y="3960813"/>
              <a:ext cx="38100" cy="71438"/>
            </a:xfrm>
            <a:custGeom>
              <a:avLst/>
              <a:gdLst>
                <a:gd name="T0" fmla="*/ 16 w 24"/>
                <a:gd name="T1" fmla="*/ 10 h 45"/>
                <a:gd name="T2" fmla="*/ 16 w 24"/>
                <a:gd name="T3" fmla="*/ 8 h 45"/>
                <a:gd name="T4" fmla="*/ 16 w 24"/>
                <a:gd name="T5" fmla="*/ 7 h 45"/>
                <a:gd name="T6" fmla="*/ 16 w 24"/>
                <a:gd name="T7" fmla="*/ 6 h 45"/>
                <a:gd name="T8" fmla="*/ 15 w 24"/>
                <a:gd name="T9" fmla="*/ 5 h 45"/>
                <a:gd name="T10" fmla="*/ 12 w 24"/>
                <a:gd name="T11" fmla="*/ 5 h 45"/>
                <a:gd name="T12" fmla="*/ 9 w 24"/>
                <a:gd name="T13" fmla="*/ 5 h 45"/>
                <a:gd name="T14" fmla="*/ 10 w 24"/>
                <a:gd name="T15" fmla="*/ 3 h 45"/>
                <a:gd name="T16" fmla="*/ 13 w 24"/>
                <a:gd name="T17" fmla="*/ 3 h 45"/>
                <a:gd name="T18" fmla="*/ 17 w 24"/>
                <a:gd name="T19" fmla="*/ 3 h 45"/>
                <a:gd name="T20" fmla="*/ 20 w 24"/>
                <a:gd name="T21" fmla="*/ 2 h 45"/>
                <a:gd name="T22" fmla="*/ 24 w 24"/>
                <a:gd name="T23" fmla="*/ 0 h 45"/>
                <a:gd name="T24" fmla="*/ 14 w 24"/>
                <a:gd name="T25" fmla="*/ 39 h 45"/>
                <a:gd name="T26" fmla="*/ 14 w 24"/>
                <a:gd name="T27" fmla="*/ 39 h 45"/>
                <a:gd name="T28" fmla="*/ 14 w 24"/>
                <a:gd name="T29" fmla="*/ 40 h 45"/>
                <a:gd name="T30" fmla="*/ 14 w 24"/>
                <a:gd name="T31" fmla="*/ 41 h 45"/>
                <a:gd name="T32" fmla="*/ 14 w 24"/>
                <a:gd name="T33" fmla="*/ 42 h 45"/>
                <a:gd name="T34" fmla="*/ 16 w 24"/>
                <a:gd name="T35" fmla="*/ 43 h 45"/>
                <a:gd name="T36" fmla="*/ 18 w 24"/>
                <a:gd name="T37" fmla="*/ 43 h 45"/>
                <a:gd name="T38" fmla="*/ 18 w 24"/>
                <a:gd name="T39" fmla="*/ 45 h 45"/>
                <a:gd name="T40" fmla="*/ 0 w 24"/>
                <a:gd name="T41" fmla="*/ 40 h 45"/>
                <a:gd name="T42" fmla="*/ 1 w 24"/>
                <a:gd name="T43" fmla="*/ 39 h 45"/>
                <a:gd name="T44" fmla="*/ 4 w 24"/>
                <a:gd name="T45" fmla="*/ 39 h 45"/>
                <a:gd name="T46" fmla="*/ 6 w 24"/>
                <a:gd name="T47" fmla="*/ 39 h 45"/>
                <a:gd name="T48" fmla="*/ 7 w 24"/>
                <a:gd name="T49" fmla="*/ 39 h 45"/>
                <a:gd name="T50" fmla="*/ 8 w 24"/>
                <a:gd name="T51" fmla="*/ 39 h 45"/>
                <a:gd name="T52" fmla="*/ 8 w 24"/>
                <a:gd name="T53" fmla="*/ 39 h 45"/>
                <a:gd name="T54" fmla="*/ 8 w 24"/>
                <a:gd name="T55" fmla="*/ 39 h 45"/>
                <a:gd name="T56" fmla="*/ 16 w 24"/>
                <a:gd name="T5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16" y="10"/>
                  </a:moveTo>
                  <a:lnTo>
                    <a:pt x="16" y="8"/>
                  </a:lnTo>
                  <a:lnTo>
                    <a:pt x="16" y="7"/>
                  </a:lnTo>
                  <a:lnTo>
                    <a:pt x="16" y="6"/>
                  </a:lnTo>
                  <a:lnTo>
                    <a:pt x="15" y="5"/>
                  </a:lnTo>
                  <a:lnTo>
                    <a:pt x="12" y="5"/>
                  </a:lnTo>
                  <a:lnTo>
                    <a:pt x="9" y="5"/>
                  </a:lnTo>
                  <a:lnTo>
                    <a:pt x="10" y="3"/>
                  </a:lnTo>
                  <a:lnTo>
                    <a:pt x="13" y="3"/>
                  </a:lnTo>
                  <a:lnTo>
                    <a:pt x="17" y="3"/>
                  </a:lnTo>
                  <a:lnTo>
                    <a:pt x="20" y="2"/>
                  </a:lnTo>
                  <a:lnTo>
                    <a:pt x="24" y="0"/>
                  </a:lnTo>
                  <a:lnTo>
                    <a:pt x="14" y="39"/>
                  </a:lnTo>
                  <a:lnTo>
                    <a:pt x="14" y="39"/>
                  </a:lnTo>
                  <a:lnTo>
                    <a:pt x="14" y="40"/>
                  </a:lnTo>
                  <a:lnTo>
                    <a:pt x="14" y="41"/>
                  </a:lnTo>
                  <a:lnTo>
                    <a:pt x="14" y="42"/>
                  </a:lnTo>
                  <a:lnTo>
                    <a:pt x="16" y="43"/>
                  </a:lnTo>
                  <a:lnTo>
                    <a:pt x="18" y="43"/>
                  </a:lnTo>
                  <a:lnTo>
                    <a:pt x="18" y="45"/>
                  </a:lnTo>
                  <a:lnTo>
                    <a:pt x="0" y="40"/>
                  </a:lnTo>
                  <a:lnTo>
                    <a:pt x="1" y="39"/>
                  </a:lnTo>
                  <a:lnTo>
                    <a:pt x="4" y="39"/>
                  </a:lnTo>
                  <a:lnTo>
                    <a:pt x="6" y="39"/>
                  </a:lnTo>
                  <a:lnTo>
                    <a:pt x="7" y="39"/>
                  </a:lnTo>
                  <a:lnTo>
                    <a:pt x="8" y="39"/>
                  </a:lnTo>
                  <a:lnTo>
                    <a:pt x="8" y="39"/>
                  </a:lnTo>
                  <a:lnTo>
                    <a:pt x="8" y="39"/>
                  </a:lnTo>
                  <a:lnTo>
                    <a:pt x="1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sḻíḓe"/>
            <p:cNvSpPr/>
            <p:nvPr/>
          </p:nvSpPr>
          <p:spPr bwMode="auto">
            <a:xfrm>
              <a:off x="2797176" y="3963988"/>
              <a:ext cx="36513" cy="71438"/>
            </a:xfrm>
            <a:custGeom>
              <a:avLst/>
              <a:gdLst>
                <a:gd name="T0" fmla="*/ 1 w 23"/>
                <a:gd name="T1" fmla="*/ 45 h 45"/>
                <a:gd name="T2" fmla="*/ 6 w 23"/>
                <a:gd name="T3" fmla="*/ 42 h 45"/>
                <a:gd name="T4" fmla="*/ 10 w 23"/>
                <a:gd name="T5" fmla="*/ 39 h 45"/>
                <a:gd name="T6" fmla="*/ 14 w 23"/>
                <a:gd name="T7" fmla="*/ 33 h 45"/>
                <a:gd name="T8" fmla="*/ 16 w 23"/>
                <a:gd name="T9" fmla="*/ 25 h 45"/>
                <a:gd name="T10" fmla="*/ 12 w 23"/>
                <a:gd name="T11" fmla="*/ 28 h 45"/>
                <a:gd name="T12" fmla="*/ 11 w 23"/>
                <a:gd name="T13" fmla="*/ 29 h 45"/>
                <a:gd name="T14" fmla="*/ 8 w 23"/>
                <a:gd name="T15" fmla="*/ 29 h 45"/>
                <a:gd name="T16" fmla="*/ 5 w 23"/>
                <a:gd name="T17" fmla="*/ 27 h 45"/>
                <a:gd name="T18" fmla="*/ 3 w 23"/>
                <a:gd name="T19" fmla="*/ 24 h 45"/>
                <a:gd name="T20" fmla="*/ 1 w 23"/>
                <a:gd name="T21" fmla="*/ 20 h 45"/>
                <a:gd name="T22" fmla="*/ 0 w 23"/>
                <a:gd name="T23" fmla="*/ 14 h 45"/>
                <a:gd name="T24" fmla="*/ 1 w 23"/>
                <a:gd name="T25" fmla="*/ 9 h 45"/>
                <a:gd name="T26" fmla="*/ 4 w 23"/>
                <a:gd name="T27" fmla="*/ 5 h 45"/>
                <a:gd name="T28" fmla="*/ 5 w 23"/>
                <a:gd name="T29" fmla="*/ 2 h 45"/>
                <a:gd name="T30" fmla="*/ 8 w 23"/>
                <a:gd name="T31" fmla="*/ 1 h 45"/>
                <a:gd name="T32" fmla="*/ 12 w 23"/>
                <a:gd name="T33" fmla="*/ 0 h 45"/>
                <a:gd name="T34" fmla="*/ 14 w 23"/>
                <a:gd name="T35" fmla="*/ 0 h 45"/>
                <a:gd name="T36" fmla="*/ 16 w 23"/>
                <a:gd name="T37" fmla="*/ 1 h 45"/>
                <a:gd name="T38" fmla="*/ 20 w 23"/>
                <a:gd name="T39" fmla="*/ 6 h 45"/>
                <a:gd name="T40" fmla="*/ 23 w 23"/>
                <a:gd name="T41" fmla="*/ 13 h 45"/>
                <a:gd name="T42" fmla="*/ 23 w 23"/>
                <a:gd name="T43" fmla="*/ 21 h 45"/>
                <a:gd name="T44" fmla="*/ 22 w 23"/>
                <a:gd name="T45" fmla="*/ 29 h 45"/>
                <a:gd name="T46" fmla="*/ 20 w 23"/>
                <a:gd name="T47" fmla="*/ 33 h 45"/>
                <a:gd name="T48" fmla="*/ 18 w 23"/>
                <a:gd name="T49" fmla="*/ 37 h 45"/>
                <a:gd name="T50" fmla="*/ 15 w 23"/>
                <a:gd name="T51" fmla="*/ 40 h 45"/>
                <a:gd name="T52" fmla="*/ 11 w 23"/>
                <a:gd name="T53" fmla="*/ 42 h 45"/>
                <a:gd name="T54" fmla="*/ 7 w 23"/>
                <a:gd name="T55" fmla="*/ 45 h 45"/>
                <a:gd name="T56" fmla="*/ 1 w 23"/>
                <a:gd name="T57" fmla="*/ 45 h 45"/>
                <a:gd name="T58" fmla="*/ 16 w 23"/>
                <a:gd name="T59" fmla="*/ 7 h 45"/>
                <a:gd name="T60" fmla="*/ 13 w 23"/>
                <a:gd name="T61" fmla="*/ 4 h 45"/>
                <a:gd name="T62" fmla="*/ 12 w 23"/>
                <a:gd name="T63" fmla="*/ 3 h 45"/>
                <a:gd name="T64" fmla="*/ 9 w 23"/>
                <a:gd name="T65" fmla="*/ 3 h 45"/>
                <a:gd name="T66" fmla="*/ 8 w 23"/>
                <a:gd name="T67" fmla="*/ 4 h 45"/>
                <a:gd name="T68" fmla="*/ 6 w 23"/>
                <a:gd name="T69" fmla="*/ 5 h 45"/>
                <a:gd name="T70" fmla="*/ 5 w 23"/>
                <a:gd name="T71" fmla="*/ 9 h 45"/>
                <a:gd name="T72" fmla="*/ 5 w 23"/>
                <a:gd name="T73" fmla="*/ 13 h 45"/>
                <a:gd name="T74" fmla="*/ 5 w 23"/>
                <a:gd name="T75" fmla="*/ 21 h 45"/>
                <a:gd name="T76" fmla="*/ 7 w 23"/>
                <a:gd name="T77" fmla="*/ 25 h 45"/>
                <a:gd name="T78" fmla="*/ 8 w 23"/>
                <a:gd name="T79" fmla="*/ 25 h 45"/>
                <a:gd name="T80" fmla="*/ 11 w 23"/>
                <a:gd name="T81" fmla="*/ 25 h 45"/>
                <a:gd name="T82" fmla="*/ 15 w 23"/>
                <a:gd name="T83" fmla="*/ 24 h 45"/>
                <a:gd name="T84" fmla="*/ 16 w 23"/>
                <a:gd name="T85" fmla="*/ 23 h 45"/>
                <a:gd name="T86" fmla="*/ 17 w 23"/>
                <a:gd name="T87" fmla="*/ 21 h 45"/>
                <a:gd name="T88" fmla="*/ 18 w 23"/>
                <a:gd name="T89" fmla="*/ 16 h 45"/>
                <a:gd name="T90" fmla="*/ 17 w 23"/>
                <a:gd name="T91" fmla="*/ 11 h 45"/>
                <a:gd name="T92" fmla="*/ 16 w 23"/>
                <a:gd name="T9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5">
                  <a:moveTo>
                    <a:pt x="1" y="45"/>
                  </a:moveTo>
                  <a:lnTo>
                    <a:pt x="1" y="45"/>
                  </a:lnTo>
                  <a:lnTo>
                    <a:pt x="4" y="44"/>
                  </a:lnTo>
                  <a:lnTo>
                    <a:pt x="6" y="42"/>
                  </a:lnTo>
                  <a:lnTo>
                    <a:pt x="8" y="41"/>
                  </a:lnTo>
                  <a:lnTo>
                    <a:pt x="10" y="39"/>
                  </a:lnTo>
                  <a:lnTo>
                    <a:pt x="12" y="36"/>
                  </a:lnTo>
                  <a:lnTo>
                    <a:pt x="14" y="33"/>
                  </a:lnTo>
                  <a:lnTo>
                    <a:pt x="16" y="29"/>
                  </a:lnTo>
                  <a:lnTo>
                    <a:pt x="16" y="25"/>
                  </a:lnTo>
                  <a:lnTo>
                    <a:pt x="14" y="26"/>
                  </a:lnTo>
                  <a:lnTo>
                    <a:pt x="12" y="28"/>
                  </a:lnTo>
                  <a:lnTo>
                    <a:pt x="12" y="28"/>
                  </a:lnTo>
                  <a:lnTo>
                    <a:pt x="11" y="29"/>
                  </a:lnTo>
                  <a:lnTo>
                    <a:pt x="9" y="29"/>
                  </a:lnTo>
                  <a:lnTo>
                    <a:pt x="8" y="29"/>
                  </a:lnTo>
                  <a:lnTo>
                    <a:pt x="7" y="28"/>
                  </a:lnTo>
                  <a:lnTo>
                    <a:pt x="5" y="27"/>
                  </a:lnTo>
                  <a:lnTo>
                    <a:pt x="4" y="26"/>
                  </a:lnTo>
                  <a:lnTo>
                    <a:pt x="3" y="24"/>
                  </a:lnTo>
                  <a:lnTo>
                    <a:pt x="2" y="22"/>
                  </a:lnTo>
                  <a:lnTo>
                    <a:pt x="1" y="20"/>
                  </a:lnTo>
                  <a:lnTo>
                    <a:pt x="0" y="17"/>
                  </a:lnTo>
                  <a:lnTo>
                    <a:pt x="0" y="14"/>
                  </a:lnTo>
                  <a:lnTo>
                    <a:pt x="1" y="12"/>
                  </a:lnTo>
                  <a:lnTo>
                    <a:pt x="1" y="9"/>
                  </a:lnTo>
                  <a:lnTo>
                    <a:pt x="2" y="7"/>
                  </a:lnTo>
                  <a:lnTo>
                    <a:pt x="4" y="5"/>
                  </a:lnTo>
                  <a:lnTo>
                    <a:pt x="4" y="3"/>
                  </a:lnTo>
                  <a:lnTo>
                    <a:pt x="5" y="2"/>
                  </a:lnTo>
                  <a:lnTo>
                    <a:pt x="7" y="1"/>
                  </a:lnTo>
                  <a:lnTo>
                    <a:pt x="8" y="1"/>
                  </a:lnTo>
                  <a:lnTo>
                    <a:pt x="10" y="0"/>
                  </a:lnTo>
                  <a:lnTo>
                    <a:pt x="12" y="0"/>
                  </a:lnTo>
                  <a:lnTo>
                    <a:pt x="13" y="0"/>
                  </a:lnTo>
                  <a:lnTo>
                    <a:pt x="14" y="0"/>
                  </a:lnTo>
                  <a:lnTo>
                    <a:pt x="16" y="1"/>
                  </a:lnTo>
                  <a:lnTo>
                    <a:pt x="16" y="1"/>
                  </a:lnTo>
                  <a:lnTo>
                    <a:pt x="19" y="4"/>
                  </a:lnTo>
                  <a:lnTo>
                    <a:pt x="20" y="6"/>
                  </a:lnTo>
                  <a:lnTo>
                    <a:pt x="22" y="9"/>
                  </a:lnTo>
                  <a:lnTo>
                    <a:pt x="23" y="13"/>
                  </a:lnTo>
                  <a:lnTo>
                    <a:pt x="23" y="17"/>
                  </a:lnTo>
                  <a:lnTo>
                    <a:pt x="23" y="21"/>
                  </a:lnTo>
                  <a:lnTo>
                    <a:pt x="23" y="25"/>
                  </a:lnTo>
                  <a:lnTo>
                    <a:pt x="22" y="29"/>
                  </a:lnTo>
                  <a:lnTo>
                    <a:pt x="21" y="31"/>
                  </a:lnTo>
                  <a:lnTo>
                    <a:pt x="20" y="33"/>
                  </a:lnTo>
                  <a:lnTo>
                    <a:pt x="19" y="35"/>
                  </a:lnTo>
                  <a:lnTo>
                    <a:pt x="18" y="37"/>
                  </a:lnTo>
                  <a:lnTo>
                    <a:pt x="16" y="38"/>
                  </a:lnTo>
                  <a:lnTo>
                    <a:pt x="15" y="40"/>
                  </a:lnTo>
                  <a:lnTo>
                    <a:pt x="12" y="41"/>
                  </a:lnTo>
                  <a:lnTo>
                    <a:pt x="11" y="42"/>
                  </a:lnTo>
                  <a:lnTo>
                    <a:pt x="8" y="44"/>
                  </a:lnTo>
                  <a:lnTo>
                    <a:pt x="7" y="45"/>
                  </a:lnTo>
                  <a:lnTo>
                    <a:pt x="4" y="45"/>
                  </a:lnTo>
                  <a:lnTo>
                    <a:pt x="1" y="45"/>
                  </a:lnTo>
                  <a:lnTo>
                    <a:pt x="1" y="45"/>
                  </a:lnTo>
                  <a:close/>
                  <a:moveTo>
                    <a:pt x="16" y="7"/>
                  </a:moveTo>
                  <a:lnTo>
                    <a:pt x="15" y="5"/>
                  </a:lnTo>
                  <a:lnTo>
                    <a:pt x="13" y="4"/>
                  </a:lnTo>
                  <a:lnTo>
                    <a:pt x="12" y="3"/>
                  </a:lnTo>
                  <a:lnTo>
                    <a:pt x="12" y="3"/>
                  </a:lnTo>
                  <a:lnTo>
                    <a:pt x="11" y="3"/>
                  </a:lnTo>
                  <a:lnTo>
                    <a:pt x="9" y="3"/>
                  </a:lnTo>
                  <a:lnTo>
                    <a:pt x="8" y="3"/>
                  </a:lnTo>
                  <a:lnTo>
                    <a:pt x="8" y="4"/>
                  </a:lnTo>
                  <a:lnTo>
                    <a:pt x="7" y="5"/>
                  </a:lnTo>
                  <a:lnTo>
                    <a:pt x="6" y="5"/>
                  </a:lnTo>
                  <a:lnTo>
                    <a:pt x="5" y="7"/>
                  </a:lnTo>
                  <a:lnTo>
                    <a:pt x="5" y="9"/>
                  </a:lnTo>
                  <a:lnTo>
                    <a:pt x="5" y="10"/>
                  </a:lnTo>
                  <a:lnTo>
                    <a:pt x="5" y="13"/>
                  </a:lnTo>
                  <a:lnTo>
                    <a:pt x="5" y="17"/>
                  </a:lnTo>
                  <a:lnTo>
                    <a:pt x="5" y="21"/>
                  </a:lnTo>
                  <a:lnTo>
                    <a:pt x="6" y="23"/>
                  </a:lnTo>
                  <a:lnTo>
                    <a:pt x="7" y="25"/>
                  </a:lnTo>
                  <a:lnTo>
                    <a:pt x="8" y="25"/>
                  </a:lnTo>
                  <a:lnTo>
                    <a:pt x="8" y="25"/>
                  </a:lnTo>
                  <a:lnTo>
                    <a:pt x="10" y="25"/>
                  </a:lnTo>
                  <a:lnTo>
                    <a:pt x="11" y="25"/>
                  </a:lnTo>
                  <a:lnTo>
                    <a:pt x="13" y="25"/>
                  </a:lnTo>
                  <a:lnTo>
                    <a:pt x="15" y="24"/>
                  </a:lnTo>
                  <a:lnTo>
                    <a:pt x="16" y="23"/>
                  </a:lnTo>
                  <a:lnTo>
                    <a:pt x="16" y="23"/>
                  </a:lnTo>
                  <a:lnTo>
                    <a:pt x="16" y="22"/>
                  </a:lnTo>
                  <a:lnTo>
                    <a:pt x="17" y="21"/>
                  </a:lnTo>
                  <a:lnTo>
                    <a:pt x="17" y="19"/>
                  </a:lnTo>
                  <a:lnTo>
                    <a:pt x="18" y="16"/>
                  </a:lnTo>
                  <a:lnTo>
                    <a:pt x="17" y="13"/>
                  </a:lnTo>
                  <a:lnTo>
                    <a:pt x="17" y="11"/>
                  </a:lnTo>
                  <a:lnTo>
                    <a:pt x="16" y="9"/>
                  </a:ln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1îḍê"/>
            <p:cNvSpPr/>
            <p:nvPr/>
          </p:nvSpPr>
          <p:spPr bwMode="auto">
            <a:xfrm>
              <a:off x="2874963" y="3962401"/>
              <a:ext cx="34925" cy="74613"/>
            </a:xfrm>
            <a:custGeom>
              <a:avLst/>
              <a:gdLst>
                <a:gd name="T0" fmla="*/ 0 w 22"/>
                <a:gd name="T1" fmla="*/ 10 h 47"/>
                <a:gd name="T2" fmla="*/ 1 w 22"/>
                <a:gd name="T3" fmla="*/ 6 h 47"/>
                <a:gd name="T4" fmla="*/ 4 w 22"/>
                <a:gd name="T5" fmla="*/ 2 h 47"/>
                <a:gd name="T6" fmla="*/ 8 w 22"/>
                <a:gd name="T7" fmla="*/ 1 h 47"/>
                <a:gd name="T8" fmla="*/ 12 w 22"/>
                <a:gd name="T9" fmla="*/ 1 h 47"/>
                <a:gd name="T10" fmla="*/ 16 w 22"/>
                <a:gd name="T11" fmla="*/ 2 h 47"/>
                <a:gd name="T12" fmla="*/ 18 w 22"/>
                <a:gd name="T13" fmla="*/ 6 h 47"/>
                <a:gd name="T14" fmla="*/ 20 w 22"/>
                <a:gd name="T15" fmla="*/ 10 h 47"/>
                <a:gd name="T16" fmla="*/ 19 w 22"/>
                <a:gd name="T17" fmla="*/ 14 h 47"/>
                <a:gd name="T18" fmla="*/ 16 w 22"/>
                <a:gd name="T19" fmla="*/ 18 h 47"/>
                <a:gd name="T20" fmla="*/ 15 w 22"/>
                <a:gd name="T21" fmla="*/ 22 h 47"/>
                <a:gd name="T22" fmla="*/ 17 w 22"/>
                <a:gd name="T23" fmla="*/ 24 h 47"/>
                <a:gd name="T24" fmla="*/ 20 w 22"/>
                <a:gd name="T25" fmla="*/ 26 h 47"/>
                <a:gd name="T26" fmla="*/ 21 w 22"/>
                <a:gd name="T27" fmla="*/ 29 h 47"/>
                <a:gd name="T28" fmla="*/ 22 w 22"/>
                <a:gd name="T29" fmla="*/ 33 h 47"/>
                <a:gd name="T30" fmla="*/ 21 w 22"/>
                <a:gd name="T31" fmla="*/ 38 h 47"/>
                <a:gd name="T32" fmla="*/ 18 w 22"/>
                <a:gd name="T33" fmla="*/ 42 h 47"/>
                <a:gd name="T34" fmla="*/ 14 w 22"/>
                <a:gd name="T35" fmla="*/ 46 h 47"/>
                <a:gd name="T36" fmla="*/ 10 w 22"/>
                <a:gd name="T37" fmla="*/ 47 h 47"/>
                <a:gd name="T38" fmla="*/ 6 w 22"/>
                <a:gd name="T39" fmla="*/ 47 h 47"/>
                <a:gd name="T40" fmla="*/ 4 w 22"/>
                <a:gd name="T41" fmla="*/ 46 h 47"/>
                <a:gd name="T42" fmla="*/ 1 w 22"/>
                <a:gd name="T43" fmla="*/ 45 h 47"/>
                <a:gd name="T44" fmla="*/ 0 w 22"/>
                <a:gd name="T45" fmla="*/ 42 h 47"/>
                <a:gd name="T46" fmla="*/ 1 w 22"/>
                <a:gd name="T47" fmla="*/ 40 h 47"/>
                <a:gd name="T48" fmla="*/ 4 w 22"/>
                <a:gd name="T49" fmla="*/ 39 h 47"/>
                <a:gd name="T50" fmla="*/ 5 w 22"/>
                <a:gd name="T51" fmla="*/ 40 h 47"/>
                <a:gd name="T52" fmla="*/ 7 w 22"/>
                <a:gd name="T53" fmla="*/ 42 h 47"/>
                <a:gd name="T54" fmla="*/ 9 w 22"/>
                <a:gd name="T55" fmla="*/ 43 h 47"/>
                <a:gd name="T56" fmla="*/ 12 w 22"/>
                <a:gd name="T57" fmla="*/ 42 h 47"/>
                <a:gd name="T58" fmla="*/ 14 w 22"/>
                <a:gd name="T59" fmla="*/ 41 h 47"/>
                <a:gd name="T60" fmla="*/ 16 w 22"/>
                <a:gd name="T61" fmla="*/ 38 h 47"/>
                <a:gd name="T62" fmla="*/ 17 w 22"/>
                <a:gd name="T63" fmla="*/ 36 h 47"/>
                <a:gd name="T64" fmla="*/ 17 w 22"/>
                <a:gd name="T65" fmla="*/ 34 h 47"/>
                <a:gd name="T66" fmla="*/ 17 w 22"/>
                <a:gd name="T67" fmla="*/ 30 h 47"/>
                <a:gd name="T68" fmla="*/ 16 w 22"/>
                <a:gd name="T69" fmla="*/ 28 h 47"/>
                <a:gd name="T70" fmla="*/ 13 w 22"/>
                <a:gd name="T71" fmla="*/ 26 h 47"/>
                <a:gd name="T72" fmla="*/ 9 w 22"/>
                <a:gd name="T73" fmla="*/ 24 h 47"/>
                <a:gd name="T74" fmla="*/ 6 w 22"/>
                <a:gd name="T75" fmla="*/ 22 h 47"/>
                <a:gd name="T76" fmla="*/ 9 w 22"/>
                <a:gd name="T77" fmla="*/ 22 h 47"/>
                <a:gd name="T78" fmla="*/ 12 w 22"/>
                <a:gd name="T79" fmla="*/ 19 h 47"/>
                <a:gd name="T80" fmla="*/ 14 w 22"/>
                <a:gd name="T81" fmla="*/ 16 h 47"/>
                <a:gd name="T82" fmla="*/ 14 w 22"/>
                <a:gd name="T83" fmla="*/ 13 h 47"/>
                <a:gd name="T84" fmla="*/ 14 w 22"/>
                <a:gd name="T85" fmla="*/ 9 h 47"/>
                <a:gd name="T86" fmla="*/ 12 w 22"/>
                <a:gd name="T87" fmla="*/ 6 h 47"/>
                <a:gd name="T88" fmla="*/ 11 w 22"/>
                <a:gd name="T89" fmla="*/ 6 h 47"/>
                <a:gd name="T90" fmla="*/ 8 w 22"/>
                <a:gd name="T91" fmla="*/ 5 h 47"/>
                <a:gd name="T92" fmla="*/ 6 w 22"/>
                <a:gd name="T93" fmla="*/ 6 h 47"/>
                <a:gd name="T94" fmla="*/ 4 w 22"/>
                <a:gd name="T95" fmla="*/ 6 h 47"/>
                <a:gd name="T96" fmla="*/ 3 w 22"/>
                <a:gd name="T97" fmla="*/ 8 h 47"/>
                <a:gd name="T98" fmla="*/ 2 w 22"/>
                <a:gd name="T9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7">
                  <a:moveTo>
                    <a:pt x="0" y="11"/>
                  </a:moveTo>
                  <a:lnTo>
                    <a:pt x="0" y="10"/>
                  </a:lnTo>
                  <a:lnTo>
                    <a:pt x="1" y="8"/>
                  </a:lnTo>
                  <a:lnTo>
                    <a:pt x="1" y="6"/>
                  </a:lnTo>
                  <a:lnTo>
                    <a:pt x="3" y="5"/>
                  </a:lnTo>
                  <a:lnTo>
                    <a:pt x="4" y="2"/>
                  </a:lnTo>
                  <a:lnTo>
                    <a:pt x="6" y="2"/>
                  </a:lnTo>
                  <a:lnTo>
                    <a:pt x="8" y="1"/>
                  </a:lnTo>
                  <a:lnTo>
                    <a:pt x="10" y="0"/>
                  </a:lnTo>
                  <a:lnTo>
                    <a:pt x="12" y="1"/>
                  </a:lnTo>
                  <a:lnTo>
                    <a:pt x="14" y="2"/>
                  </a:lnTo>
                  <a:lnTo>
                    <a:pt x="16" y="2"/>
                  </a:lnTo>
                  <a:lnTo>
                    <a:pt x="17" y="4"/>
                  </a:lnTo>
                  <a:lnTo>
                    <a:pt x="18" y="6"/>
                  </a:lnTo>
                  <a:lnTo>
                    <a:pt x="19" y="8"/>
                  </a:lnTo>
                  <a:lnTo>
                    <a:pt x="20" y="10"/>
                  </a:lnTo>
                  <a:lnTo>
                    <a:pt x="20" y="12"/>
                  </a:lnTo>
                  <a:lnTo>
                    <a:pt x="19" y="14"/>
                  </a:lnTo>
                  <a:lnTo>
                    <a:pt x="17" y="17"/>
                  </a:lnTo>
                  <a:lnTo>
                    <a:pt x="16" y="18"/>
                  </a:lnTo>
                  <a:lnTo>
                    <a:pt x="13" y="21"/>
                  </a:lnTo>
                  <a:lnTo>
                    <a:pt x="15" y="22"/>
                  </a:lnTo>
                  <a:lnTo>
                    <a:pt x="16" y="22"/>
                  </a:lnTo>
                  <a:lnTo>
                    <a:pt x="17" y="24"/>
                  </a:lnTo>
                  <a:lnTo>
                    <a:pt x="19" y="25"/>
                  </a:lnTo>
                  <a:lnTo>
                    <a:pt x="20" y="26"/>
                  </a:lnTo>
                  <a:lnTo>
                    <a:pt x="20" y="27"/>
                  </a:lnTo>
                  <a:lnTo>
                    <a:pt x="21" y="29"/>
                  </a:lnTo>
                  <a:lnTo>
                    <a:pt x="21" y="30"/>
                  </a:lnTo>
                  <a:lnTo>
                    <a:pt x="22" y="33"/>
                  </a:lnTo>
                  <a:lnTo>
                    <a:pt x="22" y="35"/>
                  </a:lnTo>
                  <a:lnTo>
                    <a:pt x="21" y="38"/>
                  </a:lnTo>
                  <a:lnTo>
                    <a:pt x="20" y="40"/>
                  </a:lnTo>
                  <a:lnTo>
                    <a:pt x="18" y="42"/>
                  </a:lnTo>
                  <a:lnTo>
                    <a:pt x="16" y="44"/>
                  </a:lnTo>
                  <a:lnTo>
                    <a:pt x="14" y="46"/>
                  </a:lnTo>
                  <a:lnTo>
                    <a:pt x="12" y="46"/>
                  </a:lnTo>
                  <a:lnTo>
                    <a:pt x="10" y="47"/>
                  </a:lnTo>
                  <a:lnTo>
                    <a:pt x="7" y="47"/>
                  </a:lnTo>
                  <a:lnTo>
                    <a:pt x="6" y="47"/>
                  </a:lnTo>
                  <a:lnTo>
                    <a:pt x="4" y="46"/>
                  </a:lnTo>
                  <a:lnTo>
                    <a:pt x="4" y="46"/>
                  </a:lnTo>
                  <a:lnTo>
                    <a:pt x="2" y="46"/>
                  </a:lnTo>
                  <a:lnTo>
                    <a:pt x="1" y="45"/>
                  </a:lnTo>
                  <a:lnTo>
                    <a:pt x="0" y="44"/>
                  </a:lnTo>
                  <a:lnTo>
                    <a:pt x="0" y="42"/>
                  </a:lnTo>
                  <a:lnTo>
                    <a:pt x="0" y="41"/>
                  </a:lnTo>
                  <a:lnTo>
                    <a:pt x="1" y="40"/>
                  </a:lnTo>
                  <a:lnTo>
                    <a:pt x="3" y="39"/>
                  </a:lnTo>
                  <a:lnTo>
                    <a:pt x="4" y="39"/>
                  </a:lnTo>
                  <a:lnTo>
                    <a:pt x="4" y="39"/>
                  </a:lnTo>
                  <a:lnTo>
                    <a:pt x="5" y="40"/>
                  </a:lnTo>
                  <a:lnTo>
                    <a:pt x="6" y="41"/>
                  </a:lnTo>
                  <a:lnTo>
                    <a:pt x="7" y="42"/>
                  </a:lnTo>
                  <a:lnTo>
                    <a:pt x="8" y="43"/>
                  </a:lnTo>
                  <a:lnTo>
                    <a:pt x="9" y="43"/>
                  </a:lnTo>
                  <a:lnTo>
                    <a:pt x="11" y="43"/>
                  </a:lnTo>
                  <a:lnTo>
                    <a:pt x="12" y="42"/>
                  </a:lnTo>
                  <a:lnTo>
                    <a:pt x="13" y="42"/>
                  </a:lnTo>
                  <a:lnTo>
                    <a:pt x="14" y="41"/>
                  </a:lnTo>
                  <a:lnTo>
                    <a:pt x="16" y="40"/>
                  </a:lnTo>
                  <a:lnTo>
                    <a:pt x="16" y="38"/>
                  </a:lnTo>
                  <a:lnTo>
                    <a:pt x="17" y="38"/>
                  </a:lnTo>
                  <a:lnTo>
                    <a:pt x="17" y="36"/>
                  </a:lnTo>
                  <a:lnTo>
                    <a:pt x="17" y="34"/>
                  </a:lnTo>
                  <a:lnTo>
                    <a:pt x="17" y="34"/>
                  </a:lnTo>
                  <a:lnTo>
                    <a:pt x="17" y="32"/>
                  </a:lnTo>
                  <a:lnTo>
                    <a:pt x="17" y="30"/>
                  </a:lnTo>
                  <a:lnTo>
                    <a:pt x="16" y="29"/>
                  </a:lnTo>
                  <a:lnTo>
                    <a:pt x="16" y="28"/>
                  </a:lnTo>
                  <a:lnTo>
                    <a:pt x="15" y="26"/>
                  </a:lnTo>
                  <a:lnTo>
                    <a:pt x="13" y="26"/>
                  </a:lnTo>
                  <a:lnTo>
                    <a:pt x="12" y="24"/>
                  </a:lnTo>
                  <a:lnTo>
                    <a:pt x="9" y="24"/>
                  </a:lnTo>
                  <a:lnTo>
                    <a:pt x="6" y="24"/>
                  </a:lnTo>
                  <a:lnTo>
                    <a:pt x="6" y="22"/>
                  </a:lnTo>
                  <a:lnTo>
                    <a:pt x="8" y="22"/>
                  </a:lnTo>
                  <a:lnTo>
                    <a:pt x="9" y="22"/>
                  </a:lnTo>
                  <a:lnTo>
                    <a:pt x="10" y="21"/>
                  </a:lnTo>
                  <a:lnTo>
                    <a:pt x="12" y="19"/>
                  </a:lnTo>
                  <a:lnTo>
                    <a:pt x="13" y="18"/>
                  </a:lnTo>
                  <a:lnTo>
                    <a:pt x="14" y="16"/>
                  </a:lnTo>
                  <a:lnTo>
                    <a:pt x="14" y="14"/>
                  </a:lnTo>
                  <a:lnTo>
                    <a:pt x="14" y="13"/>
                  </a:lnTo>
                  <a:lnTo>
                    <a:pt x="14" y="10"/>
                  </a:lnTo>
                  <a:lnTo>
                    <a:pt x="14" y="9"/>
                  </a:lnTo>
                  <a:lnTo>
                    <a:pt x="13" y="8"/>
                  </a:lnTo>
                  <a:lnTo>
                    <a:pt x="12" y="6"/>
                  </a:lnTo>
                  <a:lnTo>
                    <a:pt x="12" y="6"/>
                  </a:lnTo>
                  <a:lnTo>
                    <a:pt x="11" y="6"/>
                  </a:lnTo>
                  <a:lnTo>
                    <a:pt x="10" y="5"/>
                  </a:lnTo>
                  <a:lnTo>
                    <a:pt x="8" y="5"/>
                  </a:lnTo>
                  <a:lnTo>
                    <a:pt x="7" y="5"/>
                  </a:lnTo>
                  <a:lnTo>
                    <a:pt x="6" y="6"/>
                  </a:lnTo>
                  <a:lnTo>
                    <a:pt x="4" y="6"/>
                  </a:lnTo>
                  <a:lnTo>
                    <a:pt x="4" y="6"/>
                  </a:lnTo>
                  <a:lnTo>
                    <a:pt x="4" y="7"/>
                  </a:lnTo>
                  <a:lnTo>
                    <a:pt x="3" y="8"/>
                  </a:lnTo>
                  <a:lnTo>
                    <a:pt x="3" y="10"/>
                  </a:lnTo>
                  <a:lnTo>
                    <a:pt x="2"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首页">
    <p:spTree>
      <p:nvGrpSpPr>
        <p:cNvPr id="1" name=""/>
        <p:cNvGrpSpPr/>
        <p:nvPr/>
      </p:nvGrpSpPr>
      <p:grpSpPr>
        <a:xfrm>
          <a:off x="0" y="0"/>
          <a:ext cx="0" cy="0"/>
          <a:chOff x="0" y="0"/>
          <a:chExt cx="0" cy="0"/>
        </a:xfrm>
      </p:grpSpPr>
      <p:sp>
        <p:nvSpPr>
          <p:cNvPr id="4" name="矩形 3"/>
          <p:cNvSpPr/>
          <p:nvPr userDrawn="1"/>
        </p:nvSpPr>
        <p:spPr>
          <a:xfrm>
            <a:off x="-24680" y="0"/>
            <a:ext cx="12216680" cy="2132856"/>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userDrawn="1"/>
        </p:nvSpPr>
        <p:spPr>
          <a:xfrm>
            <a:off x="-24680" y="5301208"/>
            <a:ext cx="12216680" cy="1556792"/>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文本占位符 145"/>
          <p:cNvSpPr>
            <a:spLocks noGrp="1"/>
          </p:cNvSpPr>
          <p:nvPr>
            <p:ph type="body" sz="quarter" idx="10" hasCustomPrompt="1"/>
          </p:nvPr>
        </p:nvSpPr>
        <p:spPr>
          <a:xfrm>
            <a:off x="839416" y="2924944"/>
            <a:ext cx="6549312" cy="808633"/>
          </a:xfrm>
          <a:prstGeom prst="rect">
            <a:avLst/>
          </a:prstGeom>
        </p:spPr>
        <p:txBody>
          <a:bodyPr/>
          <a:lstStyle>
            <a:lvl1pPr marL="0" indent="0" algn="l">
              <a:buNone/>
              <a:defRPr sz="4800" b="1">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毕业论文答辩</a:t>
            </a:r>
            <a:r>
              <a:rPr lang="en-US" altLang="zh-CN" dirty="0"/>
              <a:t>PPT</a:t>
            </a:r>
            <a:r>
              <a:rPr lang="zh-CN" altLang="en-US" dirty="0"/>
              <a:t>模板</a:t>
            </a:r>
          </a:p>
        </p:txBody>
      </p:sp>
      <p:sp>
        <p:nvSpPr>
          <p:cNvPr id="149" name="文本占位符 148"/>
          <p:cNvSpPr>
            <a:spLocks noGrp="1"/>
          </p:cNvSpPr>
          <p:nvPr>
            <p:ph type="body" sz="quarter" idx="11" hasCustomPrompt="1"/>
          </p:nvPr>
        </p:nvSpPr>
        <p:spPr>
          <a:xfrm>
            <a:off x="839415" y="3958958"/>
            <a:ext cx="3379105" cy="503237"/>
          </a:xfrm>
          <a:prstGeom prst="rect">
            <a:avLst/>
          </a:prstGeom>
        </p:spPr>
        <p:txBody>
          <a:bodyPr/>
          <a:lstStyle>
            <a:lvl1pPr>
              <a:defRPr sz="2400" b="1">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学院：金融学院</a:t>
            </a:r>
          </a:p>
        </p:txBody>
      </p:sp>
      <p:sp>
        <p:nvSpPr>
          <p:cNvPr id="150" name="文本占位符 148"/>
          <p:cNvSpPr>
            <a:spLocks noGrp="1"/>
          </p:cNvSpPr>
          <p:nvPr>
            <p:ph type="body" sz="quarter" idx="12" hasCustomPrompt="1"/>
          </p:nvPr>
        </p:nvSpPr>
        <p:spPr>
          <a:xfrm>
            <a:off x="4362537" y="3958958"/>
            <a:ext cx="3389647" cy="503237"/>
          </a:xfrm>
          <a:prstGeom prst="rect">
            <a:avLst/>
          </a:prstGeom>
        </p:spPr>
        <p:txBody>
          <a:bodyPr/>
          <a:lstStyle>
            <a:lvl1pPr>
              <a:defRPr sz="2400" b="1">
                <a:solidFill>
                  <a:srgbClr val="20517C"/>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专业：国际金融</a:t>
            </a:r>
          </a:p>
        </p:txBody>
      </p:sp>
      <p:sp>
        <p:nvSpPr>
          <p:cNvPr id="151" name="文本占位符 148"/>
          <p:cNvSpPr>
            <a:spLocks noGrp="1"/>
          </p:cNvSpPr>
          <p:nvPr>
            <p:ph type="body" sz="quarter" idx="13" hasCustomPrompt="1"/>
          </p:nvPr>
        </p:nvSpPr>
        <p:spPr>
          <a:xfrm>
            <a:off x="6717772" y="5950099"/>
            <a:ext cx="2618588" cy="503237"/>
          </a:xfrm>
          <a:prstGeom prst="rect">
            <a:avLst/>
          </a:prstGeom>
        </p:spPr>
        <p:txBody>
          <a:bodyPr/>
          <a:lstStyle>
            <a:lvl1pPr>
              <a:defRPr sz="2400" b="1">
                <a:solidFill>
                  <a:schemeClr val="bg1"/>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答辩人：北纬君</a:t>
            </a:r>
          </a:p>
        </p:txBody>
      </p:sp>
      <p:sp>
        <p:nvSpPr>
          <p:cNvPr id="152" name="文本占位符 148"/>
          <p:cNvSpPr>
            <a:spLocks noGrp="1"/>
          </p:cNvSpPr>
          <p:nvPr>
            <p:ph type="body" sz="quarter" idx="14" hasCustomPrompt="1"/>
          </p:nvPr>
        </p:nvSpPr>
        <p:spPr>
          <a:xfrm>
            <a:off x="9475105" y="5950099"/>
            <a:ext cx="2716895" cy="503237"/>
          </a:xfrm>
          <a:prstGeom prst="rect">
            <a:avLst/>
          </a:prstGeom>
        </p:spPr>
        <p:txBody>
          <a:bodyPr/>
          <a:lstStyle>
            <a:lvl1pPr marL="0" indent="0">
              <a:buNone/>
              <a:defRPr sz="2400" b="1">
                <a:solidFill>
                  <a:schemeClr val="bg1"/>
                </a:solidFill>
                <a:latin typeface="华文细黑" panose="02010600040101010101" pitchFamily="2" charset="-122"/>
                <a:ea typeface="华文细黑" panose="0201060004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指导老师：北纬君</a:t>
            </a:r>
          </a:p>
        </p:txBody>
      </p:sp>
      <p:grpSp>
        <p:nvGrpSpPr>
          <p:cNvPr id="10" name="327a1eb5-e715-4fe4-ac4b-30338b59c7c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userDrawn="1">
            <p:custDataLst>
              <p:tags r:id="rId1"/>
            </p:custDataLst>
          </p:nvPr>
        </p:nvGrpSpPr>
        <p:grpSpPr>
          <a:xfrm>
            <a:off x="983432" y="548680"/>
            <a:ext cx="4915295" cy="1106805"/>
            <a:chOff x="1914526" y="2486026"/>
            <a:chExt cx="8361362" cy="1882775"/>
          </a:xfrm>
          <a:solidFill>
            <a:schemeClr val="bg1"/>
          </a:solidFill>
        </p:grpSpPr>
        <p:grpSp>
          <p:nvGrpSpPr>
            <p:cNvPr id="11" name="iṩļídê"/>
            <p:cNvGrpSpPr/>
            <p:nvPr/>
          </p:nvGrpSpPr>
          <p:grpSpPr>
            <a:xfrm>
              <a:off x="1914526" y="2486026"/>
              <a:ext cx="1882775" cy="1882775"/>
              <a:chOff x="1914526" y="2486026"/>
              <a:chExt cx="1882775" cy="1882775"/>
            </a:xfrm>
            <a:grpFill/>
          </p:grpSpPr>
          <p:sp>
            <p:nvSpPr>
              <p:cNvPr id="60" name="îśľîḋê"/>
              <p:cNvSpPr/>
              <p:nvPr/>
            </p:nvSpPr>
            <p:spPr bwMode="auto">
              <a:xfrm>
                <a:off x="2457451" y="3409951"/>
                <a:ext cx="795338" cy="371475"/>
              </a:xfrm>
              <a:custGeom>
                <a:avLst/>
                <a:gdLst>
                  <a:gd name="T0" fmla="*/ 294 w 501"/>
                  <a:gd name="T1" fmla="*/ 65 h 234"/>
                  <a:gd name="T2" fmla="*/ 213 w 501"/>
                  <a:gd name="T3" fmla="*/ 129 h 234"/>
                  <a:gd name="T4" fmla="*/ 224 w 501"/>
                  <a:gd name="T5" fmla="*/ 52 h 234"/>
                  <a:gd name="T6" fmla="*/ 203 w 501"/>
                  <a:gd name="T7" fmla="*/ 53 h 234"/>
                  <a:gd name="T8" fmla="*/ 177 w 501"/>
                  <a:gd name="T9" fmla="*/ 30 h 234"/>
                  <a:gd name="T10" fmla="*/ 204 w 501"/>
                  <a:gd name="T11" fmla="*/ 20 h 234"/>
                  <a:gd name="T12" fmla="*/ 180 w 501"/>
                  <a:gd name="T13" fmla="*/ 16 h 234"/>
                  <a:gd name="T14" fmla="*/ 162 w 501"/>
                  <a:gd name="T15" fmla="*/ 54 h 234"/>
                  <a:gd name="T16" fmla="*/ 162 w 501"/>
                  <a:gd name="T17" fmla="*/ 45 h 234"/>
                  <a:gd name="T18" fmla="*/ 175 w 501"/>
                  <a:gd name="T19" fmla="*/ 76 h 234"/>
                  <a:gd name="T20" fmla="*/ 134 w 501"/>
                  <a:gd name="T21" fmla="*/ 128 h 234"/>
                  <a:gd name="T22" fmla="*/ 97 w 501"/>
                  <a:gd name="T23" fmla="*/ 50 h 234"/>
                  <a:gd name="T24" fmla="*/ 30 w 501"/>
                  <a:gd name="T25" fmla="*/ 79 h 234"/>
                  <a:gd name="T26" fmla="*/ 42 w 501"/>
                  <a:gd name="T27" fmla="*/ 39 h 234"/>
                  <a:gd name="T28" fmla="*/ 50 w 501"/>
                  <a:gd name="T29" fmla="*/ 59 h 234"/>
                  <a:gd name="T30" fmla="*/ 34 w 501"/>
                  <a:gd name="T31" fmla="*/ 50 h 234"/>
                  <a:gd name="T32" fmla="*/ 86 w 501"/>
                  <a:gd name="T33" fmla="*/ 69 h 234"/>
                  <a:gd name="T34" fmla="*/ 96 w 501"/>
                  <a:gd name="T35" fmla="*/ 71 h 234"/>
                  <a:gd name="T36" fmla="*/ 166 w 501"/>
                  <a:gd name="T37" fmla="*/ 126 h 234"/>
                  <a:gd name="T38" fmla="*/ 112 w 501"/>
                  <a:gd name="T39" fmla="*/ 25 h 234"/>
                  <a:gd name="T40" fmla="*/ 118 w 501"/>
                  <a:gd name="T41" fmla="*/ 48 h 234"/>
                  <a:gd name="T42" fmla="*/ 106 w 501"/>
                  <a:gd name="T43" fmla="*/ 30 h 234"/>
                  <a:gd name="T44" fmla="*/ 138 w 501"/>
                  <a:gd name="T45" fmla="*/ 57 h 234"/>
                  <a:gd name="T46" fmla="*/ 96 w 501"/>
                  <a:gd name="T47" fmla="*/ 94 h 234"/>
                  <a:gd name="T48" fmla="*/ 96 w 501"/>
                  <a:gd name="T49" fmla="*/ 122 h 234"/>
                  <a:gd name="T50" fmla="*/ 59 w 501"/>
                  <a:gd name="T51" fmla="*/ 69 h 234"/>
                  <a:gd name="T52" fmla="*/ 59 w 501"/>
                  <a:gd name="T53" fmla="*/ 82 h 234"/>
                  <a:gd name="T54" fmla="*/ 13 w 501"/>
                  <a:gd name="T55" fmla="*/ 66 h 234"/>
                  <a:gd name="T56" fmla="*/ 28 w 501"/>
                  <a:gd name="T57" fmla="*/ 83 h 234"/>
                  <a:gd name="T58" fmla="*/ 19 w 501"/>
                  <a:gd name="T59" fmla="*/ 176 h 234"/>
                  <a:gd name="T60" fmla="*/ 5 w 501"/>
                  <a:gd name="T61" fmla="*/ 221 h 234"/>
                  <a:gd name="T62" fmla="*/ 288 w 501"/>
                  <a:gd name="T63" fmla="*/ 127 h 234"/>
                  <a:gd name="T64" fmla="*/ 277 w 501"/>
                  <a:gd name="T65" fmla="*/ 54 h 234"/>
                  <a:gd name="T66" fmla="*/ 322 w 501"/>
                  <a:gd name="T67" fmla="*/ 233 h 234"/>
                  <a:gd name="T68" fmla="*/ 326 w 501"/>
                  <a:gd name="T69" fmla="*/ 30 h 234"/>
                  <a:gd name="T70" fmla="*/ 298 w 501"/>
                  <a:gd name="T71" fmla="*/ 17 h 234"/>
                  <a:gd name="T72" fmla="*/ 323 w 501"/>
                  <a:gd name="T73" fmla="*/ 18 h 234"/>
                  <a:gd name="T74" fmla="*/ 338 w 501"/>
                  <a:gd name="T75" fmla="*/ 58 h 234"/>
                  <a:gd name="T76" fmla="*/ 339 w 501"/>
                  <a:gd name="T77" fmla="*/ 43 h 234"/>
                  <a:gd name="T78" fmla="*/ 375 w 501"/>
                  <a:gd name="T79" fmla="*/ 83 h 234"/>
                  <a:gd name="T80" fmla="*/ 364 w 501"/>
                  <a:gd name="T81" fmla="*/ 126 h 234"/>
                  <a:gd name="T82" fmla="*/ 377 w 501"/>
                  <a:gd name="T83" fmla="*/ 50 h 234"/>
                  <a:gd name="T84" fmla="*/ 377 w 501"/>
                  <a:gd name="T85" fmla="*/ 50 h 234"/>
                  <a:gd name="T86" fmla="*/ 447 w 501"/>
                  <a:gd name="T87" fmla="*/ 63 h 234"/>
                  <a:gd name="T88" fmla="*/ 452 w 501"/>
                  <a:gd name="T89" fmla="*/ 58 h 234"/>
                  <a:gd name="T90" fmla="*/ 469 w 501"/>
                  <a:gd name="T91" fmla="*/ 52 h 234"/>
                  <a:gd name="T92" fmla="*/ 414 w 501"/>
                  <a:gd name="T93" fmla="*/ 73 h 234"/>
                  <a:gd name="T94" fmla="*/ 407 w 501"/>
                  <a:gd name="T95" fmla="*/ 71 h 234"/>
                  <a:gd name="T96" fmla="*/ 338 w 501"/>
                  <a:gd name="T97" fmla="*/ 124 h 234"/>
                  <a:gd name="T98" fmla="*/ 390 w 501"/>
                  <a:gd name="T99" fmla="*/ 24 h 234"/>
                  <a:gd name="T100" fmla="*/ 382 w 501"/>
                  <a:gd name="T101" fmla="*/ 48 h 234"/>
                  <a:gd name="T102" fmla="*/ 397 w 501"/>
                  <a:gd name="T103" fmla="*/ 34 h 234"/>
                  <a:gd name="T104" fmla="*/ 362 w 501"/>
                  <a:gd name="T105" fmla="*/ 58 h 234"/>
                  <a:gd name="T106" fmla="*/ 447 w 501"/>
                  <a:gd name="T107" fmla="*/ 110 h 234"/>
                  <a:gd name="T108" fmla="*/ 405 w 501"/>
                  <a:gd name="T109" fmla="*/ 122 h 234"/>
                  <a:gd name="T110" fmla="*/ 443 w 501"/>
                  <a:gd name="T111" fmla="*/ 69 h 234"/>
                  <a:gd name="T112" fmla="*/ 442 w 501"/>
                  <a:gd name="T113" fmla="*/ 82 h 234"/>
                  <a:gd name="T114" fmla="*/ 488 w 501"/>
                  <a:gd name="T115" fmla="*/ 66 h 234"/>
                  <a:gd name="T116" fmla="*/ 473 w 501"/>
                  <a:gd name="T117" fmla="*/ 83 h 234"/>
                  <a:gd name="T118" fmla="*/ 483 w 501"/>
                  <a:gd name="T119" fmla="*/ 176 h 234"/>
                  <a:gd name="T120" fmla="*/ 496 w 501"/>
                  <a:gd name="T121" fmla="*/ 2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234">
                    <a:moveTo>
                      <a:pt x="250" y="76"/>
                    </a:moveTo>
                    <a:lnTo>
                      <a:pt x="294" y="76"/>
                    </a:lnTo>
                    <a:lnTo>
                      <a:pt x="294" y="103"/>
                    </a:lnTo>
                    <a:lnTo>
                      <a:pt x="250" y="103"/>
                    </a:lnTo>
                    <a:lnTo>
                      <a:pt x="207" y="103"/>
                    </a:lnTo>
                    <a:lnTo>
                      <a:pt x="207" y="76"/>
                    </a:lnTo>
                    <a:lnTo>
                      <a:pt x="250" y="76"/>
                    </a:lnTo>
                    <a:lnTo>
                      <a:pt x="250" y="76"/>
                    </a:lnTo>
                    <a:close/>
                    <a:moveTo>
                      <a:pt x="250" y="107"/>
                    </a:moveTo>
                    <a:lnTo>
                      <a:pt x="250" y="107"/>
                    </a:lnTo>
                    <a:lnTo>
                      <a:pt x="294" y="107"/>
                    </a:lnTo>
                    <a:lnTo>
                      <a:pt x="294" y="116"/>
                    </a:lnTo>
                    <a:lnTo>
                      <a:pt x="252" y="116"/>
                    </a:lnTo>
                    <a:lnTo>
                      <a:pt x="249" y="116"/>
                    </a:lnTo>
                    <a:lnTo>
                      <a:pt x="207" y="116"/>
                    </a:lnTo>
                    <a:lnTo>
                      <a:pt x="207" y="107"/>
                    </a:lnTo>
                    <a:lnTo>
                      <a:pt x="250" y="107"/>
                    </a:lnTo>
                    <a:lnTo>
                      <a:pt x="250" y="107"/>
                    </a:lnTo>
                    <a:close/>
                    <a:moveTo>
                      <a:pt x="247" y="65"/>
                    </a:moveTo>
                    <a:lnTo>
                      <a:pt x="254" y="65"/>
                    </a:lnTo>
                    <a:lnTo>
                      <a:pt x="294" y="65"/>
                    </a:lnTo>
                    <a:lnTo>
                      <a:pt x="294" y="74"/>
                    </a:lnTo>
                    <a:lnTo>
                      <a:pt x="250" y="74"/>
                    </a:lnTo>
                    <a:lnTo>
                      <a:pt x="250" y="74"/>
                    </a:lnTo>
                    <a:lnTo>
                      <a:pt x="250" y="74"/>
                    </a:lnTo>
                    <a:lnTo>
                      <a:pt x="250" y="74"/>
                    </a:lnTo>
                    <a:lnTo>
                      <a:pt x="207" y="74"/>
                    </a:lnTo>
                    <a:lnTo>
                      <a:pt x="207" y="65"/>
                    </a:lnTo>
                    <a:lnTo>
                      <a:pt x="247" y="65"/>
                    </a:lnTo>
                    <a:lnTo>
                      <a:pt x="247" y="65"/>
                    </a:lnTo>
                    <a:close/>
                    <a:moveTo>
                      <a:pt x="225" y="118"/>
                    </a:moveTo>
                    <a:lnTo>
                      <a:pt x="224" y="118"/>
                    </a:lnTo>
                    <a:lnTo>
                      <a:pt x="222" y="121"/>
                    </a:lnTo>
                    <a:lnTo>
                      <a:pt x="221" y="122"/>
                    </a:lnTo>
                    <a:lnTo>
                      <a:pt x="220" y="124"/>
                    </a:lnTo>
                    <a:lnTo>
                      <a:pt x="218" y="125"/>
                    </a:lnTo>
                    <a:lnTo>
                      <a:pt x="217" y="126"/>
                    </a:lnTo>
                    <a:lnTo>
                      <a:pt x="214" y="126"/>
                    </a:lnTo>
                    <a:lnTo>
                      <a:pt x="214" y="126"/>
                    </a:lnTo>
                    <a:lnTo>
                      <a:pt x="214" y="127"/>
                    </a:lnTo>
                    <a:lnTo>
                      <a:pt x="214" y="128"/>
                    </a:lnTo>
                    <a:lnTo>
                      <a:pt x="213" y="129"/>
                    </a:lnTo>
                    <a:lnTo>
                      <a:pt x="213" y="130"/>
                    </a:lnTo>
                    <a:lnTo>
                      <a:pt x="212" y="131"/>
                    </a:lnTo>
                    <a:lnTo>
                      <a:pt x="211" y="132"/>
                    </a:lnTo>
                    <a:lnTo>
                      <a:pt x="209" y="133"/>
                    </a:lnTo>
                    <a:lnTo>
                      <a:pt x="208" y="133"/>
                    </a:lnTo>
                    <a:lnTo>
                      <a:pt x="208" y="118"/>
                    </a:lnTo>
                    <a:lnTo>
                      <a:pt x="225" y="118"/>
                    </a:lnTo>
                    <a:lnTo>
                      <a:pt x="225" y="118"/>
                    </a:lnTo>
                    <a:close/>
                    <a:moveTo>
                      <a:pt x="207" y="62"/>
                    </a:moveTo>
                    <a:lnTo>
                      <a:pt x="209" y="62"/>
                    </a:lnTo>
                    <a:lnTo>
                      <a:pt x="212" y="62"/>
                    </a:lnTo>
                    <a:lnTo>
                      <a:pt x="216" y="62"/>
                    </a:lnTo>
                    <a:lnTo>
                      <a:pt x="219" y="61"/>
                    </a:lnTo>
                    <a:lnTo>
                      <a:pt x="221" y="59"/>
                    </a:lnTo>
                    <a:lnTo>
                      <a:pt x="222" y="58"/>
                    </a:lnTo>
                    <a:lnTo>
                      <a:pt x="222" y="58"/>
                    </a:lnTo>
                    <a:lnTo>
                      <a:pt x="223" y="56"/>
                    </a:lnTo>
                    <a:lnTo>
                      <a:pt x="224" y="54"/>
                    </a:lnTo>
                    <a:lnTo>
                      <a:pt x="224" y="54"/>
                    </a:lnTo>
                    <a:lnTo>
                      <a:pt x="224" y="53"/>
                    </a:lnTo>
                    <a:lnTo>
                      <a:pt x="224" y="52"/>
                    </a:lnTo>
                    <a:lnTo>
                      <a:pt x="222" y="49"/>
                    </a:lnTo>
                    <a:lnTo>
                      <a:pt x="220" y="46"/>
                    </a:lnTo>
                    <a:lnTo>
                      <a:pt x="218" y="45"/>
                    </a:lnTo>
                    <a:lnTo>
                      <a:pt x="217" y="45"/>
                    </a:lnTo>
                    <a:lnTo>
                      <a:pt x="215" y="45"/>
                    </a:lnTo>
                    <a:lnTo>
                      <a:pt x="214" y="46"/>
                    </a:lnTo>
                    <a:lnTo>
                      <a:pt x="211" y="49"/>
                    </a:lnTo>
                    <a:lnTo>
                      <a:pt x="209" y="52"/>
                    </a:lnTo>
                    <a:lnTo>
                      <a:pt x="208" y="53"/>
                    </a:lnTo>
                    <a:lnTo>
                      <a:pt x="207" y="54"/>
                    </a:lnTo>
                    <a:lnTo>
                      <a:pt x="207" y="54"/>
                    </a:lnTo>
                    <a:lnTo>
                      <a:pt x="207" y="54"/>
                    </a:lnTo>
                    <a:lnTo>
                      <a:pt x="207" y="54"/>
                    </a:lnTo>
                    <a:lnTo>
                      <a:pt x="207" y="54"/>
                    </a:lnTo>
                    <a:lnTo>
                      <a:pt x="207" y="62"/>
                    </a:lnTo>
                    <a:lnTo>
                      <a:pt x="207" y="62"/>
                    </a:lnTo>
                    <a:close/>
                    <a:moveTo>
                      <a:pt x="203" y="53"/>
                    </a:moveTo>
                    <a:lnTo>
                      <a:pt x="179" y="53"/>
                    </a:lnTo>
                    <a:lnTo>
                      <a:pt x="179" y="233"/>
                    </a:lnTo>
                    <a:lnTo>
                      <a:pt x="203" y="233"/>
                    </a:lnTo>
                    <a:lnTo>
                      <a:pt x="203" y="53"/>
                    </a:lnTo>
                    <a:lnTo>
                      <a:pt x="203" y="53"/>
                    </a:lnTo>
                    <a:close/>
                    <a:moveTo>
                      <a:pt x="206" y="30"/>
                    </a:moveTo>
                    <a:lnTo>
                      <a:pt x="206" y="30"/>
                    </a:lnTo>
                    <a:lnTo>
                      <a:pt x="207" y="30"/>
                    </a:lnTo>
                    <a:lnTo>
                      <a:pt x="207" y="30"/>
                    </a:lnTo>
                    <a:lnTo>
                      <a:pt x="207" y="30"/>
                    </a:lnTo>
                    <a:lnTo>
                      <a:pt x="207" y="48"/>
                    </a:lnTo>
                    <a:lnTo>
                      <a:pt x="207" y="49"/>
                    </a:lnTo>
                    <a:lnTo>
                      <a:pt x="207" y="50"/>
                    </a:lnTo>
                    <a:lnTo>
                      <a:pt x="206" y="50"/>
                    </a:lnTo>
                    <a:lnTo>
                      <a:pt x="206" y="50"/>
                    </a:lnTo>
                    <a:lnTo>
                      <a:pt x="177" y="50"/>
                    </a:lnTo>
                    <a:lnTo>
                      <a:pt x="176" y="50"/>
                    </a:lnTo>
                    <a:lnTo>
                      <a:pt x="175" y="50"/>
                    </a:lnTo>
                    <a:lnTo>
                      <a:pt x="175" y="49"/>
                    </a:lnTo>
                    <a:lnTo>
                      <a:pt x="175" y="48"/>
                    </a:lnTo>
                    <a:lnTo>
                      <a:pt x="175" y="30"/>
                    </a:lnTo>
                    <a:lnTo>
                      <a:pt x="175" y="30"/>
                    </a:lnTo>
                    <a:lnTo>
                      <a:pt x="175" y="30"/>
                    </a:lnTo>
                    <a:lnTo>
                      <a:pt x="176" y="30"/>
                    </a:lnTo>
                    <a:lnTo>
                      <a:pt x="177" y="30"/>
                    </a:lnTo>
                    <a:lnTo>
                      <a:pt x="206" y="30"/>
                    </a:lnTo>
                    <a:lnTo>
                      <a:pt x="206" y="30"/>
                    </a:lnTo>
                    <a:close/>
                    <a:moveTo>
                      <a:pt x="190" y="0"/>
                    </a:moveTo>
                    <a:lnTo>
                      <a:pt x="191" y="0"/>
                    </a:lnTo>
                    <a:lnTo>
                      <a:pt x="191" y="0"/>
                    </a:lnTo>
                    <a:lnTo>
                      <a:pt x="192" y="0"/>
                    </a:lnTo>
                    <a:lnTo>
                      <a:pt x="192" y="0"/>
                    </a:lnTo>
                    <a:lnTo>
                      <a:pt x="193" y="1"/>
                    </a:lnTo>
                    <a:lnTo>
                      <a:pt x="194" y="1"/>
                    </a:lnTo>
                    <a:lnTo>
                      <a:pt x="195" y="2"/>
                    </a:lnTo>
                    <a:lnTo>
                      <a:pt x="196" y="3"/>
                    </a:lnTo>
                    <a:lnTo>
                      <a:pt x="198" y="5"/>
                    </a:lnTo>
                    <a:lnTo>
                      <a:pt x="198" y="7"/>
                    </a:lnTo>
                    <a:lnTo>
                      <a:pt x="199" y="11"/>
                    </a:lnTo>
                    <a:lnTo>
                      <a:pt x="199" y="13"/>
                    </a:lnTo>
                    <a:lnTo>
                      <a:pt x="201" y="14"/>
                    </a:lnTo>
                    <a:lnTo>
                      <a:pt x="202" y="14"/>
                    </a:lnTo>
                    <a:lnTo>
                      <a:pt x="202" y="16"/>
                    </a:lnTo>
                    <a:lnTo>
                      <a:pt x="203" y="17"/>
                    </a:lnTo>
                    <a:lnTo>
                      <a:pt x="204" y="18"/>
                    </a:lnTo>
                    <a:lnTo>
                      <a:pt x="204" y="20"/>
                    </a:lnTo>
                    <a:lnTo>
                      <a:pt x="203" y="22"/>
                    </a:lnTo>
                    <a:lnTo>
                      <a:pt x="202" y="22"/>
                    </a:lnTo>
                    <a:lnTo>
                      <a:pt x="202" y="25"/>
                    </a:lnTo>
                    <a:lnTo>
                      <a:pt x="202" y="26"/>
                    </a:lnTo>
                    <a:lnTo>
                      <a:pt x="202" y="26"/>
                    </a:lnTo>
                    <a:lnTo>
                      <a:pt x="202" y="26"/>
                    </a:lnTo>
                    <a:lnTo>
                      <a:pt x="202" y="27"/>
                    </a:lnTo>
                    <a:lnTo>
                      <a:pt x="201" y="27"/>
                    </a:lnTo>
                    <a:lnTo>
                      <a:pt x="191" y="27"/>
                    </a:lnTo>
                    <a:lnTo>
                      <a:pt x="182" y="27"/>
                    </a:lnTo>
                    <a:lnTo>
                      <a:pt x="181" y="27"/>
                    </a:lnTo>
                    <a:lnTo>
                      <a:pt x="181" y="26"/>
                    </a:lnTo>
                    <a:lnTo>
                      <a:pt x="181" y="26"/>
                    </a:lnTo>
                    <a:lnTo>
                      <a:pt x="181" y="26"/>
                    </a:lnTo>
                    <a:lnTo>
                      <a:pt x="181" y="25"/>
                    </a:lnTo>
                    <a:lnTo>
                      <a:pt x="180" y="22"/>
                    </a:lnTo>
                    <a:lnTo>
                      <a:pt x="179" y="22"/>
                    </a:lnTo>
                    <a:lnTo>
                      <a:pt x="178" y="20"/>
                    </a:lnTo>
                    <a:lnTo>
                      <a:pt x="178" y="18"/>
                    </a:lnTo>
                    <a:lnTo>
                      <a:pt x="179" y="17"/>
                    </a:lnTo>
                    <a:lnTo>
                      <a:pt x="180" y="16"/>
                    </a:lnTo>
                    <a:lnTo>
                      <a:pt x="181" y="14"/>
                    </a:lnTo>
                    <a:lnTo>
                      <a:pt x="182" y="14"/>
                    </a:lnTo>
                    <a:lnTo>
                      <a:pt x="183" y="13"/>
                    </a:lnTo>
                    <a:lnTo>
                      <a:pt x="183" y="11"/>
                    </a:lnTo>
                    <a:lnTo>
                      <a:pt x="184" y="7"/>
                    </a:lnTo>
                    <a:lnTo>
                      <a:pt x="186" y="5"/>
                    </a:lnTo>
                    <a:lnTo>
                      <a:pt x="186" y="3"/>
                    </a:lnTo>
                    <a:lnTo>
                      <a:pt x="187" y="2"/>
                    </a:lnTo>
                    <a:lnTo>
                      <a:pt x="188" y="1"/>
                    </a:lnTo>
                    <a:lnTo>
                      <a:pt x="190" y="1"/>
                    </a:lnTo>
                    <a:lnTo>
                      <a:pt x="190" y="0"/>
                    </a:lnTo>
                    <a:lnTo>
                      <a:pt x="190" y="0"/>
                    </a:lnTo>
                    <a:close/>
                    <a:moveTo>
                      <a:pt x="174" y="52"/>
                    </a:moveTo>
                    <a:lnTo>
                      <a:pt x="174" y="62"/>
                    </a:lnTo>
                    <a:lnTo>
                      <a:pt x="168" y="62"/>
                    </a:lnTo>
                    <a:lnTo>
                      <a:pt x="166" y="62"/>
                    </a:lnTo>
                    <a:lnTo>
                      <a:pt x="166" y="61"/>
                    </a:lnTo>
                    <a:lnTo>
                      <a:pt x="164" y="59"/>
                    </a:lnTo>
                    <a:lnTo>
                      <a:pt x="163" y="58"/>
                    </a:lnTo>
                    <a:lnTo>
                      <a:pt x="162" y="55"/>
                    </a:lnTo>
                    <a:lnTo>
                      <a:pt x="162" y="54"/>
                    </a:lnTo>
                    <a:lnTo>
                      <a:pt x="161" y="53"/>
                    </a:lnTo>
                    <a:lnTo>
                      <a:pt x="159" y="51"/>
                    </a:lnTo>
                    <a:lnTo>
                      <a:pt x="158" y="50"/>
                    </a:lnTo>
                    <a:lnTo>
                      <a:pt x="156" y="47"/>
                    </a:lnTo>
                    <a:lnTo>
                      <a:pt x="156" y="46"/>
                    </a:lnTo>
                    <a:lnTo>
                      <a:pt x="156" y="46"/>
                    </a:lnTo>
                    <a:lnTo>
                      <a:pt x="156" y="45"/>
                    </a:lnTo>
                    <a:lnTo>
                      <a:pt x="157" y="44"/>
                    </a:lnTo>
                    <a:lnTo>
                      <a:pt x="158" y="42"/>
                    </a:lnTo>
                    <a:lnTo>
                      <a:pt x="159" y="42"/>
                    </a:lnTo>
                    <a:lnTo>
                      <a:pt x="160" y="42"/>
                    </a:lnTo>
                    <a:lnTo>
                      <a:pt x="161" y="42"/>
                    </a:lnTo>
                    <a:lnTo>
                      <a:pt x="162" y="42"/>
                    </a:lnTo>
                    <a:lnTo>
                      <a:pt x="162" y="42"/>
                    </a:lnTo>
                    <a:lnTo>
                      <a:pt x="162" y="42"/>
                    </a:lnTo>
                    <a:lnTo>
                      <a:pt x="162" y="42"/>
                    </a:lnTo>
                    <a:lnTo>
                      <a:pt x="162" y="42"/>
                    </a:lnTo>
                    <a:lnTo>
                      <a:pt x="162" y="42"/>
                    </a:lnTo>
                    <a:lnTo>
                      <a:pt x="162" y="43"/>
                    </a:lnTo>
                    <a:lnTo>
                      <a:pt x="161" y="44"/>
                    </a:lnTo>
                    <a:lnTo>
                      <a:pt x="162" y="45"/>
                    </a:lnTo>
                    <a:lnTo>
                      <a:pt x="162" y="46"/>
                    </a:lnTo>
                    <a:lnTo>
                      <a:pt x="163" y="46"/>
                    </a:lnTo>
                    <a:lnTo>
                      <a:pt x="164" y="46"/>
                    </a:lnTo>
                    <a:lnTo>
                      <a:pt x="166" y="47"/>
                    </a:lnTo>
                    <a:lnTo>
                      <a:pt x="169" y="48"/>
                    </a:lnTo>
                    <a:lnTo>
                      <a:pt x="170" y="50"/>
                    </a:lnTo>
                    <a:lnTo>
                      <a:pt x="171" y="51"/>
                    </a:lnTo>
                    <a:lnTo>
                      <a:pt x="173" y="52"/>
                    </a:lnTo>
                    <a:lnTo>
                      <a:pt x="174" y="52"/>
                    </a:lnTo>
                    <a:lnTo>
                      <a:pt x="174" y="52"/>
                    </a:lnTo>
                    <a:close/>
                    <a:moveTo>
                      <a:pt x="175" y="65"/>
                    </a:moveTo>
                    <a:lnTo>
                      <a:pt x="168" y="65"/>
                    </a:lnTo>
                    <a:lnTo>
                      <a:pt x="168" y="74"/>
                    </a:lnTo>
                    <a:lnTo>
                      <a:pt x="175" y="74"/>
                    </a:lnTo>
                    <a:lnTo>
                      <a:pt x="175" y="65"/>
                    </a:lnTo>
                    <a:lnTo>
                      <a:pt x="175" y="65"/>
                    </a:lnTo>
                    <a:close/>
                    <a:moveTo>
                      <a:pt x="175" y="76"/>
                    </a:moveTo>
                    <a:lnTo>
                      <a:pt x="126" y="76"/>
                    </a:lnTo>
                    <a:lnTo>
                      <a:pt x="126" y="83"/>
                    </a:lnTo>
                    <a:lnTo>
                      <a:pt x="175" y="83"/>
                    </a:lnTo>
                    <a:lnTo>
                      <a:pt x="175" y="76"/>
                    </a:lnTo>
                    <a:lnTo>
                      <a:pt x="175" y="76"/>
                    </a:lnTo>
                    <a:close/>
                    <a:moveTo>
                      <a:pt x="175" y="86"/>
                    </a:moveTo>
                    <a:lnTo>
                      <a:pt x="126" y="86"/>
                    </a:lnTo>
                    <a:lnTo>
                      <a:pt x="126" y="107"/>
                    </a:lnTo>
                    <a:lnTo>
                      <a:pt x="175" y="107"/>
                    </a:lnTo>
                    <a:lnTo>
                      <a:pt x="175" y="86"/>
                    </a:lnTo>
                    <a:lnTo>
                      <a:pt x="175" y="86"/>
                    </a:lnTo>
                    <a:close/>
                    <a:moveTo>
                      <a:pt x="175" y="110"/>
                    </a:moveTo>
                    <a:lnTo>
                      <a:pt x="126" y="110"/>
                    </a:lnTo>
                    <a:lnTo>
                      <a:pt x="126" y="117"/>
                    </a:lnTo>
                    <a:lnTo>
                      <a:pt x="175" y="117"/>
                    </a:lnTo>
                    <a:lnTo>
                      <a:pt x="175" y="110"/>
                    </a:lnTo>
                    <a:lnTo>
                      <a:pt x="175" y="110"/>
                    </a:lnTo>
                    <a:close/>
                    <a:moveTo>
                      <a:pt x="140" y="121"/>
                    </a:moveTo>
                    <a:lnTo>
                      <a:pt x="141" y="121"/>
                    </a:lnTo>
                    <a:lnTo>
                      <a:pt x="140" y="122"/>
                    </a:lnTo>
                    <a:lnTo>
                      <a:pt x="139" y="122"/>
                    </a:lnTo>
                    <a:lnTo>
                      <a:pt x="138" y="124"/>
                    </a:lnTo>
                    <a:lnTo>
                      <a:pt x="137" y="126"/>
                    </a:lnTo>
                    <a:lnTo>
                      <a:pt x="135" y="126"/>
                    </a:lnTo>
                    <a:lnTo>
                      <a:pt x="134" y="128"/>
                    </a:lnTo>
                    <a:lnTo>
                      <a:pt x="132" y="128"/>
                    </a:lnTo>
                    <a:lnTo>
                      <a:pt x="130" y="129"/>
                    </a:lnTo>
                    <a:lnTo>
                      <a:pt x="130" y="130"/>
                    </a:lnTo>
                    <a:lnTo>
                      <a:pt x="129" y="132"/>
                    </a:lnTo>
                    <a:lnTo>
                      <a:pt x="128" y="134"/>
                    </a:lnTo>
                    <a:lnTo>
                      <a:pt x="127" y="134"/>
                    </a:lnTo>
                    <a:lnTo>
                      <a:pt x="126" y="134"/>
                    </a:lnTo>
                    <a:lnTo>
                      <a:pt x="126" y="134"/>
                    </a:lnTo>
                    <a:lnTo>
                      <a:pt x="126" y="134"/>
                    </a:lnTo>
                    <a:lnTo>
                      <a:pt x="126" y="121"/>
                    </a:lnTo>
                    <a:lnTo>
                      <a:pt x="140" y="121"/>
                    </a:lnTo>
                    <a:lnTo>
                      <a:pt x="140" y="121"/>
                    </a:lnTo>
                    <a:close/>
                    <a:moveTo>
                      <a:pt x="122" y="73"/>
                    </a:moveTo>
                    <a:lnTo>
                      <a:pt x="100" y="73"/>
                    </a:lnTo>
                    <a:lnTo>
                      <a:pt x="100" y="233"/>
                    </a:lnTo>
                    <a:lnTo>
                      <a:pt x="122" y="233"/>
                    </a:lnTo>
                    <a:lnTo>
                      <a:pt x="122" y="73"/>
                    </a:lnTo>
                    <a:lnTo>
                      <a:pt x="122" y="73"/>
                    </a:lnTo>
                    <a:close/>
                    <a:moveTo>
                      <a:pt x="124" y="50"/>
                    </a:moveTo>
                    <a:lnTo>
                      <a:pt x="98" y="50"/>
                    </a:lnTo>
                    <a:lnTo>
                      <a:pt x="97" y="50"/>
                    </a:lnTo>
                    <a:lnTo>
                      <a:pt x="97" y="50"/>
                    </a:lnTo>
                    <a:lnTo>
                      <a:pt x="96" y="51"/>
                    </a:lnTo>
                    <a:lnTo>
                      <a:pt x="96" y="51"/>
                    </a:lnTo>
                    <a:lnTo>
                      <a:pt x="96" y="67"/>
                    </a:lnTo>
                    <a:lnTo>
                      <a:pt x="96" y="68"/>
                    </a:lnTo>
                    <a:lnTo>
                      <a:pt x="97" y="68"/>
                    </a:lnTo>
                    <a:lnTo>
                      <a:pt x="97" y="68"/>
                    </a:lnTo>
                    <a:lnTo>
                      <a:pt x="98" y="69"/>
                    </a:lnTo>
                    <a:lnTo>
                      <a:pt x="124" y="69"/>
                    </a:lnTo>
                    <a:lnTo>
                      <a:pt x="125" y="68"/>
                    </a:lnTo>
                    <a:lnTo>
                      <a:pt x="125" y="68"/>
                    </a:lnTo>
                    <a:lnTo>
                      <a:pt x="125" y="68"/>
                    </a:lnTo>
                    <a:lnTo>
                      <a:pt x="125" y="67"/>
                    </a:lnTo>
                    <a:lnTo>
                      <a:pt x="125" y="51"/>
                    </a:lnTo>
                    <a:lnTo>
                      <a:pt x="125" y="51"/>
                    </a:lnTo>
                    <a:lnTo>
                      <a:pt x="125" y="50"/>
                    </a:lnTo>
                    <a:lnTo>
                      <a:pt x="125" y="50"/>
                    </a:lnTo>
                    <a:lnTo>
                      <a:pt x="124" y="50"/>
                    </a:lnTo>
                    <a:lnTo>
                      <a:pt x="124" y="50"/>
                    </a:lnTo>
                    <a:close/>
                    <a:moveTo>
                      <a:pt x="52" y="79"/>
                    </a:moveTo>
                    <a:lnTo>
                      <a:pt x="30" y="79"/>
                    </a:lnTo>
                    <a:lnTo>
                      <a:pt x="30" y="232"/>
                    </a:lnTo>
                    <a:lnTo>
                      <a:pt x="51" y="232"/>
                    </a:lnTo>
                    <a:lnTo>
                      <a:pt x="51" y="88"/>
                    </a:lnTo>
                    <a:lnTo>
                      <a:pt x="52" y="88"/>
                    </a:lnTo>
                    <a:lnTo>
                      <a:pt x="52" y="79"/>
                    </a:lnTo>
                    <a:lnTo>
                      <a:pt x="52" y="79"/>
                    </a:lnTo>
                    <a:close/>
                    <a:moveTo>
                      <a:pt x="54" y="63"/>
                    </a:moveTo>
                    <a:lnTo>
                      <a:pt x="30" y="63"/>
                    </a:lnTo>
                    <a:lnTo>
                      <a:pt x="29" y="63"/>
                    </a:lnTo>
                    <a:lnTo>
                      <a:pt x="29" y="64"/>
                    </a:lnTo>
                    <a:lnTo>
                      <a:pt x="29" y="76"/>
                    </a:lnTo>
                    <a:lnTo>
                      <a:pt x="29" y="77"/>
                    </a:lnTo>
                    <a:lnTo>
                      <a:pt x="30" y="78"/>
                    </a:lnTo>
                    <a:lnTo>
                      <a:pt x="54" y="78"/>
                    </a:lnTo>
                    <a:lnTo>
                      <a:pt x="54" y="77"/>
                    </a:lnTo>
                    <a:lnTo>
                      <a:pt x="54" y="76"/>
                    </a:lnTo>
                    <a:lnTo>
                      <a:pt x="54" y="64"/>
                    </a:lnTo>
                    <a:lnTo>
                      <a:pt x="54" y="63"/>
                    </a:lnTo>
                    <a:lnTo>
                      <a:pt x="54" y="63"/>
                    </a:lnTo>
                    <a:lnTo>
                      <a:pt x="54" y="63"/>
                    </a:lnTo>
                    <a:close/>
                    <a:moveTo>
                      <a:pt x="42" y="39"/>
                    </a:moveTo>
                    <a:lnTo>
                      <a:pt x="42" y="39"/>
                    </a:lnTo>
                    <a:lnTo>
                      <a:pt x="43" y="39"/>
                    </a:lnTo>
                    <a:lnTo>
                      <a:pt x="45" y="40"/>
                    </a:lnTo>
                    <a:lnTo>
                      <a:pt x="46" y="42"/>
                    </a:lnTo>
                    <a:lnTo>
                      <a:pt x="46" y="42"/>
                    </a:lnTo>
                    <a:lnTo>
                      <a:pt x="47" y="45"/>
                    </a:lnTo>
                    <a:lnTo>
                      <a:pt x="48" y="47"/>
                    </a:lnTo>
                    <a:lnTo>
                      <a:pt x="49" y="49"/>
                    </a:lnTo>
                    <a:lnTo>
                      <a:pt x="50" y="50"/>
                    </a:lnTo>
                    <a:lnTo>
                      <a:pt x="50" y="50"/>
                    </a:lnTo>
                    <a:lnTo>
                      <a:pt x="50" y="51"/>
                    </a:lnTo>
                    <a:lnTo>
                      <a:pt x="51" y="52"/>
                    </a:lnTo>
                    <a:lnTo>
                      <a:pt x="51" y="53"/>
                    </a:lnTo>
                    <a:lnTo>
                      <a:pt x="51" y="54"/>
                    </a:lnTo>
                    <a:lnTo>
                      <a:pt x="51" y="55"/>
                    </a:lnTo>
                    <a:lnTo>
                      <a:pt x="50" y="56"/>
                    </a:lnTo>
                    <a:lnTo>
                      <a:pt x="50" y="57"/>
                    </a:lnTo>
                    <a:lnTo>
                      <a:pt x="50" y="58"/>
                    </a:lnTo>
                    <a:lnTo>
                      <a:pt x="50" y="58"/>
                    </a:lnTo>
                    <a:lnTo>
                      <a:pt x="50" y="58"/>
                    </a:lnTo>
                    <a:lnTo>
                      <a:pt x="50" y="59"/>
                    </a:lnTo>
                    <a:lnTo>
                      <a:pt x="50" y="59"/>
                    </a:lnTo>
                    <a:lnTo>
                      <a:pt x="50" y="61"/>
                    </a:lnTo>
                    <a:lnTo>
                      <a:pt x="50" y="61"/>
                    </a:lnTo>
                    <a:lnTo>
                      <a:pt x="42" y="61"/>
                    </a:lnTo>
                    <a:lnTo>
                      <a:pt x="42" y="61"/>
                    </a:lnTo>
                    <a:lnTo>
                      <a:pt x="42" y="61"/>
                    </a:lnTo>
                    <a:lnTo>
                      <a:pt x="34" y="61"/>
                    </a:lnTo>
                    <a:lnTo>
                      <a:pt x="34" y="61"/>
                    </a:lnTo>
                    <a:lnTo>
                      <a:pt x="34" y="59"/>
                    </a:lnTo>
                    <a:lnTo>
                      <a:pt x="34" y="59"/>
                    </a:lnTo>
                    <a:lnTo>
                      <a:pt x="34" y="58"/>
                    </a:lnTo>
                    <a:lnTo>
                      <a:pt x="34" y="58"/>
                    </a:lnTo>
                    <a:lnTo>
                      <a:pt x="34" y="58"/>
                    </a:lnTo>
                    <a:lnTo>
                      <a:pt x="34" y="57"/>
                    </a:lnTo>
                    <a:lnTo>
                      <a:pt x="34" y="56"/>
                    </a:lnTo>
                    <a:lnTo>
                      <a:pt x="33" y="55"/>
                    </a:lnTo>
                    <a:lnTo>
                      <a:pt x="32" y="54"/>
                    </a:lnTo>
                    <a:lnTo>
                      <a:pt x="32" y="53"/>
                    </a:lnTo>
                    <a:lnTo>
                      <a:pt x="32" y="52"/>
                    </a:lnTo>
                    <a:lnTo>
                      <a:pt x="33" y="51"/>
                    </a:lnTo>
                    <a:lnTo>
                      <a:pt x="34" y="50"/>
                    </a:lnTo>
                    <a:lnTo>
                      <a:pt x="34" y="50"/>
                    </a:lnTo>
                    <a:lnTo>
                      <a:pt x="35" y="49"/>
                    </a:lnTo>
                    <a:lnTo>
                      <a:pt x="35" y="47"/>
                    </a:lnTo>
                    <a:lnTo>
                      <a:pt x="36" y="45"/>
                    </a:lnTo>
                    <a:lnTo>
                      <a:pt x="38" y="42"/>
                    </a:lnTo>
                    <a:lnTo>
                      <a:pt x="38" y="42"/>
                    </a:lnTo>
                    <a:lnTo>
                      <a:pt x="39" y="40"/>
                    </a:lnTo>
                    <a:lnTo>
                      <a:pt x="40" y="39"/>
                    </a:lnTo>
                    <a:lnTo>
                      <a:pt x="41" y="39"/>
                    </a:lnTo>
                    <a:lnTo>
                      <a:pt x="42" y="39"/>
                    </a:lnTo>
                    <a:lnTo>
                      <a:pt x="42" y="39"/>
                    </a:lnTo>
                    <a:lnTo>
                      <a:pt x="42" y="39"/>
                    </a:lnTo>
                    <a:lnTo>
                      <a:pt x="42" y="39"/>
                    </a:lnTo>
                    <a:close/>
                    <a:moveTo>
                      <a:pt x="96" y="74"/>
                    </a:moveTo>
                    <a:lnTo>
                      <a:pt x="92" y="74"/>
                    </a:lnTo>
                    <a:lnTo>
                      <a:pt x="90" y="74"/>
                    </a:lnTo>
                    <a:lnTo>
                      <a:pt x="90" y="74"/>
                    </a:lnTo>
                    <a:lnTo>
                      <a:pt x="89" y="74"/>
                    </a:lnTo>
                    <a:lnTo>
                      <a:pt x="88" y="73"/>
                    </a:lnTo>
                    <a:lnTo>
                      <a:pt x="86" y="71"/>
                    </a:lnTo>
                    <a:lnTo>
                      <a:pt x="86" y="69"/>
                    </a:lnTo>
                    <a:lnTo>
                      <a:pt x="83" y="65"/>
                    </a:lnTo>
                    <a:lnTo>
                      <a:pt x="81" y="61"/>
                    </a:lnTo>
                    <a:lnTo>
                      <a:pt x="81" y="59"/>
                    </a:lnTo>
                    <a:lnTo>
                      <a:pt x="82" y="59"/>
                    </a:lnTo>
                    <a:lnTo>
                      <a:pt x="82" y="58"/>
                    </a:lnTo>
                    <a:lnTo>
                      <a:pt x="82" y="58"/>
                    </a:lnTo>
                    <a:lnTo>
                      <a:pt x="84" y="57"/>
                    </a:lnTo>
                    <a:lnTo>
                      <a:pt x="84" y="57"/>
                    </a:lnTo>
                    <a:lnTo>
                      <a:pt x="86" y="56"/>
                    </a:lnTo>
                    <a:lnTo>
                      <a:pt x="86" y="56"/>
                    </a:lnTo>
                    <a:lnTo>
                      <a:pt x="86" y="57"/>
                    </a:lnTo>
                    <a:lnTo>
                      <a:pt x="87" y="57"/>
                    </a:lnTo>
                    <a:lnTo>
                      <a:pt x="86" y="58"/>
                    </a:lnTo>
                    <a:lnTo>
                      <a:pt x="86" y="59"/>
                    </a:lnTo>
                    <a:lnTo>
                      <a:pt x="90" y="62"/>
                    </a:lnTo>
                    <a:lnTo>
                      <a:pt x="94" y="65"/>
                    </a:lnTo>
                    <a:lnTo>
                      <a:pt x="94" y="67"/>
                    </a:lnTo>
                    <a:lnTo>
                      <a:pt x="95" y="70"/>
                    </a:lnTo>
                    <a:lnTo>
                      <a:pt x="95" y="71"/>
                    </a:lnTo>
                    <a:lnTo>
                      <a:pt x="95" y="71"/>
                    </a:lnTo>
                    <a:lnTo>
                      <a:pt x="96" y="71"/>
                    </a:lnTo>
                    <a:lnTo>
                      <a:pt x="96" y="74"/>
                    </a:lnTo>
                    <a:lnTo>
                      <a:pt x="96" y="74"/>
                    </a:lnTo>
                    <a:close/>
                    <a:moveTo>
                      <a:pt x="96" y="76"/>
                    </a:moveTo>
                    <a:lnTo>
                      <a:pt x="91" y="76"/>
                    </a:lnTo>
                    <a:lnTo>
                      <a:pt x="91" y="83"/>
                    </a:lnTo>
                    <a:lnTo>
                      <a:pt x="96" y="83"/>
                    </a:lnTo>
                    <a:lnTo>
                      <a:pt x="96" y="76"/>
                    </a:lnTo>
                    <a:lnTo>
                      <a:pt x="96" y="76"/>
                    </a:lnTo>
                    <a:close/>
                    <a:moveTo>
                      <a:pt x="96" y="84"/>
                    </a:moveTo>
                    <a:lnTo>
                      <a:pt x="54" y="84"/>
                    </a:lnTo>
                    <a:lnTo>
                      <a:pt x="54" y="92"/>
                    </a:lnTo>
                    <a:lnTo>
                      <a:pt x="96" y="92"/>
                    </a:lnTo>
                    <a:lnTo>
                      <a:pt x="96" y="84"/>
                    </a:lnTo>
                    <a:lnTo>
                      <a:pt x="96" y="84"/>
                    </a:lnTo>
                    <a:close/>
                    <a:moveTo>
                      <a:pt x="162" y="121"/>
                    </a:moveTo>
                    <a:lnTo>
                      <a:pt x="161" y="121"/>
                    </a:lnTo>
                    <a:lnTo>
                      <a:pt x="162" y="122"/>
                    </a:lnTo>
                    <a:lnTo>
                      <a:pt x="162" y="122"/>
                    </a:lnTo>
                    <a:lnTo>
                      <a:pt x="163" y="124"/>
                    </a:lnTo>
                    <a:lnTo>
                      <a:pt x="164" y="126"/>
                    </a:lnTo>
                    <a:lnTo>
                      <a:pt x="166" y="126"/>
                    </a:lnTo>
                    <a:lnTo>
                      <a:pt x="167" y="128"/>
                    </a:lnTo>
                    <a:lnTo>
                      <a:pt x="169" y="128"/>
                    </a:lnTo>
                    <a:lnTo>
                      <a:pt x="170" y="129"/>
                    </a:lnTo>
                    <a:lnTo>
                      <a:pt x="171" y="130"/>
                    </a:lnTo>
                    <a:lnTo>
                      <a:pt x="172" y="132"/>
                    </a:lnTo>
                    <a:lnTo>
                      <a:pt x="173" y="134"/>
                    </a:lnTo>
                    <a:lnTo>
                      <a:pt x="174" y="134"/>
                    </a:lnTo>
                    <a:lnTo>
                      <a:pt x="174" y="134"/>
                    </a:lnTo>
                    <a:lnTo>
                      <a:pt x="175" y="134"/>
                    </a:lnTo>
                    <a:lnTo>
                      <a:pt x="175" y="134"/>
                    </a:lnTo>
                    <a:lnTo>
                      <a:pt x="175" y="121"/>
                    </a:lnTo>
                    <a:lnTo>
                      <a:pt x="162" y="121"/>
                    </a:lnTo>
                    <a:lnTo>
                      <a:pt x="162" y="121"/>
                    </a:lnTo>
                    <a:close/>
                    <a:moveTo>
                      <a:pt x="110" y="25"/>
                    </a:moveTo>
                    <a:lnTo>
                      <a:pt x="110" y="25"/>
                    </a:lnTo>
                    <a:lnTo>
                      <a:pt x="110" y="25"/>
                    </a:lnTo>
                    <a:lnTo>
                      <a:pt x="110" y="24"/>
                    </a:lnTo>
                    <a:lnTo>
                      <a:pt x="110" y="24"/>
                    </a:lnTo>
                    <a:lnTo>
                      <a:pt x="111" y="24"/>
                    </a:lnTo>
                    <a:lnTo>
                      <a:pt x="111" y="24"/>
                    </a:lnTo>
                    <a:lnTo>
                      <a:pt x="112" y="25"/>
                    </a:lnTo>
                    <a:lnTo>
                      <a:pt x="114" y="25"/>
                    </a:lnTo>
                    <a:lnTo>
                      <a:pt x="114" y="26"/>
                    </a:lnTo>
                    <a:lnTo>
                      <a:pt x="115" y="27"/>
                    </a:lnTo>
                    <a:lnTo>
                      <a:pt x="116" y="29"/>
                    </a:lnTo>
                    <a:lnTo>
                      <a:pt x="117" y="31"/>
                    </a:lnTo>
                    <a:lnTo>
                      <a:pt x="117" y="34"/>
                    </a:lnTo>
                    <a:lnTo>
                      <a:pt x="118" y="35"/>
                    </a:lnTo>
                    <a:lnTo>
                      <a:pt x="118" y="36"/>
                    </a:lnTo>
                    <a:lnTo>
                      <a:pt x="119" y="37"/>
                    </a:lnTo>
                    <a:lnTo>
                      <a:pt x="121" y="38"/>
                    </a:lnTo>
                    <a:lnTo>
                      <a:pt x="121" y="40"/>
                    </a:lnTo>
                    <a:lnTo>
                      <a:pt x="122" y="42"/>
                    </a:lnTo>
                    <a:lnTo>
                      <a:pt x="122" y="42"/>
                    </a:lnTo>
                    <a:lnTo>
                      <a:pt x="122" y="44"/>
                    </a:lnTo>
                    <a:lnTo>
                      <a:pt x="121" y="45"/>
                    </a:lnTo>
                    <a:lnTo>
                      <a:pt x="120" y="46"/>
                    </a:lnTo>
                    <a:lnTo>
                      <a:pt x="120" y="47"/>
                    </a:lnTo>
                    <a:lnTo>
                      <a:pt x="120" y="47"/>
                    </a:lnTo>
                    <a:lnTo>
                      <a:pt x="119" y="48"/>
                    </a:lnTo>
                    <a:lnTo>
                      <a:pt x="119" y="48"/>
                    </a:lnTo>
                    <a:lnTo>
                      <a:pt x="118" y="48"/>
                    </a:lnTo>
                    <a:lnTo>
                      <a:pt x="111" y="48"/>
                    </a:lnTo>
                    <a:lnTo>
                      <a:pt x="111" y="48"/>
                    </a:lnTo>
                    <a:lnTo>
                      <a:pt x="110" y="48"/>
                    </a:lnTo>
                    <a:lnTo>
                      <a:pt x="103" y="48"/>
                    </a:lnTo>
                    <a:lnTo>
                      <a:pt x="102" y="48"/>
                    </a:lnTo>
                    <a:lnTo>
                      <a:pt x="102" y="48"/>
                    </a:lnTo>
                    <a:lnTo>
                      <a:pt x="102" y="48"/>
                    </a:lnTo>
                    <a:lnTo>
                      <a:pt x="102" y="47"/>
                    </a:lnTo>
                    <a:lnTo>
                      <a:pt x="102" y="46"/>
                    </a:lnTo>
                    <a:lnTo>
                      <a:pt x="101" y="46"/>
                    </a:lnTo>
                    <a:lnTo>
                      <a:pt x="100" y="44"/>
                    </a:lnTo>
                    <a:lnTo>
                      <a:pt x="99" y="43"/>
                    </a:lnTo>
                    <a:lnTo>
                      <a:pt x="100" y="42"/>
                    </a:lnTo>
                    <a:lnTo>
                      <a:pt x="100" y="40"/>
                    </a:lnTo>
                    <a:lnTo>
                      <a:pt x="101" y="38"/>
                    </a:lnTo>
                    <a:lnTo>
                      <a:pt x="102" y="38"/>
                    </a:lnTo>
                    <a:lnTo>
                      <a:pt x="103" y="37"/>
                    </a:lnTo>
                    <a:lnTo>
                      <a:pt x="104" y="35"/>
                    </a:lnTo>
                    <a:lnTo>
                      <a:pt x="104" y="34"/>
                    </a:lnTo>
                    <a:lnTo>
                      <a:pt x="105" y="31"/>
                    </a:lnTo>
                    <a:lnTo>
                      <a:pt x="106" y="30"/>
                    </a:lnTo>
                    <a:lnTo>
                      <a:pt x="106" y="27"/>
                    </a:lnTo>
                    <a:lnTo>
                      <a:pt x="107" y="26"/>
                    </a:lnTo>
                    <a:lnTo>
                      <a:pt x="108" y="26"/>
                    </a:lnTo>
                    <a:lnTo>
                      <a:pt x="110" y="25"/>
                    </a:lnTo>
                    <a:lnTo>
                      <a:pt x="110" y="25"/>
                    </a:lnTo>
                    <a:lnTo>
                      <a:pt x="110" y="25"/>
                    </a:lnTo>
                    <a:close/>
                    <a:moveTo>
                      <a:pt x="126" y="74"/>
                    </a:moveTo>
                    <a:lnTo>
                      <a:pt x="130" y="74"/>
                    </a:lnTo>
                    <a:lnTo>
                      <a:pt x="131" y="74"/>
                    </a:lnTo>
                    <a:lnTo>
                      <a:pt x="132" y="74"/>
                    </a:lnTo>
                    <a:lnTo>
                      <a:pt x="134" y="74"/>
                    </a:lnTo>
                    <a:lnTo>
                      <a:pt x="134" y="73"/>
                    </a:lnTo>
                    <a:lnTo>
                      <a:pt x="135" y="71"/>
                    </a:lnTo>
                    <a:lnTo>
                      <a:pt x="136" y="69"/>
                    </a:lnTo>
                    <a:lnTo>
                      <a:pt x="138" y="65"/>
                    </a:lnTo>
                    <a:lnTo>
                      <a:pt x="141" y="61"/>
                    </a:lnTo>
                    <a:lnTo>
                      <a:pt x="141" y="59"/>
                    </a:lnTo>
                    <a:lnTo>
                      <a:pt x="140" y="59"/>
                    </a:lnTo>
                    <a:lnTo>
                      <a:pt x="139" y="58"/>
                    </a:lnTo>
                    <a:lnTo>
                      <a:pt x="139" y="58"/>
                    </a:lnTo>
                    <a:lnTo>
                      <a:pt x="138" y="57"/>
                    </a:lnTo>
                    <a:lnTo>
                      <a:pt x="138" y="57"/>
                    </a:lnTo>
                    <a:lnTo>
                      <a:pt x="136" y="56"/>
                    </a:lnTo>
                    <a:lnTo>
                      <a:pt x="136" y="56"/>
                    </a:lnTo>
                    <a:lnTo>
                      <a:pt x="135" y="57"/>
                    </a:lnTo>
                    <a:lnTo>
                      <a:pt x="135" y="57"/>
                    </a:lnTo>
                    <a:lnTo>
                      <a:pt x="135" y="58"/>
                    </a:lnTo>
                    <a:lnTo>
                      <a:pt x="136" y="59"/>
                    </a:lnTo>
                    <a:lnTo>
                      <a:pt x="132" y="62"/>
                    </a:lnTo>
                    <a:lnTo>
                      <a:pt x="128" y="65"/>
                    </a:lnTo>
                    <a:lnTo>
                      <a:pt x="127" y="67"/>
                    </a:lnTo>
                    <a:lnTo>
                      <a:pt x="127" y="70"/>
                    </a:lnTo>
                    <a:lnTo>
                      <a:pt x="126" y="71"/>
                    </a:lnTo>
                    <a:lnTo>
                      <a:pt x="126" y="71"/>
                    </a:lnTo>
                    <a:lnTo>
                      <a:pt x="126" y="71"/>
                    </a:lnTo>
                    <a:lnTo>
                      <a:pt x="126" y="74"/>
                    </a:lnTo>
                    <a:lnTo>
                      <a:pt x="126" y="74"/>
                    </a:lnTo>
                    <a:close/>
                    <a:moveTo>
                      <a:pt x="96" y="94"/>
                    </a:moveTo>
                    <a:lnTo>
                      <a:pt x="54" y="94"/>
                    </a:lnTo>
                    <a:lnTo>
                      <a:pt x="54" y="110"/>
                    </a:lnTo>
                    <a:lnTo>
                      <a:pt x="96" y="110"/>
                    </a:lnTo>
                    <a:lnTo>
                      <a:pt x="96" y="94"/>
                    </a:lnTo>
                    <a:lnTo>
                      <a:pt x="96" y="94"/>
                    </a:lnTo>
                    <a:close/>
                    <a:moveTo>
                      <a:pt x="96" y="113"/>
                    </a:moveTo>
                    <a:lnTo>
                      <a:pt x="54" y="113"/>
                    </a:lnTo>
                    <a:lnTo>
                      <a:pt x="54" y="120"/>
                    </a:lnTo>
                    <a:lnTo>
                      <a:pt x="96" y="120"/>
                    </a:lnTo>
                    <a:lnTo>
                      <a:pt x="96" y="113"/>
                    </a:lnTo>
                    <a:lnTo>
                      <a:pt x="96" y="113"/>
                    </a:lnTo>
                    <a:close/>
                    <a:moveTo>
                      <a:pt x="96" y="134"/>
                    </a:moveTo>
                    <a:lnTo>
                      <a:pt x="94" y="133"/>
                    </a:lnTo>
                    <a:lnTo>
                      <a:pt x="93" y="131"/>
                    </a:lnTo>
                    <a:lnTo>
                      <a:pt x="90" y="130"/>
                    </a:lnTo>
                    <a:lnTo>
                      <a:pt x="87" y="128"/>
                    </a:lnTo>
                    <a:lnTo>
                      <a:pt x="86" y="126"/>
                    </a:lnTo>
                    <a:lnTo>
                      <a:pt x="85" y="126"/>
                    </a:lnTo>
                    <a:lnTo>
                      <a:pt x="84" y="124"/>
                    </a:lnTo>
                    <a:lnTo>
                      <a:pt x="83" y="123"/>
                    </a:lnTo>
                    <a:lnTo>
                      <a:pt x="82" y="122"/>
                    </a:lnTo>
                    <a:lnTo>
                      <a:pt x="82" y="122"/>
                    </a:lnTo>
                    <a:lnTo>
                      <a:pt x="82" y="122"/>
                    </a:lnTo>
                    <a:lnTo>
                      <a:pt x="82" y="122"/>
                    </a:lnTo>
                    <a:lnTo>
                      <a:pt x="96" y="122"/>
                    </a:lnTo>
                    <a:lnTo>
                      <a:pt x="96" y="134"/>
                    </a:lnTo>
                    <a:lnTo>
                      <a:pt x="96" y="134"/>
                    </a:lnTo>
                    <a:close/>
                    <a:moveTo>
                      <a:pt x="55" y="134"/>
                    </a:moveTo>
                    <a:lnTo>
                      <a:pt x="56" y="134"/>
                    </a:lnTo>
                    <a:lnTo>
                      <a:pt x="58" y="131"/>
                    </a:lnTo>
                    <a:lnTo>
                      <a:pt x="61" y="130"/>
                    </a:lnTo>
                    <a:lnTo>
                      <a:pt x="63" y="128"/>
                    </a:lnTo>
                    <a:lnTo>
                      <a:pt x="65" y="126"/>
                    </a:lnTo>
                    <a:lnTo>
                      <a:pt x="66" y="126"/>
                    </a:lnTo>
                    <a:lnTo>
                      <a:pt x="67" y="124"/>
                    </a:lnTo>
                    <a:lnTo>
                      <a:pt x="67" y="123"/>
                    </a:lnTo>
                    <a:lnTo>
                      <a:pt x="68" y="122"/>
                    </a:lnTo>
                    <a:lnTo>
                      <a:pt x="68" y="122"/>
                    </a:lnTo>
                    <a:lnTo>
                      <a:pt x="55" y="122"/>
                    </a:lnTo>
                    <a:lnTo>
                      <a:pt x="55" y="134"/>
                    </a:lnTo>
                    <a:lnTo>
                      <a:pt x="55" y="134"/>
                    </a:lnTo>
                    <a:close/>
                    <a:moveTo>
                      <a:pt x="54" y="79"/>
                    </a:moveTo>
                    <a:lnTo>
                      <a:pt x="57" y="79"/>
                    </a:lnTo>
                    <a:lnTo>
                      <a:pt x="57" y="70"/>
                    </a:lnTo>
                    <a:lnTo>
                      <a:pt x="58" y="69"/>
                    </a:lnTo>
                    <a:lnTo>
                      <a:pt x="59" y="69"/>
                    </a:lnTo>
                    <a:lnTo>
                      <a:pt x="60" y="69"/>
                    </a:lnTo>
                    <a:lnTo>
                      <a:pt x="61" y="69"/>
                    </a:lnTo>
                    <a:lnTo>
                      <a:pt x="62" y="70"/>
                    </a:lnTo>
                    <a:lnTo>
                      <a:pt x="63" y="70"/>
                    </a:lnTo>
                    <a:lnTo>
                      <a:pt x="63" y="71"/>
                    </a:lnTo>
                    <a:lnTo>
                      <a:pt x="63" y="72"/>
                    </a:lnTo>
                    <a:lnTo>
                      <a:pt x="63" y="73"/>
                    </a:lnTo>
                    <a:lnTo>
                      <a:pt x="63" y="73"/>
                    </a:lnTo>
                    <a:lnTo>
                      <a:pt x="65" y="74"/>
                    </a:lnTo>
                    <a:lnTo>
                      <a:pt x="66" y="74"/>
                    </a:lnTo>
                    <a:lnTo>
                      <a:pt x="66" y="75"/>
                    </a:lnTo>
                    <a:lnTo>
                      <a:pt x="66" y="76"/>
                    </a:lnTo>
                    <a:lnTo>
                      <a:pt x="66" y="77"/>
                    </a:lnTo>
                    <a:lnTo>
                      <a:pt x="66" y="78"/>
                    </a:lnTo>
                    <a:lnTo>
                      <a:pt x="66" y="78"/>
                    </a:lnTo>
                    <a:lnTo>
                      <a:pt x="66" y="78"/>
                    </a:lnTo>
                    <a:lnTo>
                      <a:pt x="65" y="79"/>
                    </a:lnTo>
                    <a:lnTo>
                      <a:pt x="63" y="81"/>
                    </a:lnTo>
                    <a:lnTo>
                      <a:pt x="62" y="82"/>
                    </a:lnTo>
                    <a:lnTo>
                      <a:pt x="60" y="82"/>
                    </a:lnTo>
                    <a:lnTo>
                      <a:pt x="59" y="82"/>
                    </a:lnTo>
                    <a:lnTo>
                      <a:pt x="56" y="82"/>
                    </a:lnTo>
                    <a:lnTo>
                      <a:pt x="54" y="82"/>
                    </a:lnTo>
                    <a:lnTo>
                      <a:pt x="54" y="79"/>
                    </a:lnTo>
                    <a:lnTo>
                      <a:pt x="54" y="79"/>
                    </a:lnTo>
                    <a:close/>
                    <a:moveTo>
                      <a:pt x="28" y="83"/>
                    </a:moveTo>
                    <a:lnTo>
                      <a:pt x="24" y="83"/>
                    </a:lnTo>
                    <a:lnTo>
                      <a:pt x="22" y="83"/>
                    </a:lnTo>
                    <a:lnTo>
                      <a:pt x="21" y="82"/>
                    </a:lnTo>
                    <a:lnTo>
                      <a:pt x="21" y="82"/>
                    </a:lnTo>
                    <a:lnTo>
                      <a:pt x="19" y="82"/>
                    </a:lnTo>
                    <a:lnTo>
                      <a:pt x="18" y="79"/>
                    </a:lnTo>
                    <a:lnTo>
                      <a:pt x="18" y="77"/>
                    </a:lnTo>
                    <a:lnTo>
                      <a:pt x="17" y="75"/>
                    </a:lnTo>
                    <a:lnTo>
                      <a:pt x="16" y="74"/>
                    </a:lnTo>
                    <a:lnTo>
                      <a:pt x="15" y="73"/>
                    </a:lnTo>
                    <a:lnTo>
                      <a:pt x="15" y="72"/>
                    </a:lnTo>
                    <a:lnTo>
                      <a:pt x="14" y="71"/>
                    </a:lnTo>
                    <a:lnTo>
                      <a:pt x="14" y="70"/>
                    </a:lnTo>
                    <a:lnTo>
                      <a:pt x="13" y="70"/>
                    </a:lnTo>
                    <a:lnTo>
                      <a:pt x="13" y="68"/>
                    </a:lnTo>
                    <a:lnTo>
                      <a:pt x="13" y="66"/>
                    </a:lnTo>
                    <a:lnTo>
                      <a:pt x="14" y="65"/>
                    </a:lnTo>
                    <a:lnTo>
                      <a:pt x="14" y="65"/>
                    </a:lnTo>
                    <a:lnTo>
                      <a:pt x="15" y="65"/>
                    </a:lnTo>
                    <a:lnTo>
                      <a:pt x="15" y="64"/>
                    </a:lnTo>
                    <a:lnTo>
                      <a:pt x="16" y="64"/>
                    </a:lnTo>
                    <a:lnTo>
                      <a:pt x="17" y="65"/>
                    </a:lnTo>
                    <a:lnTo>
                      <a:pt x="17" y="65"/>
                    </a:lnTo>
                    <a:lnTo>
                      <a:pt x="17" y="66"/>
                    </a:lnTo>
                    <a:lnTo>
                      <a:pt x="17" y="67"/>
                    </a:lnTo>
                    <a:lnTo>
                      <a:pt x="19" y="68"/>
                    </a:lnTo>
                    <a:lnTo>
                      <a:pt x="22" y="70"/>
                    </a:lnTo>
                    <a:lnTo>
                      <a:pt x="22" y="70"/>
                    </a:lnTo>
                    <a:lnTo>
                      <a:pt x="24" y="71"/>
                    </a:lnTo>
                    <a:lnTo>
                      <a:pt x="25" y="72"/>
                    </a:lnTo>
                    <a:lnTo>
                      <a:pt x="26" y="74"/>
                    </a:lnTo>
                    <a:lnTo>
                      <a:pt x="26" y="76"/>
                    </a:lnTo>
                    <a:lnTo>
                      <a:pt x="26" y="78"/>
                    </a:lnTo>
                    <a:lnTo>
                      <a:pt x="26" y="79"/>
                    </a:lnTo>
                    <a:lnTo>
                      <a:pt x="26" y="79"/>
                    </a:lnTo>
                    <a:lnTo>
                      <a:pt x="28" y="79"/>
                    </a:lnTo>
                    <a:lnTo>
                      <a:pt x="28" y="83"/>
                    </a:lnTo>
                    <a:lnTo>
                      <a:pt x="28" y="83"/>
                    </a:lnTo>
                    <a:close/>
                    <a:moveTo>
                      <a:pt x="27" y="113"/>
                    </a:moveTo>
                    <a:lnTo>
                      <a:pt x="22" y="113"/>
                    </a:lnTo>
                    <a:lnTo>
                      <a:pt x="22" y="120"/>
                    </a:lnTo>
                    <a:lnTo>
                      <a:pt x="27" y="120"/>
                    </a:lnTo>
                    <a:lnTo>
                      <a:pt x="27" y="113"/>
                    </a:lnTo>
                    <a:lnTo>
                      <a:pt x="27" y="113"/>
                    </a:lnTo>
                    <a:close/>
                    <a:moveTo>
                      <a:pt x="28" y="84"/>
                    </a:moveTo>
                    <a:lnTo>
                      <a:pt x="22" y="84"/>
                    </a:lnTo>
                    <a:lnTo>
                      <a:pt x="22" y="92"/>
                    </a:lnTo>
                    <a:lnTo>
                      <a:pt x="28" y="92"/>
                    </a:lnTo>
                    <a:lnTo>
                      <a:pt x="28" y="84"/>
                    </a:lnTo>
                    <a:lnTo>
                      <a:pt x="28" y="84"/>
                    </a:lnTo>
                    <a:close/>
                    <a:moveTo>
                      <a:pt x="26" y="166"/>
                    </a:moveTo>
                    <a:lnTo>
                      <a:pt x="26" y="166"/>
                    </a:lnTo>
                    <a:lnTo>
                      <a:pt x="24" y="167"/>
                    </a:lnTo>
                    <a:lnTo>
                      <a:pt x="22" y="169"/>
                    </a:lnTo>
                    <a:lnTo>
                      <a:pt x="22" y="170"/>
                    </a:lnTo>
                    <a:lnTo>
                      <a:pt x="21" y="171"/>
                    </a:lnTo>
                    <a:lnTo>
                      <a:pt x="20" y="172"/>
                    </a:lnTo>
                    <a:lnTo>
                      <a:pt x="19" y="176"/>
                    </a:lnTo>
                    <a:lnTo>
                      <a:pt x="19" y="178"/>
                    </a:lnTo>
                    <a:lnTo>
                      <a:pt x="17" y="179"/>
                    </a:lnTo>
                    <a:lnTo>
                      <a:pt x="15" y="180"/>
                    </a:lnTo>
                    <a:lnTo>
                      <a:pt x="14" y="182"/>
                    </a:lnTo>
                    <a:lnTo>
                      <a:pt x="12" y="183"/>
                    </a:lnTo>
                    <a:lnTo>
                      <a:pt x="11" y="186"/>
                    </a:lnTo>
                    <a:lnTo>
                      <a:pt x="10" y="188"/>
                    </a:lnTo>
                    <a:lnTo>
                      <a:pt x="10" y="190"/>
                    </a:lnTo>
                    <a:lnTo>
                      <a:pt x="10" y="193"/>
                    </a:lnTo>
                    <a:lnTo>
                      <a:pt x="10" y="198"/>
                    </a:lnTo>
                    <a:lnTo>
                      <a:pt x="11" y="200"/>
                    </a:lnTo>
                    <a:lnTo>
                      <a:pt x="10" y="202"/>
                    </a:lnTo>
                    <a:lnTo>
                      <a:pt x="8" y="203"/>
                    </a:lnTo>
                    <a:lnTo>
                      <a:pt x="6" y="206"/>
                    </a:lnTo>
                    <a:lnTo>
                      <a:pt x="5" y="209"/>
                    </a:lnTo>
                    <a:lnTo>
                      <a:pt x="4" y="210"/>
                    </a:lnTo>
                    <a:lnTo>
                      <a:pt x="4" y="212"/>
                    </a:lnTo>
                    <a:lnTo>
                      <a:pt x="4" y="214"/>
                    </a:lnTo>
                    <a:lnTo>
                      <a:pt x="4" y="217"/>
                    </a:lnTo>
                    <a:lnTo>
                      <a:pt x="4" y="219"/>
                    </a:lnTo>
                    <a:lnTo>
                      <a:pt x="5" y="221"/>
                    </a:lnTo>
                    <a:lnTo>
                      <a:pt x="6" y="222"/>
                    </a:lnTo>
                    <a:lnTo>
                      <a:pt x="6" y="222"/>
                    </a:lnTo>
                    <a:lnTo>
                      <a:pt x="26" y="222"/>
                    </a:lnTo>
                    <a:lnTo>
                      <a:pt x="26" y="166"/>
                    </a:lnTo>
                    <a:lnTo>
                      <a:pt x="26" y="166"/>
                    </a:lnTo>
                    <a:close/>
                    <a:moveTo>
                      <a:pt x="27" y="226"/>
                    </a:moveTo>
                    <a:lnTo>
                      <a:pt x="0" y="226"/>
                    </a:lnTo>
                    <a:lnTo>
                      <a:pt x="0" y="234"/>
                    </a:lnTo>
                    <a:lnTo>
                      <a:pt x="27" y="234"/>
                    </a:lnTo>
                    <a:lnTo>
                      <a:pt x="27" y="226"/>
                    </a:lnTo>
                    <a:lnTo>
                      <a:pt x="27" y="226"/>
                    </a:lnTo>
                    <a:close/>
                    <a:moveTo>
                      <a:pt x="277" y="118"/>
                    </a:moveTo>
                    <a:lnTo>
                      <a:pt x="277" y="118"/>
                    </a:lnTo>
                    <a:lnTo>
                      <a:pt x="279" y="121"/>
                    </a:lnTo>
                    <a:lnTo>
                      <a:pt x="280" y="122"/>
                    </a:lnTo>
                    <a:lnTo>
                      <a:pt x="281" y="124"/>
                    </a:lnTo>
                    <a:lnTo>
                      <a:pt x="283" y="125"/>
                    </a:lnTo>
                    <a:lnTo>
                      <a:pt x="284" y="126"/>
                    </a:lnTo>
                    <a:lnTo>
                      <a:pt x="287" y="126"/>
                    </a:lnTo>
                    <a:lnTo>
                      <a:pt x="287" y="126"/>
                    </a:lnTo>
                    <a:lnTo>
                      <a:pt x="288" y="127"/>
                    </a:lnTo>
                    <a:lnTo>
                      <a:pt x="288" y="128"/>
                    </a:lnTo>
                    <a:lnTo>
                      <a:pt x="288" y="129"/>
                    </a:lnTo>
                    <a:lnTo>
                      <a:pt x="288" y="130"/>
                    </a:lnTo>
                    <a:lnTo>
                      <a:pt x="289" y="131"/>
                    </a:lnTo>
                    <a:lnTo>
                      <a:pt x="290" y="132"/>
                    </a:lnTo>
                    <a:lnTo>
                      <a:pt x="292" y="133"/>
                    </a:lnTo>
                    <a:lnTo>
                      <a:pt x="293" y="133"/>
                    </a:lnTo>
                    <a:lnTo>
                      <a:pt x="293" y="118"/>
                    </a:lnTo>
                    <a:lnTo>
                      <a:pt x="277" y="118"/>
                    </a:lnTo>
                    <a:lnTo>
                      <a:pt x="277" y="118"/>
                    </a:lnTo>
                    <a:close/>
                    <a:moveTo>
                      <a:pt x="294" y="62"/>
                    </a:moveTo>
                    <a:lnTo>
                      <a:pt x="292" y="62"/>
                    </a:lnTo>
                    <a:lnTo>
                      <a:pt x="289" y="62"/>
                    </a:lnTo>
                    <a:lnTo>
                      <a:pt x="285" y="62"/>
                    </a:lnTo>
                    <a:lnTo>
                      <a:pt x="282" y="61"/>
                    </a:lnTo>
                    <a:lnTo>
                      <a:pt x="280" y="59"/>
                    </a:lnTo>
                    <a:lnTo>
                      <a:pt x="279" y="58"/>
                    </a:lnTo>
                    <a:lnTo>
                      <a:pt x="279" y="58"/>
                    </a:lnTo>
                    <a:lnTo>
                      <a:pt x="278" y="56"/>
                    </a:lnTo>
                    <a:lnTo>
                      <a:pt x="277" y="54"/>
                    </a:lnTo>
                    <a:lnTo>
                      <a:pt x="277" y="54"/>
                    </a:lnTo>
                    <a:lnTo>
                      <a:pt x="277" y="53"/>
                    </a:lnTo>
                    <a:lnTo>
                      <a:pt x="277" y="52"/>
                    </a:lnTo>
                    <a:lnTo>
                      <a:pt x="279" y="49"/>
                    </a:lnTo>
                    <a:lnTo>
                      <a:pt x="281" y="46"/>
                    </a:lnTo>
                    <a:lnTo>
                      <a:pt x="283" y="45"/>
                    </a:lnTo>
                    <a:lnTo>
                      <a:pt x="284" y="45"/>
                    </a:lnTo>
                    <a:lnTo>
                      <a:pt x="286" y="45"/>
                    </a:lnTo>
                    <a:lnTo>
                      <a:pt x="287" y="46"/>
                    </a:lnTo>
                    <a:lnTo>
                      <a:pt x="290" y="49"/>
                    </a:lnTo>
                    <a:lnTo>
                      <a:pt x="292" y="52"/>
                    </a:lnTo>
                    <a:lnTo>
                      <a:pt x="294" y="53"/>
                    </a:lnTo>
                    <a:lnTo>
                      <a:pt x="294" y="54"/>
                    </a:lnTo>
                    <a:lnTo>
                      <a:pt x="294" y="54"/>
                    </a:lnTo>
                    <a:lnTo>
                      <a:pt x="294" y="54"/>
                    </a:lnTo>
                    <a:lnTo>
                      <a:pt x="294" y="54"/>
                    </a:lnTo>
                    <a:lnTo>
                      <a:pt x="294" y="54"/>
                    </a:lnTo>
                    <a:lnTo>
                      <a:pt x="294" y="62"/>
                    </a:lnTo>
                    <a:lnTo>
                      <a:pt x="294" y="62"/>
                    </a:lnTo>
                    <a:close/>
                    <a:moveTo>
                      <a:pt x="298" y="53"/>
                    </a:moveTo>
                    <a:lnTo>
                      <a:pt x="322" y="53"/>
                    </a:lnTo>
                    <a:lnTo>
                      <a:pt x="322" y="233"/>
                    </a:lnTo>
                    <a:lnTo>
                      <a:pt x="298" y="233"/>
                    </a:lnTo>
                    <a:lnTo>
                      <a:pt x="298" y="53"/>
                    </a:lnTo>
                    <a:lnTo>
                      <a:pt x="298" y="53"/>
                    </a:lnTo>
                    <a:close/>
                    <a:moveTo>
                      <a:pt x="295" y="30"/>
                    </a:moveTo>
                    <a:lnTo>
                      <a:pt x="295" y="30"/>
                    </a:lnTo>
                    <a:lnTo>
                      <a:pt x="294" y="30"/>
                    </a:lnTo>
                    <a:lnTo>
                      <a:pt x="294" y="30"/>
                    </a:lnTo>
                    <a:lnTo>
                      <a:pt x="294" y="30"/>
                    </a:lnTo>
                    <a:lnTo>
                      <a:pt x="294" y="48"/>
                    </a:lnTo>
                    <a:lnTo>
                      <a:pt x="294" y="49"/>
                    </a:lnTo>
                    <a:lnTo>
                      <a:pt x="294" y="50"/>
                    </a:lnTo>
                    <a:lnTo>
                      <a:pt x="295" y="50"/>
                    </a:lnTo>
                    <a:lnTo>
                      <a:pt x="295" y="50"/>
                    </a:lnTo>
                    <a:lnTo>
                      <a:pt x="325" y="50"/>
                    </a:lnTo>
                    <a:lnTo>
                      <a:pt x="325" y="50"/>
                    </a:lnTo>
                    <a:lnTo>
                      <a:pt x="326" y="50"/>
                    </a:lnTo>
                    <a:lnTo>
                      <a:pt x="326" y="49"/>
                    </a:lnTo>
                    <a:lnTo>
                      <a:pt x="326" y="48"/>
                    </a:lnTo>
                    <a:lnTo>
                      <a:pt x="326" y="30"/>
                    </a:lnTo>
                    <a:lnTo>
                      <a:pt x="326" y="30"/>
                    </a:lnTo>
                    <a:lnTo>
                      <a:pt x="326" y="30"/>
                    </a:lnTo>
                    <a:lnTo>
                      <a:pt x="325" y="30"/>
                    </a:lnTo>
                    <a:lnTo>
                      <a:pt x="325" y="30"/>
                    </a:lnTo>
                    <a:lnTo>
                      <a:pt x="295" y="30"/>
                    </a:lnTo>
                    <a:lnTo>
                      <a:pt x="295" y="30"/>
                    </a:lnTo>
                    <a:close/>
                    <a:moveTo>
                      <a:pt x="311" y="0"/>
                    </a:moveTo>
                    <a:lnTo>
                      <a:pt x="310" y="0"/>
                    </a:lnTo>
                    <a:lnTo>
                      <a:pt x="310" y="0"/>
                    </a:lnTo>
                    <a:lnTo>
                      <a:pt x="310" y="0"/>
                    </a:lnTo>
                    <a:lnTo>
                      <a:pt x="309" y="0"/>
                    </a:lnTo>
                    <a:lnTo>
                      <a:pt x="308" y="1"/>
                    </a:lnTo>
                    <a:lnTo>
                      <a:pt x="307" y="1"/>
                    </a:lnTo>
                    <a:lnTo>
                      <a:pt x="306" y="2"/>
                    </a:lnTo>
                    <a:lnTo>
                      <a:pt x="305" y="3"/>
                    </a:lnTo>
                    <a:lnTo>
                      <a:pt x="303" y="5"/>
                    </a:lnTo>
                    <a:lnTo>
                      <a:pt x="303" y="7"/>
                    </a:lnTo>
                    <a:lnTo>
                      <a:pt x="302" y="11"/>
                    </a:lnTo>
                    <a:lnTo>
                      <a:pt x="302" y="13"/>
                    </a:lnTo>
                    <a:lnTo>
                      <a:pt x="300" y="14"/>
                    </a:lnTo>
                    <a:lnTo>
                      <a:pt x="299" y="14"/>
                    </a:lnTo>
                    <a:lnTo>
                      <a:pt x="299" y="16"/>
                    </a:lnTo>
                    <a:lnTo>
                      <a:pt x="298" y="17"/>
                    </a:lnTo>
                    <a:lnTo>
                      <a:pt x="297" y="18"/>
                    </a:lnTo>
                    <a:lnTo>
                      <a:pt x="297" y="20"/>
                    </a:lnTo>
                    <a:lnTo>
                      <a:pt x="298" y="22"/>
                    </a:lnTo>
                    <a:lnTo>
                      <a:pt x="299" y="22"/>
                    </a:lnTo>
                    <a:lnTo>
                      <a:pt x="299" y="25"/>
                    </a:lnTo>
                    <a:lnTo>
                      <a:pt x="299" y="26"/>
                    </a:lnTo>
                    <a:lnTo>
                      <a:pt x="299" y="26"/>
                    </a:lnTo>
                    <a:lnTo>
                      <a:pt x="299" y="26"/>
                    </a:lnTo>
                    <a:lnTo>
                      <a:pt x="299" y="27"/>
                    </a:lnTo>
                    <a:lnTo>
                      <a:pt x="300" y="27"/>
                    </a:lnTo>
                    <a:lnTo>
                      <a:pt x="310" y="27"/>
                    </a:lnTo>
                    <a:lnTo>
                      <a:pt x="319" y="27"/>
                    </a:lnTo>
                    <a:lnTo>
                      <a:pt x="320" y="27"/>
                    </a:lnTo>
                    <a:lnTo>
                      <a:pt x="320" y="26"/>
                    </a:lnTo>
                    <a:lnTo>
                      <a:pt x="321" y="26"/>
                    </a:lnTo>
                    <a:lnTo>
                      <a:pt x="321" y="26"/>
                    </a:lnTo>
                    <a:lnTo>
                      <a:pt x="321" y="25"/>
                    </a:lnTo>
                    <a:lnTo>
                      <a:pt x="321" y="22"/>
                    </a:lnTo>
                    <a:lnTo>
                      <a:pt x="322" y="22"/>
                    </a:lnTo>
                    <a:lnTo>
                      <a:pt x="323" y="20"/>
                    </a:lnTo>
                    <a:lnTo>
                      <a:pt x="323" y="18"/>
                    </a:lnTo>
                    <a:lnTo>
                      <a:pt x="322" y="17"/>
                    </a:lnTo>
                    <a:lnTo>
                      <a:pt x="321" y="16"/>
                    </a:lnTo>
                    <a:lnTo>
                      <a:pt x="320" y="14"/>
                    </a:lnTo>
                    <a:lnTo>
                      <a:pt x="319" y="14"/>
                    </a:lnTo>
                    <a:lnTo>
                      <a:pt x="318" y="13"/>
                    </a:lnTo>
                    <a:lnTo>
                      <a:pt x="318" y="11"/>
                    </a:lnTo>
                    <a:lnTo>
                      <a:pt x="317" y="7"/>
                    </a:lnTo>
                    <a:lnTo>
                      <a:pt x="316" y="5"/>
                    </a:lnTo>
                    <a:lnTo>
                      <a:pt x="315" y="3"/>
                    </a:lnTo>
                    <a:lnTo>
                      <a:pt x="314" y="2"/>
                    </a:lnTo>
                    <a:lnTo>
                      <a:pt x="313" y="1"/>
                    </a:lnTo>
                    <a:lnTo>
                      <a:pt x="312" y="1"/>
                    </a:lnTo>
                    <a:lnTo>
                      <a:pt x="311" y="0"/>
                    </a:lnTo>
                    <a:lnTo>
                      <a:pt x="311" y="0"/>
                    </a:lnTo>
                    <a:close/>
                    <a:moveTo>
                      <a:pt x="327" y="52"/>
                    </a:moveTo>
                    <a:lnTo>
                      <a:pt x="327" y="62"/>
                    </a:lnTo>
                    <a:lnTo>
                      <a:pt x="333" y="62"/>
                    </a:lnTo>
                    <a:lnTo>
                      <a:pt x="335" y="62"/>
                    </a:lnTo>
                    <a:lnTo>
                      <a:pt x="336" y="61"/>
                    </a:lnTo>
                    <a:lnTo>
                      <a:pt x="337" y="59"/>
                    </a:lnTo>
                    <a:lnTo>
                      <a:pt x="338" y="58"/>
                    </a:lnTo>
                    <a:lnTo>
                      <a:pt x="339" y="55"/>
                    </a:lnTo>
                    <a:lnTo>
                      <a:pt x="339" y="54"/>
                    </a:lnTo>
                    <a:lnTo>
                      <a:pt x="340" y="53"/>
                    </a:lnTo>
                    <a:lnTo>
                      <a:pt x="342" y="51"/>
                    </a:lnTo>
                    <a:lnTo>
                      <a:pt x="343" y="50"/>
                    </a:lnTo>
                    <a:lnTo>
                      <a:pt x="345" y="47"/>
                    </a:lnTo>
                    <a:lnTo>
                      <a:pt x="345" y="46"/>
                    </a:lnTo>
                    <a:lnTo>
                      <a:pt x="345" y="46"/>
                    </a:lnTo>
                    <a:lnTo>
                      <a:pt x="345" y="45"/>
                    </a:lnTo>
                    <a:lnTo>
                      <a:pt x="344" y="44"/>
                    </a:lnTo>
                    <a:lnTo>
                      <a:pt x="343" y="42"/>
                    </a:lnTo>
                    <a:lnTo>
                      <a:pt x="342" y="42"/>
                    </a:lnTo>
                    <a:lnTo>
                      <a:pt x="341" y="42"/>
                    </a:lnTo>
                    <a:lnTo>
                      <a:pt x="340" y="42"/>
                    </a:lnTo>
                    <a:lnTo>
                      <a:pt x="339" y="42"/>
                    </a:lnTo>
                    <a:lnTo>
                      <a:pt x="339" y="42"/>
                    </a:lnTo>
                    <a:lnTo>
                      <a:pt x="339" y="42"/>
                    </a:lnTo>
                    <a:lnTo>
                      <a:pt x="339" y="42"/>
                    </a:lnTo>
                    <a:lnTo>
                      <a:pt x="339" y="42"/>
                    </a:lnTo>
                    <a:lnTo>
                      <a:pt x="339" y="42"/>
                    </a:lnTo>
                    <a:lnTo>
                      <a:pt x="339" y="43"/>
                    </a:lnTo>
                    <a:lnTo>
                      <a:pt x="340" y="44"/>
                    </a:lnTo>
                    <a:lnTo>
                      <a:pt x="339" y="45"/>
                    </a:lnTo>
                    <a:lnTo>
                      <a:pt x="339" y="46"/>
                    </a:lnTo>
                    <a:lnTo>
                      <a:pt x="338" y="46"/>
                    </a:lnTo>
                    <a:lnTo>
                      <a:pt x="337" y="46"/>
                    </a:lnTo>
                    <a:lnTo>
                      <a:pt x="335" y="47"/>
                    </a:lnTo>
                    <a:lnTo>
                      <a:pt x="332" y="48"/>
                    </a:lnTo>
                    <a:lnTo>
                      <a:pt x="331" y="50"/>
                    </a:lnTo>
                    <a:lnTo>
                      <a:pt x="330" y="51"/>
                    </a:lnTo>
                    <a:lnTo>
                      <a:pt x="328" y="52"/>
                    </a:lnTo>
                    <a:lnTo>
                      <a:pt x="327" y="52"/>
                    </a:lnTo>
                    <a:lnTo>
                      <a:pt x="327" y="52"/>
                    </a:lnTo>
                    <a:close/>
                    <a:moveTo>
                      <a:pt x="326" y="65"/>
                    </a:moveTo>
                    <a:lnTo>
                      <a:pt x="333" y="65"/>
                    </a:lnTo>
                    <a:lnTo>
                      <a:pt x="333" y="74"/>
                    </a:lnTo>
                    <a:lnTo>
                      <a:pt x="326" y="74"/>
                    </a:lnTo>
                    <a:lnTo>
                      <a:pt x="326" y="65"/>
                    </a:lnTo>
                    <a:lnTo>
                      <a:pt x="326" y="65"/>
                    </a:lnTo>
                    <a:close/>
                    <a:moveTo>
                      <a:pt x="326" y="76"/>
                    </a:moveTo>
                    <a:lnTo>
                      <a:pt x="375" y="76"/>
                    </a:lnTo>
                    <a:lnTo>
                      <a:pt x="375" y="83"/>
                    </a:lnTo>
                    <a:lnTo>
                      <a:pt x="326" y="83"/>
                    </a:lnTo>
                    <a:lnTo>
                      <a:pt x="326" y="76"/>
                    </a:lnTo>
                    <a:lnTo>
                      <a:pt x="326" y="76"/>
                    </a:lnTo>
                    <a:close/>
                    <a:moveTo>
                      <a:pt x="326" y="86"/>
                    </a:moveTo>
                    <a:lnTo>
                      <a:pt x="375" y="86"/>
                    </a:lnTo>
                    <a:lnTo>
                      <a:pt x="375" y="107"/>
                    </a:lnTo>
                    <a:lnTo>
                      <a:pt x="326" y="107"/>
                    </a:lnTo>
                    <a:lnTo>
                      <a:pt x="326" y="86"/>
                    </a:lnTo>
                    <a:lnTo>
                      <a:pt x="326" y="86"/>
                    </a:lnTo>
                    <a:close/>
                    <a:moveTo>
                      <a:pt x="326" y="110"/>
                    </a:moveTo>
                    <a:lnTo>
                      <a:pt x="375" y="110"/>
                    </a:lnTo>
                    <a:lnTo>
                      <a:pt x="375" y="117"/>
                    </a:lnTo>
                    <a:lnTo>
                      <a:pt x="326" y="117"/>
                    </a:lnTo>
                    <a:lnTo>
                      <a:pt x="326" y="110"/>
                    </a:lnTo>
                    <a:lnTo>
                      <a:pt x="326" y="110"/>
                    </a:lnTo>
                    <a:close/>
                    <a:moveTo>
                      <a:pt x="361" y="121"/>
                    </a:moveTo>
                    <a:lnTo>
                      <a:pt x="361" y="121"/>
                    </a:lnTo>
                    <a:lnTo>
                      <a:pt x="361" y="122"/>
                    </a:lnTo>
                    <a:lnTo>
                      <a:pt x="362" y="122"/>
                    </a:lnTo>
                    <a:lnTo>
                      <a:pt x="363" y="124"/>
                    </a:lnTo>
                    <a:lnTo>
                      <a:pt x="364" y="126"/>
                    </a:lnTo>
                    <a:lnTo>
                      <a:pt x="366" y="126"/>
                    </a:lnTo>
                    <a:lnTo>
                      <a:pt x="367" y="128"/>
                    </a:lnTo>
                    <a:lnTo>
                      <a:pt x="369" y="128"/>
                    </a:lnTo>
                    <a:lnTo>
                      <a:pt x="371" y="129"/>
                    </a:lnTo>
                    <a:lnTo>
                      <a:pt x="371" y="130"/>
                    </a:lnTo>
                    <a:lnTo>
                      <a:pt x="372" y="132"/>
                    </a:lnTo>
                    <a:lnTo>
                      <a:pt x="373" y="134"/>
                    </a:lnTo>
                    <a:lnTo>
                      <a:pt x="374" y="134"/>
                    </a:lnTo>
                    <a:lnTo>
                      <a:pt x="375" y="134"/>
                    </a:lnTo>
                    <a:lnTo>
                      <a:pt x="375" y="134"/>
                    </a:lnTo>
                    <a:lnTo>
                      <a:pt x="375" y="134"/>
                    </a:lnTo>
                    <a:lnTo>
                      <a:pt x="375" y="121"/>
                    </a:lnTo>
                    <a:lnTo>
                      <a:pt x="361" y="121"/>
                    </a:lnTo>
                    <a:lnTo>
                      <a:pt x="361" y="121"/>
                    </a:lnTo>
                    <a:close/>
                    <a:moveTo>
                      <a:pt x="379" y="73"/>
                    </a:moveTo>
                    <a:lnTo>
                      <a:pt x="401" y="73"/>
                    </a:lnTo>
                    <a:lnTo>
                      <a:pt x="401" y="233"/>
                    </a:lnTo>
                    <a:lnTo>
                      <a:pt x="379" y="233"/>
                    </a:lnTo>
                    <a:lnTo>
                      <a:pt x="379" y="73"/>
                    </a:lnTo>
                    <a:lnTo>
                      <a:pt x="379" y="73"/>
                    </a:lnTo>
                    <a:close/>
                    <a:moveTo>
                      <a:pt x="377" y="50"/>
                    </a:moveTo>
                    <a:lnTo>
                      <a:pt x="404" y="50"/>
                    </a:lnTo>
                    <a:lnTo>
                      <a:pt x="404" y="50"/>
                    </a:lnTo>
                    <a:lnTo>
                      <a:pt x="404" y="50"/>
                    </a:lnTo>
                    <a:lnTo>
                      <a:pt x="405" y="51"/>
                    </a:lnTo>
                    <a:lnTo>
                      <a:pt x="405" y="51"/>
                    </a:lnTo>
                    <a:lnTo>
                      <a:pt x="405" y="67"/>
                    </a:lnTo>
                    <a:lnTo>
                      <a:pt x="405" y="68"/>
                    </a:lnTo>
                    <a:lnTo>
                      <a:pt x="404" y="68"/>
                    </a:lnTo>
                    <a:lnTo>
                      <a:pt x="404" y="68"/>
                    </a:lnTo>
                    <a:lnTo>
                      <a:pt x="404" y="69"/>
                    </a:lnTo>
                    <a:lnTo>
                      <a:pt x="377" y="69"/>
                    </a:lnTo>
                    <a:lnTo>
                      <a:pt x="377" y="68"/>
                    </a:lnTo>
                    <a:lnTo>
                      <a:pt x="376" y="68"/>
                    </a:lnTo>
                    <a:lnTo>
                      <a:pt x="376" y="68"/>
                    </a:lnTo>
                    <a:lnTo>
                      <a:pt x="376" y="67"/>
                    </a:lnTo>
                    <a:lnTo>
                      <a:pt x="376" y="51"/>
                    </a:lnTo>
                    <a:lnTo>
                      <a:pt x="376" y="51"/>
                    </a:lnTo>
                    <a:lnTo>
                      <a:pt x="376" y="50"/>
                    </a:lnTo>
                    <a:lnTo>
                      <a:pt x="377" y="50"/>
                    </a:lnTo>
                    <a:lnTo>
                      <a:pt x="377" y="50"/>
                    </a:lnTo>
                    <a:lnTo>
                      <a:pt x="377" y="50"/>
                    </a:lnTo>
                    <a:close/>
                    <a:moveTo>
                      <a:pt x="449" y="79"/>
                    </a:moveTo>
                    <a:lnTo>
                      <a:pt x="471" y="79"/>
                    </a:lnTo>
                    <a:lnTo>
                      <a:pt x="471" y="232"/>
                    </a:lnTo>
                    <a:lnTo>
                      <a:pt x="450" y="232"/>
                    </a:lnTo>
                    <a:lnTo>
                      <a:pt x="450" y="88"/>
                    </a:lnTo>
                    <a:lnTo>
                      <a:pt x="449" y="88"/>
                    </a:lnTo>
                    <a:lnTo>
                      <a:pt x="449" y="79"/>
                    </a:lnTo>
                    <a:lnTo>
                      <a:pt x="449" y="79"/>
                    </a:lnTo>
                    <a:close/>
                    <a:moveTo>
                      <a:pt x="447" y="63"/>
                    </a:moveTo>
                    <a:lnTo>
                      <a:pt x="471" y="63"/>
                    </a:lnTo>
                    <a:lnTo>
                      <a:pt x="472" y="63"/>
                    </a:lnTo>
                    <a:lnTo>
                      <a:pt x="473" y="64"/>
                    </a:lnTo>
                    <a:lnTo>
                      <a:pt x="473" y="76"/>
                    </a:lnTo>
                    <a:lnTo>
                      <a:pt x="472" y="77"/>
                    </a:lnTo>
                    <a:lnTo>
                      <a:pt x="471" y="78"/>
                    </a:lnTo>
                    <a:lnTo>
                      <a:pt x="447" y="78"/>
                    </a:lnTo>
                    <a:lnTo>
                      <a:pt x="447" y="77"/>
                    </a:lnTo>
                    <a:lnTo>
                      <a:pt x="447" y="76"/>
                    </a:lnTo>
                    <a:lnTo>
                      <a:pt x="447" y="64"/>
                    </a:lnTo>
                    <a:lnTo>
                      <a:pt x="447" y="63"/>
                    </a:lnTo>
                    <a:lnTo>
                      <a:pt x="447" y="63"/>
                    </a:lnTo>
                    <a:lnTo>
                      <a:pt x="447" y="63"/>
                    </a:lnTo>
                    <a:close/>
                    <a:moveTo>
                      <a:pt x="459" y="39"/>
                    </a:moveTo>
                    <a:lnTo>
                      <a:pt x="459" y="39"/>
                    </a:lnTo>
                    <a:lnTo>
                      <a:pt x="458" y="39"/>
                    </a:lnTo>
                    <a:lnTo>
                      <a:pt x="456" y="40"/>
                    </a:lnTo>
                    <a:lnTo>
                      <a:pt x="455" y="42"/>
                    </a:lnTo>
                    <a:lnTo>
                      <a:pt x="455" y="42"/>
                    </a:lnTo>
                    <a:lnTo>
                      <a:pt x="454" y="45"/>
                    </a:lnTo>
                    <a:lnTo>
                      <a:pt x="453" y="47"/>
                    </a:lnTo>
                    <a:lnTo>
                      <a:pt x="453" y="49"/>
                    </a:lnTo>
                    <a:lnTo>
                      <a:pt x="451" y="50"/>
                    </a:lnTo>
                    <a:lnTo>
                      <a:pt x="451" y="50"/>
                    </a:lnTo>
                    <a:lnTo>
                      <a:pt x="451" y="51"/>
                    </a:lnTo>
                    <a:lnTo>
                      <a:pt x="450" y="52"/>
                    </a:lnTo>
                    <a:lnTo>
                      <a:pt x="450" y="53"/>
                    </a:lnTo>
                    <a:lnTo>
                      <a:pt x="450" y="54"/>
                    </a:lnTo>
                    <a:lnTo>
                      <a:pt x="450" y="55"/>
                    </a:lnTo>
                    <a:lnTo>
                      <a:pt x="451" y="56"/>
                    </a:lnTo>
                    <a:lnTo>
                      <a:pt x="451" y="57"/>
                    </a:lnTo>
                    <a:lnTo>
                      <a:pt x="451" y="58"/>
                    </a:lnTo>
                    <a:lnTo>
                      <a:pt x="452" y="58"/>
                    </a:lnTo>
                    <a:lnTo>
                      <a:pt x="451" y="58"/>
                    </a:lnTo>
                    <a:lnTo>
                      <a:pt x="451" y="59"/>
                    </a:lnTo>
                    <a:lnTo>
                      <a:pt x="451" y="59"/>
                    </a:lnTo>
                    <a:lnTo>
                      <a:pt x="451" y="61"/>
                    </a:lnTo>
                    <a:lnTo>
                      <a:pt x="451" y="61"/>
                    </a:lnTo>
                    <a:lnTo>
                      <a:pt x="459" y="61"/>
                    </a:lnTo>
                    <a:lnTo>
                      <a:pt x="459" y="61"/>
                    </a:lnTo>
                    <a:lnTo>
                      <a:pt x="459" y="61"/>
                    </a:lnTo>
                    <a:lnTo>
                      <a:pt x="467" y="61"/>
                    </a:lnTo>
                    <a:lnTo>
                      <a:pt x="467" y="61"/>
                    </a:lnTo>
                    <a:lnTo>
                      <a:pt x="467" y="59"/>
                    </a:lnTo>
                    <a:lnTo>
                      <a:pt x="467" y="59"/>
                    </a:lnTo>
                    <a:lnTo>
                      <a:pt x="467" y="58"/>
                    </a:lnTo>
                    <a:lnTo>
                      <a:pt x="467" y="58"/>
                    </a:lnTo>
                    <a:lnTo>
                      <a:pt x="467" y="58"/>
                    </a:lnTo>
                    <a:lnTo>
                      <a:pt x="467" y="57"/>
                    </a:lnTo>
                    <a:lnTo>
                      <a:pt x="467" y="56"/>
                    </a:lnTo>
                    <a:lnTo>
                      <a:pt x="469" y="55"/>
                    </a:lnTo>
                    <a:lnTo>
                      <a:pt x="469" y="54"/>
                    </a:lnTo>
                    <a:lnTo>
                      <a:pt x="469" y="53"/>
                    </a:lnTo>
                    <a:lnTo>
                      <a:pt x="469" y="52"/>
                    </a:lnTo>
                    <a:lnTo>
                      <a:pt x="468" y="51"/>
                    </a:lnTo>
                    <a:lnTo>
                      <a:pt x="467" y="50"/>
                    </a:lnTo>
                    <a:lnTo>
                      <a:pt x="467" y="50"/>
                    </a:lnTo>
                    <a:lnTo>
                      <a:pt x="466" y="49"/>
                    </a:lnTo>
                    <a:lnTo>
                      <a:pt x="466" y="47"/>
                    </a:lnTo>
                    <a:lnTo>
                      <a:pt x="465" y="45"/>
                    </a:lnTo>
                    <a:lnTo>
                      <a:pt x="464" y="42"/>
                    </a:lnTo>
                    <a:lnTo>
                      <a:pt x="463" y="42"/>
                    </a:lnTo>
                    <a:lnTo>
                      <a:pt x="463" y="40"/>
                    </a:lnTo>
                    <a:lnTo>
                      <a:pt x="461" y="39"/>
                    </a:lnTo>
                    <a:lnTo>
                      <a:pt x="460" y="39"/>
                    </a:lnTo>
                    <a:lnTo>
                      <a:pt x="459" y="39"/>
                    </a:lnTo>
                    <a:lnTo>
                      <a:pt x="459" y="39"/>
                    </a:lnTo>
                    <a:lnTo>
                      <a:pt x="459" y="39"/>
                    </a:lnTo>
                    <a:lnTo>
                      <a:pt x="459" y="39"/>
                    </a:lnTo>
                    <a:close/>
                    <a:moveTo>
                      <a:pt x="405" y="74"/>
                    </a:moveTo>
                    <a:lnTo>
                      <a:pt x="409" y="74"/>
                    </a:lnTo>
                    <a:lnTo>
                      <a:pt x="411" y="74"/>
                    </a:lnTo>
                    <a:lnTo>
                      <a:pt x="411" y="74"/>
                    </a:lnTo>
                    <a:lnTo>
                      <a:pt x="412" y="74"/>
                    </a:lnTo>
                    <a:lnTo>
                      <a:pt x="414" y="73"/>
                    </a:lnTo>
                    <a:lnTo>
                      <a:pt x="415" y="71"/>
                    </a:lnTo>
                    <a:lnTo>
                      <a:pt x="415" y="69"/>
                    </a:lnTo>
                    <a:lnTo>
                      <a:pt x="418" y="65"/>
                    </a:lnTo>
                    <a:lnTo>
                      <a:pt x="420" y="61"/>
                    </a:lnTo>
                    <a:lnTo>
                      <a:pt x="420" y="59"/>
                    </a:lnTo>
                    <a:lnTo>
                      <a:pt x="419" y="59"/>
                    </a:lnTo>
                    <a:lnTo>
                      <a:pt x="419" y="58"/>
                    </a:lnTo>
                    <a:lnTo>
                      <a:pt x="419" y="58"/>
                    </a:lnTo>
                    <a:lnTo>
                      <a:pt x="418" y="57"/>
                    </a:lnTo>
                    <a:lnTo>
                      <a:pt x="417" y="57"/>
                    </a:lnTo>
                    <a:lnTo>
                      <a:pt x="415" y="56"/>
                    </a:lnTo>
                    <a:lnTo>
                      <a:pt x="415" y="56"/>
                    </a:lnTo>
                    <a:lnTo>
                      <a:pt x="415" y="57"/>
                    </a:lnTo>
                    <a:lnTo>
                      <a:pt x="414" y="57"/>
                    </a:lnTo>
                    <a:lnTo>
                      <a:pt x="415" y="58"/>
                    </a:lnTo>
                    <a:lnTo>
                      <a:pt x="415" y="59"/>
                    </a:lnTo>
                    <a:lnTo>
                      <a:pt x="411" y="62"/>
                    </a:lnTo>
                    <a:lnTo>
                      <a:pt x="407" y="65"/>
                    </a:lnTo>
                    <a:lnTo>
                      <a:pt x="407" y="67"/>
                    </a:lnTo>
                    <a:lnTo>
                      <a:pt x="407" y="70"/>
                    </a:lnTo>
                    <a:lnTo>
                      <a:pt x="407" y="71"/>
                    </a:lnTo>
                    <a:lnTo>
                      <a:pt x="407" y="71"/>
                    </a:lnTo>
                    <a:lnTo>
                      <a:pt x="405" y="71"/>
                    </a:lnTo>
                    <a:lnTo>
                      <a:pt x="405" y="74"/>
                    </a:lnTo>
                    <a:lnTo>
                      <a:pt x="405" y="74"/>
                    </a:lnTo>
                    <a:close/>
                    <a:moveTo>
                      <a:pt x="405" y="76"/>
                    </a:moveTo>
                    <a:lnTo>
                      <a:pt x="410" y="76"/>
                    </a:lnTo>
                    <a:lnTo>
                      <a:pt x="410" y="83"/>
                    </a:lnTo>
                    <a:lnTo>
                      <a:pt x="405" y="83"/>
                    </a:lnTo>
                    <a:lnTo>
                      <a:pt x="405" y="76"/>
                    </a:lnTo>
                    <a:lnTo>
                      <a:pt x="405" y="76"/>
                    </a:lnTo>
                    <a:close/>
                    <a:moveTo>
                      <a:pt x="405" y="84"/>
                    </a:moveTo>
                    <a:lnTo>
                      <a:pt x="447" y="84"/>
                    </a:lnTo>
                    <a:lnTo>
                      <a:pt x="447" y="92"/>
                    </a:lnTo>
                    <a:lnTo>
                      <a:pt x="405" y="92"/>
                    </a:lnTo>
                    <a:lnTo>
                      <a:pt x="405" y="84"/>
                    </a:lnTo>
                    <a:lnTo>
                      <a:pt x="405" y="84"/>
                    </a:lnTo>
                    <a:close/>
                    <a:moveTo>
                      <a:pt x="339" y="121"/>
                    </a:moveTo>
                    <a:lnTo>
                      <a:pt x="340" y="121"/>
                    </a:lnTo>
                    <a:lnTo>
                      <a:pt x="340" y="122"/>
                    </a:lnTo>
                    <a:lnTo>
                      <a:pt x="339" y="122"/>
                    </a:lnTo>
                    <a:lnTo>
                      <a:pt x="338" y="124"/>
                    </a:lnTo>
                    <a:lnTo>
                      <a:pt x="337" y="126"/>
                    </a:lnTo>
                    <a:lnTo>
                      <a:pt x="335" y="126"/>
                    </a:lnTo>
                    <a:lnTo>
                      <a:pt x="334" y="128"/>
                    </a:lnTo>
                    <a:lnTo>
                      <a:pt x="332" y="128"/>
                    </a:lnTo>
                    <a:lnTo>
                      <a:pt x="331" y="129"/>
                    </a:lnTo>
                    <a:lnTo>
                      <a:pt x="330" y="130"/>
                    </a:lnTo>
                    <a:lnTo>
                      <a:pt x="329" y="132"/>
                    </a:lnTo>
                    <a:lnTo>
                      <a:pt x="328" y="134"/>
                    </a:lnTo>
                    <a:lnTo>
                      <a:pt x="327" y="134"/>
                    </a:lnTo>
                    <a:lnTo>
                      <a:pt x="327" y="134"/>
                    </a:lnTo>
                    <a:lnTo>
                      <a:pt x="326" y="134"/>
                    </a:lnTo>
                    <a:lnTo>
                      <a:pt x="326" y="134"/>
                    </a:lnTo>
                    <a:lnTo>
                      <a:pt x="326" y="121"/>
                    </a:lnTo>
                    <a:lnTo>
                      <a:pt x="339" y="121"/>
                    </a:lnTo>
                    <a:lnTo>
                      <a:pt x="339" y="121"/>
                    </a:lnTo>
                    <a:close/>
                    <a:moveTo>
                      <a:pt x="391" y="25"/>
                    </a:moveTo>
                    <a:lnTo>
                      <a:pt x="391" y="25"/>
                    </a:lnTo>
                    <a:lnTo>
                      <a:pt x="391" y="25"/>
                    </a:lnTo>
                    <a:lnTo>
                      <a:pt x="391" y="24"/>
                    </a:lnTo>
                    <a:lnTo>
                      <a:pt x="391" y="24"/>
                    </a:lnTo>
                    <a:lnTo>
                      <a:pt x="390" y="24"/>
                    </a:lnTo>
                    <a:lnTo>
                      <a:pt x="390" y="24"/>
                    </a:lnTo>
                    <a:lnTo>
                      <a:pt x="389" y="25"/>
                    </a:lnTo>
                    <a:lnTo>
                      <a:pt x="388" y="25"/>
                    </a:lnTo>
                    <a:lnTo>
                      <a:pt x="387" y="26"/>
                    </a:lnTo>
                    <a:lnTo>
                      <a:pt x="387" y="27"/>
                    </a:lnTo>
                    <a:lnTo>
                      <a:pt x="385" y="29"/>
                    </a:lnTo>
                    <a:lnTo>
                      <a:pt x="384" y="31"/>
                    </a:lnTo>
                    <a:lnTo>
                      <a:pt x="384" y="34"/>
                    </a:lnTo>
                    <a:lnTo>
                      <a:pt x="384" y="35"/>
                    </a:lnTo>
                    <a:lnTo>
                      <a:pt x="383" y="36"/>
                    </a:lnTo>
                    <a:lnTo>
                      <a:pt x="382" y="37"/>
                    </a:lnTo>
                    <a:lnTo>
                      <a:pt x="380" y="38"/>
                    </a:lnTo>
                    <a:lnTo>
                      <a:pt x="380" y="40"/>
                    </a:lnTo>
                    <a:lnTo>
                      <a:pt x="379" y="42"/>
                    </a:lnTo>
                    <a:lnTo>
                      <a:pt x="379" y="42"/>
                    </a:lnTo>
                    <a:lnTo>
                      <a:pt x="379" y="44"/>
                    </a:lnTo>
                    <a:lnTo>
                      <a:pt x="380" y="45"/>
                    </a:lnTo>
                    <a:lnTo>
                      <a:pt x="381" y="46"/>
                    </a:lnTo>
                    <a:lnTo>
                      <a:pt x="381" y="47"/>
                    </a:lnTo>
                    <a:lnTo>
                      <a:pt x="382" y="47"/>
                    </a:lnTo>
                    <a:lnTo>
                      <a:pt x="382" y="48"/>
                    </a:lnTo>
                    <a:lnTo>
                      <a:pt x="382" y="48"/>
                    </a:lnTo>
                    <a:lnTo>
                      <a:pt x="383" y="48"/>
                    </a:lnTo>
                    <a:lnTo>
                      <a:pt x="390" y="48"/>
                    </a:lnTo>
                    <a:lnTo>
                      <a:pt x="390" y="48"/>
                    </a:lnTo>
                    <a:lnTo>
                      <a:pt x="391" y="48"/>
                    </a:lnTo>
                    <a:lnTo>
                      <a:pt x="398" y="48"/>
                    </a:lnTo>
                    <a:lnTo>
                      <a:pt x="399" y="48"/>
                    </a:lnTo>
                    <a:lnTo>
                      <a:pt x="399" y="48"/>
                    </a:lnTo>
                    <a:lnTo>
                      <a:pt x="399" y="48"/>
                    </a:lnTo>
                    <a:lnTo>
                      <a:pt x="399" y="47"/>
                    </a:lnTo>
                    <a:lnTo>
                      <a:pt x="399" y="46"/>
                    </a:lnTo>
                    <a:lnTo>
                      <a:pt x="401" y="46"/>
                    </a:lnTo>
                    <a:lnTo>
                      <a:pt x="401" y="44"/>
                    </a:lnTo>
                    <a:lnTo>
                      <a:pt x="402" y="43"/>
                    </a:lnTo>
                    <a:lnTo>
                      <a:pt x="401" y="42"/>
                    </a:lnTo>
                    <a:lnTo>
                      <a:pt x="401" y="40"/>
                    </a:lnTo>
                    <a:lnTo>
                      <a:pt x="400" y="38"/>
                    </a:lnTo>
                    <a:lnTo>
                      <a:pt x="399" y="38"/>
                    </a:lnTo>
                    <a:lnTo>
                      <a:pt x="398" y="37"/>
                    </a:lnTo>
                    <a:lnTo>
                      <a:pt x="397" y="35"/>
                    </a:lnTo>
                    <a:lnTo>
                      <a:pt x="397" y="34"/>
                    </a:lnTo>
                    <a:lnTo>
                      <a:pt x="396" y="31"/>
                    </a:lnTo>
                    <a:lnTo>
                      <a:pt x="395" y="30"/>
                    </a:lnTo>
                    <a:lnTo>
                      <a:pt x="395" y="27"/>
                    </a:lnTo>
                    <a:lnTo>
                      <a:pt x="394" y="26"/>
                    </a:lnTo>
                    <a:lnTo>
                      <a:pt x="393" y="26"/>
                    </a:lnTo>
                    <a:lnTo>
                      <a:pt x="392" y="25"/>
                    </a:lnTo>
                    <a:lnTo>
                      <a:pt x="391" y="25"/>
                    </a:lnTo>
                    <a:lnTo>
                      <a:pt x="391" y="25"/>
                    </a:lnTo>
                    <a:close/>
                    <a:moveTo>
                      <a:pt x="375" y="74"/>
                    </a:moveTo>
                    <a:lnTo>
                      <a:pt x="371" y="74"/>
                    </a:lnTo>
                    <a:lnTo>
                      <a:pt x="370" y="74"/>
                    </a:lnTo>
                    <a:lnTo>
                      <a:pt x="369" y="74"/>
                    </a:lnTo>
                    <a:lnTo>
                      <a:pt x="368" y="74"/>
                    </a:lnTo>
                    <a:lnTo>
                      <a:pt x="367" y="73"/>
                    </a:lnTo>
                    <a:lnTo>
                      <a:pt x="366" y="71"/>
                    </a:lnTo>
                    <a:lnTo>
                      <a:pt x="366" y="69"/>
                    </a:lnTo>
                    <a:lnTo>
                      <a:pt x="363" y="65"/>
                    </a:lnTo>
                    <a:lnTo>
                      <a:pt x="360" y="61"/>
                    </a:lnTo>
                    <a:lnTo>
                      <a:pt x="360" y="59"/>
                    </a:lnTo>
                    <a:lnTo>
                      <a:pt x="361" y="59"/>
                    </a:lnTo>
                    <a:lnTo>
                      <a:pt x="362" y="58"/>
                    </a:lnTo>
                    <a:lnTo>
                      <a:pt x="362" y="58"/>
                    </a:lnTo>
                    <a:lnTo>
                      <a:pt x="363" y="57"/>
                    </a:lnTo>
                    <a:lnTo>
                      <a:pt x="364" y="57"/>
                    </a:lnTo>
                    <a:lnTo>
                      <a:pt x="365" y="56"/>
                    </a:lnTo>
                    <a:lnTo>
                      <a:pt x="366" y="56"/>
                    </a:lnTo>
                    <a:lnTo>
                      <a:pt x="366" y="57"/>
                    </a:lnTo>
                    <a:lnTo>
                      <a:pt x="366" y="57"/>
                    </a:lnTo>
                    <a:lnTo>
                      <a:pt x="366" y="58"/>
                    </a:lnTo>
                    <a:lnTo>
                      <a:pt x="366" y="59"/>
                    </a:lnTo>
                    <a:lnTo>
                      <a:pt x="369" y="62"/>
                    </a:lnTo>
                    <a:lnTo>
                      <a:pt x="373" y="65"/>
                    </a:lnTo>
                    <a:lnTo>
                      <a:pt x="374" y="67"/>
                    </a:lnTo>
                    <a:lnTo>
                      <a:pt x="374" y="70"/>
                    </a:lnTo>
                    <a:lnTo>
                      <a:pt x="375" y="71"/>
                    </a:lnTo>
                    <a:lnTo>
                      <a:pt x="375" y="71"/>
                    </a:lnTo>
                    <a:lnTo>
                      <a:pt x="375" y="71"/>
                    </a:lnTo>
                    <a:lnTo>
                      <a:pt x="375" y="74"/>
                    </a:lnTo>
                    <a:lnTo>
                      <a:pt x="375" y="74"/>
                    </a:lnTo>
                    <a:close/>
                    <a:moveTo>
                      <a:pt x="405" y="94"/>
                    </a:moveTo>
                    <a:lnTo>
                      <a:pt x="447" y="94"/>
                    </a:lnTo>
                    <a:lnTo>
                      <a:pt x="447" y="110"/>
                    </a:lnTo>
                    <a:lnTo>
                      <a:pt x="405" y="110"/>
                    </a:lnTo>
                    <a:lnTo>
                      <a:pt x="405" y="94"/>
                    </a:lnTo>
                    <a:lnTo>
                      <a:pt x="405" y="94"/>
                    </a:lnTo>
                    <a:close/>
                    <a:moveTo>
                      <a:pt x="405" y="113"/>
                    </a:moveTo>
                    <a:lnTo>
                      <a:pt x="447" y="113"/>
                    </a:lnTo>
                    <a:lnTo>
                      <a:pt x="447" y="120"/>
                    </a:lnTo>
                    <a:lnTo>
                      <a:pt x="405" y="120"/>
                    </a:lnTo>
                    <a:lnTo>
                      <a:pt x="405" y="113"/>
                    </a:lnTo>
                    <a:lnTo>
                      <a:pt x="405" y="113"/>
                    </a:lnTo>
                    <a:close/>
                    <a:moveTo>
                      <a:pt x="405" y="134"/>
                    </a:moveTo>
                    <a:lnTo>
                      <a:pt x="407" y="133"/>
                    </a:lnTo>
                    <a:lnTo>
                      <a:pt x="409" y="131"/>
                    </a:lnTo>
                    <a:lnTo>
                      <a:pt x="411" y="130"/>
                    </a:lnTo>
                    <a:lnTo>
                      <a:pt x="414" y="128"/>
                    </a:lnTo>
                    <a:lnTo>
                      <a:pt x="415" y="126"/>
                    </a:lnTo>
                    <a:lnTo>
                      <a:pt x="416" y="126"/>
                    </a:lnTo>
                    <a:lnTo>
                      <a:pt x="418" y="124"/>
                    </a:lnTo>
                    <a:lnTo>
                      <a:pt x="418" y="123"/>
                    </a:lnTo>
                    <a:lnTo>
                      <a:pt x="419" y="122"/>
                    </a:lnTo>
                    <a:lnTo>
                      <a:pt x="419" y="122"/>
                    </a:lnTo>
                    <a:lnTo>
                      <a:pt x="405" y="122"/>
                    </a:lnTo>
                    <a:lnTo>
                      <a:pt x="405" y="134"/>
                    </a:lnTo>
                    <a:lnTo>
                      <a:pt x="405" y="134"/>
                    </a:lnTo>
                    <a:close/>
                    <a:moveTo>
                      <a:pt x="446" y="134"/>
                    </a:moveTo>
                    <a:lnTo>
                      <a:pt x="445" y="134"/>
                    </a:lnTo>
                    <a:lnTo>
                      <a:pt x="443" y="131"/>
                    </a:lnTo>
                    <a:lnTo>
                      <a:pt x="440" y="130"/>
                    </a:lnTo>
                    <a:lnTo>
                      <a:pt x="438" y="128"/>
                    </a:lnTo>
                    <a:lnTo>
                      <a:pt x="436" y="126"/>
                    </a:lnTo>
                    <a:lnTo>
                      <a:pt x="435" y="126"/>
                    </a:lnTo>
                    <a:lnTo>
                      <a:pt x="435" y="124"/>
                    </a:lnTo>
                    <a:lnTo>
                      <a:pt x="434" y="123"/>
                    </a:lnTo>
                    <a:lnTo>
                      <a:pt x="433" y="122"/>
                    </a:lnTo>
                    <a:lnTo>
                      <a:pt x="433" y="122"/>
                    </a:lnTo>
                    <a:lnTo>
                      <a:pt x="447" y="122"/>
                    </a:lnTo>
                    <a:lnTo>
                      <a:pt x="446" y="134"/>
                    </a:lnTo>
                    <a:lnTo>
                      <a:pt x="446" y="134"/>
                    </a:lnTo>
                    <a:close/>
                    <a:moveTo>
                      <a:pt x="447" y="79"/>
                    </a:moveTo>
                    <a:lnTo>
                      <a:pt x="444" y="79"/>
                    </a:lnTo>
                    <a:lnTo>
                      <a:pt x="444" y="70"/>
                    </a:lnTo>
                    <a:lnTo>
                      <a:pt x="443" y="69"/>
                    </a:lnTo>
                    <a:lnTo>
                      <a:pt x="443" y="69"/>
                    </a:lnTo>
                    <a:lnTo>
                      <a:pt x="441" y="69"/>
                    </a:lnTo>
                    <a:lnTo>
                      <a:pt x="440" y="69"/>
                    </a:lnTo>
                    <a:lnTo>
                      <a:pt x="439" y="70"/>
                    </a:lnTo>
                    <a:lnTo>
                      <a:pt x="438" y="70"/>
                    </a:lnTo>
                    <a:lnTo>
                      <a:pt x="438" y="71"/>
                    </a:lnTo>
                    <a:lnTo>
                      <a:pt x="438" y="72"/>
                    </a:lnTo>
                    <a:lnTo>
                      <a:pt x="438" y="73"/>
                    </a:lnTo>
                    <a:lnTo>
                      <a:pt x="438" y="73"/>
                    </a:lnTo>
                    <a:lnTo>
                      <a:pt x="436" y="74"/>
                    </a:lnTo>
                    <a:lnTo>
                      <a:pt x="435" y="74"/>
                    </a:lnTo>
                    <a:lnTo>
                      <a:pt x="435" y="75"/>
                    </a:lnTo>
                    <a:lnTo>
                      <a:pt x="435" y="76"/>
                    </a:lnTo>
                    <a:lnTo>
                      <a:pt x="435" y="77"/>
                    </a:lnTo>
                    <a:lnTo>
                      <a:pt x="435" y="78"/>
                    </a:lnTo>
                    <a:lnTo>
                      <a:pt x="435" y="78"/>
                    </a:lnTo>
                    <a:lnTo>
                      <a:pt x="435" y="78"/>
                    </a:lnTo>
                    <a:lnTo>
                      <a:pt x="436" y="79"/>
                    </a:lnTo>
                    <a:lnTo>
                      <a:pt x="438" y="81"/>
                    </a:lnTo>
                    <a:lnTo>
                      <a:pt x="439" y="82"/>
                    </a:lnTo>
                    <a:lnTo>
                      <a:pt x="441" y="82"/>
                    </a:lnTo>
                    <a:lnTo>
                      <a:pt x="442" y="82"/>
                    </a:lnTo>
                    <a:lnTo>
                      <a:pt x="445" y="82"/>
                    </a:lnTo>
                    <a:lnTo>
                      <a:pt x="447" y="82"/>
                    </a:lnTo>
                    <a:lnTo>
                      <a:pt x="447" y="79"/>
                    </a:lnTo>
                    <a:lnTo>
                      <a:pt x="447" y="79"/>
                    </a:lnTo>
                    <a:close/>
                    <a:moveTo>
                      <a:pt x="473" y="83"/>
                    </a:moveTo>
                    <a:lnTo>
                      <a:pt x="478" y="83"/>
                    </a:lnTo>
                    <a:lnTo>
                      <a:pt x="479" y="83"/>
                    </a:lnTo>
                    <a:lnTo>
                      <a:pt x="480" y="82"/>
                    </a:lnTo>
                    <a:lnTo>
                      <a:pt x="481" y="82"/>
                    </a:lnTo>
                    <a:lnTo>
                      <a:pt x="482" y="82"/>
                    </a:lnTo>
                    <a:lnTo>
                      <a:pt x="483" y="79"/>
                    </a:lnTo>
                    <a:lnTo>
                      <a:pt x="483" y="77"/>
                    </a:lnTo>
                    <a:lnTo>
                      <a:pt x="484" y="75"/>
                    </a:lnTo>
                    <a:lnTo>
                      <a:pt x="485" y="74"/>
                    </a:lnTo>
                    <a:lnTo>
                      <a:pt x="486" y="73"/>
                    </a:lnTo>
                    <a:lnTo>
                      <a:pt x="487" y="72"/>
                    </a:lnTo>
                    <a:lnTo>
                      <a:pt x="487" y="71"/>
                    </a:lnTo>
                    <a:lnTo>
                      <a:pt x="488" y="70"/>
                    </a:lnTo>
                    <a:lnTo>
                      <a:pt x="488" y="70"/>
                    </a:lnTo>
                    <a:lnTo>
                      <a:pt x="488" y="68"/>
                    </a:lnTo>
                    <a:lnTo>
                      <a:pt x="488" y="66"/>
                    </a:lnTo>
                    <a:lnTo>
                      <a:pt x="487" y="65"/>
                    </a:lnTo>
                    <a:lnTo>
                      <a:pt x="487" y="65"/>
                    </a:lnTo>
                    <a:lnTo>
                      <a:pt x="487" y="65"/>
                    </a:lnTo>
                    <a:lnTo>
                      <a:pt x="486" y="64"/>
                    </a:lnTo>
                    <a:lnTo>
                      <a:pt x="485" y="64"/>
                    </a:lnTo>
                    <a:lnTo>
                      <a:pt x="484" y="65"/>
                    </a:lnTo>
                    <a:lnTo>
                      <a:pt x="484" y="65"/>
                    </a:lnTo>
                    <a:lnTo>
                      <a:pt x="484" y="66"/>
                    </a:lnTo>
                    <a:lnTo>
                      <a:pt x="484" y="67"/>
                    </a:lnTo>
                    <a:lnTo>
                      <a:pt x="483" y="68"/>
                    </a:lnTo>
                    <a:lnTo>
                      <a:pt x="480" y="70"/>
                    </a:lnTo>
                    <a:lnTo>
                      <a:pt x="479" y="70"/>
                    </a:lnTo>
                    <a:lnTo>
                      <a:pt x="477" y="71"/>
                    </a:lnTo>
                    <a:lnTo>
                      <a:pt x="476" y="72"/>
                    </a:lnTo>
                    <a:lnTo>
                      <a:pt x="475" y="74"/>
                    </a:lnTo>
                    <a:lnTo>
                      <a:pt x="475" y="76"/>
                    </a:lnTo>
                    <a:lnTo>
                      <a:pt x="475" y="78"/>
                    </a:lnTo>
                    <a:lnTo>
                      <a:pt x="475" y="79"/>
                    </a:lnTo>
                    <a:lnTo>
                      <a:pt x="475" y="79"/>
                    </a:lnTo>
                    <a:lnTo>
                      <a:pt x="473" y="79"/>
                    </a:lnTo>
                    <a:lnTo>
                      <a:pt x="473" y="83"/>
                    </a:lnTo>
                    <a:lnTo>
                      <a:pt x="473" y="83"/>
                    </a:lnTo>
                    <a:close/>
                    <a:moveTo>
                      <a:pt x="474" y="113"/>
                    </a:moveTo>
                    <a:lnTo>
                      <a:pt x="479" y="113"/>
                    </a:lnTo>
                    <a:lnTo>
                      <a:pt x="479" y="120"/>
                    </a:lnTo>
                    <a:lnTo>
                      <a:pt x="474" y="120"/>
                    </a:lnTo>
                    <a:lnTo>
                      <a:pt x="474" y="113"/>
                    </a:lnTo>
                    <a:lnTo>
                      <a:pt x="474" y="113"/>
                    </a:lnTo>
                    <a:close/>
                    <a:moveTo>
                      <a:pt x="473" y="84"/>
                    </a:moveTo>
                    <a:lnTo>
                      <a:pt x="479" y="84"/>
                    </a:lnTo>
                    <a:lnTo>
                      <a:pt x="479" y="92"/>
                    </a:lnTo>
                    <a:lnTo>
                      <a:pt x="473" y="92"/>
                    </a:lnTo>
                    <a:lnTo>
                      <a:pt x="473" y="84"/>
                    </a:lnTo>
                    <a:lnTo>
                      <a:pt x="473" y="84"/>
                    </a:lnTo>
                    <a:close/>
                    <a:moveTo>
                      <a:pt x="475" y="166"/>
                    </a:moveTo>
                    <a:lnTo>
                      <a:pt x="475" y="166"/>
                    </a:lnTo>
                    <a:lnTo>
                      <a:pt x="477" y="167"/>
                    </a:lnTo>
                    <a:lnTo>
                      <a:pt x="479" y="169"/>
                    </a:lnTo>
                    <a:lnTo>
                      <a:pt x="479" y="170"/>
                    </a:lnTo>
                    <a:lnTo>
                      <a:pt x="480" y="171"/>
                    </a:lnTo>
                    <a:lnTo>
                      <a:pt x="481" y="172"/>
                    </a:lnTo>
                    <a:lnTo>
                      <a:pt x="483" y="176"/>
                    </a:lnTo>
                    <a:lnTo>
                      <a:pt x="483" y="178"/>
                    </a:lnTo>
                    <a:lnTo>
                      <a:pt x="484" y="179"/>
                    </a:lnTo>
                    <a:lnTo>
                      <a:pt x="486" y="180"/>
                    </a:lnTo>
                    <a:lnTo>
                      <a:pt x="487" y="182"/>
                    </a:lnTo>
                    <a:lnTo>
                      <a:pt x="489" y="183"/>
                    </a:lnTo>
                    <a:lnTo>
                      <a:pt x="490" y="186"/>
                    </a:lnTo>
                    <a:lnTo>
                      <a:pt x="491" y="188"/>
                    </a:lnTo>
                    <a:lnTo>
                      <a:pt x="491" y="190"/>
                    </a:lnTo>
                    <a:lnTo>
                      <a:pt x="491" y="193"/>
                    </a:lnTo>
                    <a:lnTo>
                      <a:pt x="491" y="198"/>
                    </a:lnTo>
                    <a:lnTo>
                      <a:pt x="490" y="200"/>
                    </a:lnTo>
                    <a:lnTo>
                      <a:pt x="491" y="202"/>
                    </a:lnTo>
                    <a:lnTo>
                      <a:pt x="493" y="203"/>
                    </a:lnTo>
                    <a:lnTo>
                      <a:pt x="495" y="206"/>
                    </a:lnTo>
                    <a:lnTo>
                      <a:pt x="497" y="209"/>
                    </a:lnTo>
                    <a:lnTo>
                      <a:pt x="497" y="210"/>
                    </a:lnTo>
                    <a:lnTo>
                      <a:pt x="497" y="212"/>
                    </a:lnTo>
                    <a:lnTo>
                      <a:pt x="497" y="214"/>
                    </a:lnTo>
                    <a:lnTo>
                      <a:pt x="497" y="217"/>
                    </a:lnTo>
                    <a:lnTo>
                      <a:pt x="497" y="219"/>
                    </a:lnTo>
                    <a:lnTo>
                      <a:pt x="496" y="221"/>
                    </a:lnTo>
                    <a:lnTo>
                      <a:pt x="496" y="222"/>
                    </a:lnTo>
                    <a:lnTo>
                      <a:pt x="495" y="222"/>
                    </a:lnTo>
                    <a:lnTo>
                      <a:pt x="475" y="222"/>
                    </a:lnTo>
                    <a:lnTo>
                      <a:pt x="475" y="166"/>
                    </a:lnTo>
                    <a:lnTo>
                      <a:pt x="475" y="166"/>
                    </a:lnTo>
                    <a:close/>
                    <a:moveTo>
                      <a:pt x="474" y="226"/>
                    </a:moveTo>
                    <a:lnTo>
                      <a:pt x="501" y="226"/>
                    </a:lnTo>
                    <a:lnTo>
                      <a:pt x="501" y="234"/>
                    </a:lnTo>
                    <a:lnTo>
                      <a:pt x="474" y="234"/>
                    </a:lnTo>
                    <a:lnTo>
                      <a:pt x="47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ṣḻïḋé"/>
              <p:cNvSpPr/>
              <p:nvPr/>
            </p:nvSpPr>
            <p:spPr bwMode="auto">
              <a:xfrm>
                <a:off x="1914526" y="2486026"/>
                <a:ext cx="1882775" cy="1882775"/>
              </a:xfrm>
              <a:custGeom>
                <a:avLst/>
                <a:gdLst>
                  <a:gd name="T0" fmla="*/ 784 w 1186"/>
                  <a:gd name="T1" fmla="*/ 31 h 1186"/>
                  <a:gd name="T2" fmla="*/ 982 w 1186"/>
                  <a:gd name="T3" fmla="*/ 145 h 1186"/>
                  <a:gd name="T4" fmla="*/ 1122 w 1186"/>
                  <a:gd name="T5" fmla="*/ 323 h 1186"/>
                  <a:gd name="T6" fmla="*/ 1184 w 1186"/>
                  <a:gd name="T7" fmla="*/ 548 h 1186"/>
                  <a:gd name="T8" fmla="*/ 1171 w 1186"/>
                  <a:gd name="T9" fmla="*/ 727 h 1186"/>
                  <a:gd name="T10" fmla="*/ 1077 w 1186"/>
                  <a:gd name="T11" fmla="*/ 936 h 1186"/>
                  <a:gd name="T12" fmla="*/ 913 w 1186"/>
                  <a:gd name="T13" fmla="*/ 1093 h 1186"/>
                  <a:gd name="T14" fmla="*/ 698 w 1186"/>
                  <a:gd name="T15" fmla="*/ 1177 h 1186"/>
                  <a:gd name="T16" fmla="*/ 518 w 1186"/>
                  <a:gd name="T17" fmla="*/ 1181 h 1186"/>
                  <a:gd name="T18" fmla="*/ 298 w 1186"/>
                  <a:gd name="T19" fmla="*/ 1108 h 1186"/>
                  <a:gd name="T20" fmla="*/ 127 w 1186"/>
                  <a:gd name="T21" fmla="*/ 960 h 1186"/>
                  <a:gd name="T22" fmla="*/ 23 w 1186"/>
                  <a:gd name="T23" fmla="*/ 756 h 1186"/>
                  <a:gd name="T24" fmla="*/ 1 w 1186"/>
                  <a:gd name="T25" fmla="*/ 578 h 1186"/>
                  <a:gd name="T26" fmla="*/ 53 w 1186"/>
                  <a:gd name="T27" fmla="*/ 349 h 1186"/>
                  <a:gd name="T28" fmla="*/ 184 w 1186"/>
                  <a:gd name="T29" fmla="*/ 164 h 1186"/>
                  <a:gd name="T30" fmla="*/ 376 w 1186"/>
                  <a:gd name="T31" fmla="*/ 42 h 1186"/>
                  <a:gd name="T32" fmla="*/ 593 w 1186"/>
                  <a:gd name="T33" fmla="*/ 0 h 1186"/>
                  <a:gd name="T34" fmla="*/ 491 w 1186"/>
                  <a:gd name="T35" fmla="*/ 233 h 1186"/>
                  <a:gd name="T36" fmla="*/ 362 w 1186"/>
                  <a:gd name="T37" fmla="*/ 299 h 1186"/>
                  <a:gd name="T38" fmla="*/ 268 w 1186"/>
                  <a:gd name="T39" fmla="*/ 407 h 1186"/>
                  <a:gd name="T40" fmla="*/ 222 w 1186"/>
                  <a:gd name="T41" fmla="*/ 546 h 1186"/>
                  <a:gd name="T42" fmla="*/ 224 w 1186"/>
                  <a:gd name="T43" fmla="*/ 660 h 1186"/>
                  <a:gd name="T44" fmla="*/ 278 w 1186"/>
                  <a:gd name="T45" fmla="*/ 795 h 1186"/>
                  <a:gd name="T46" fmla="*/ 392 w 1186"/>
                  <a:gd name="T47" fmla="*/ 908 h 1186"/>
                  <a:gd name="T48" fmla="*/ 431 w 1186"/>
                  <a:gd name="T49" fmla="*/ 916 h 1186"/>
                  <a:gd name="T50" fmla="*/ 304 w 1186"/>
                  <a:gd name="T51" fmla="*/ 809 h 1186"/>
                  <a:gd name="T52" fmla="*/ 244 w 1186"/>
                  <a:gd name="T53" fmla="*/ 684 h 1186"/>
                  <a:gd name="T54" fmla="*/ 232 w 1186"/>
                  <a:gd name="T55" fmla="*/ 575 h 1186"/>
                  <a:gd name="T56" fmla="*/ 268 w 1186"/>
                  <a:gd name="T57" fmla="*/ 437 h 1186"/>
                  <a:gd name="T58" fmla="*/ 351 w 1186"/>
                  <a:gd name="T59" fmla="*/ 326 h 1186"/>
                  <a:gd name="T60" fmla="*/ 469 w 1186"/>
                  <a:gd name="T61" fmla="*/ 254 h 1186"/>
                  <a:gd name="T62" fmla="*/ 593 w 1186"/>
                  <a:gd name="T63" fmla="*/ 232 h 1186"/>
                  <a:gd name="T64" fmla="*/ 717 w 1186"/>
                  <a:gd name="T65" fmla="*/ 254 h 1186"/>
                  <a:gd name="T66" fmla="*/ 836 w 1186"/>
                  <a:gd name="T67" fmla="*/ 326 h 1186"/>
                  <a:gd name="T68" fmla="*/ 919 w 1186"/>
                  <a:gd name="T69" fmla="*/ 437 h 1186"/>
                  <a:gd name="T70" fmla="*/ 954 w 1186"/>
                  <a:gd name="T71" fmla="*/ 575 h 1186"/>
                  <a:gd name="T72" fmla="*/ 943 w 1186"/>
                  <a:gd name="T73" fmla="*/ 684 h 1186"/>
                  <a:gd name="T74" fmla="*/ 883 w 1186"/>
                  <a:gd name="T75" fmla="*/ 809 h 1186"/>
                  <a:gd name="T76" fmla="*/ 756 w 1186"/>
                  <a:gd name="T77" fmla="*/ 916 h 1186"/>
                  <a:gd name="T78" fmla="*/ 795 w 1186"/>
                  <a:gd name="T79" fmla="*/ 909 h 1186"/>
                  <a:gd name="T80" fmla="*/ 909 w 1186"/>
                  <a:gd name="T81" fmla="*/ 795 h 1186"/>
                  <a:gd name="T82" fmla="*/ 961 w 1186"/>
                  <a:gd name="T83" fmla="*/ 660 h 1186"/>
                  <a:gd name="T84" fmla="*/ 965 w 1186"/>
                  <a:gd name="T85" fmla="*/ 546 h 1186"/>
                  <a:gd name="T86" fmla="*/ 918 w 1186"/>
                  <a:gd name="T87" fmla="*/ 407 h 1186"/>
                  <a:gd name="T88" fmla="*/ 825 w 1186"/>
                  <a:gd name="T89" fmla="*/ 299 h 1186"/>
                  <a:gd name="T90" fmla="*/ 696 w 1186"/>
                  <a:gd name="T91" fmla="*/ 233 h 1186"/>
                  <a:gd name="T92" fmla="*/ 593 w 1186"/>
                  <a:gd name="T93" fmla="*/ 14 h 1186"/>
                  <a:gd name="T94" fmla="*/ 408 w 1186"/>
                  <a:gd name="T95" fmla="*/ 44 h 1186"/>
                  <a:gd name="T96" fmla="*/ 214 w 1186"/>
                  <a:gd name="T97" fmla="*/ 155 h 1186"/>
                  <a:gd name="T98" fmla="*/ 77 w 1186"/>
                  <a:gd name="T99" fmla="*/ 330 h 1186"/>
                  <a:gd name="T100" fmla="*/ 15 w 1186"/>
                  <a:gd name="T101" fmla="*/ 548 h 1186"/>
                  <a:gd name="T102" fmla="*/ 28 w 1186"/>
                  <a:gd name="T103" fmla="*/ 724 h 1186"/>
                  <a:gd name="T104" fmla="*/ 120 w 1186"/>
                  <a:gd name="T105" fmla="*/ 928 h 1186"/>
                  <a:gd name="T106" fmla="*/ 281 w 1186"/>
                  <a:gd name="T107" fmla="*/ 1081 h 1186"/>
                  <a:gd name="T108" fmla="*/ 491 w 1186"/>
                  <a:gd name="T109" fmla="*/ 1164 h 1186"/>
                  <a:gd name="T110" fmla="*/ 667 w 1186"/>
                  <a:gd name="T111" fmla="*/ 1169 h 1186"/>
                  <a:gd name="T112" fmla="*/ 882 w 1186"/>
                  <a:gd name="T113" fmla="*/ 1096 h 1186"/>
                  <a:gd name="T114" fmla="*/ 1050 w 1186"/>
                  <a:gd name="T115" fmla="*/ 951 h 1186"/>
                  <a:gd name="T116" fmla="*/ 1151 w 1186"/>
                  <a:gd name="T117" fmla="*/ 752 h 1186"/>
                  <a:gd name="T118" fmla="*/ 1173 w 1186"/>
                  <a:gd name="T119" fmla="*/ 578 h 1186"/>
                  <a:gd name="T120" fmla="*/ 1122 w 1186"/>
                  <a:gd name="T121" fmla="*/ 355 h 1186"/>
                  <a:gd name="T122" fmla="*/ 994 w 1186"/>
                  <a:gd name="T123" fmla="*/ 174 h 1186"/>
                  <a:gd name="T124" fmla="*/ 806 w 1186"/>
                  <a:gd name="T125" fmla="*/ 5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1186">
                    <a:moveTo>
                      <a:pt x="593" y="0"/>
                    </a:moveTo>
                    <a:lnTo>
                      <a:pt x="593" y="0"/>
                    </a:lnTo>
                    <a:lnTo>
                      <a:pt x="593" y="0"/>
                    </a:lnTo>
                    <a:lnTo>
                      <a:pt x="609" y="1"/>
                    </a:lnTo>
                    <a:lnTo>
                      <a:pt x="624" y="1"/>
                    </a:lnTo>
                    <a:lnTo>
                      <a:pt x="639" y="2"/>
                    </a:lnTo>
                    <a:lnTo>
                      <a:pt x="654" y="3"/>
                    </a:lnTo>
                    <a:lnTo>
                      <a:pt x="669" y="5"/>
                    </a:lnTo>
                    <a:lnTo>
                      <a:pt x="684" y="7"/>
                    </a:lnTo>
                    <a:lnTo>
                      <a:pt x="698" y="10"/>
                    </a:lnTo>
                    <a:lnTo>
                      <a:pt x="713" y="13"/>
                    </a:lnTo>
                    <a:lnTo>
                      <a:pt x="727" y="15"/>
                    </a:lnTo>
                    <a:lnTo>
                      <a:pt x="741" y="19"/>
                    </a:lnTo>
                    <a:lnTo>
                      <a:pt x="756" y="23"/>
                    </a:lnTo>
                    <a:lnTo>
                      <a:pt x="769" y="27"/>
                    </a:lnTo>
                    <a:lnTo>
                      <a:pt x="784" y="31"/>
                    </a:lnTo>
                    <a:lnTo>
                      <a:pt x="797" y="36"/>
                    </a:lnTo>
                    <a:lnTo>
                      <a:pt x="811" y="42"/>
                    </a:lnTo>
                    <a:lnTo>
                      <a:pt x="825" y="47"/>
                    </a:lnTo>
                    <a:lnTo>
                      <a:pt x="837" y="53"/>
                    </a:lnTo>
                    <a:lnTo>
                      <a:pt x="850" y="59"/>
                    </a:lnTo>
                    <a:lnTo>
                      <a:pt x="863" y="65"/>
                    </a:lnTo>
                    <a:lnTo>
                      <a:pt x="876" y="72"/>
                    </a:lnTo>
                    <a:lnTo>
                      <a:pt x="889" y="79"/>
                    </a:lnTo>
                    <a:lnTo>
                      <a:pt x="901" y="87"/>
                    </a:lnTo>
                    <a:lnTo>
                      <a:pt x="913" y="94"/>
                    </a:lnTo>
                    <a:lnTo>
                      <a:pt x="925" y="102"/>
                    </a:lnTo>
                    <a:lnTo>
                      <a:pt x="937" y="110"/>
                    </a:lnTo>
                    <a:lnTo>
                      <a:pt x="948" y="119"/>
                    </a:lnTo>
                    <a:lnTo>
                      <a:pt x="959" y="127"/>
                    </a:lnTo>
                    <a:lnTo>
                      <a:pt x="970" y="135"/>
                    </a:lnTo>
                    <a:lnTo>
                      <a:pt x="982" y="145"/>
                    </a:lnTo>
                    <a:lnTo>
                      <a:pt x="992" y="155"/>
                    </a:lnTo>
                    <a:lnTo>
                      <a:pt x="1002" y="164"/>
                    </a:lnTo>
                    <a:lnTo>
                      <a:pt x="1013" y="174"/>
                    </a:lnTo>
                    <a:lnTo>
                      <a:pt x="1022" y="184"/>
                    </a:lnTo>
                    <a:lnTo>
                      <a:pt x="1032" y="195"/>
                    </a:lnTo>
                    <a:lnTo>
                      <a:pt x="1042" y="206"/>
                    </a:lnTo>
                    <a:lnTo>
                      <a:pt x="1050" y="216"/>
                    </a:lnTo>
                    <a:lnTo>
                      <a:pt x="1060" y="227"/>
                    </a:lnTo>
                    <a:lnTo>
                      <a:pt x="1069" y="239"/>
                    </a:lnTo>
                    <a:lnTo>
                      <a:pt x="1077" y="250"/>
                    </a:lnTo>
                    <a:lnTo>
                      <a:pt x="1085" y="262"/>
                    </a:lnTo>
                    <a:lnTo>
                      <a:pt x="1093" y="274"/>
                    </a:lnTo>
                    <a:lnTo>
                      <a:pt x="1101" y="286"/>
                    </a:lnTo>
                    <a:lnTo>
                      <a:pt x="1108" y="298"/>
                    </a:lnTo>
                    <a:lnTo>
                      <a:pt x="1114" y="311"/>
                    </a:lnTo>
                    <a:lnTo>
                      <a:pt x="1122" y="323"/>
                    </a:lnTo>
                    <a:lnTo>
                      <a:pt x="1128" y="336"/>
                    </a:lnTo>
                    <a:lnTo>
                      <a:pt x="1134" y="349"/>
                    </a:lnTo>
                    <a:lnTo>
                      <a:pt x="1140" y="363"/>
                    </a:lnTo>
                    <a:lnTo>
                      <a:pt x="1146" y="376"/>
                    </a:lnTo>
                    <a:lnTo>
                      <a:pt x="1150" y="389"/>
                    </a:lnTo>
                    <a:lnTo>
                      <a:pt x="1155" y="403"/>
                    </a:lnTo>
                    <a:lnTo>
                      <a:pt x="1160" y="417"/>
                    </a:lnTo>
                    <a:lnTo>
                      <a:pt x="1164" y="431"/>
                    </a:lnTo>
                    <a:lnTo>
                      <a:pt x="1167" y="445"/>
                    </a:lnTo>
                    <a:lnTo>
                      <a:pt x="1171" y="460"/>
                    </a:lnTo>
                    <a:lnTo>
                      <a:pt x="1174" y="474"/>
                    </a:lnTo>
                    <a:lnTo>
                      <a:pt x="1177" y="488"/>
                    </a:lnTo>
                    <a:lnTo>
                      <a:pt x="1179" y="503"/>
                    </a:lnTo>
                    <a:lnTo>
                      <a:pt x="1182" y="518"/>
                    </a:lnTo>
                    <a:lnTo>
                      <a:pt x="1183" y="532"/>
                    </a:lnTo>
                    <a:lnTo>
                      <a:pt x="1184" y="548"/>
                    </a:lnTo>
                    <a:lnTo>
                      <a:pt x="1186" y="563"/>
                    </a:lnTo>
                    <a:lnTo>
                      <a:pt x="1186" y="578"/>
                    </a:lnTo>
                    <a:lnTo>
                      <a:pt x="1186" y="593"/>
                    </a:lnTo>
                    <a:lnTo>
                      <a:pt x="1186" y="593"/>
                    </a:lnTo>
                    <a:lnTo>
                      <a:pt x="1186" y="593"/>
                    </a:lnTo>
                    <a:lnTo>
                      <a:pt x="1186" y="593"/>
                    </a:lnTo>
                    <a:lnTo>
                      <a:pt x="1186" y="593"/>
                    </a:lnTo>
                    <a:lnTo>
                      <a:pt x="1186" y="608"/>
                    </a:lnTo>
                    <a:lnTo>
                      <a:pt x="1186" y="624"/>
                    </a:lnTo>
                    <a:lnTo>
                      <a:pt x="1184" y="639"/>
                    </a:lnTo>
                    <a:lnTo>
                      <a:pt x="1183" y="654"/>
                    </a:lnTo>
                    <a:lnTo>
                      <a:pt x="1182" y="669"/>
                    </a:lnTo>
                    <a:lnTo>
                      <a:pt x="1179" y="684"/>
                    </a:lnTo>
                    <a:lnTo>
                      <a:pt x="1177" y="698"/>
                    </a:lnTo>
                    <a:lnTo>
                      <a:pt x="1174" y="713"/>
                    </a:lnTo>
                    <a:lnTo>
                      <a:pt x="1171" y="727"/>
                    </a:lnTo>
                    <a:lnTo>
                      <a:pt x="1167" y="741"/>
                    </a:lnTo>
                    <a:lnTo>
                      <a:pt x="1164" y="756"/>
                    </a:lnTo>
                    <a:lnTo>
                      <a:pt x="1160" y="769"/>
                    </a:lnTo>
                    <a:lnTo>
                      <a:pt x="1155" y="784"/>
                    </a:lnTo>
                    <a:lnTo>
                      <a:pt x="1150" y="797"/>
                    </a:lnTo>
                    <a:lnTo>
                      <a:pt x="1146" y="811"/>
                    </a:lnTo>
                    <a:lnTo>
                      <a:pt x="1140" y="824"/>
                    </a:lnTo>
                    <a:lnTo>
                      <a:pt x="1134" y="837"/>
                    </a:lnTo>
                    <a:lnTo>
                      <a:pt x="1128" y="851"/>
                    </a:lnTo>
                    <a:lnTo>
                      <a:pt x="1122" y="864"/>
                    </a:lnTo>
                    <a:lnTo>
                      <a:pt x="1114" y="876"/>
                    </a:lnTo>
                    <a:lnTo>
                      <a:pt x="1108" y="888"/>
                    </a:lnTo>
                    <a:lnTo>
                      <a:pt x="1101" y="900"/>
                    </a:lnTo>
                    <a:lnTo>
                      <a:pt x="1093" y="912"/>
                    </a:lnTo>
                    <a:lnTo>
                      <a:pt x="1085" y="924"/>
                    </a:lnTo>
                    <a:lnTo>
                      <a:pt x="1077" y="936"/>
                    </a:lnTo>
                    <a:lnTo>
                      <a:pt x="1069" y="948"/>
                    </a:lnTo>
                    <a:lnTo>
                      <a:pt x="1060" y="960"/>
                    </a:lnTo>
                    <a:lnTo>
                      <a:pt x="1050" y="970"/>
                    </a:lnTo>
                    <a:lnTo>
                      <a:pt x="1042" y="981"/>
                    </a:lnTo>
                    <a:lnTo>
                      <a:pt x="1032" y="992"/>
                    </a:lnTo>
                    <a:lnTo>
                      <a:pt x="1022" y="1002"/>
                    </a:lnTo>
                    <a:lnTo>
                      <a:pt x="1013" y="1012"/>
                    </a:lnTo>
                    <a:lnTo>
                      <a:pt x="1002" y="1022"/>
                    </a:lnTo>
                    <a:lnTo>
                      <a:pt x="992" y="1032"/>
                    </a:lnTo>
                    <a:lnTo>
                      <a:pt x="982" y="1041"/>
                    </a:lnTo>
                    <a:lnTo>
                      <a:pt x="970" y="1051"/>
                    </a:lnTo>
                    <a:lnTo>
                      <a:pt x="959" y="1060"/>
                    </a:lnTo>
                    <a:lnTo>
                      <a:pt x="948" y="1069"/>
                    </a:lnTo>
                    <a:lnTo>
                      <a:pt x="937" y="1077"/>
                    </a:lnTo>
                    <a:lnTo>
                      <a:pt x="925" y="1085"/>
                    </a:lnTo>
                    <a:lnTo>
                      <a:pt x="913" y="1093"/>
                    </a:lnTo>
                    <a:lnTo>
                      <a:pt x="901" y="1101"/>
                    </a:lnTo>
                    <a:lnTo>
                      <a:pt x="889" y="1108"/>
                    </a:lnTo>
                    <a:lnTo>
                      <a:pt x="876" y="1114"/>
                    </a:lnTo>
                    <a:lnTo>
                      <a:pt x="863" y="1121"/>
                    </a:lnTo>
                    <a:lnTo>
                      <a:pt x="850" y="1128"/>
                    </a:lnTo>
                    <a:lnTo>
                      <a:pt x="837" y="1134"/>
                    </a:lnTo>
                    <a:lnTo>
                      <a:pt x="825" y="1140"/>
                    </a:lnTo>
                    <a:lnTo>
                      <a:pt x="811" y="1145"/>
                    </a:lnTo>
                    <a:lnTo>
                      <a:pt x="797" y="1150"/>
                    </a:lnTo>
                    <a:lnTo>
                      <a:pt x="784" y="1155"/>
                    </a:lnTo>
                    <a:lnTo>
                      <a:pt x="769" y="1160"/>
                    </a:lnTo>
                    <a:lnTo>
                      <a:pt x="756" y="1164"/>
                    </a:lnTo>
                    <a:lnTo>
                      <a:pt x="741" y="1168"/>
                    </a:lnTo>
                    <a:lnTo>
                      <a:pt x="727" y="1171"/>
                    </a:lnTo>
                    <a:lnTo>
                      <a:pt x="713" y="1174"/>
                    </a:lnTo>
                    <a:lnTo>
                      <a:pt x="698" y="1177"/>
                    </a:lnTo>
                    <a:lnTo>
                      <a:pt x="684" y="1179"/>
                    </a:lnTo>
                    <a:lnTo>
                      <a:pt x="669" y="1181"/>
                    </a:lnTo>
                    <a:lnTo>
                      <a:pt x="654" y="1183"/>
                    </a:lnTo>
                    <a:lnTo>
                      <a:pt x="639" y="1185"/>
                    </a:lnTo>
                    <a:lnTo>
                      <a:pt x="624" y="1185"/>
                    </a:lnTo>
                    <a:lnTo>
                      <a:pt x="609" y="1186"/>
                    </a:lnTo>
                    <a:lnTo>
                      <a:pt x="593" y="1186"/>
                    </a:lnTo>
                    <a:lnTo>
                      <a:pt x="593" y="1186"/>
                    </a:lnTo>
                    <a:lnTo>
                      <a:pt x="593" y="1186"/>
                    </a:lnTo>
                    <a:lnTo>
                      <a:pt x="593" y="1186"/>
                    </a:lnTo>
                    <a:lnTo>
                      <a:pt x="593" y="1186"/>
                    </a:lnTo>
                    <a:lnTo>
                      <a:pt x="578" y="1186"/>
                    </a:lnTo>
                    <a:lnTo>
                      <a:pt x="563" y="1185"/>
                    </a:lnTo>
                    <a:lnTo>
                      <a:pt x="548" y="1185"/>
                    </a:lnTo>
                    <a:lnTo>
                      <a:pt x="532" y="1183"/>
                    </a:lnTo>
                    <a:lnTo>
                      <a:pt x="518" y="1181"/>
                    </a:lnTo>
                    <a:lnTo>
                      <a:pt x="503" y="1179"/>
                    </a:lnTo>
                    <a:lnTo>
                      <a:pt x="488" y="1177"/>
                    </a:lnTo>
                    <a:lnTo>
                      <a:pt x="474" y="1174"/>
                    </a:lnTo>
                    <a:lnTo>
                      <a:pt x="460" y="1171"/>
                    </a:lnTo>
                    <a:lnTo>
                      <a:pt x="445" y="1168"/>
                    </a:lnTo>
                    <a:lnTo>
                      <a:pt x="431" y="1164"/>
                    </a:lnTo>
                    <a:lnTo>
                      <a:pt x="417" y="1160"/>
                    </a:lnTo>
                    <a:lnTo>
                      <a:pt x="404" y="1155"/>
                    </a:lnTo>
                    <a:lnTo>
                      <a:pt x="389" y="1150"/>
                    </a:lnTo>
                    <a:lnTo>
                      <a:pt x="376" y="1145"/>
                    </a:lnTo>
                    <a:lnTo>
                      <a:pt x="363" y="1140"/>
                    </a:lnTo>
                    <a:lnTo>
                      <a:pt x="349" y="1134"/>
                    </a:lnTo>
                    <a:lnTo>
                      <a:pt x="336" y="1128"/>
                    </a:lnTo>
                    <a:lnTo>
                      <a:pt x="324" y="1121"/>
                    </a:lnTo>
                    <a:lnTo>
                      <a:pt x="311" y="1114"/>
                    </a:lnTo>
                    <a:lnTo>
                      <a:pt x="298" y="1108"/>
                    </a:lnTo>
                    <a:lnTo>
                      <a:pt x="286" y="1101"/>
                    </a:lnTo>
                    <a:lnTo>
                      <a:pt x="274" y="1093"/>
                    </a:lnTo>
                    <a:lnTo>
                      <a:pt x="262" y="1085"/>
                    </a:lnTo>
                    <a:lnTo>
                      <a:pt x="250" y="1077"/>
                    </a:lnTo>
                    <a:lnTo>
                      <a:pt x="239" y="1069"/>
                    </a:lnTo>
                    <a:lnTo>
                      <a:pt x="227" y="1060"/>
                    </a:lnTo>
                    <a:lnTo>
                      <a:pt x="216" y="1051"/>
                    </a:lnTo>
                    <a:lnTo>
                      <a:pt x="205" y="1041"/>
                    </a:lnTo>
                    <a:lnTo>
                      <a:pt x="195" y="1032"/>
                    </a:lnTo>
                    <a:lnTo>
                      <a:pt x="184" y="1022"/>
                    </a:lnTo>
                    <a:lnTo>
                      <a:pt x="174" y="1012"/>
                    </a:lnTo>
                    <a:lnTo>
                      <a:pt x="164" y="1002"/>
                    </a:lnTo>
                    <a:lnTo>
                      <a:pt x="155" y="992"/>
                    </a:lnTo>
                    <a:lnTo>
                      <a:pt x="145" y="981"/>
                    </a:lnTo>
                    <a:lnTo>
                      <a:pt x="135" y="970"/>
                    </a:lnTo>
                    <a:lnTo>
                      <a:pt x="127" y="960"/>
                    </a:lnTo>
                    <a:lnTo>
                      <a:pt x="118" y="948"/>
                    </a:lnTo>
                    <a:lnTo>
                      <a:pt x="110" y="936"/>
                    </a:lnTo>
                    <a:lnTo>
                      <a:pt x="102" y="924"/>
                    </a:lnTo>
                    <a:lnTo>
                      <a:pt x="94" y="912"/>
                    </a:lnTo>
                    <a:lnTo>
                      <a:pt x="87" y="900"/>
                    </a:lnTo>
                    <a:lnTo>
                      <a:pt x="79" y="888"/>
                    </a:lnTo>
                    <a:lnTo>
                      <a:pt x="71" y="876"/>
                    </a:lnTo>
                    <a:lnTo>
                      <a:pt x="65" y="864"/>
                    </a:lnTo>
                    <a:lnTo>
                      <a:pt x="59" y="851"/>
                    </a:lnTo>
                    <a:lnTo>
                      <a:pt x="53" y="837"/>
                    </a:lnTo>
                    <a:lnTo>
                      <a:pt x="47" y="824"/>
                    </a:lnTo>
                    <a:lnTo>
                      <a:pt x="42" y="811"/>
                    </a:lnTo>
                    <a:lnTo>
                      <a:pt x="36" y="797"/>
                    </a:lnTo>
                    <a:lnTo>
                      <a:pt x="31" y="784"/>
                    </a:lnTo>
                    <a:lnTo>
                      <a:pt x="27" y="769"/>
                    </a:lnTo>
                    <a:lnTo>
                      <a:pt x="23" y="756"/>
                    </a:lnTo>
                    <a:lnTo>
                      <a:pt x="19" y="741"/>
                    </a:lnTo>
                    <a:lnTo>
                      <a:pt x="15" y="727"/>
                    </a:lnTo>
                    <a:lnTo>
                      <a:pt x="12" y="713"/>
                    </a:lnTo>
                    <a:lnTo>
                      <a:pt x="10" y="698"/>
                    </a:lnTo>
                    <a:lnTo>
                      <a:pt x="7" y="684"/>
                    </a:lnTo>
                    <a:lnTo>
                      <a:pt x="5" y="669"/>
                    </a:lnTo>
                    <a:lnTo>
                      <a:pt x="3" y="654"/>
                    </a:lnTo>
                    <a:lnTo>
                      <a:pt x="2" y="639"/>
                    </a:lnTo>
                    <a:lnTo>
                      <a:pt x="1" y="624"/>
                    </a:lnTo>
                    <a:lnTo>
                      <a:pt x="1" y="608"/>
                    </a:lnTo>
                    <a:lnTo>
                      <a:pt x="0" y="593"/>
                    </a:lnTo>
                    <a:lnTo>
                      <a:pt x="0" y="593"/>
                    </a:lnTo>
                    <a:lnTo>
                      <a:pt x="0" y="593"/>
                    </a:lnTo>
                    <a:lnTo>
                      <a:pt x="0" y="593"/>
                    </a:lnTo>
                    <a:lnTo>
                      <a:pt x="0" y="593"/>
                    </a:lnTo>
                    <a:lnTo>
                      <a:pt x="1" y="578"/>
                    </a:lnTo>
                    <a:lnTo>
                      <a:pt x="1" y="563"/>
                    </a:lnTo>
                    <a:lnTo>
                      <a:pt x="2" y="548"/>
                    </a:lnTo>
                    <a:lnTo>
                      <a:pt x="3" y="532"/>
                    </a:lnTo>
                    <a:lnTo>
                      <a:pt x="5" y="518"/>
                    </a:lnTo>
                    <a:lnTo>
                      <a:pt x="7" y="503"/>
                    </a:lnTo>
                    <a:lnTo>
                      <a:pt x="10" y="488"/>
                    </a:lnTo>
                    <a:lnTo>
                      <a:pt x="12" y="474"/>
                    </a:lnTo>
                    <a:lnTo>
                      <a:pt x="15" y="460"/>
                    </a:lnTo>
                    <a:lnTo>
                      <a:pt x="19" y="445"/>
                    </a:lnTo>
                    <a:lnTo>
                      <a:pt x="23" y="431"/>
                    </a:lnTo>
                    <a:lnTo>
                      <a:pt x="27" y="417"/>
                    </a:lnTo>
                    <a:lnTo>
                      <a:pt x="31" y="403"/>
                    </a:lnTo>
                    <a:lnTo>
                      <a:pt x="36" y="389"/>
                    </a:lnTo>
                    <a:lnTo>
                      <a:pt x="42" y="376"/>
                    </a:lnTo>
                    <a:lnTo>
                      <a:pt x="47" y="363"/>
                    </a:lnTo>
                    <a:lnTo>
                      <a:pt x="53" y="349"/>
                    </a:lnTo>
                    <a:lnTo>
                      <a:pt x="59" y="336"/>
                    </a:lnTo>
                    <a:lnTo>
                      <a:pt x="65" y="323"/>
                    </a:lnTo>
                    <a:lnTo>
                      <a:pt x="71" y="311"/>
                    </a:lnTo>
                    <a:lnTo>
                      <a:pt x="79" y="298"/>
                    </a:lnTo>
                    <a:lnTo>
                      <a:pt x="87" y="286"/>
                    </a:lnTo>
                    <a:lnTo>
                      <a:pt x="94" y="274"/>
                    </a:lnTo>
                    <a:lnTo>
                      <a:pt x="102" y="262"/>
                    </a:lnTo>
                    <a:lnTo>
                      <a:pt x="110" y="250"/>
                    </a:lnTo>
                    <a:lnTo>
                      <a:pt x="118" y="239"/>
                    </a:lnTo>
                    <a:lnTo>
                      <a:pt x="127" y="227"/>
                    </a:lnTo>
                    <a:lnTo>
                      <a:pt x="135" y="216"/>
                    </a:lnTo>
                    <a:lnTo>
                      <a:pt x="145" y="206"/>
                    </a:lnTo>
                    <a:lnTo>
                      <a:pt x="155" y="195"/>
                    </a:lnTo>
                    <a:lnTo>
                      <a:pt x="164" y="184"/>
                    </a:lnTo>
                    <a:lnTo>
                      <a:pt x="174" y="174"/>
                    </a:lnTo>
                    <a:lnTo>
                      <a:pt x="184" y="164"/>
                    </a:lnTo>
                    <a:lnTo>
                      <a:pt x="195" y="155"/>
                    </a:lnTo>
                    <a:lnTo>
                      <a:pt x="205" y="145"/>
                    </a:lnTo>
                    <a:lnTo>
                      <a:pt x="216" y="135"/>
                    </a:lnTo>
                    <a:lnTo>
                      <a:pt x="227" y="127"/>
                    </a:lnTo>
                    <a:lnTo>
                      <a:pt x="239" y="119"/>
                    </a:lnTo>
                    <a:lnTo>
                      <a:pt x="250" y="110"/>
                    </a:lnTo>
                    <a:lnTo>
                      <a:pt x="262" y="102"/>
                    </a:lnTo>
                    <a:lnTo>
                      <a:pt x="274" y="94"/>
                    </a:lnTo>
                    <a:lnTo>
                      <a:pt x="286" y="87"/>
                    </a:lnTo>
                    <a:lnTo>
                      <a:pt x="298" y="79"/>
                    </a:lnTo>
                    <a:lnTo>
                      <a:pt x="311" y="72"/>
                    </a:lnTo>
                    <a:lnTo>
                      <a:pt x="324" y="65"/>
                    </a:lnTo>
                    <a:lnTo>
                      <a:pt x="336" y="59"/>
                    </a:lnTo>
                    <a:lnTo>
                      <a:pt x="349" y="53"/>
                    </a:lnTo>
                    <a:lnTo>
                      <a:pt x="363" y="47"/>
                    </a:lnTo>
                    <a:lnTo>
                      <a:pt x="376" y="42"/>
                    </a:lnTo>
                    <a:lnTo>
                      <a:pt x="389" y="36"/>
                    </a:lnTo>
                    <a:lnTo>
                      <a:pt x="404" y="31"/>
                    </a:lnTo>
                    <a:lnTo>
                      <a:pt x="417" y="27"/>
                    </a:lnTo>
                    <a:lnTo>
                      <a:pt x="431" y="23"/>
                    </a:lnTo>
                    <a:lnTo>
                      <a:pt x="445" y="19"/>
                    </a:lnTo>
                    <a:lnTo>
                      <a:pt x="460" y="15"/>
                    </a:lnTo>
                    <a:lnTo>
                      <a:pt x="474" y="13"/>
                    </a:lnTo>
                    <a:lnTo>
                      <a:pt x="488" y="10"/>
                    </a:lnTo>
                    <a:lnTo>
                      <a:pt x="503" y="7"/>
                    </a:lnTo>
                    <a:lnTo>
                      <a:pt x="518" y="5"/>
                    </a:lnTo>
                    <a:lnTo>
                      <a:pt x="532" y="3"/>
                    </a:lnTo>
                    <a:lnTo>
                      <a:pt x="548" y="2"/>
                    </a:lnTo>
                    <a:lnTo>
                      <a:pt x="563" y="1"/>
                    </a:lnTo>
                    <a:lnTo>
                      <a:pt x="578" y="1"/>
                    </a:lnTo>
                    <a:lnTo>
                      <a:pt x="593" y="0"/>
                    </a:lnTo>
                    <a:lnTo>
                      <a:pt x="593" y="0"/>
                    </a:lnTo>
                    <a:lnTo>
                      <a:pt x="593" y="0"/>
                    </a:lnTo>
                    <a:lnTo>
                      <a:pt x="593" y="0"/>
                    </a:lnTo>
                    <a:close/>
                    <a:moveTo>
                      <a:pt x="593" y="219"/>
                    </a:moveTo>
                    <a:lnTo>
                      <a:pt x="593" y="219"/>
                    </a:lnTo>
                    <a:lnTo>
                      <a:pt x="593" y="219"/>
                    </a:lnTo>
                    <a:lnTo>
                      <a:pt x="584" y="219"/>
                    </a:lnTo>
                    <a:lnTo>
                      <a:pt x="574" y="219"/>
                    </a:lnTo>
                    <a:lnTo>
                      <a:pt x="564" y="220"/>
                    </a:lnTo>
                    <a:lnTo>
                      <a:pt x="555" y="221"/>
                    </a:lnTo>
                    <a:lnTo>
                      <a:pt x="545" y="222"/>
                    </a:lnTo>
                    <a:lnTo>
                      <a:pt x="536" y="223"/>
                    </a:lnTo>
                    <a:lnTo>
                      <a:pt x="527" y="225"/>
                    </a:lnTo>
                    <a:lnTo>
                      <a:pt x="518" y="227"/>
                    </a:lnTo>
                    <a:lnTo>
                      <a:pt x="508" y="228"/>
                    </a:lnTo>
                    <a:lnTo>
                      <a:pt x="500" y="231"/>
                    </a:lnTo>
                    <a:lnTo>
                      <a:pt x="491" y="233"/>
                    </a:lnTo>
                    <a:lnTo>
                      <a:pt x="482" y="235"/>
                    </a:lnTo>
                    <a:lnTo>
                      <a:pt x="473" y="239"/>
                    </a:lnTo>
                    <a:lnTo>
                      <a:pt x="464" y="242"/>
                    </a:lnTo>
                    <a:lnTo>
                      <a:pt x="456" y="245"/>
                    </a:lnTo>
                    <a:lnTo>
                      <a:pt x="448" y="248"/>
                    </a:lnTo>
                    <a:lnTo>
                      <a:pt x="439" y="251"/>
                    </a:lnTo>
                    <a:lnTo>
                      <a:pt x="431" y="255"/>
                    </a:lnTo>
                    <a:lnTo>
                      <a:pt x="423" y="259"/>
                    </a:lnTo>
                    <a:lnTo>
                      <a:pt x="415" y="264"/>
                    </a:lnTo>
                    <a:lnTo>
                      <a:pt x="407" y="268"/>
                    </a:lnTo>
                    <a:lnTo>
                      <a:pt x="399" y="273"/>
                    </a:lnTo>
                    <a:lnTo>
                      <a:pt x="392" y="278"/>
                    </a:lnTo>
                    <a:lnTo>
                      <a:pt x="384" y="283"/>
                    </a:lnTo>
                    <a:lnTo>
                      <a:pt x="376" y="288"/>
                    </a:lnTo>
                    <a:lnTo>
                      <a:pt x="369" y="293"/>
                    </a:lnTo>
                    <a:lnTo>
                      <a:pt x="362" y="299"/>
                    </a:lnTo>
                    <a:lnTo>
                      <a:pt x="356" y="304"/>
                    </a:lnTo>
                    <a:lnTo>
                      <a:pt x="348" y="310"/>
                    </a:lnTo>
                    <a:lnTo>
                      <a:pt x="341" y="316"/>
                    </a:lnTo>
                    <a:lnTo>
                      <a:pt x="335" y="322"/>
                    </a:lnTo>
                    <a:lnTo>
                      <a:pt x="328" y="328"/>
                    </a:lnTo>
                    <a:lnTo>
                      <a:pt x="322" y="335"/>
                    </a:lnTo>
                    <a:lnTo>
                      <a:pt x="316" y="342"/>
                    </a:lnTo>
                    <a:lnTo>
                      <a:pt x="310" y="348"/>
                    </a:lnTo>
                    <a:lnTo>
                      <a:pt x="304" y="355"/>
                    </a:lnTo>
                    <a:lnTo>
                      <a:pt x="299" y="362"/>
                    </a:lnTo>
                    <a:lnTo>
                      <a:pt x="293" y="369"/>
                    </a:lnTo>
                    <a:lnTo>
                      <a:pt x="288" y="376"/>
                    </a:lnTo>
                    <a:lnTo>
                      <a:pt x="283" y="383"/>
                    </a:lnTo>
                    <a:lnTo>
                      <a:pt x="278" y="391"/>
                    </a:lnTo>
                    <a:lnTo>
                      <a:pt x="273" y="399"/>
                    </a:lnTo>
                    <a:lnTo>
                      <a:pt x="268" y="407"/>
                    </a:lnTo>
                    <a:lnTo>
                      <a:pt x="264" y="415"/>
                    </a:lnTo>
                    <a:lnTo>
                      <a:pt x="260" y="423"/>
                    </a:lnTo>
                    <a:lnTo>
                      <a:pt x="256" y="431"/>
                    </a:lnTo>
                    <a:lnTo>
                      <a:pt x="252" y="439"/>
                    </a:lnTo>
                    <a:lnTo>
                      <a:pt x="248" y="448"/>
                    </a:lnTo>
                    <a:lnTo>
                      <a:pt x="245" y="456"/>
                    </a:lnTo>
                    <a:lnTo>
                      <a:pt x="242" y="464"/>
                    </a:lnTo>
                    <a:lnTo>
                      <a:pt x="239" y="473"/>
                    </a:lnTo>
                    <a:lnTo>
                      <a:pt x="236" y="482"/>
                    </a:lnTo>
                    <a:lnTo>
                      <a:pt x="233" y="491"/>
                    </a:lnTo>
                    <a:lnTo>
                      <a:pt x="231" y="500"/>
                    </a:lnTo>
                    <a:lnTo>
                      <a:pt x="228" y="509"/>
                    </a:lnTo>
                    <a:lnTo>
                      <a:pt x="227" y="518"/>
                    </a:lnTo>
                    <a:lnTo>
                      <a:pt x="224" y="527"/>
                    </a:lnTo>
                    <a:lnTo>
                      <a:pt x="223" y="536"/>
                    </a:lnTo>
                    <a:lnTo>
                      <a:pt x="222" y="546"/>
                    </a:lnTo>
                    <a:lnTo>
                      <a:pt x="221" y="555"/>
                    </a:lnTo>
                    <a:lnTo>
                      <a:pt x="220" y="564"/>
                    </a:lnTo>
                    <a:lnTo>
                      <a:pt x="219" y="574"/>
                    </a:lnTo>
                    <a:lnTo>
                      <a:pt x="219" y="584"/>
                    </a:lnTo>
                    <a:lnTo>
                      <a:pt x="219" y="593"/>
                    </a:lnTo>
                    <a:lnTo>
                      <a:pt x="219" y="593"/>
                    </a:lnTo>
                    <a:lnTo>
                      <a:pt x="219" y="593"/>
                    </a:lnTo>
                    <a:lnTo>
                      <a:pt x="219" y="593"/>
                    </a:lnTo>
                    <a:lnTo>
                      <a:pt x="219" y="593"/>
                    </a:lnTo>
                    <a:lnTo>
                      <a:pt x="219" y="603"/>
                    </a:lnTo>
                    <a:lnTo>
                      <a:pt x="219" y="612"/>
                    </a:lnTo>
                    <a:lnTo>
                      <a:pt x="220" y="622"/>
                    </a:lnTo>
                    <a:lnTo>
                      <a:pt x="221" y="632"/>
                    </a:lnTo>
                    <a:lnTo>
                      <a:pt x="222" y="641"/>
                    </a:lnTo>
                    <a:lnTo>
                      <a:pt x="223" y="650"/>
                    </a:lnTo>
                    <a:lnTo>
                      <a:pt x="224" y="660"/>
                    </a:lnTo>
                    <a:lnTo>
                      <a:pt x="227" y="669"/>
                    </a:lnTo>
                    <a:lnTo>
                      <a:pt x="228" y="678"/>
                    </a:lnTo>
                    <a:lnTo>
                      <a:pt x="231" y="687"/>
                    </a:lnTo>
                    <a:lnTo>
                      <a:pt x="233" y="696"/>
                    </a:lnTo>
                    <a:lnTo>
                      <a:pt x="236" y="704"/>
                    </a:lnTo>
                    <a:lnTo>
                      <a:pt x="239" y="713"/>
                    </a:lnTo>
                    <a:lnTo>
                      <a:pt x="242" y="722"/>
                    </a:lnTo>
                    <a:lnTo>
                      <a:pt x="245" y="731"/>
                    </a:lnTo>
                    <a:lnTo>
                      <a:pt x="248" y="739"/>
                    </a:lnTo>
                    <a:lnTo>
                      <a:pt x="252" y="748"/>
                    </a:lnTo>
                    <a:lnTo>
                      <a:pt x="256" y="756"/>
                    </a:lnTo>
                    <a:lnTo>
                      <a:pt x="260" y="764"/>
                    </a:lnTo>
                    <a:lnTo>
                      <a:pt x="264" y="772"/>
                    </a:lnTo>
                    <a:lnTo>
                      <a:pt x="268" y="780"/>
                    </a:lnTo>
                    <a:lnTo>
                      <a:pt x="273" y="788"/>
                    </a:lnTo>
                    <a:lnTo>
                      <a:pt x="278" y="795"/>
                    </a:lnTo>
                    <a:lnTo>
                      <a:pt x="283" y="803"/>
                    </a:lnTo>
                    <a:lnTo>
                      <a:pt x="288" y="810"/>
                    </a:lnTo>
                    <a:lnTo>
                      <a:pt x="293" y="817"/>
                    </a:lnTo>
                    <a:lnTo>
                      <a:pt x="299" y="824"/>
                    </a:lnTo>
                    <a:lnTo>
                      <a:pt x="304" y="832"/>
                    </a:lnTo>
                    <a:lnTo>
                      <a:pt x="310" y="838"/>
                    </a:lnTo>
                    <a:lnTo>
                      <a:pt x="316" y="845"/>
                    </a:lnTo>
                    <a:lnTo>
                      <a:pt x="322" y="852"/>
                    </a:lnTo>
                    <a:lnTo>
                      <a:pt x="328" y="858"/>
                    </a:lnTo>
                    <a:lnTo>
                      <a:pt x="337" y="866"/>
                    </a:lnTo>
                    <a:lnTo>
                      <a:pt x="345" y="874"/>
                    </a:lnTo>
                    <a:lnTo>
                      <a:pt x="354" y="881"/>
                    </a:lnTo>
                    <a:lnTo>
                      <a:pt x="363" y="888"/>
                    </a:lnTo>
                    <a:lnTo>
                      <a:pt x="372" y="896"/>
                    </a:lnTo>
                    <a:lnTo>
                      <a:pt x="382" y="903"/>
                    </a:lnTo>
                    <a:lnTo>
                      <a:pt x="392" y="908"/>
                    </a:lnTo>
                    <a:lnTo>
                      <a:pt x="402" y="915"/>
                    </a:lnTo>
                    <a:lnTo>
                      <a:pt x="412" y="921"/>
                    </a:lnTo>
                    <a:lnTo>
                      <a:pt x="422" y="927"/>
                    </a:lnTo>
                    <a:lnTo>
                      <a:pt x="432" y="932"/>
                    </a:lnTo>
                    <a:lnTo>
                      <a:pt x="444" y="936"/>
                    </a:lnTo>
                    <a:lnTo>
                      <a:pt x="454" y="941"/>
                    </a:lnTo>
                    <a:lnTo>
                      <a:pt x="465" y="945"/>
                    </a:lnTo>
                    <a:lnTo>
                      <a:pt x="476" y="949"/>
                    </a:lnTo>
                    <a:lnTo>
                      <a:pt x="488" y="952"/>
                    </a:lnTo>
                    <a:lnTo>
                      <a:pt x="496" y="941"/>
                    </a:lnTo>
                    <a:lnTo>
                      <a:pt x="484" y="938"/>
                    </a:lnTo>
                    <a:lnTo>
                      <a:pt x="473" y="934"/>
                    </a:lnTo>
                    <a:lnTo>
                      <a:pt x="462" y="930"/>
                    </a:lnTo>
                    <a:lnTo>
                      <a:pt x="452" y="925"/>
                    </a:lnTo>
                    <a:lnTo>
                      <a:pt x="440" y="921"/>
                    </a:lnTo>
                    <a:lnTo>
                      <a:pt x="431" y="916"/>
                    </a:lnTo>
                    <a:lnTo>
                      <a:pt x="420" y="910"/>
                    </a:lnTo>
                    <a:lnTo>
                      <a:pt x="410" y="904"/>
                    </a:lnTo>
                    <a:lnTo>
                      <a:pt x="400" y="899"/>
                    </a:lnTo>
                    <a:lnTo>
                      <a:pt x="391" y="892"/>
                    </a:lnTo>
                    <a:lnTo>
                      <a:pt x="381" y="886"/>
                    </a:lnTo>
                    <a:lnTo>
                      <a:pt x="372" y="879"/>
                    </a:lnTo>
                    <a:lnTo>
                      <a:pt x="364" y="872"/>
                    </a:lnTo>
                    <a:lnTo>
                      <a:pt x="355" y="864"/>
                    </a:lnTo>
                    <a:lnTo>
                      <a:pt x="346" y="856"/>
                    </a:lnTo>
                    <a:lnTo>
                      <a:pt x="338" y="848"/>
                    </a:lnTo>
                    <a:lnTo>
                      <a:pt x="332" y="843"/>
                    </a:lnTo>
                    <a:lnTo>
                      <a:pt x="326" y="836"/>
                    </a:lnTo>
                    <a:lnTo>
                      <a:pt x="320" y="830"/>
                    </a:lnTo>
                    <a:lnTo>
                      <a:pt x="315" y="823"/>
                    </a:lnTo>
                    <a:lnTo>
                      <a:pt x="309" y="816"/>
                    </a:lnTo>
                    <a:lnTo>
                      <a:pt x="304" y="809"/>
                    </a:lnTo>
                    <a:lnTo>
                      <a:pt x="299" y="802"/>
                    </a:lnTo>
                    <a:lnTo>
                      <a:pt x="294" y="795"/>
                    </a:lnTo>
                    <a:lnTo>
                      <a:pt x="289" y="788"/>
                    </a:lnTo>
                    <a:lnTo>
                      <a:pt x="284" y="780"/>
                    </a:lnTo>
                    <a:lnTo>
                      <a:pt x="280" y="773"/>
                    </a:lnTo>
                    <a:lnTo>
                      <a:pt x="276" y="765"/>
                    </a:lnTo>
                    <a:lnTo>
                      <a:pt x="272" y="758"/>
                    </a:lnTo>
                    <a:lnTo>
                      <a:pt x="268" y="750"/>
                    </a:lnTo>
                    <a:lnTo>
                      <a:pt x="264" y="742"/>
                    </a:lnTo>
                    <a:lnTo>
                      <a:pt x="260" y="734"/>
                    </a:lnTo>
                    <a:lnTo>
                      <a:pt x="257" y="726"/>
                    </a:lnTo>
                    <a:lnTo>
                      <a:pt x="254" y="717"/>
                    </a:lnTo>
                    <a:lnTo>
                      <a:pt x="252" y="709"/>
                    </a:lnTo>
                    <a:lnTo>
                      <a:pt x="248" y="700"/>
                    </a:lnTo>
                    <a:lnTo>
                      <a:pt x="246" y="692"/>
                    </a:lnTo>
                    <a:lnTo>
                      <a:pt x="244" y="684"/>
                    </a:lnTo>
                    <a:lnTo>
                      <a:pt x="241" y="675"/>
                    </a:lnTo>
                    <a:lnTo>
                      <a:pt x="240" y="666"/>
                    </a:lnTo>
                    <a:lnTo>
                      <a:pt x="238" y="657"/>
                    </a:lnTo>
                    <a:lnTo>
                      <a:pt x="236" y="648"/>
                    </a:lnTo>
                    <a:lnTo>
                      <a:pt x="235" y="640"/>
                    </a:lnTo>
                    <a:lnTo>
                      <a:pt x="234" y="630"/>
                    </a:lnTo>
                    <a:lnTo>
                      <a:pt x="233" y="621"/>
                    </a:lnTo>
                    <a:lnTo>
                      <a:pt x="232" y="612"/>
                    </a:lnTo>
                    <a:lnTo>
                      <a:pt x="232" y="603"/>
                    </a:lnTo>
                    <a:lnTo>
                      <a:pt x="232" y="593"/>
                    </a:lnTo>
                    <a:lnTo>
                      <a:pt x="232" y="593"/>
                    </a:lnTo>
                    <a:lnTo>
                      <a:pt x="232" y="593"/>
                    </a:lnTo>
                    <a:lnTo>
                      <a:pt x="232" y="593"/>
                    </a:lnTo>
                    <a:lnTo>
                      <a:pt x="232" y="593"/>
                    </a:lnTo>
                    <a:lnTo>
                      <a:pt x="232" y="584"/>
                    </a:lnTo>
                    <a:lnTo>
                      <a:pt x="232" y="575"/>
                    </a:lnTo>
                    <a:lnTo>
                      <a:pt x="233" y="565"/>
                    </a:lnTo>
                    <a:lnTo>
                      <a:pt x="234" y="556"/>
                    </a:lnTo>
                    <a:lnTo>
                      <a:pt x="235" y="548"/>
                    </a:lnTo>
                    <a:lnTo>
                      <a:pt x="236" y="538"/>
                    </a:lnTo>
                    <a:lnTo>
                      <a:pt x="238" y="529"/>
                    </a:lnTo>
                    <a:lnTo>
                      <a:pt x="240" y="520"/>
                    </a:lnTo>
                    <a:lnTo>
                      <a:pt x="241" y="512"/>
                    </a:lnTo>
                    <a:lnTo>
                      <a:pt x="244" y="503"/>
                    </a:lnTo>
                    <a:lnTo>
                      <a:pt x="246" y="495"/>
                    </a:lnTo>
                    <a:lnTo>
                      <a:pt x="248" y="486"/>
                    </a:lnTo>
                    <a:lnTo>
                      <a:pt x="252" y="478"/>
                    </a:lnTo>
                    <a:lnTo>
                      <a:pt x="254" y="469"/>
                    </a:lnTo>
                    <a:lnTo>
                      <a:pt x="257" y="461"/>
                    </a:lnTo>
                    <a:lnTo>
                      <a:pt x="260" y="452"/>
                    </a:lnTo>
                    <a:lnTo>
                      <a:pt x="264" y="444"/>
                    </a:lnTo>
                    <a:lnTo>
                      <a:pt x="268" y="437"/>
                    </a:lnTo>
                    <a:lnTo>
                      <a:pt x="272" y="429"/>
                    </a:lnTo>
                    <a:lnTo>
                      <a:pt x="276" y="421"/>
                    </a:lnTo>
                    <a:lnTo>
                      <a:pt x="280" y="413"/>
                    </a:lnTo>
                    <a:lnTo>
                      <a:pt x="284" y="406"/>
                    </a:lnTo>
                    <a:lnTo>
                      <a:pt x="289" y="399"/>
                    </a:lnTo>
                    <a:lnTo>
                      <a:pt x="294" y="391"/>
                    </a:lnTo>
                    <a:lnTo>
                      <a:pt x="299" y="384"/>
                    </a:lnTo>
                    <a:lnTo>
                      <a:pt x="304" y="377"/>
                    </a:lnTo>
                    <a:lnTo>
                      <a:pt x="309" y="371"/>
                    </a:lnTo>
                    <a:lnTo>
                      <a:pt x="315" y="363"/>
                    </a:lnTo>
                    <a:lnTo>
                      <a:pt x="320" y="357"/>
                    </a:lnTo>
                    <a:lnTo>
                      <a:pt x="326" y="351"/>
                    </a:lnTo>
                    <a:lnTo>
                      <a:pt x="332" y="344"/>
                    </a:lnTo>
                    <a:lnTo>
                      <a:pt x="338" y="338"/>
                    </a:lnTo>
                    <a:lnTo>
                      <a:pt x="344" y="331"/>
                    </a:lnTo>
                    <a:lnTo>
                      <a:pt x="351" y="326"/>
                    </a:lnTo>
                    <a:lnTo>
                      <a:pt x="357" y="320"/>
                    </a:lnTo>
                    <a:lnTo>
                      <a:pt x="364" y="315"/>
                    </a:lnTo>
                    <a:lnTo>
                      <a:pt x="370" y="309"/>
                    </a:lnTo>
                    <a:lnTo>
                      <a:pt x="377" y="303"/>
                    </a:lnTo>
                    <a:lnTo>
                      <a:pt x="384" y="299"/>
                    </a:lnTo>
                    <a:lnTo>
                      <a:pt x="392" y="294"/>
                    </a:lnTo>
                    <a:lnTo>
                      <a:pt x="399" y="289"/>
                    </a:lnTo>
                    <a:lnTo>
                      <a:pt x="406" y="284"/>
                    </a:lnTo>
                    <a:lnTo>
                      <a:pt x="413" y="280"/>
                    </a:lnTo>
                    <a:lnTo>
                      <a:pt x="421" y="276"/>
                    </a:lnTo>
                    <a:lnTo>
                      <a:pt x="429" y="271"/>
                    </a:lnTo>
                    <a:lnTo>
                      <a:pt x="437" y="267"/>
                    </a:lnTo>
                    <a:lnTo>
                      <a:pt x="444" y="264"/>
                    </a:lnTo>
                    <a:lnTo>
                      <a:pt x="452" y="260"/>
                    </a:lnTo>
                    <a:lnTo>
                      <a:pt x="461" y="257"/>
                    </a:lnTo>
                    <a:lnTo>
                      <a:pt x="469" y="254"/>
                    </a:lnTo>
                    <a:lnTo>
                      <a:pt x="477" y="251"/>
                    </a:lnTo>
                    <a:lnTo>
                      <a:pt x="486" y="248"/>
                    </a:lnTo>
                    <a:lnTo>
                      <a:pt x="494" y="246"/>
                    </a:lnTo>
                    <a:lnTo>
                      <a:pt x="503" y="243"/>
                    </a:lnTo>
                    <a:lnTo>
                      <a:pt x="512" y="241"/>
                    </a:lnTo>
                    <a:lnTo>
                      <a:pt x="520" y="239"/>
                    </a:lnTo>
                    <a:lnTo>
                      <a:pt x="529" y="238"/>
                    </a:lnTo>
                    <a:lnTo>
                      <a:pt x="538" y="236"/>
                    </a:lnTo>
                    <a:lnTo>
                      <a:pt x="548" y="235"/>
                    </a:lnTo>
                    <a:lnTo>
                      <a:pt x="556" y="234"/>
                    </a:lnTo>
                    <a:lnTo>
                      <a:pt x="565" y="233"/>
                    </a:lnTo>
                    <a:lnTo>
                      <a:pt x="575" y="232"/>
                    </a:lnTo>
                    <a:lnTo>
                      <a:pt x="584" y="232"/>
                    </a:lnTo>
                    <a:lnTo>
                      <a:pt x="593" y="232"/>
                    </a:lnTo>
                    <a:lnTo>
                      <a:pt x="593" y="232"/>
                    </a:lnTo>
                    <a:lnTo>
                      <a:pt x="593" y="232"/>
                    </a:lnTo>
                    <a:lnTo>
                      <a:pt x="593" y="232"/>
                    </a:lnTo>
                    <a:lnTo>
                      <a:pt x="593" y="232"/>
                    </a:lnTo>
                    <a:lnTo>
                      <a:pt x="603" y="232"/>
                    </a:lnTo>
                    <a:lnTo>
                      <a:pt x="612" y="232"/>
                    </a:lnTo>
                    <a:lnTo>
                      <a:pt x="621" y="233"/>
                    </a:lnTo>
                    <a:lnTo>
                      <a:pt x="630" y="234"/>
                    </a:lnTo>
                    <a:lnTo>
                      <a:pt x="639" y="235"/>
                    </a:lnTo>
                    <a:lnTo>
                      <a:pt x="649" y="236"/>
                    </a:lnTo>
                    <a:lnTo>
                      <a:pt x="657" y="238"/>
                    </a:lnTo>
                    <a:lnTo>
                      <a:pt x="666" y="239"/>
                    </a:lnTo>
                    <a:lnTo>
                      <a:pt x="675" y="241"/>
                    </a:lnTo>
                    <a:lnTo>
                      <a:pt x="684" y="243"/>
                    </a:lnTo>
                    <a:lnTo>
                      <a:pt x="693" y="246"/>
                    </a:lnTo>
                    <a:lnTo>
                      <a:pt x="701" y="248"/>
                    </a:lnTo>
                    <a:lnTo>
                      <a:pt x="709" y="251"/>
                    </a:lnTo>
                    <a:lnTo>
                      <a:pt x="717" y="254"/>
                    </a:lnTo>
                    <a:lnTo>
                      <a:pt x="726" y="257"/>
                    </a:lnTo>
                    <a:lnTo>
                      <a:pt x="733" y="260"/>
                    </a:lnTo>
                    <a:lnTo>
                      <a:pt x="742" y="264"/>
                    </a:lnTo>
                    <a:lnTo>
                      <a:pt x="750" y="267"/>
                    </a:lnTo>
                    <a:lnTo>
                      <a:pt x="757" y="271"/>
                    </a:lnTo>
                    <a:lnTo>
                      <a:pt x="765" y="276"/>
                    </a:lnTo>
                    <a:lnTo>
                      <a:pt x="773" y="280"/>
                    </a:lnTo>
                    <a:lnTo>
                      <a:pt x="781" y="284"/>
                    </a:lnTo>
                    <a:lnTo>
                      <a:pt x="788" y="289"/>
                    </a:lnTo>
                    <a:lnTo>
                      <a:pt x="795" y="294"/>
                    </a:lnTo>
                    <a:lnTo>
                      <a:pt x="802" y="299"/>
                    </a:lnTo>
                    <a:lnTo>
                      <a:pt x="809" y="303"/>
                    </a:lnTo>
                    <a:lnTo>
                      <a:pt x="817" y="309"/>
                    </a:lnTo>
                    <a:lnTo>
                      <a:pt x="823" y="315"/>
                    </a:lnTo>
                    <a:lnTo>
                      <a:pt x="829" y="320"/>
                    </a:lnTo>
                    <a:lnTo>
                      <a:pt x="836" y="326"/>
                    </a:lnTo>
                    <a:lnTo>
                      <a:pt x="842" y="331"/>
                    </a:lnTo>
                    <a:lnTo>
                      <a:pt x="849" y="338"/>
                    </a:lnTo>
                    <a:lnTo>
                      <a:pt x="855" y="344"/>
                    </a:lnTo>
                    <a:lnTo>
                      <a:pt x="861" y="351"/>
                    </a:lnTo>
                    <a:lnTo>
                      <a:pt x="866" y="357"/>
                    </a:lnTo>
                    <a:lnTo>
                      <a:pt x="872" y="363"/>
                    </a:lnTo>
                    <a:lnTo>
                      <a:pt x="877" y="371"/>
                    </a:lnTo>
                    <a:lnTo>
                      <a:pt x="883" y="377"/>
                    </a:lnTo>
                    <a:lnTo>
                      <a:pt x="888" y="384"/>
                    </a:lnTo>
                    <a:lnTo>
                      <a:pt x="893" y="391"/>
                    </a:lnTo>
                    <a:lnTo>
                      <a:pt x="897" y="399"/>
                    </a:lnTo>
                    <a:lnTo>
                      <a:pt x="902" y="406"/>
                    </a:lnTo>
                    <a:lnTo>
                      <a:pt x="906" y="413"/>
                    </a:lnTo>
                    <a:lnTo>
                      <a:pt x="911" y="421"/>
                    </a:lnTo>
                    <a:lnTo>
                      <a:pt x="915" y="429"/>
                    </a:lnTo>
                    <a:lnTo>
                      <a:pt x="919" y="437"/>
                    </a:lnTo>
                    <a:lnTo>
                      <a:pt x="923" y="444"/>
                    </a:lnTo>
                    <a:lnTo>
                      <a:pt x="926" y="452"/>
                    </a:lnTo>
                    <a:lnTo>
                      <a:pt x="929" y="461"/>
                    </a:lnTo>
                    <a:lnTo>
                      <a:pt x="933" y="469"/>
                    </a:lnTo>
                    <a:lnTo>
                      <a:pt x="936" y="478"/>
                    </a:lnTo>
                    <a:lnTo>
                      <a:pt x="938" y="486"/>
                    </a:lnTo>
                    <a:lnTo>
                      <a:pt x="941" y="495"/>
                    </a:lnTo>
                    <a:lnTo>
                      <a:pt x="943" y="503"/>
                    </a:lnTo>
                    <a:lnTo>
                      <a:pt x="945" y="512"/>
                    </a:lnTo>
                    <a:lnTo>
                      <a:pt x="947" y="520"/>
                    </a:lnTo>
                    <a:lnTo>
                      <a:pt x="949" y="529"/>
                    </a:lnTo>
                    <a:lnTo>
                      <a:pt x="950" y="538"/>
                    </a:lnTo>
                    <a:lnTo>
                      <a:pt x="952" y="548"/>
                    </a:lnTo>
                    <a:lnTo>
                      <a:pt x="953" y="556"/>
                    </a:lnTo>
                    <a:lnTo>
                      <a:pt x="953" y="565"/>
                    </a:lnTo>
                    <a:lnTo>
                      <a:pt x="954" y="575"/>
                    </a:lnTo>
                    <a:lnTo>
                      <a:pt x="954" y="584"/>
                    </a:lnTo>
                    <a:lnTo>
                      <a:pt x="954" y="593"/>
                    </a:lnTo>
                    <a:lnTo>
                      <a:pt x="954" y="593"/>
                    </a:lnTo>
                    <a:lnTo>
                      <a:pt x="954" y="593"/>
                    </a:lnTo>
                    <a:lnTo>
                      <a:pt x="954" y="593"/>
                    </a:lnTo>
                    <a:lnTo>
                      <a:pt x="954" y="593"/>
                    </a:lnTo>
                    <a:lnTo>
                      <a:pt x="954" y="603"/>
                    </a:lnTo>
                    <a:lnTo>
                      <a:pt x="954" y="612"/>
                    </a:lnTo>
                    <a:lnTo>
                      <a:pt x="953" y="621"/>
                    </a:lnTo>
                    <a:lnTo>
                      <a:pt x="953" y="630"/>
                    </a:lnTo>
                    <a:lnTo>
                      <a:pt x="952" y="640"/>
                    </a:lnTo>
                    <a:lnTo>
                      <a:pt x="950" y="648"/>
                    </a:lnTo>
                    <a:lnTo>
                      <a:pt x="949" y="657"/>
                    </a:lnTo>
                    <a:lnTo>
                      <a:pt x="947" y="666"/>
                    </a:lnTo>
                    <a:lnTo>
                      <a:pt x="945" y="675"/>
                    </a:lnTo>
                    <a:lnTo>
                      <a:pt x="943" y="684"/>
                    </a:lnTo>
                    <a:lnTo>
                      <a:pt x="941" y="692"/>
                    </a:lnTo>
                    <a:lnTo>
                      <a:pt x="938" y="700"/>
                    </a:lnTo>
                    <a:lnTo>
                      <a:pt x="936" y="709"/>
                    </a:lnTo>
                    <a:lnTo>
                      <a:pt x="933" y="717"/>
                    </a:lnTo>
                    <a:lnTo>
                      <a:pt x="929" y="726"/>
                    </a:lnTo>
                    <a:lnTo>
                      <a:pt x="926" y="734"/>
                    </a:lnTo>
                    <a:lnTo>
                      <a:pt x="923" y="742"/>
                    </a:lnTo>
                    <a:lnTo>
                      <a:pt x="919" y="750"/>
                    </a:lnTo>
                    <a:lnTo>
                      <a:pt x="915" y="758"/>
                    </a:lnTo>
                    <a:lnTo>
                      <a:pt x="911" y="765"/>
                    </a:lnTo>
                    <a:lnTo>
                      <a:pt x="906" y="773"/>
                    </a:lnTo>
                    <a:lnTo>
                      <a:pt x="902" y="780"/>
                    </a:lnTo>
                    <a:lnTo>
                      <a:pt x="897" y="788"/>
                    </a:lnTo>
                    <a:lnTo>
                      <a:pt x="893" y="795"/>
                    </a:lnTo>
                    <a:lnTo>
                      <a:pt x="888" y="802"/>
                    </a:lnTo>
                    <a:lnTo>
                      <a:pt x="883" y="809"/>
                    </a:lnTo>
                    <a:lnTo>
                      <a:pt x="877" y="816"/>
                    </a:lnTo>
                    <a:lnTo>
                      <a:pt x="872" y="823"/>
                    </a:lnTo>
                    <a:lnTo>
                      <a:pt x="866" y="830"/>
                    </a:lnTo>
                    <a:lnTo>
                      <a:pt x="861" y="836"/>
                    </a:lnTo>
                    <a:lnTo>
                      <a:pt x="855" y="843"/>
                    </a:lnTo>
                    <a:lnTo>
                      <a:pt x="849" y="848"/>
                    </a:lnTo>
                    <a:lnTo>
                      <a:pt x="841" y="856"/>
                    </a:lnTo>
                    <a:lnTo>
                      <a:pt x="832" y="864"/>
                    </a:lnTo>
                    <a:lnTo>
                      <a:pt x="823" y="872"/>
                    </a:lnTo>
                    <a:lnTo>
                      <a:pt x="814" y="879"/>
                    </a:lnTo>
                    <a:lnTo>
                      <a:pt x="805" y="886"/>
                    </a:lnTo>
                    <a:lnTo>
                      <a:pt x="796" y="892"/>
                    </a:lnTo>
                    <a:lnTo>
                      <a:pt x="786" y="899"/>
                    </a:lnTo>
                    <a:lnTo>
                      <a:pt x="777" y="904"/>
                    </a:lnTo>
                    <a:lnTo>
                      <a:pt x="766" y="910"/>
                    </a:lnTo>
                    <a:lnTo>
                      <a:pt x="756" y="916"/>
                    </a:lnTo>
                    <a:lnTo>
                      <a:pt x="745" y="921"/>
                    </a:lnTo>
                    <a:lnTo>
                      <a:pt x="735" y="925"/>
                    </a:lnTo>
                    <a:lnTo>
                      <a:pt x="725" y="930"/>
                    </a:lnTo>
                    <a:lnTo>
                      <a:pt x="713" y="934"/>
                    </a:lnTo>
                    <a:lnTo>
                      <a:pt x="702" y="938"/>
                    </a:lnTo>
                    <a:lnTo>
                      <a:pt x="691" y="941"/>
                    </a:lnTo>
                    <a:lnTo>
                      <a:pt x="699" y="952"/>
                    </a:lnTo>
                    <a:lnTo>
                      <a:pt x="710" y="949"/>
                    </a:lnTo>
                    <a:lnTo>
                      <a:pt x="721" y="945"/>
                    </a:lnTo>
                    <a:lnTo>
                      <a:pt x="733" y="941"/>
                    </a:lnTo>
                    <a:lnTo>
                      <a:pt x="743" y="936"/>
                    </a:lnTo>
                    <a:lnTo>
                      <a:pt x="754" y="932"/>
                    </a:lnTo>
                    <a:lnTo>
                      <a:pt x="765" y="927"/>
                    </a:lnTo>
                    <a:lnTo>
                      <a:pt x="775" y="921"/>
                    </a:lnTo>
                    <a:lnTo>
                      <a:pt x="785" y="915"/>
                    </a:lnTo>
                    <a:lnTo>
                      <a:pt x="795" y="909"/>
                    </a:lnTo>
                    <a:lnTo>
                      <a:pt x="805" y="903"/>
                    </a:lnTo>
                    <a:lnTo>
                      <a:pt x="814" y="896"/>
                    </a:lnTo>
                    <a:lnTo>
                      <a:pt x="823" y="888"/>
                    </a:lnTo>
                    <a:lnTo>
                      <a:pt x="833" y="881"/>
                    </a:lnTo>
                    <a:lnTo>
                      <a:pt x="841" y="874"/>
                    </a:lnTo>
                    <a:lnTo>
                      <a:pt x="850" y="866"/>
                    </a:lnTo>
                    <a:lnTo>
                      <a:pt x="858" y="858"/>
                    </a:lnTo>
                    <a:lnTo>
                      <a:pt x="865" y="852"/>
                    </a:lnTo>
                    <a:lnTo>
                      <a:pt x="871" y="845"/>
                    </a:lnTo>
                    <a:lnTo>
                      <a:pt x="877" y="838"/>
                    </a:lnTo>
                    <a:lnTo>
                      <a:pt x="882" y="832"/>
                    </a:lnTo>
                    <a:lnTo>
                      <a:pt x="888" y="824"/>
                    </a:lnTo>
                    <a:lnTo>
                      <a:pt x="893" y="817"/>
                    </a:lnTo>
                    <a:lnTo>
                      <a:pt x="898" y="810"/>
                    </a:lnTo>
                    <a:lnTo>
                      <a:pt x="904" y="803"/>
                    </a:lnTo>
                    <a:lnTo>
                      <a:pt x="909" y="795"/>
                    </a:lnTo>
                    <a:lnTo>
                      <a:pt x="913" y="788"/>
                    </a:lnTo>
                    <a:lnTo>
                      <a:pt x="918" y="780"/>
                    </a:lnTo>
                    <a:lnTo>
                      <a:pt x="923" y="772"/>
                    </a:lnTo>
                    <a:lnTo>
                      <a:pt x="927" y="764"/>
                    </a:lnTo>
                    <a:lnTo>
                      <a:pt x="931" y="756"/>
                    </a:lnTo>
                    <a:lnTo>
                      <a:pt x="935" y="748"/>
                    </a:lnTo>
                    <a:lnTo>
                      <a:pt x="938" y="739"/>
                    </a:lnTo>
                    <a:lnTo>
                      <a:pt x="941" y="731"/>
                    </a:lnTo>
                    <a:lnTo>
                      <a:pt x="945" y="722"/>
                    </a:lnTo>
                    <a:lnTo>
                      <a:pt x="948" y="713"/>
                    </a:lnTo>
                    <a:lnTo>
                      <a:pt x="951" y="704"/>
                    </a:lnTo>
                    <a:lnTo>
                      <a:pt x="953" y="696"/>
                    </a:lnTo>
                    <a:lnTo>
                      <a:pt x="956" y="687"/>
                    </a:lnTo>
                    <a:lnTo>
                      <a:pt x="958" y="678"/>
                    </a:lnTo>
                    <a:lnTo>
                      <a:pt x="960" y="669"/>
                    </a:lnTo>
                    <a:lnTo>
                      <a:pt x="961" y="660"/>
                    </a:lnTo>
                    <a:lnTo>
                      <a:pt x="964" y="650"/>
                    </a:lnTo>
                    <a:lnTo>
                      <a:pt x="965" y="641"/>
                    </a:lnTo>
                    <a:lnTo>
                      <a:pt x="965" y="632"/>
                    </a:lnTo>
                    <a:lnTo>
                      <a:pt x="967" y="622"/>
                    </a:lnTo>
                    <a:lnTo>
                      <a:pt x="967" y="612"/>
                    </a:lnTo>
                    <a:lnTo>
                      <a:pt x="968" y="603"/>
                    </a:lnTo>
                    <a:lnTo>
                      <a:pt x="968" y="593"/>
                    </a:lnTo>
                    <a:lnTo>
                      <a:pt x="968" y="593"/>
                    </a:lnTo>
                    <a:lnTo>
                      <a:pt x="968" y="593"/>
                    </a:lnTo>
                    <a:lnTo>
                      <a:pt x="968" y="593"/>
                    </a:lnTo>
                    <a:lnTo>
                      <a:pt x="968" y="593"/>
                    </a:lnTo>
                    <a:lnTo>
                      <a:pt x="968" y="584"/>
                    </a:lnTo>
                    <a:lnTo>
                      <a:pt x="967" y="574"/>
                    </a:lnTo>
                    <a:lnTo>
                      <a:pt x="967" y="564"/>
                    </a:lnTo>
                    <a:lnTo>
                      <a:pt x="965" y="555"/>
                    </a:lnTo>
                    <a:lnTo>
                      <a:pt x="965" y="546"/>
                    </a:lnTo>
                    <a:lnTo>
                      <a:pt x="964" y="536"/>
                    </a:lnTo>
                    <a:lnTo>
                      <a:pt x="961" y="527"/>
                    </a:lnTo>
                    <a:lnTo>
                      <a:pt x="960" y="518"/>
                    </a:lnTo>
                    <a:lnTo>
                      <a:pt x="958" y="509"/>
                    </a:lnTo>
                    <a:lnTo>
                      <a:pt x="956" y="500"/>
                    </a:lnTo>
                    <a:lnTo>
                      <a:pt x="953" y="491"/>
                    </a:lnTo>
                    <a:lnTo>
                      <a:pt x="951" y="482"/>
                    </a:lnTo>
                    <a:lnTo>
                      <a:pt x="948" y="473"/>
                    </a:lnTo>
                    <a:lnTo>
                      <a:pt x="945" y="464"/>
                    </a:lnTo>
                    <a:lnTo>
                      <a:pt x="941" y="456"/>
                    </a:lnTo>
                    <a:lnTo>
                      <a:pt x="938" y="448"/>
                    </a:lnTo>
                    <a:lnTo>
                      <a:pt x="935" y="439"/>
                    </a:lnTo>
                    <a:lnTo>
                      <a:pt x="931" y="431"/>
                    </a:lnTo>
                    <a:lnTo>
                      <a:pt x="927" y="423"/>
                    </a:lnTo>
                    <a:lnTo>
                      <a:pt x="923" y="415"/>
                    </a:lnTo>
                    <a:lnTo>
                      <a:pt x="918" y="407"/>
                    </a:lnTo>
                    <a:lnTo>
                      <a:pt x="913" y="399"/>
                    </a:lnTo>
                    <a:lnTo>
                      <a:pt x="909" y="391"/>
                    </a:lnTo>
                    <a:lnTo>
                      <a:pt x="904" y="383"/>
                    </a:lnTo>
                    <a:lnTo>
                      <a:pt x="898" y="376"/>
                    </a:lnTo>
                    <a:lnTo>
                      <a:pt x="893" y="369"/>
                    </a:lnTo>
                    <a:lnTo>
                      <a:pt x="888" y="362"/>
                    </a:lnTo>
                    <a:lnTo>
                      <a:pt x="882" y="355"/>
                    </a:lnTo>
                    <a:lnTo>
                      <a:pt x="877" y="348"/>
                    </a:lnTo>
                    <a:lnTo>
                      <a:pt x="871" y="342"/>
                    </a:lnTo>
                    <a:lnTo>
                      <a:pt x="865" y="335"/>
                    </a:lnTo>
                    <a:lnTo>
                      <a:pt x="858" y="328"/>
                    </a:lnTo>
                    <a:lnTo>
                      <a:pt x="852" y="322"/>
                    </a:lnTo>
                    <a:lnTo>
                      <a:pt x="845" y="316"/>
                    </a:lnTo>
                    <a:lnTo>
                      <a:pt x="838" y="310"/>
                    </a:lnTo>
                    <a:lnTo>
                      <a:pt x="832" y="304"/>
                    </a:lnTo>
                    <a:lnTo>
                      <a:pt x="825" y="299"/>
                    </a:lnTo>
                    <a:lnTo>
                      <a:pt x="817" y="293"/>
                    </a:lnTo>
                    <a:lnTo>
                      <a:pt x="810" y="288"/>
                    </a:lnTo>
                    <a:lnTo>
                      <a:pt x="803" y="283"/>
                    </a:lnTo>
                    <a:lnTo>
                      <a:pt x="795" y="278"/>
                    </a:lnTo>
                    <a:lnTo>
                      <a:pt x="787" y="273"/>
                    </a:lnTo>
                    <a:lnTo>
                      <a:pt x="780" y="268"/>
                    </a:lnTo>
                    <a:lnTo>
                      <a:pt x="772" y="264"/>
                    </a:lnTo>
                    <a:lnTo>
                      <a:pt x="764" y="259"/>
                    </a:lnTo>
                    <a:lnTo>
                      <a:pt x="756" y="255"/>
                    </a:lnTo>
                    <a:lnTo>
                      <a:pt x="748" y="251"/>
                    </a:lnTo>
                    <a:lnTo>
                      <a:pt x="739" y="248"/>
                    </a:lnTo>
                    <a:lnTo>
                      <a:pt x="731" y="245"/>
                    </a:lnTo>
                    <a:lnTo>
                      <a:pt x="722" y="242"/>
                    </a:lnTo>
                    <a:lnTo>
                      <a:pt x="713" y="239"/>
                    </a:lnTo>
                    <a:lnTo>
                      <a:pt x="705" y="235"/>
                    </a:lnTo>
                    <a:lnTo>
                      <a:pt x="696" y="233"/>
                    </a:lnTo>
                    <a:lnTo>
                      <a:pt x="687" y="231"/>
                    </a:lnTo>
                    <a:lnTo>
                      <a:pt x="678" y="228"/>
                    </a:lnTo>
                    <a:lnTo>
                      <a:pt x="669" y="227"/>
                    </a:lnTo>
                    <a:lnTo>
                      <a:pt x="660" y="225"/>
                    </a:lnTo>
                    <a:lnTo>
                      <a:pt x="650" y="223"/>
                    </a:lnTo>
                    <a:lnTo>
                      <a:pt x="641" y="222"/>
                    </a:lnTo>
                    <a:lnTo>
                      <a:pt x="632" y="221"/>
                    </a:lnTo>
                    <a:lnTo>
                      <a:pt x="622" y="220"/>
                    </a:lnTo>
                    <a:lnTo>
                      <a:pt x="613" y="219"/>
                    </a:lnTo>
                    <a:lnTo>
                      <a:pt x="603" y="219"/>
                    </a:lnTo>
                    <a:lnTo>
                      <a:pt x="593" y="219"/>
                    </a:lnTo>
                    <a:lnTo>
                      <a:pt x="593" y="219"/>
                    </a:lnTo>
                    <a:lnTo>
                      <a:pt x="593" y="219"/>
                    </a:lnTo>
                    <a:lnTo>
                      <a:pt x="593" y="219"/>
                    </a:lnTo>
                    <a:close/>
                    <a:moveTo>
                      <a:pt x="593" y="14"/>
                    </a:moveTo>
                    <a:lnTo>
                      <a:pt x="593" y="14"/>
                    </a:lnTo>
                    <a:lnTo>
                      <a:pt x="593" y="14"/>
                    </a:lnTo>
                    <a:lnTo>
                      <a:pt x="593" y="14"/>
                    </a:lnTo>
                    <a:lnTo>
                      <a:pt x="593" y="14"/>
                    </a:lnTo>
                    <a:lnTo>
                      <a:pt x="578" y="14"/>
                    </a:lnTo>
                    <a:lnTo>
                      <a:pt x="564" y="15"/>
                    </a:lnTo>
                    <a:lnTo>
                      <a:pt x="548" y="15"/>
                    </a:lnTo>
                    <a:lnTo>
                      <a:pt x="534" y="16"/>
                    </a:lnTo>
                    <a:lnTo>
                      <a:pt x="520" y="19"/>
                    </a:lnTo>
                    <a:lnTo>
                      <a:pt x="505" y="20"/>
                    </a:lnTo>
                    <a:lnTo>
                      <a:pt x="491" y="23"/>
                    </a:lnTo>
                    <a:lnTo>
                      <a:pt x="476" y="26"/>
                    </a:lnTo>
                    <a:lnTo>
                      <a:pt x="463" y="28"/>
                    </a:lnTo>
                    <a:lnTo>
                      <a:pt x="448" y="32"/>
                    </a:lnTo>
                    <a:lnTo>
                      <a:pt x="435" y="35"/>
                    </a:lnTo>
                    <a:lnTo>
                      <a:pt x="421" y="40"/>
                    </a:lnTo>
                    <a:lnTo>
                      <a:pt x="408" y="44"/>
                    </a:lnTo>
                    <a:lnTo>
                      <a:pt x="394" y="49"/>
                    </a:lnTo>
                    <a:lnTo>
                      <a:pt x="381" y="54"/>
                    </a:lnTo>
                    <a:lnTo>
                      <a:pt x="368" y="59"/>
                    </a:lnTo>
                    <a:lnTo>
                      <a:pt x="355" y="65"/>
                    </a:lnTo>
                    <a:lnTo>
                      <a:pt x="342" y="71"/>
                    </a:lnTo>
                    <a:lnTo>
                      <a:pt x="329" y="77"/>
                    </a:lnTo>
                    <a:lnTo>
                      <a:pt x="317" y="83"/>
                    </a:lnTo>
                    <a:lnTo>
                      <a:pt x="305" y="91"/>
                    </a:lnTo>
                    <a:lnTo>
                      <a:pt x="292" y="98"/>
                    </a:lnTo>
                    <a:lnTo>
                      <a:pt x="281" y="105"/>
                    </a:lnTo>
                    <a:lnTo>
                      <a:pt x="269" y="113"/>
                    </a:lnTo>
                    <a:lnTo>
                      <a:pt x="258" y="120"/>
                    </a:lnTo>
                    <a:lnTo>
                      <a:pt x="247" y="129"/>
                    </a:lnTo>
                    <a:lnTo>
                      <a:pt x="236" y="137"/>
                    </a:lnTo>
                    <a:lnTo>
                      <a:pt x="224" y="146"/>
                    </a:lnTo>
                    <a:lnTo>
                      <a:pt x="214" y="155"/>
                    </a:lnTo>
                    <a:lnTo>
                      <a:pt x="203" y="164"/>
                    </a:lnTo>
                    <a:lnTo>
                      <a:pt x="193" y="174"/>
                    </a:lnTo>
                    <a:lnTo>
                      <a:pt x="183" y="183"/>
                    </a:lnTo>
                    <a:lnTo>
                      <a:pt x="174" y="194"/>
                    </a:lnTo>
                    <a:lnTo>
                      <a:pt x="164" y="203"/>
                    </a:lnTo>
                    <a:lnTo>
                      <a:pt x="155" y="214"/>
                    </a:lnTo>
                    <a:lnTo>
                      <a:pt x="146" y="224"/>
                    </a:lnTo>
                    <a:lnTo>
                      <a:pt x="137" y="235"/>
                    </a:lnTo>
                    <a:lnTo>
                      <a:pt x="129" y="247"/>
                    </a:lnTo>
                    <a:lnTo>
                      <a:pt x="120" y="258"/>
                    </a:lnTo>
                    <a:lnTo>
                      <a:pt x="112" y="269"/>
                    </a:lnTo>
                    <a:lnTo>
                      <a:pt x="105" y="281"/>
                    </a:lnTo>
                    <a:lnTo>
                      <a:pt x="98" y="292"/>
                    </a:lnTo>
                    <a:lnTo>
                      <a:pt x="91" y="305"/>
                    </a:lnTo>
                    <a:lnTo>
                      <a:pt x="83" y="317"/>
                    </a:lnTo>
                    <a:lnTo>
                      <a:pt x="77" y="330"/>
                    </a:lnTo>
                    <a:lnTo>
                      <a:pt x="71" y="342"/>
                    </a:lnTo>
                    <a:lnTo>
                      <a:pt x="65" y="355"/>
                    </a:lnTo>
                    <a:lnTo>
                      <a:pt x="59" y="367"/>
                    </a:lnTo>
                    <a:lnTo>
                      <a:pt x="54" y="381"/>
                    </a:lnTo>
                    <a:lnTo>
                      <a:pt x="49" y="394"/>
                    </a:lnTo>
                    <a:lnTo>
                      <a:pt x="44" y="408"/>
                    </a:lnTo>
                    <a:lnTo>
                      <a:pt x="39" y="421"/>
                    </a:lnTo>
                    <a:lnTo>
                      <a:pt x="35" y="435"/>
                    </a:lnTo>
                    <a:lnTo>
                      <a:pt x="32" y="448"/>
                    </a:lnTo>
                    <a:lnTo>
                      <a:pt x="28" y="463"/>
                    </a:lnTo>
                    <a:lnTo>
                      <a:pt x="25" y="476"/>
                    </a:lnTo>
                    <a:lnTo>
                      <a:pt x="23" y="491"/>
                    </a:lnTo>
                    <a:lnTo>
                      <a:pt x="20" y="505"/>
                    </a:lnTo>
                    <a:lnTo>
                      <a:pt x="18" y="520"/>
                    </a:lnTo>
                    <a:lnTo>
                      <a:pt x="16" y="534"/>
                    </a:lnTo>
                    <a:lnTo>
                      <a:pt x="15" y="548"/>
                    </a:lnTo>
                    <a:lnTo>
                      <a:pt x="15" y="564"/>
                    </a:lnTo>
                    <a:lnTo>
                      <a:pt x="14" y="578"/>
                    </a:lnTo>
                    <a:lnTo>
                      <a:pt x="14" y="593"/>
                    </a:lnTo>
                    <a:lnTo>
                      <a:pt x="14" y="593"/>
                    </a:lnTo>
                    <a:lnTo>
                      <a:pt x="14" y="593"/>
                    </a:lnTo>
                    <a:lnTo>
                      <a:pt x="14" y="593"/>
                    </a:lnTo>
                    <a:lnTo>
                      <a:pt x="14" y="593"/>
                    </a:lnTo>
                    <a:lnTo>
                      <a:pt x="14" y="608"/>
                    </a:lnTo>
                    <a:lnTo>
                      <a:pt x="15" y="623"/>
                    </a:lnTo>
                    <a:lnTo>
                      <a:pt x="15" y="638"/>
                    </a:lnTo>
                    <a:lnTo>
                      <a:pt x="16" y="652"/>
                    </a:lnTo>
                    <a:lnTo>
                      <a:pt x="18" y="667"/>
                    </a:lnTo>
                    <a:lnTo>
                      <a:pt x="20" y="682"/>
                    </a:lnTo>
                    <a:lnTo>
                      <a:pt x="23" y="696"/>
                    </a:lnTo>
                    <a:lnTo>
                      <a:pt x="25" y="710"/>
                    </a:lnTo>
                    <a:lnTo>
                      <a:pt x="28" y="724"/>
                    </a:lnTo>
                    <a:lnTo>
                      <a:pt x="32" y="738"/>
                    </a:lnTo>
                    <a:lnTo>
                      <a:pt x="35" y="752"/>
                    </a:lnTo>
                    <a:lnTo>
                      <a:pt x="40" y="765"/>
                    </a:lnTo>
                    <a:lnTo>
                      <a:pt x="44" y="779"/>
                    </a:lnTo>
                    <a:lnTo>
                      <a:pt x="49" y="792"/>
                    </a:lnTo>
                    <a:lnTo>
                      <a:pt x="54" y="806"/>
                    </a:lnTo>
                    <a:lnTo>
                      <a:pt x="59" y="819"/>
                    </a:lnTo>
                    <a:lnTo>
                      <a:pt x="65" y="832"/>
                    </a:lnTo>
                    <a:lnTo>
                      <a:pt x="71" y="844"/>
                    </a:lnTo>
                    <a:lnTo>
                      <a:pt x="77" y="857"/>
                    </a:lnTo>
                    <a:lnTo>
                      <a:pt x="83" y="869"/>
                    </a:lnTo>
                    <a:lnTo>
                      <a:pt x="91" y="882"/>
                    </a:lnTo>
                    <a:lnTo>
                      <a:pt x="98" y="894"/>
                    </a:lnTo>
                    <a:lnTo>
                      <a:pt x="105" y="906"/>
                    </a:lnTo>
                    <a:lnTo>
                      <a:pt x="112" y="917"/>
                    </a:lnTo>
                    <a:lnTo>
                      <a:pt x="120" y="928"/>
                    </a:lnTo>
                    <a:lnTo>
                      <a:pt x="129" y="940"/>
                    </a:lnTo>
                    <a:lnTo>
                      <a:pt x="137" y="951"/>
                    </a:lnTo>
                    <a:lnTo>
                      <a:pt x="146" y="962"/>
                    </a:lnTo>
                    <a:lnTo>
                      <a:pt x="155" y="972"/>
                    </a:lnTo>
                    <a:lnTo>
                      <a:pt x="164" y="983"/>
                    </a:lnTo>
                    <a:lnTo>
                      <a:pt x="174" y="993"/>
                    </a:lnTo>
                    <a:lnTo>
                      <a:pt x="183" y="1003"/>
                    </a:lnTo>
                    <a:lnTo>
                      <a:pt x="193" y="1012"/>
                    </a:lnTo>
                    <a:lnTo>
                      <a:pt x="203" y="1022"/>
                    </a:lnTo>
                    <a:lnTo>
                      <a:pt x="214" y="1032"/>
                    </a:lnTo>
                    <a:lnTo>
                      <a:pt x="224" y="1040"/>
                    </a:lnTo>
                    <a:lnTo>
                      <a:pt x="236" y="1049"/>
                    </a:lnTo>
                    <a:lnTo>
                      <a:pt x="247" y="1058"/>
                    </a:lnTo>
                    <a:lnTo>
                      <a:pt x="258" y="1066"/>
                    </a:lnTo>
                    <a:lnTo>
                      <a:pt x="269" y="1074"/>
                    </a:lnTo>
                    <a:lnTo>
                      <a:pt x="281" y="1081"/>
                    </a:lnTo>
                    <a:lnTo>
                      <a:pt x="292" y="1089"/>
                    </a:lnTo>
                    <a:lnTo>
                      <a:pt x="305" y="1096"/>
                    </a:lnTo>
                    <a:lnTo>
                      <a:pt x="317" y="1103"/>
                    </a:lnTo>
                    <a:lnTo>
                      <a:pt x="329" y="1109"/>
                    </a:lnTo>
                    <a:lnTo>
                      <a:pt x="342" y="1116"/>
                    </a:lnTo>
                    <a:lnTo>
                      <a:pt x="355" y="1121"/>
                    </a:lnTo>
                    <a:lnTo>
                      <a:pt x="368" y="1127"/>
                    </a:lnTo>
                    <a:lnTo>
                      <a:pt x="381" y="1133"/>
                    </a:lnTo>
                    <a:lnTo>
                      <a:pt x="394" y="1138"/>
                    </a:lnTo>
                    <a:lnTo>
                      <a:pt x="408" y="1142"/>
                    </a:lnTo>
                    <a:lnTo>
                      <a:pt x="421" y="1147"/>
                    </a:lnTo>
                    <a:lnTo>
                      <a:pt x="435" y="1151"/>
                    </a:lnTo>
                    <a:lnTo>
                      <a:pt x="448" y="1155"/>
                    </a:lnTo>
                    <a:lnTo>
                      <a:pt x="463" y="1158"/>
                    </a:lnTo>
                    <a:lnTo>
                      <a:pt x="476" y="1161"/>
                    </a:lnTo>
                    <a:lnTo>
                      <a:pt x="491" y="1164"/>
                    </a:lnTo>
                    <a:lnTo>
                      <a:pt x="505" y="1166"/>
                    </a:lnTo>
                    <a:lnTo>
                      <a:pt x="520" y="1169"/>
                    </a:lnTo>
                    <a:lnTo>
                      <a:pt x="534" y="1170"/>
                    </a:lnTo>
                    <a:lnTo>
                      <a:pt x="548" y="1171"/>
                    </a:lnTo>
                    <a:lnTo>
                      <a:pt x="564" y="1172"/>
                    </a:lnTo>
                    <a:lnTo>
                      <a:pt x="578" y="1173"/>
                    </a:lnTo>
                    <a:lnTo>
                      <a:pt x="593" y="1173"/>
                    </a:lnTo>
                    <a:lnTo>
                      <a:pt x="593" y="1173"/>
                    </a:lnTo>
                    <a:lnTo>
                      <a:pt x="593" y="1173"/>
                    </a:lnTo>
                    <a:lnTo>
                      <a:pt x="593" y="1173"/>
                    </a:lnTo>
                    <a:lnTo>
                      <a:pt x="593" y="1173"/>
                    </a:lnTo>
                    <a:lnTo>
                      <a:pt x="609" y="1173"/>
                    </a:lnTo>
                    <a:lnTo>
                      <a:pt x="623" y="1172"/>
                    </a:lnTo>
                    <a:lnTo>
                      <a:pt x="638" y="1171"/>
                    </a:lnTo>
                    <a:lnTo>
                      <a:pt x="653" y="1170"/>
                    </a:lnTo>
                    <a:lnTo>
                      <a:pt x="667" y="1169"/>
                    </a:lnTo>
                    <a:lnTo>
                      <a:pt x="681" y="1166"/>
                    </a:lnTo>
                    <a:lnTo>
                      <a:pt x="696" y="1164"/>
                    </a:lnTo>
                    <a:lnTo>
                      <a:pt x="710" y="1161"/>
                    </a:lnTo>
                    <a:lnTo>
                      <a:pt x="725" y="1158"/>
                    </a:lnTo>
                    <a:lnTo>
                      <a:pt x="738" y="1155"/>
                    </a:lnTo>
                    <a:lnTo>
                      <a:pt x="752" y="1151"/>
                    </a:lnTo>
                    <a:lnTo>
                      <a:pt x="765" y="1147"/>
                    </a:lnTo>
                    <a:lnTo>
                      <a:pt x="779" y="1142"/>
                    </a:lnTo>
                    <a:lnTo>
                      <a:pt x="793" y="1138"/>
                    </a:lnTo>
                    <a:lnTo>
                      <a:pt x="806" y="1133"/>
                    </a:lnTo>
                    <a:lnTo>
                      <a:pt x="819" y="1127"/>
                    </a:lnTo>
                    <a:lnTo>
                      <a:pt x="832" y="1121"/>
                    </a:lnTo>
                    <a:lnTo>
                      <a:pt x="845" y="1116"/>
                    </a:lnTo>
                    <a:lnTo>
                      <a:pt x="857" y="1109"/>
                    </a:lnTo>
                    <a:lnTo>
                      <a:pt x="869" y="1103"/>
                    </a:lnTo>
                    <a:lnTo>
                      <a:pt x="882" y="1096"/>
                    </a:lnTo>
                    <a:lnTo>
                      <a:pt x="893" y="1089"/>
                    </a:lnTo>
                    <a:lnTo>
                      <a:pt x="905" y="1081"/>
                    </a:lnTo>
                    <a:lnTo>
                      <a:pt x="917" y="1074"/>
                    </a:lnTo>
                    <a:lnTo>
                      <a:pt x="929" y="1066"/>
                    </a:lnTo>
                    <a:lnTo>
                      <a:pt x="940" y="1058"/>
                    </a:lnTo>
                    <a:lnTo>
                      <a:pt x="951" y="1049"/>
                    </a:lnTo>
                    <a:lnTo>
                      <a:pt x="961" y="1040"/>
                    </a:lnTo>
                    <a:lnTo>
                      <a:pt x="973" y="1032"/>
                    </a:lnTo>
                    <a:lnTo>
                      <a:pt x="983" y="1022"/>
                    </a:lnTo>
                    <a:lnTo>
                      <a:pt x="994" y="1012"/>
                    </a:lnTo>
                    <a:lnTo>
                      <a:pt x="1003" y="1003"/>
                    </a:lnTo>
                    <a:lnTo>
                      <a:pt x="1013" y="993"/>
                    </a:lnTo>
                    <a:lnTo>
                      <a:pt x="1022" y="983"/>
                    </a:lnTo>
                    <a:lnTo>
                      <a:pt x="1032" y="972"/>
                    </a:lnTo>
                    <a:lnTo>
                      <a:pt x="1041" y="962"/>
                    </a:lnTo>
                    <a:lnTo>
                      <a:pt x="1050" y="951"/>
                    </a:lnTo>
                    <a:lnTo>
                      <a:pt x="1058" y="940"/>
                    </a:lnTo>
                    <a:lnTo>
                      <a:pt x="1066" y="928"/>
                    </a:lnTo>
                    <a:lnTo>
                      <a:pt x="1074" y="917"/>
                    </a:lnTo>
                    <a:lnTo>
                      <a:pt x="1082" y="906"/>
                    </a:lnTo>
                    <a:lnTo>
                      <a:pt x="1089" y="894"/>
                    </a:lnTo>
                    <a:lnTo>
                      <a:pt x="1096" y="882"/>
                    </a:lnTo>
                    <a:lnTo>
                      <a:pt x="1103" y="869"/>
                    </a:lnTo>
                    <a:lnTo>
                      <a:pt x="1110" y="857"/>
                    </a:lnTo>
                    <a:lnTo>
                      <a:pt x="1116" y="844"/>
                    </a:lnTo>
                    <a:lnTo>
                      <a:pt x="1122" y="832"/>
                    </a:lnTo>
                    <a:lnTo>
                      <a:pt x="1127" y="819"/>
                    </a:lnTo>
                    <a:lnTo>
                      <a:pt x="1133" y="806"/>
                    </a:lnTo>
                    <a:lnTo>
                      <a:pt x="1138" y="792"/>
                    </a:lnTo>
                    <a:lnTo>
                      <a:pt x="1142" y="779"/>
                    </a:lnTo>
                    <a:lnTo>
                      <a:pt x="1147" y="765"/>
                    </a:lnTo>
                    <a:lnTo>
                      <a:pt x="1151" y="752"/>
                    </a:lnTo>
                    <a:lnTo>
                      <a:pt x="1154" y="738"/>
                    </a:lnTo>
                    <a:lnTo>
                      <a:pt x="1158" y="724"/>
                    </a:lnTo>
                    <a:lnTo>
                      <a:pt x="1162" y="710"/>
                    </a:lnTo>
                    <a:lnTo>
                      <a:pt x="1164" y="696"/>
                    </a:lnTo>
                    <a:lnTo>
                      <a:pt x="1166" y="682"/>
                    </a:lnTo>
                    <a:lnTo>
                      <a:pt x="1168" y="667"/>
                    </a:lnTo>
                    <a:lnTo>
                      <a:pt x="1170" y="652"/>
                    </a:lnTo>
                    <a:lnTo>
                      <a:pt x="1171" y="638"/>
                    </a:lnTo>
                    <a:lnTo>
                      <a:pt x="1172" y="623"/>
                    </a:lnTo>
                    <a:lnTo>
                      <a:pt x="1173" y="608"/>
                    </a:lnTo>
                    <a:lnTo>
                      <a:pt x="1173" y="593"/>
                    </a:lnTo>
                    <a:lnTo>
                      <a:pt x="1173" y="593"/>
                    </a:lnTo>
                    <a:lnTo>
                      <a:pt x="1173" y="593"/>
                    </a:lnTo>
                    <a:lnTo>
                      <a:pt x="1173" y="593"/>
                    </a:lnTo>
                    <a:lnTo>
                      <a:pt x="1173" y="593"/>
                    </a:lnTo>
                    <a:lnTo>
                      <a:pt x="1173" y="578"/>
                    </a:lnTo>
                    <a:lnTo>
                      <a:pt x="1172" y="564"/>
                    </a:lnTo>
                    <a:lnTo>
                      <a:pt x="1171" y="548"/>
                    </a:lnTo>
                    <a:lnTo>
                      <a:pt x="1170" y="534"/>
                    </a:lnTo>
                    <a:lnTo>
                      <a:pt x="1168" y="520"/>
                    </a:lnTo>
                    <a:lnTo>
                      <a:pt x="1166" y="505"/>
                    </a:lnTo>
                    <a:lnTo>
                      <a:pt x="1164" y="491"/>
                    </a:lnTo>
                    <a:lnTo>
                      <a:pt x="1162" y="476"/>
                    </a:lnTo>
                    <a:lnTo>
                      <a:pt x="1158" y="463"/>
                    </a:lnTo>
                    <a:lnTo>
                      <a:pt x="1154" y="448"/>
                    </a:lnTo>
                    <a:lnTo>
                      <a:pt x="1151" y="435"/>
                    </a:lnTo>
                    <a:lnTo>
                      <a:pt x="1147" y="421"/>
                    </a:lnTo>
                    <a:lnTo>
                      <a:pt x="1142" y="408"/>
                    </a:lnTo>
                    <a:lnTo>
                      <a:pt x="1138" y="394"/>
                    </a:lnTo>
                    <a:lnTo>
                      <a:pt x="1133" y="381"/>
                    </a:lnTo>
                    <a:lnTo>
                      <a:pt x="1127" y="367"/>
                    </a:lnTo>
                    <a:lnTo>
                      <a:pt x="1122" y="355"/>
                    </a:lnTo>
                    <a:lnTo>
                      <a:pt x="1116" y="342"/>
                    </a:lnTo>
                    <a:lnTo>
                      <a:pt x="1110" y="330"/>
                    </a:lnTo>
                    <a:lnTo>
                      <a:pt x="1103" y="317"/>
                    </a:lnTo>
                    <a:lnTo>
                      <a:pt x="1096" y="305"/>
                    </a:lnTo>
                    <a:lnTo>
                      <a:pt x="1089" y="292"/>
                    </a:lnTo>
                    <a:lnTo>
                      <a:pt x="1082" y="281"/>
                    </a:lnTo>
                    <a:lnTo>
                      <a:pt x="1074" y="269"/>
                    </a:lnTo>
                    <a:lnTo>
                      <a:pt x="1066" y="258"/>
                    </a:lnTo>
                    <a:lnTo>
                      <a:pt x="1058" y="247"/>
                    </a:lnTo>
                    <a:lnTo>
                      <a:pt x="1050" y="235"/>
                    </a:lnTo>
                    <a:lnTo>
                      <a:pt x="1041" y="224"/>
                    </a:lnTo>
                    <a:lnTo>
                      <a:pt x="1032" y="214"/>
                    </a:lnTo>
                    <a:lnTo>
                      <a:pt x="1022" y="203"/>
                    </a:lnTo>
                    <a:lnTo>
                      <a:pt x="1013" y="194"/>
                    </a:lnTo>
                    <a:lnTo>
                      <a:pt x="1003" y="183"/>
                    </a:lnTo>
                    <a:lnTo>
                      <a:pt x="994" y="174"/>
                    </a:lnTo>
                    <a:lnTo>
                      <a:pt x="983" y="164"/>
                    </a:lnTo>
                    <a:lnTo>
                      <a:pt x="973" y="155"/>
                    </a:lnTo>
                    <a:lnTo>
                      <a:pt x="961" y="146"/>
                    </a:lnTo>
                    <a:lnTo>
                      <a:pt x="951" y="137"/>
                    </a:lnTo>
                    <a:lnTo>
                      <a:pt x="940" y="129"/>
                    </a:lnTo>
                    <a:lnTo>
                      <a:pt x="929" y="120"/>
                    </a:lnTo>
                    <a:lnTo>
                      <a:pt x="917" y="113"/>
                    </a:lnTo>
                    <a:lnTo>
                      <a:pt x="905" y="105"/>
                    </a:lnTo>
                    <a:lnTo>
                      <a:pt x="893" y="98"/>
                    </a:lnTo>
                    <a:lnTo>
                      <a:pt x="882" y="91"/>
                    </a:lnTo>
                    <a:lnTo>
                      <a:pt x="869" y="83"/>
                    </a:lnTo>
                    <a:lnTo>
                      <a:pt x="857" y="77"/>
                    </a:lnTo>
                    <a:lnTo>
                      <a:pt x="845" y="71"/>
                    </a:lnTo>
                    <a:lnTo>
                      <a:pt x="832" y="65"/>
                    </a:lnTo>
                    <a:lnTo>
                      <a:pt x="819" y="59"/>
                    </a:lnTo>
                    <a:lnTo>
                      <a:pt x="806" y="54"/>
                    </a:lnTo>
                    <a:lnTo>
                      <a:pt x="793" y="49"/>
                    </a:lnTo>
                    <a:lnTo>
                      <a:pt x="779" y="44"/>
                    </a:lnTo>
                    <a:lnTo>
                      <a:pt x="765" y="40"/>
                    </a:lnTo>
                    <a:lnTo>
                      <a:pt x="752" y="35"/>
                    </a:lnTo>
                    <a:lnTo>
                      <a:pt x="738" y="32"/>
                    </a:lnTo>
                    <a:lnTo>
                      <a:pt x="725" y="28"/>
                    </a:lnTo>
                    <a:lnTo>
                      <a:pt x="710" y="26"/>
                    </a:lnTo>
                    <a:lnTo>
                      <a:pt x="696" y="23"/>
                    </a:lnTo>
                    <a:lnTo>
                      <a:pt x="681" y="20"/>
                    </a:lnTo>
                    <a:lnTo>
                      <a:pt x="667" y="19"/>
                    </a:lnTo>
                    <a:lnTo>
                      <a:pt x="653" y="16"/>
                    </a:lnTo>
                    <a:lnTo>
                      <a:pt x="638" y="15"/>
                    </a:lnTo>
                    <a:lnTo>
                      <a:pt x="623" y="15"/>
                    </a:lnTo>
                    <a:lnTo>
                      <a:pt x="609" y="14"/>
                    </a:lnTo>
                    <a:lnTo>
                      <a:pt x="593"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ṥľîḋè"/>
              <p:cNvSpPr/>
              <p:nvPr/>
            </p:nvSpPr>
            <p:spPr bwMode="auto">
              <a:xfrm>
                <a:off x="2636838" y="3000376"/>
                <a:ext cx="433388" cy="309563"/>
              </a:xfrm>
              <a:custGeom>
                <a:avLst/>
                <a:gdLst>
                  <a:gd name="T0" fmla="*/ 121 w 273"/>
                  <a:gd name="T1" fmla="*/ 190 h 195"/>
                  <a:gd name="T2" fmla="*/ 157 w 273"/>
                  <a:gd name="T3" fmla="*/ 186 h 195"/>
                  <a:gd name="T4" fmla="*/ 184 w 273"/>
                  <a:gd name="T5" fmla="*/ 151 h 195"/>
                  <a:gd name="T6" fmla="*/ 206 w 273"/>
                  <a:gd name="T7" fmla="*/ 133 h 195"/>
                  <a:gd name="T8" fmla="*/ 247 w 273"/>
                  <a:gd name="T9" fmla="*/ 119 h 195"/>
                  <a:gd name="T10" fmla="*/ 273 w 273"/>
                  <a:gd name="T11" fmla="*/ 102 h 195"/>
                  <a:gd name="T12" fmla="*/ 245 w 273"/>
                  <a:gd name="T13" fmla="*/ 71 h 195"/>
                  <a:gd name="T14" fmla="*/ 216 w 273"/>
                  <a:gd name="T15" fmla="*/ 35 h 195"/>
                  <a:gd name="T16" fmla="*/ 207 w 273"/>
                  <a:gd name="T17" fmla="*/ 1 h 195"/>
                  <a:gd name="T18" fmla="*/ 172 w 273"/>
                  <a:gd name="T19" fmla="*/ 9 h 195"/>
                  <a:gd name="T20" fmla="*/ 129 w 273"/>
                  <a:gd name="T21" fmla="*/ 24 h 195"/>
                  <a:gd name="T22" fmla="*/ 76 w 273"/>
                  <a:gd name="T23" fmla="*/ 2 h 195"/>
                  <a:gd name="T24" fmla="*/ 62 w 273"/>
                  <a:gd name="T25" fmla="*/ 6 h 195"/>
                  <a:gd name="T26" fmla="*/ 49 w 273"/>
                  <a:gd name="T27" fmla="*/ 57 h 195"/>
                  <a:gd name="T28" fmla="*/ 15 w 273"/>
                  <a:gd name="T29" fmla="*/ 89 h 195"/>
                  <a:gd name="T30" fmla="*/ 1 w 273"/>
                  <a:gd name="T31" fmla="*/ 108 h 195"/>
                  <a:gd name="T32" fmla="*/ 46 w 273"/>
                  <a:gd name="T33" fmla="*/ 132 h 195"/>
                  <a:gd name="T34" fmla="*/ 76 w 273"/>
                  <a:gd name="T35" fmla="*/ 132 h 195"/>
                  <a:gd name="T36" fmla="*/ 130 w 273"/>
                  <a:gd name="T37" fmla="*/ 100 h 195"/>
                  <a:gd name="T38" fmla="*/ 110 w 273"/>
                  <a:gd name="T39" fmla="*/ 80 h 195"/>
                  <a:gd name="T40" fmla="*/ 105 w 273"/>
                  <a:gd name="T41" fmla="*/ 85 h 195"/>
                  <a:gd name="T42" fmla="*/ 69 w 273"/>
                  <a:gd name="T43" fmla="*/ 56 h 195"/>
                  <a:gd name="T44" fmla="*/ 73 w 273"/>
                  <a:gd name="T45" fmla="*/ 13 h 195"/>
                  <a:gd name="T46" fmla="*/ 119 w 273"/>
                  <a:gd name="T47" fmla="*/ 31 h 195"/>
                  <a:gd name="T48" fmla="*/ 154 w 273"/>
                  <a:gd name="T49" fmla="*/ 31 h 195"/>
                  <a:gd name="T50" fmla="*/ 199 w 273"/>
                  <a:gd name="T51" fmla="*/ 13 h 195"/>
                  <a:gd name="T52" fmla="*/ 205 w 273"/>
                  <a:gd name="T53" fmla="*/ 56 h 195"/>
                  <a:gd name="T54" fmla="*/ 168 w 273"/>
                  <a:gd name="T55" fmla="*/ 85 h 195"/>
                  <a:gd name="T56" fmla="*/ 163 w 273"/>
                  <a:gd name="T57" fmla="*/ 80 h 195"/>
                  <a:gd name="T58" fmla="*/ 142 w 273"/>
                  <a:gd name="T59" fmla="*/ 100 h 195"/>
                  <a:gd name="T60" fmla="*/ 145 w 273"/>
                  <a:gd name="T61" fmla="*/ 54 h 195"/>
                  <a:gd name="T62" fmla="*/ 130 w 273"/>
                  <a:gd name="T63" fmla="*/ 61 h 195"/>
                  <a:gd name="T64" fmla="*/ 137 w 273"/>
                  <a:gd name="T65" fmla="*/ 45 h 195"/>
                  <a:gd name="T66" fmla="*/ 113 w 273"/>
                  <a:gd name="T67" fmla="*/ 164 h 195"/>
                  <a:gd name="T68" fmla="*/ 141 w 273"/>
                  <a:gd name="T69" fmla="*/ 173 h 195"/>
                  <a:gd name="T70" fmla="*/ 151 w 273"/>
                  <a:gd name="T71" fmla="*/ 177 h 195"/>
                  <a:gd name="T72" fmla="*/ 121 w 273"/>
                  <a:gd name="T73" fmla="*/ 150 h 195"/>
                  <a:gd name="T74" fmla="*/ 89 w 273"/>
                  <a:gd name="T75" fmla="*/ 134 h 195"/>
                  <a:gd name="T76" fmla="*/ 95 w 273"/>
                  <a:gd name="T77" fmla="*/ 108 h 195"/>
                  <a:gd name="T78" fmla="*/ 133 w 273"/>
                  <a:gd name="T79" fmla="*/ 115 h 195"/>
                  <a:gd name="T80" fmla="*/ 157 w 273"/>
                  <a:gd name="T81" fmla="*/ 105 h 195"/>
                  <a:gd name="T82" fmla="*/ 183 w 273"/>
                  <a:gd name="T83" fmla="*/ 114 h 195"/>
                  <a:gd name="T84" fmla="*/ 177 w 273"/>
                  <a:gd name="T85" fmla="*/ 142 h 195"/>
                  <a:gd name="T86" fmla="*/ 137 w 273"/>
                  <a:gd name="T87" fmla="*/ 164 h 195"/>
                  <a:gd name="T88" fmla="*/ 178 w 273"/>
                  <a:gd name="T89" fmla="*/ 63 h 195"/>
                  <a:gd name="T90" fmla="*/ 161 w 273"/>
                  <a:gd name="T91" fmla="*/ 63 h 195"/>
                  <a:gd name="T92" fmla="*/ 175 w 273"/>
                  <a:gd name="T93" fmla="*/ 96 h 195"/>
                  <a:gd name="T94" fmla="*/ 202 w 273"/>
                  <a:gd name="T95" fmla="*/ 68 h 195"/>
                  <a:gd name="T96" fmla="*/ 236 w 273"/>
                  <a:gd name="T97" fmla="*/ 76 h 195"/>
                  <a:gd name="T98" fmla="*/ 246 w 273"/>
                  <a:gd name="T99" fmla="*/ 107 h 195"/>
                  <a:gd name="T100" fmla="*/ 201 w 273"/>
                  <a:gd name="T101" fmla="*/ 120 h 195"/>
                  <a:gd name="T102" fmla="*/ 178 w 273"/>
                  <a:gd name="T103" fmla="*/ 96 h 195"/>
                  <a:gd name="T104" fmla="*/ 113 w 273"/>
                  <a:gd name="T105" fmla="*/ 62 h 195"/>
                  <a:gd name="T106" fmla="*/ 97 w 273"/>
                  <a:gd name="T107" fmla="*/ 65 h 195"/>
                  <a:gd name="T108" fmla="*/ 104 w 273"/>
                  <a:gd name="T109" fmla="*/ 51 h 195"/>
                  <a:gd name="T110" fmla="*/ 75 w 273"/>
                  <a:gd name="T111" fmla="*/ 120 h 195"/>
                  <a:gd name="T112" fmla="*/ 34 w 273"/>
                  <a:gd name="T113" fmla="*/ 110 h 195"/>
                  <a:gd name="T114" fmla="*/ 34 w 273"/>
                  <a:gd name="T115" fmla="*/ 80 h 195"/>
                  <a:gd name="T116" fmla="*/ 65 w 273"/>
                  <a:gd name="T117" fmla="*/ 67 h 195"/>
                  <a:gd name="T118" fmla="*/ 96 w 273"/>
                  <a:gd name="T119" fmla="*/ 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 h="195">
                    <a:moveTo>
                      <a:pt x="97" y="154"/>
                    </a:moveTo>
                    <a:lnTo>
                      <a:pt x="98" y="158"/>
                    </a:lnTo>
                    <a:lnTo>
                      <a:pt x="100" y="162"/>
                    </a:lnTo>
                    <a:lnTo>
                      <a:pt x="101" y="166"/>
                    </a:lnTo>
                    <a:lnTo>
                      <a:pt x="103" y="170"/>
                    </a:lnTo>
                    <a:lnTo>
                      <a:pt x="105" y="174"/>
                    </a:lnTo>
                    <a:lnTo>
                      <a:pt x="108" y="177"/>
                    </a:lnTo>
                    <a:lnTo>
                      <a:pt x="111" y="181"/>
                    </a:lnTo>
                    <a:lnTo>
                      <a:pt x="113" y="184"/>
                    </a:lnTo>
                    <a:lnTo>
                      <a:pt x="116" y="186"/>
                    </a:lnTo>
                    <a:lnTo>
                      <a:pt x="119" y="188"/>
                    </a:lnTo>
                    <a:lnTo>
                      <a:pt x="121" y="190"/>
                    </a:lnTo>
                    <a:lnTo>
                      <a:pt x="124" y="191"/>
                    </a:lnTo>
                    <a:lnTo>
                      <a:pt x="126" y="192"/>
                    </a:lnTo>
                    <a:lnTo>
                      <a:pt x="130" y="193"/>
                    </a:lnTo>
                    <a:lnTo>
                      <a:pt x="133" y="194"/>
                    </a:lnTo>
                    <a:lnTo>
                      <a:pt x="137" y="195"/>
                    </a:lnTo>
                    <a:lnTo>
                      <a:pt x="140" y="194"/>
                    </a:lnTo>
                    <a:lnTo>
                      <a:pt x="143" y="193"/>
                    </a:lnTo>
                    <a:lnTo>
                      <a:pt x="146" y="192"/>
                    </a:lnTo>
                    <a:lnTo>
                      <a:pt x="149" y="191"/>
                    </a:lnTo>
                    <a:lnTo>
                      <a:pt x="152" y="190"/>
                    </a:lnTo>
                    <a:lnTo>
                      <a:pt x="154" y="188"/>
                    </a:lnTo>
                    <a:lnTo>
                      <a:pt x="157" y="186"/>
                    </a:lnTo>
                    <a:lnTo>
                      <a:pt x="159" y="184"/>
                    </a:lnTo>
                    <a:lnTo>
                      <a:pt x="162" y="181"/>
                    </a:lnTo>
                    <a:lnTo>
                      <a:pt x="165" y="177"/>
                    </a:lnTo>
                    <a:lnTo>
                      <a:pt x="167" y="174"/>
                    </a:lnTo>
                    <a:lnTo>
                      <a:pt x="170" y="170"/>
                    </a:lnTo>
                    <a:lnTo>
                      <a:pt x="171" y="166"/>
                    </a:lnTo>
                    <a:lnTo>
                      <a:pt x="174" y="162"/>
                    </a:lnTo>
                    <a:lnTo>
                      <a:pt x="175" y="158"/>
                    </a:lnTo>
                    <a:lnTo>
                      <a:pt x="177" y="154"/>
                    </a:lnTo>
                    <a:lnTo>
                      <a:pt x="177" y="154"/>
                    </a:lnTo>
                    <a:lnTo>
                      <a:pt x="180" y="152"/>
                    </a:lnTo>
                    <a:lnTo>
                      <a:pt x="184" y="151"/>
                    </a:lnTo>
                    <a:lnTo>
                      <a:pt x="186" y="149"/>
                    </a:lnTo>
                    <a:lnTo>
                      <a:pt x="190" y="147"/>
                    </a:lnTo>
                    <a:lnTo>
                      <a:pt x="192" y="144"/>
                    </a:lnTo>
                    <a:lnTo>
                      <a:pt x="194" y="140"/>
                    </a:lnTo>
                    <a:lnTo>
                      <a:pt x="196" y="136"/>
                    </a:lnTo>
                    <a:lnTo>
                      <a:pt x="197" y="132"/>
                    </a:lnTo>
                    <a:lnTo>
                      <a:pt x="197" y="132"/>
                    </a:lnTo>
                    <a:lnTo>
                      <a:pt x="198" y="131"/>
                    </a:lnTo>
                    <a:lnTo>
                      <a:pt x="198" y="132"/>
                    </a:lnTo>
                    <a:lnTo>
                      <a:pt x="198" y="132"/>
                    </a:lnTo>
                    <a:lnTo>
                      <a:pt x="202" y="132"/>
                    </a:lnTo>
                    <a:lnTo>
                      <a:pt x="206" y="133"/>
                    </a:lnTo>
                    <a:lnTo>
                      <a:pt x="210" y="134"/>
                    </a:lnTo>
                    <a:lnTo>
                      <a:pt x="215" y="134"/>
                    </a:lnTo>
                    <a:lnTo>
                      <a:pt x="219" y="133"/>
                    </a:lnTo>
                    <a:lnTo>
                      <a:pt x="222" y="132"/>
                    </a:lnTo>
                    <a:lnTo>
                      <a:pt x="225" y="132"/>
                    </a:lnTo>
                    <a:lnTo>
                      <a:pt x="227" y="132"/>
                    </a:lnTo>
                    <a:lnTo>
                      <a:pt x="229" y="131"/>
                    </a:lnTo>
                    <a:lnTo>
                      <a:pt x="231" y="129"/>
                    </a:lnTo>
                    <a:lnTo>
                      <a:pt x="233" y="128"/>
                    </a:lnTo>
                    <a:lnTo>
                      <a:pt x="237" y="124"/>
                    </a:lnTo>
                    <a:lnTo>
                      <a:pt x="242" y="121"/>
                    </a:lnTo>
                    <a:lnTo>
                      <a:pt x="247" y="119"/>
                    </a:lnTo>
                    <a:lnTo>
                      <a:pt x="254" y="116"/>
                    </a:lnTo>
                    <a:lnTo>
                      <a:pt x="260" y="113"/>
                    </a:lnTo>
                    <a:lnTo>
                      <a:pt x="266" y="111"/>
                    </a:lnTo>
                    <a:lnTo>
                      <a:pt x="268" y="110"/>
                    </a:lnTo>
                    <a:lnTo>
                      <a:pt x="270" y="109"/>
                    </a:lnTo>
                    <a:lnTo>
                      <a:pt x="271" y="108"/>
                    </a:lnTo>
                    <a:lnTo>
                      <a:pt x="272" y="107"/>
                    </a:lnTo>
                    <a:lnTo>
                      <a:pt x="273" y="106"/>
                    </a:lnTo>
                    <a:lnTo>
                      <a:pt x="273" y="105"/>
                    </a:lnTo>
                    <a:lnTo>
                      <a:pt x="273" y="104"/>
                    </a:lnTo>
                    <a:lnTo>
                      <a:pt x="273" y="104"/>
                    </a:lnTo>
                    <a:lnTo>
                      <a:pt x="273" y="102"/>
                    </a:lnTo>
                    <a:lnTo>
                      <a:pt x="272" y="101"/>
                    </a:lnTo>
                    <a:lnTo>
                      <a:pt x="271" y="100"/>
                    </a:lnTo>
                    <a:lnTo>
                      <a:pt x="270" y="99"/>
                    </a:lnTo>
                    <a:lnTo>
                      <a:pt x="266" y="96"/>
                    </a:lnTo>
                    <a:lnTo>
                      <a:pt x="261" y="91"/>
                    </a:lnTo>
                    <a:lnTo>
                      <a:pt x="258" y="89"/>
                    </a:lnTo>
                    <a:lnTo>
                      <a:pt x="255" y="86"/>
                    </a:lnTo>
                    <a:lnTo>
                      <a:pt x="253" y="83"/>
                    </a:lnTo>
                    <a:lnTo>
                      <a:pt x="251" y="79"/>
                    </a:lnTo>
                    <a:lnTo>
                      <a:pt x="249" y="76"/>
                    </a:lnTo>
                    <a:lnTo>
                      <a:pt x="247" y="74"/>
                    </a:lnTo>
                    <a:lnTo>
                      <a:pt x="245" y="71"/>
                    </a:lnTo>
                    <a:lnTo>
                      <a:pt x="242" y="67"/>
                    </a:lnTo>
                    <a:lnTo>
                      <a:pt x="238" y="65"/>
                    </a:lnTo>
                    <a:lnTo>
                      <a:pt x="234" y="62"/>
                    </a:lnTo>
                    <a:lnTo>
                      <a:pt x="230" y="59"/>
                    </a:lnTo>
                    <a:lnTo>
                      <a:pt x="227" y="58"/>
                    </a:lnTo>
                    <a:lnTo>
                      <a:pt x="224" y="57"/>
                    </a:lnTo>
                    <a:lnTo>
                      <a:pt x="220" y="56"/>
                    </a:lnTo>
                    <a:lnTo>
                      <a:pt x="220" y="54"/>
                    </a:lnTo>
                    <a:lnTo>
                      <a:pt x="220" y="50"/>
                    </a:lnTo>
                    <a:lnTo>
                      <a:pt x="219" y="46"/>
                    </a:lnTo>
                    <a:lnTo>
                      <a:pt x="219" y="43"/>
                    </a:lnTo>
                    <a:lnTo>
                      <a:pt x="216" y="35"/>
                    </a:lnTo>
                    <a:lnTo>
                      <a:pt x="214" y="27"/>
                    </a:lnTo>
                    <a:lnTo>
                      <a:pt x="212" y="23"/>
                    </a:lnTo>
                    <a:lnTo>
                      <a:pt x="211" y="19"/>
                    </a:lnTo>
                    <a:lnTo>
                      <a:pt x="210" y="13"/>
                    </a:lnTo>
                    <a:lnTo>
                      <a:pt x="210" y="8"/>
                    </a:lnTo>
                    <a:lnTo>
                      <a:pt x="210" y="6"/>
                    </a:lnTo>
                    <a:lnTo>
                      <a:pt x="210" y="4"/>
                    </a:lnTo>
                    <a:lnTo>
                      <a:pt x="210" y="3"/>
                    </a:lnTo>
                    <a:lnTo>
                      <a:pt x="210" y="3"/>
                    </a:lnTo>
                    <a:lnTo>
                      <a:pt x="210" y="2"/>
                    </a:lnTo>
                    <a:lnTo>
                      <a:pt x="209" y="2"/>
                    </a:lnTo>
                    <a:lnTo>
                      <a:pt x="207" y="1"/>
                    </a:lnTo>
                    <a:lnTo>
                      <a:pt x="205" y="0"/>
                    </a:lnTo>
                    <a:lnTo>
                      <a:pt x="203" y="0"/>
                    </a:lnTo>
                    <a:lnTo>
                      <a:pt x="202" y="0"/>
                    </a:lnTo>
                    <a:lnTo>
                      <a:pt x="201" y="0"/>
                    </a:lnTo>
                    <a:lnTo>
                      <a:pt x="200" y="1"/>
                    </a:lnTo>
                    <a:lnTo>
                      <a:pt x="197" y="2"/>
                    </a:lnTo>
                    <a:lnTo>
                      <a:pt x="194" y="3"/>
                    </a:lnTo>
                    <a:lnTo>
                      <a:pt x="190" y="5"/>
                    </a:lnTo>
                    <a:lnTo>
                      <a:pt x="186" y="6"/>
                    </a:lnTo>
                    <a:lnTo>
                      <a:pt x="182" y="7"/>
                    </a:lnTo>
                    <a:lnTo>
                      <a:pt x="177" y="7"/>
                    </a:lnTo>
                    <a:lnTo>
                      <a:pt x="172" y="9"/>
                    </a:lnTo>
                    <a:lnTo>
                      <a:pt x="169" y="11"/>
                    </a:lnTo>
                    <a:lnTo>
                      <a:pt x="164" y="12"/>
                    </a:lnTo>
                    <a:lnTo>
                      <a:pt x="160" y="15"/>
                    </a:lnTo>
                    <a:lnTo>
                      <a:pt x="156" y="17"/>
                    </a:lnTo>
                    <a:lnTo>
                      <a:pt x="152" y="19"/>
                    </a:lnTo>
                    <a:lnTo>
                      <a:pt x="145" y="24"/>
                    </a:lnTo>
                    <a:lnTo>
                      <a:pt x="137" y="30"/>
                    </a:lnTo>
                    <a:lnTo>
                      <a:pt x="137" y="30"/>
                    </a:lnTo>
                    <a:lnTo>
                      <a:pt x="137" y="30"/>
                    </a:lnTo>
                    <a:lnTo>
                      <a:pt x="136" y="30"/>
                    </a:lnTo>
                    <a:lnTo>
                      <a:pt x="136" y="30"/>
                    </a:lnTo>
                    <a:lnTo>
                      <a:pt x="129" y="24"/>
                    </a:lnTo>
                    <a:lnTo>
                      <a:pt x="121" y="19"/>
                    </a:lnTo>
                    <a:lnTo>
                      <a:pt x="117" y="17"/>
                    </a:lnTo>
                    <a:lnTo>
                      <a:pt x="113" y="15"/>
                    </a:lnTo>
                    <a:lnTo>
                      <a:pt x="109" y="12"/>
                    </a:lnTo>
                    <a:lnTo>
                      <a:pt x="105" y="11"/>
                    </a:lnTo>
                    <a:lnTo>
                      <a:pt x="101" y="9"/>
                    </a:lnTo>
                    <a:lnTo>
                      <a:pt x="96" y="7"/>
                    </a:lnTo>
                    <a:lnTo>
                      <a:pt x="91" y="7"/>
                    </a:lnTo>
                    <a:lnTo>
                      <a:pt x="87" y="6"/>
                    </a:lnTo>
                    <a:lnTo>
                      <a:pt x="83" y="5"/>
                    </a:lnTo>
                    <a:lnTo>
                      <a:pt x="80" y="3"/>
                    </a:lnTo>
                    <a:lnTo>
                      <a:pt x="76" y="2"/>
                    </a:lnTo>
                    <a:lnTo>
                      <a:pt x="73" y="1"/>
                    </a:lnTo>
                    <a:lnTo>
                      <a:pt x="72" y="0"/>
                    </a:lnTo>
                    <a:lnTo>
                      <a:pt x="71" y="0"/>
                    </a:lnTo>
                    <a:lnTo>
                      <a:pt x="69" y="0"/>
                    </a:lnTo>
                    <a:lnTo>
                      <a:pt x="69" y="0"/>
                    </a:lnTo>
                    <a:lnTo>
                      <a:pt x="66" y="1"/>
                    </a:lnTo>
                    <a:lnTo>
                      <a:pt x="64" y="2"/>
                    </a:lnTo>
                    <a:lnTo>
                      <a:pt x="64" y="2"/>
                    </a:lnTo>
                    <a:lnTo>
                      <a:pt x="63" y="3"/>
                    </a:lnTo>
                    <a:lnTo>
                      <a:pt x="63" y="3"/>
                    </a:lnTo>
                    <a:lnTo>
                      <a:pt x="63" y="4"/>
                    </a:lnTo>
                    <a:lnTo>
                      <a:pt x="62" y="6"/>
                    </a:lnTo>
                    <a:lnTo>
                      <a:pt x="63" y="8"/>
                    </a:lnTo>
                    <a:lnTo>
                      <a:pt x="62" y="13"/>
                    </a:lnTo>
                    <a:lnTo>
                      <a:pt x="61" y="19"/>
                    </a:lnTo>
                    <a:lnTo>
                      <a:pt x="61" y="23"/>
                    </a:lnTo>
                    <a:lnTo>
                      <a:pt x="60" y="27"/>
                    </a:lnTo>
                    <a:lnTo>
                      <a:pt x="57" y="35"/>
                    </a:lnTo>
                    <a:lnTo>
                      <a:pt x="54" y="43"/>
                    </a:lnTo>
                    <a:lnTo>
                      <a:pt x="53" y="46"/>
                    </a:lnTo>
                    <a:lnTo>
                      <a:pt x="53" y="50"/>
                    </a:lnTo>
                    <a:lnTo>
                      <a:pt x="53" y="54"/>
                    </a:lnTo>
                    <a:lnTo>
                      <a:pt x="53" y="56"/>
                    </a:lnTo>
                    <a:lnTo>
                      <a:pt x="49" y="57"/>
                    </a:lnTo>
                    <a:lnTo>
                      <a:pt x="46" y="58"/>
                    </a:lnTo>
                    <a:lnTo>
                      <a:pt x="43" y="59"/>
                    </a:lnTo>
                    <a:lnTo>
                      <a:pt x="39" y="62"/>
                    </a:lnTo>
                    <a:lnTo>
                      <a:pt x="34" y="65"/>
                    </a:lnTo>
                    <a:lnTo>
                      <a:pt x="31" y="67"/>
                    </a:lnTo>
                    <a:lnTo>
                      <a:pt x="29" y="71"/>
                    </a:lnTo>
                    <a:lnTo>
                      <a:pt x="26" y="74"/>
                    </a:lnTo>
                    <a:lnTo>
                      <a:pt x="24" y="76"/>
                    </a:lnTo>
                    <a:lnTo>
                      <a:pt x="22" y="79"/>
                    </a:lnTo>
                    <a:lnTo>
                      <a:pt x="20" y="83"/>
                    </a:lnTo>
                    <a:lnTo>
                      <a:pt x="17" y="86"/>
                    </a:lnTo>
                    <a:lnTo>
                      <a:pt x="15" y="89"/>
                    </a:lnTo>
                    <a:lnTo>
                      <a:pt x="13" y="91"/>
                    </a:lnTo>
                    <a:lnTo>
                      <a:pt x="7" y="96"/>
                    </a:lnTo>
                    <a:lnTo>
                      <a:pt x="3" y="99"/>
                    </a:lnTo>
                    <a:lnTo>
                      <a:pt x="1" y="100"/>
                    </a:lnTo>
                    <a:lnTo>
                      <a:pt x="1" y="101"/>
                    </a:lnTo>
                    <a:lnTo>
                      <a:pt x="0" y="102"/>
                    </a:lnTo>
                    <a:lnTo>
                      <a:pt x="0" y="104"/>
                    </a:lnTo>
                    <a:lnTo>
                      <a:pt x="0" y="104"/>
                    </a:lnTo>
                    <a:lnTo>
                      <a:pt x="0" y="105"/>
                    </a:lnTo>
                    <a:lnTo>
                      <a:pt x="0" y="106"/>
                    </a:lnTo>
                    <a:lnTo>
                      <a:pt x="1" y="107"/>
                    </a:lnTo>
                    <a:lnTo>
                      <a:pt x="1" y="108"/>
                    </a:lnTo>
                    <a:lnTo>
                      <a:pt x="3" y="109"/>
                    </a:lnTo>
                    <a:lnTo>
                      <a:pt x="5" y="110"/>
                    </a:lnTo>
                    <a:lnTo>
                      <a:pt x="7" y="111"/>
                    </a:lnTo>
                    <a:lnTo>
                      <a:pt x="13" y="113"/>
                    </a:lnTo>
                    <a:lnTo>
                      <a:pt x="20" y="116"/>
                    </a:lnTo>
                    <a:lnTo>
                      <a:pt x="26" y="119"/>
                    </a:lnTo>
                    <a:lnTo>
                      <a:pt x="31" y="121"/>
                    </a:lnTo>
                    <a:lnTo>
                      <a:pt x="36" y="124"/>
                    </a:lnTo>
                    <a:lnTo>
                      <a:pt x="40" y="128"/>
                    </a:lnTo>
                    <a:lnTo>
                      <a:pt x="42" y="129"/>
                    </a:lnTo>
                    <a:lnTo>
                      <a:pt x="44" y="131"/>
                    </a:lnTo>
                    <a:lnTo>
                      <a:pt x="46" y="132"/>
                    </a:lnTo>
                    <a:lnTo>
                      <a:pt x="48" y="132"/>
                    </a:lnTo>
                    <a:lnTo>
                      <a:pt x="50" y="132"/>
                    </a:lnTo>
                    <a:lnTo>
                      <a:pt x="54" y="133"/>
                    </a:lnTo>
                    <a:lnTo>
                      <a:pt x="58" y="134"/>
                    </a:lnTo>
                    <a:lnTo>
                      <a:pt x="62" y="134"/>
                    </a:lnTo>
                    <a:lnTo>
                      <a:pt x="67" y="133"/>
                    </a:lnTo>
                    <a:lnTo>
                      <a:pt x="72" y="132"/>
                    </a:lnTo>
                    <a:lnTo>
                      <a:pt x="74" y="132"/>
                    </a:lnTo>
                    <a:lnTo>
                      <a:pt x="76" y="132"/>
                    </a:lnTo>
                    <a:lnTo>
                      <a:pt x="76" y="131"/>
                    </a:lnTo>
                    <a:lnTo>
                      <a:pt x="76" y="132"/>
                    </a:lnTo>
                    <a:lnTo>
                      <a:pt x="76" y="132"/>
                    </a:lnTo>
                    <a:lnTo>
                      <a:pt x="77" y="136"/>
                    </a:lnTo>
                    <a:lnTo>
                      <a:pt x="79" y="140"/>
                    </a:lnTo>
                    <a:lnTo>
                      <a:pt x="81" y="144"/>
                    </a:lnTo>
                    <a:lnTo>
                      <a:pt x="84" y="147"/>
                    </a:lnTo>
                    <a:lnTo>
                      <a:pt x="86" y="149"/>
                    </a:lnTo>
                    <a:lnTo>
                      <a:pt x="89" y="151"/>
                    </a:lnTo>
                    <a:lnTo>
                      <a:pt x="93" y="152"/>
                    </a:lnTo>
                    <a:lnTo>
                      <a:pt x="97" y="154"/>
                    </a:lnTo>
                    <a:lnTo>
                      <a:pt x="97" y="154"/>
                    </a:lnTo>
                    <a:lnTo>
                      <a:pt x="97" y="154"/>
                    </a:lnTo>
                    <a:close/>
                    <a:moveTo>
                      <a:pt x="130" y="71"/>
                    </a:moveTo>
                    <a:lnTo>
                      <a:pt x="130" y="100"/>
                    </a:lnTo>
                    <a:lnTo>
                      <a:pt x="130" y="100"/>
                    </a:lnTo>
                    <a:lnTo>
                      <a:pt x="129" y="100"/>
                    </a:lnTo>
                    <a:lnTo>
                      <a:pt x="129" y="97"/>
                    </a:lnTo>
                    <a:lnTo>
                      <a:pt x="129" y="95"/>
                    </a:lnTo>
                    <a:lnTo>
                      <a:pt x="127" y="91"/>
                    </a:lnTo>
                    <a:lnTo>
                      <a:pt x="125" y="86"/>
                    </a:lnTo>
                    <a:lnTo>
                      <a:pt x="123" y="80"/>
                    </a:lnTo>
                    <a:lnTo>
                      <a:pt x="120" y="76"/>
                    </a:lnTo>
                    <a:lnTo>
                      <a:pt x="117" y="72"/>
                    </a:lnTo>
                    <a:lnTo>
                      <a:pt x="117" y="71"/>
                    </a:lnTo>
                    <a:lnTo>
                      <a:pt x="108" y="78"/>
                    </a:lnTo>
                    <a:lnTo>
                      <a:pt x="110" y="80"/>
                    </a:lnTo>
                    <a:lnTo>
                      <a:pt x="112" y="84"/>
                    </a:lnTo>
                    <a:lnTo>
                      <a:pt x="114" y="88"/>
                    </a:lnTo>
                    <a:lnTo>
                      <a:pt x="116" y="92"/>
                    </a:lnTo>
                    <a:lnTo>
                      <a:pt x="117" y="93"/>
                    </a:lnTo>
                    <a:lnTo>
                      <a:pt x="117" y="95"/>
                    </a:lnTo>
                    <a:lnTo>
                      <a:pt x="115" y="94"/>
                    </a:lnTo>
                    <a:lnTo>
                      <a:pt x="113" y="93"/>
                    </a:lnTo>
                    <a:lnTo>
                      <a:pt x="110" y="93"/>
                    </a:lnTo>
                    <a:lnTo>
                      <a:pt x="108" y="93"/>
                    </a:lnTo>
                    <a:lnTo>
                      <a:pt x="107" y="91"/>
                    </a:lnTo>
                    <a:lnTo>
                      <a:pt x="106" y="88"/>
                    </a:lnTo>
                    <a:lnTo>
                      <a:pt x="105" y="85"/>
                    </a:lnTo>
                    <a:lnTo>
                      <a:pt x="102" y="80"/>
                    </a:lnTo>
                    <a:lnTo>
                      <a:pt x="101" y="78"/>
                    </a:lnTo>
                    <a:lnTo>
                      <a:pt x="99" y="75"/>
                    </a:lnTo>
                    <a:lnTo>
                      <a:pt x="97" y="71"/>
                    </a:lnTo>
                    <a:lnTo>
                      <a:pt x="94" y="69"/>
                    </a:lnTo>
                    <a:lnTo>
                      <a:pt x="92" y="67"/>
                    </a:lnTo>
                    <a:lnTo>
                      <a:pt x="89" y="64"/>
                    </a:lnTo>
                    <a:lnTo>
                      <a:pt x="85" y="62"/>
                    </a:lnTo>
                    <a:lnTo>
                      <a:pt x="81" y="59"/>
                    </a:lnTo>
                    <a:lnTo>
                      <a:pt x="77" y="58"/>
                    </a:lnTo>
                    <a:lnTo>
                      <a:pt x="73" y="57"/>
                    </a:lnTo>
                    <a:lnTo>
                      <a:pt x="69" y="56"/>
                    </a:lnTo>
                    <a:lnTo>
                      <a:pt x="65" y="56"/>
                    </a:lnTo>
                    <a:lnTo>
                      <a:pt x="65" y="55"/>
                    </a:lnTo>
                    <a:lnTo>
                      <a:pt x="65" y="50"/>
                    </a:lnTo>
                    <a:lnTo>
                      <a:pt x="65" y="45"/>
                    </a:lnTo>
                    <a:lnTo>
                      <a:pt x="67" y="41"/>
                    </a:lnTo>
                    <a:lnTo>
                      <a:pt x="69" y="35"/>
                    </a:lnTo>
                    <a:lnTo>
                      <a:pt x="69" y="32"/>
                    </a:lnTo>
                    <a:lnTo>
                      <a:pt x="71" y="29"/>
                    </a:lnTo>
                    <a:lnTo>
                      <a:pt x="72" y="26"/>
                    </a:lnTo>
                    <a:lnTo>
                      <a:pt x="72" y="23"/>
                    </a:lnTo>
                    <a:lnTo>
                      <a:pt x="73" y="17"/>
                    </a:lnTo>
                    <a:lnTo>
                      <a:pt x="73" y="13"/>
                    </a:lnTo>
                    <a:lnTo>
                      <a:pt x="74" y="13"/>
                    </a:lnTo>
                    <a:lnTo>
                      <a:pt x="77" y="15"/>
                    </a:lnTo>
                    <a:lnTo>
                      <a:pt x="81" y="16"/>
                    </a:lnTo>
                    <a:lnTo>
                      <a:pt x="87" y="17"/>
                    </a:lnTo>
                    <a:lnTo>
                      <a:pt x="95" y="19"/>
                    </a:lnTo>
                    <a:lnTo>
                      <a:pt x="101" y="20"/>
                    </a:lnTo>
                    <a:lnTo>
                      <a:pt x="104" y="22"/>
                    </a:lnTo>
                    <a:lnTo>
                      <a:pt x="106" y="23"/>
                    </a:lnTo>
                    <a:lnTo>
                      <a:pt x="108" y="24"/>
                    </a:lnTo>
                    <a:lnTo>
                      <a:pt x="110" y="25"/>
                    </a:lnTo>
                    <a:lnTo>
                      <a:pt x="115" y="28"/>
                    </a:lnTo>
                    <a:lnTo>
                      <a:pt x="119" y="31"/>
                    </a:lnTo>
                    <a:lnTo>
                      <a:pt x="123" y="35"/>
                    </a:lnTo>
                    <a:lnTo>
                      <a:pt x="128" y="38"/>
                    </a:lnTo>
                    <a:lnTo>
                      <a:pt x="129" y="39"/>
                    </a:lnTo>
                    <a:lnTo>
                      <a:pt x="132" y="40"/>
                    </a:lnTo>
                    <a:lnTo>
                      <a:pt x="134" y="41"/>
                    </a:lnTo>
                    <a:lnTo>
                      <a:pt x="137" y="42"/>
                    </a:lnTo>
                    <a:lnTo>
                      <a:pt x="139" y="41"/>
                    </a:lnTo>
                    <a:lnTo>
                      <a:pt x="141" y="40"/>
                    </a:lnTo>
                    <a:lnTo>
                      <a:pt x="143" y="39"/>
                    </a:lnTo>
                    <a:lnTo>
                      <a:pt x="145" y="38"/>
                    </a:lnTo>
                    <a:lnTo>
                      <a:pt x="150" y="35"/>
                    </a:lnTo>
                    <a:lnTo>
                      <a:pt x="154" y="31"/>
                    </a:lnTo>
                    <a:lnTo>
                      <a:pt x="158" y="28"/>
                    </a:lnTo>
                    <a:lnTo>
                      <a:pt x="162" y="25"/>
                    </a:lnTo>
                    <a:lnTo>
                      <a:pt x="165" y="24"/>
                    </a:lnTo>
                    <a:lnTo>
                      <a:pt x="167" y="23"/>
                    </a:lnTo>
                    <a:lnTo>
                      <a:pt x="170" y="22"/>
                    </a:lnTo>
                    <a:lnTo>
                      <a:pt x="172" y="20"/>
                    </a:lnTo>
                    <a:lnTo>
                      <a:pt x="178" y="19"/>
                    </a:lnTo>
                    <a:lnTo>
                      <a:pt x="186" y="17"/>
                    </a:lnTo>
                    <a:lnTo>
                      <a:pt x="192" y="16"/>
                    </a:lnTo>
                    <a:lnTo>
                      <a:pt x="196" y="15"/>
                    </a:lnTo>
                    <a:lnTo>
                      <a:pt x="199" y="13"/>
                    </a:lnTo>
                    <a:lnTo>
                      <a:pt x="199" y="13"/>
                    </a:lnTo>
                    <a:lnTo>
                      <a:pt x="200" y="17"/>
                    </a:lnTo>
                    <a:lnTo>
                      <a:pt x="201" y="23"/>
                    </a:lnTo>
                    <a:lnTo>
                      <a:pt x="202" y="26"/>
                    </a:lnTo>
                    <a:lnTo>
                      <a:pt x="202" y="29"/>
                    </a:lnTo>
                    <a:lnTo>
                      <a:pt x="203" y="32"/>
                    </a:lnTo>
                    <a:lnTo>
                      <a:pt x="205" y="35"/>
                    </a:lnTo>
                    <a:lnTo>
                      <a:pt x="206" y="41"/>
                    </a:lnTo>
                    <a:lnTo>
                      <a:pt x="208" y="45"/>
                    </a:lnTo>
                    <a:lnTo>
                      <a:pt x="208" y="50"/>
                    </a:lnTo>
                    <a:lnTo>
                      <a:pt x="208" y="55"/>
                    </a:lnTo>
                    <a:lnTo>
                      <a:pt x="208" y="56"/>
                    </a:lnTo>
                    <a:lnTo>
                      <a:pt x="205" y="56"/>
                    </a:lnTo>
                    <a:lnTo>
                      <a:pt x="200" y="57"/>
                    </a:lnTo>
                    <a:lnTo>
                      <a:pt x="196" y="58"/>
                    </a:lnTo>
                    <a:lnTo>
                      <a:pt x="192" y="59"/>
                    </a:lnTo>
                    <a:lnTo>
                      <a:pt x="188" y="62"/>
                    </a:lnTo>
                    <a:lnTo>
                      <a:pt x="184" y="64"/>
                    </a:lnTo>
                    <a:lnTo>
                      <a:pt x="181" y="67"/>
                    </a:lnTo>
                    <a:lnTo>
                      <a:pt x="178" y="69"/>
                    </a:lnTo>
                    <a:lnTo>
                      <a:pt x="176" y="71"/>
                    </a:lnTo>
                    <a:lnTo>
                      <a:pt x="174" y="75"/>
                    </a:lnTo>
                    <a:lnTo>
                      <a:pt x="172" y="78"/>
                    </a:lnTo>
                    <a:lnTo>
                      <a:pt x="170" y="80"/>
                    </a:lnTo>
                    <a:lnTo>
                      <a:pt x="168" y="85"/>
                    </a:lnTo>
                    <a:lnTo>
                      <a:pt x="166" y="88"/>
                    </a:lnTo>
                    <a:lnTo>
                      <a:pt x="166" y="91"/>
                    </a:lnTo>
                    <a:lnTo>
                      <a:pt x="166" y="93"/>
                    </a:lnTo>
                    <a:lnTo>
                      <a:pt x="163" y="93"/>
                    </a:lnTo>
                    <a:lnTo>
                      <a:pt x="161" y="93"/>
                    </a:lnTo>
                    <a:lnTo>
                      <a:pt x="158" y="94"/>
                    </a:lnTo>
                    <a:lnTo>
                      <a:pt x="156" y="95"/>
                    </a:lnTo>
                    <a:lnTo>
                      <a:pt x="156" y="93"/>
                    </a:lnTo>
                    <a:lnTo>
                      <a:pt x="157" y="92"/>
                    </a:lnTo>
                    <a:lnTo>
                      <a:pt x="158" y="88"/>
                    </a:lnTo>
                    <a:lnTo>
                      <a:pt x="161" y="84"/>
                    </a:lnTo>
                    <a:lnTo>
                      <a:pt x="163" y="80"/>
                    </a:lnTo>
                    <a:lnTo>
                      <a:pt x="165" y="78"/>
                    </a:lnTo>
                    <a:lnTo>
                      <a:pt x="156" y="71"/>
                    </a:lnTo>
                    <a:lnTo>
                      <a:pt x="155" y="72"/>
                    </a:lnTo>
                    <a:lnTo>
                      <a:pt x="153" y="76"/>
                    </a:lnTo>
                    <a:lnTo>
                      <a:pt x="150" y="80"/>
                    </a:lnTo>
                    <a:lnTo>
                      <a:pt x="147" y="86"/>
                    </a:lnTo>
                    <a:lnTo>
                      <a:pt x="145" y="91"/>
                    </a:lnTo>
                    <a:lnTo>
                      <a:pt x="145" y="95"/>
                    </a:lnTo>
                    <a:lnTo>
                      <a:pt x="144" y="97"/>
                    </a:lnTo>
                    <a:lnTo>
                      <a:pt x="144" y="100"/>
                    </a:lnTo>
                    <a:lnTo>
                      <a:pt x="143" y="100"/>
                    </a:lnTo>
                    <a:lnTo>
                      <a:pt x="142" y="100"/>
                    </a:lnTo>
                    <a:lnTo>
                      <a:pt x="142" y="71"/>
                    </a:lnTo>
                    <a:lnTo>
                      <a:pt x="130" y="71"/>
                    </a:lnTo>
                    <a:lnTo>
                      <a:pt x="130" y="71"/>
                    </a:lnTo>
                    <a:close/>
                    <a:moveTo>
                      <a:pt x="137" y="45"/>
                    </a:moveTo>
                    <a:lnTo>
                      <a:pt x="138" y="45"/>
                    </a:lnTo>
                    <a:lnTo>
                      <a:pt x="140" y="46"/>
                    </a:lnTo>
                    <a:lnTo>
                      <a:pt x="141" y="47"/>
                    </a:lnTo>
                    <a:lnTo>
                      <a:pt x="143" y="47"/>
                    </a:lnTo>
                    <a:lnTo>
                      <a:pt x="144" y="49"/>
                    </a:lnTo>
                    <a:lnTo>
                      <a:pt x="145" y="51"/>
                    </a:lnTo>
                    <a:lnTo>
                      <a:pt x="145" y="52"/>
                    </a:lnTo>
                    <a:lnTo>
                      <a:pt x="145" y="54"/>
                    </a:lnTo>
                    <a:lnTo>
                      <a:pt x="145" y="56"/>
                    </a:lnTo>
                    <a:lnTo>
                      <a:pt x="145" y="58"/>
                    </a:lnTo>
                    <a:lnTo>
                      <a:pt x="144" y="59"/>
                    </a:lnTo>
                    <a:lnTo>
                      <a:pt x="143" y="61"/>
                    </a:lnTo>
                    <a:lnTo>
                      <a:pt x="141" y="62"/>
                    </a:lnTo>
                    <a:lnTo>
                      <a:pt x="140" y="63"/>
                    </a:lnTo>
                    <a:lnTo>
                      <a:pt x="138" y="63"/>
                    </a:lnTo>
                    <a:lnTo>
                      <a:pt x="137" y="63"/>
                    </a:lnTo>
                    <a:lnTo>
                      <a:pt x="134" y="63"/>
                    </a:lnTo>
                    <a:lnTo>
                      <a:pt x="133" y="63"/>
                    </a:lnTo>
                    <a:lnTo>
                      <a:pt x="131" y="62"/>
                    </a:lnTo>
                    <a:lnTo>
                      <a:pt x="130" y="61"/>
                    </a:lnTo>
                    <a:lnTo>
                      <a:pt x="129" y="59"/>
                    </a:lnTo>
                    <a:lnTo>
                      <a:pt x="128" y="58"/>
                    </a:lnTo>
                    <a:lnTo>
                      <a:pt x="127" y="56"/>
                    </a:lnTo>
                    <a:lnTo>
                      <a:pt x="127" y="54"/>
                    </a:lnTo>
                    <a:lnTo>
                      <a:pt x="127" y="52"/>
                    </a:lnTo>
                    <a:lnTo>
                      <a:pt x="128" y="51"/>
                    </a:lnTo>
                    <a:lnTo>
                      <a:pt x="129" y="49"/>
                    </a:lnTo>
                    <a:lnTo>
                      <a:pt x="130" y="47"/>
                    </a:lnTo>
                    <a:lnTo>
                      <a:pt x="131" y="47"/>
                    </a:lnTo>
                    <a:lnTo>
                      <a:pt x="133" y="46"/>
                    </a:lnTo>
                    <a:lnTo>
                      <a:pt x="134" y="45"/>
                    </a:lnTo>
                    <a:lnTo>
                      <a:pt x="137" y="45"/>
                    </a:lnTo>
                    <a:lnTo>
                      <a:pt x="137" y="45"/>
                    </a:lnTo>
                    <a:close/>
                    <a:moveTo>
                      <a:pt x="137" y="184"/>
                    </a:moveTo>
                    <a:lnTo>
                      <a:pt x="134" y="184"/>
                    </a:lnTo>
                    <a:lnTo>
                      <a:pt x="133" y="184"/>
                    </a:lnTo>
                    <a:lnTo>
                      <a:pt x="130" y="183"/>
                    </a:lnTo>
                    <a:lnTo>
                      <a:pt x="129" y="182"/>
                    </a:lnTo>
                    <a:lnTo>
                      <a:pt x="125" y="180"/>
                    </a:lnTo>
                    <a:lnTo>
                      <a:pt x="121" y="177"/>
                    </a:lnTo>
                    <a:lnTo>
                      <a:pt x="119" y="174"/>
                    </a:lnTo>
                    <a:lnTo>
                      <a:pt x="116" y="171"/>
                    </a:lnTo>
                    <a:lnTo>
                      <a:pt x="114" y="167"/>
                    </a:lnTo>
                    <a:lnTo>
                      <a:pt x="113" y="164"/>
                    </a:lnTo>
                    <a:lnTo>
                      <a:pt x="110" y="160"/>
                    </a:lnTo>
                    <a:lnTo>
                      <a:pt x="109" y="156"/>
                    </a:lnTo>
                    <a:lnTo>
                      <a:pt x="113" y="157"/>
                    </a:lnTo>
                    <a:lnTo>
                      <a:pt x="115" y="159"/>
                    </a:lnTo>
                    <a:lnTo>
                      <a:pt x="118" y="160"/>
                    </a:lnTo>
                    <a:lnTo>
                      <a:pt x="121" y="164"/>
                    </a:lnTo>
                    <a:lnTo>
                      <a:pt x="128" y="169"/>
                    </a:lnTo>
                    <a:lnTo>
                      <a:pt x="132" y="173"/>
                    </a:lnTo>
                    <a:lnTo>
                      <a:pt x="134" y="176"/>
                    </a:lnTo>
                    <a:lnTo>
                      <a:pt x="137" y="177"/>
                    </a:lnTo>
                    <a:lnTo>
                      <a:pt x="138" y="176"/>
                    </a:lnTo>
                    <a:lnTo>
                      <a:pt x="141" y="173"/>
                    </a:lnTo>
                    <a:lnTo>
                      <a:pt x="145" y="169"/>
                    </a:lnTo>
                    <a:lnTo>
                      <a:pt x="151" y="164"/>
                    </a:lnTo>
                    <a:lnTo>
                      <a:pt x="154" y="160"/>
                    </a:lnTo>
                    <a:lnTo>
                      <a:pt x="158" y="159"/>
                    </a:lnTo>
                    <a:lnTo>
                      <a:pt x="160" y="157"/>
                    </a:lnTo>
                    <a:lnTo>
                      <a:pt x="163" y="156"/>
                    </a:lnTo>
                    <a:lnTo>
                      <a:pt x="162" y="160"/>
                    </a:lnTo>
                    <a:lnTo>
                      <a:pt x="161" y="164"/>
                    </a:lnTo>
                    <a:lnTo>
                      <a:pt x="159" y="167"/>
                    </a:lnTo>
                    <a:lnTo>
                      <a:pt x="157" y="171"/>
                    </a:lnTo>
                    <a:lnTo>
                      <a:pt x="154" y="174"/>
                    </a:lnTo>
                    <a:lnTo>
                      <a:pt x="151" y="177"/>
                    </a:lnTo>
                    <a:lnTo>
                      <a:pt x="148" y="180"/>
                    </a:lnTo>
                    <a:lnTo>
                      <a:pt x="144" y="182"/>
                    </a:lnTo>
                    <a:lnTo>
                      <a:pt x="142" y="183"/>
                    </a:lnTo>
                    <a:lnTo>
                      <a:pt x="141" y="184"/>
                    </a:lnTo>
                    <a:lnTo>
                      <a:pt x="138" y="184"/>
                    </a:lnTo>
                    <a:lnTo>
                      <a:pt x="137" y="184"/>
                    </a:lnTo>
                    <a:lnTo>
                      <a:pt x="137" y="184"/>
                    </a:lnTo>
                    <a:close/>
                    <a:moveTo>
                      <a:pt x="137" y="164"/>
                    </a:moveTo>
                    <a:lnTo>
                      <a:pt x="134" y="161"/>
                    </a:lnTo>
                    <a:lnTo>
                      <a:pt x="130" y="157"/>
                    </a:lnTo>
                    <a:lnTo>
                      <a:pt x="125" y="153"/>
                    </a:lnTo>
                    <a:lnTo>
                      <a:pt x="121" y="150"/>
                    </a:lnTo>
                    <a:lnTo>
                      <a:pt x="119" y="148"/>
                    </a:lnTo>
                    <a:lnTo>
                      <a:pt x="117" y="148"/>
                    </a:lnTo>
                    <a:lnTo>
                      <a:pt x="114" y="147"/>
                    </a:lnTo>
                    <a:lnTo>
                      <a:pt x="112" y="146"/>
                    </a:lnTo>
                    <a:lnTo>
                      <a:pt x="105" y="144"/>
                    </a:lnTo>
                    <a:lnTo>
                      <a:pt x="100" y="143"/>
                    </a:lnTo>
                    <a:lnTo>
                      <a:pt x="97" y="143"/>
                    </a:lnTo>
                    <a:lnTo>
                      <a:pt x="96" y="142"/>
                    </a:lnTo>
                    <a:lnTo>
                      <a:pt x="95" y="141"/>
                    </a:lnTo>
                    <a:lnTo>
                      <a:pt x="93" y="140"/>
                    </a:lnTo>
                    <a:lnTo>
                      <a:pt x="91" y="137"/>
                    </a:lnTo>
                    <a:lnTo>
                      <a:pt x="89" y="134"/>
                    </a:lnTo>
                    <a:lnTo>
                      <a:pt x="87" y="132"/>
                    </a:lnTo>
                    <a:lnTo>
                      <a:pt x="86" y="128"/>
                    </a:lnTo>
                    <a:lnTo>
                      <a:pt x="85" y="125"/>
                    </a:lnTo>
                    <a:lnTo>
                      <a:pt x="86" y="123"/>
                    </a:lnTo>
                    <a:lnTo>
                      <a:pt x="87" y="120"/>
                    </a:lnTo>
                    <a:lnTo>
                      <a:pt x="88" y="118"/>
                    </a:lnTo>
                    <a:lnTo>
                      <a:pt x="89" y="116"/>
                    </a:lnTo>
                    <a:lnTo>
                      <a:pt x="89" y="114"/>
                    </a:lnTo>
                    <a:lnTo>
                      <a:pt x="91" y="112"/>
                    </a:lnTo>
                    <a:lnTo>
                      <a:pt x="93" y="111"/>
                    </a:lnTo>
                    <a:lnTo>
                      <a:pt x="93" y="109"/>
                    </a:lnTo>
                    <a:lnTo>
                      <a:pt x="95" y="108"/>
                    </a:lnTo>
                    <a:lnTo>
                      <a:pt x="97" y="108"/>
                    </a:lnTo>
                    <a:lnTo>
                      <a:pt x="99" y="106"/>
                    </a:lnTo>
                    <a:lnTo>
                      <a:pt x="101" y="106"/>
                    </a:lnTo>
                    <a:lnTo>
                      <a:pt x="102" y="105"/>
                    </a:lnTo>
                    <a:lnTo>
                      <a:pt x="106" y="104"/>
                    </a:lnTo>
                    <a:lnTo>
                      <a:pt x="109" y="104"/>
                    </a:lnTo>
                    <a:lnTo>
                      <a:pt x="113" y="104"/>
                    </a:lnTo>
                    <a:lnTo>
                      <a:pt x="116" y="105"/>
                    </a:lnTo>
                    <a:lnTo>
                      <a:pt x="119" y="107"/>
                    </a:lnTo>
                    <a:lnTo>
                      <a:pt x="122" y="108"/>
                    </a:lnTo>
                    <a:lnTo>
                      <a:pt x="129" y="112"/>
                    </a:lnTo>
                    <a:lnTo>
                      <a:pt x="133" y="115"/>
                    </a:lnTo>
                    <a:lnTo>
                      <a:pt x="134" y="116"/>
                    </a:lnTo>
                    <a:lnTo>
                      <a:pt x="135" y="116"/>
                    </a:lnTo>
                    <a:lnTo>
                      <a:pt x="136" y="116"/>
                    </a:lnTo>
                    <a:lnTo>
                      <a:pt x="137" y="116"/>
                    </a:lnTo>
                    <a:lnTo>
                      <a:pt x="137" y="116"/>
                    </a:lnTo>
                    <a:lnTo>
                      <a:pt x="137" y="116"/>
                    </a:lnTo>
                    <a:lnTo>
                      <a:pt x="139" y="116"/>
                    </a:lnTo>
                    <a:lnTo>
                      <a:pt x="140" y="115"/>
                    </a:lnTo>
                    <a:lnTo>
                      <a:pt x="145" y="112"/>
                    </a:lnTo>
                    <a:lnTo>
                      <a:pt x="150" y="108"/>
                    </a:lnTo>
                    <a:lnTo>
                      <a:pt x="154" y="107"/>
                    </a:lnTo>
                    <a:lnTo>
                      <a:pt x="157" y="105"/>
                    </a:lnTo>
                    <a:lnTo>
                      <a:pt x="160" y="104"/>
                    </a:lnTo>
                    <a:lnTo>
                      <a:pt x="163" y="104"/>
                    </a:lnTo>
                    <a:lnTo>
                      <a:pt x="167" y="104"/>
                    </a:lnTo>
                    <a:lnTo>
                      <a:pt x="171" y="105"/>
                    </a:lnTo>
                    <a:lnTo>
                      <a:pt x="173" y="106"/>
                    </a:lnTo>
                    <a:lnTo>
                      <a:pt x="174" y="106"/>
                    </a:lnTo>
                    <a:lnTo>
                      <a:pt x="176" y="108"/>
                    </a:lnTo>
                    <a:lnTo>
                      <a:pt x="178" y="108"/>
                    </a:lnTo>
                    <a:lnTo>
                      <a:pt x="179" y="109"/>
                    </a:lnTo>
                    <a:lnTo>
                      <a:pt x="181" y="111"/>
                    </a:lnTo>
                    <a:lnTo>
                      <a:pt x="182" y="112"/>
                    </a:lnTo>
                    <a:lnTo>
                      <a:pt x="183" y="114"/>
                    </a:lnTo>
                    <a:lnTo>
                      <a:pt x="184" y="116"/>
                    </a:lnTo>
                    <a:lnTo>
                      <a:pt x="186" y="118"/>
                    </a:lnTo>
                    <a:lnTo>
                      <a:pt x="186" y="120"/>
                    </a:lnTo>
                    <a:lnTo>
                      <a:pt x="187" y="123"/>
                    </a:lnTo>
                    <a:lnTo>
                      <a:pt x="187" y="125"/>
                    </a:lnTo>
                    <a:lnTo>
                      <a:pt x="186" y="128"/>
                    </a:lnTo>
                    <a:lnTo>
                      <a:pt x="186" y="132"/>
                    </a:lnTo>
                    <a:lnTo>
                      <a:pt x="184" y="134"/>
                    </a:lnTo>
                    <a:lnTo>
                      <a:pt x="182" y="137"/>
                    </a:lnTo>
                    <a:lnTo>
                      <a:pt x="180" y="140"/>
                    </a:lnTo>
                    <a:lnTo>
                      <a:pt x="178" y="141"/>
                    </a:lnTo>
                    <a:lnTo>
                      <a:pt x="177" y="142"/>
                    </a:lnTo>
                    <a:lnTo>
                      <a:pt x="175" y="143"/>
                    </a:lnTo>
                    <a:lnTo>
                      <a:pt x="174" y="143"/>
                    </a:lnTo>
                    <a:lnTo>
                      <a:pt x="167" y="144"/>
                    </a:lnTo>
                    <a:lnTo>
                      <a:pt x="162" y="146"/>
                    </a:lnTo>
                    <a:lnTo>
                      <a:pt x="158" y="147"/>
                    </a:lnTo>
                    <a:lnTo>
                      <a:pt x="156" y="148"/>
                    </a:lnTo>
                    <a:lnTo>
                      <a:pt x="154" y="148"/>
                    </a:lnTo>
                    <a:lnTo>
                      <a:pt x="152" y="150"/>
                    </a:lnTo>
                    <a:lnTo>
                      <a:pt x="147" y="153"/>
                    </a:lnTo>
                    <a:lnTo>
                      <a:pt x="143" y="157"/>
                    </a:lnTo>
                    <a:lnTo>
                      <a:pt x="139" y="161"/>
                    </a:lnTo>
                    <a:lnTo>
                      <a:pt x="137" y="164"/>
                    </a:lnTo>
                    <a:lnTo>
                      <a:pt x="137" y="164"/>
                    </a:lnTo>
                    <a:close/>
                    <a:moveTo>
                      <a:pt x="170" y="51"/>
                    </a:moveTo>
                    <a:lnTo>
                      <a:pt x="171" y="51"/>
                    </a:lnTo>
                    <a:lnTo>
                      <a:pt x="173" y="51"/>
                    </a:lnTo>
                    <a:lnTo>
                      <a:pt x="174" y="52"/>
                    </a:lnTo>
                    <a:lnTo>
                      <a:pt x="175" y="53"/>
                    </a:lnTo>
                    <a:lnTo>
                      <a:pt x="177" y="55"/>
                    </a:lnTo>
                    <a:lnTo>
                      <a:pt x="178" y="56"/>
                    </a:lnTo>
                    <a:lnTo>
                      <a:pt x="178" y="58"/>
                    </a:lnTo>
                    <a:lnTo>
                      <a:pt x="178" y="59"/>
                    </a:lnTo>
                    <a:lnTo>
                      <a:pt x="178" y="62"/>
                    </a:lnTo>
                    <a:lnTo>
                      <a:pt x="178" y="63"/>
                    </a:lnTo>
                    <a:lnTo>
                      <a:pt x="177" y="65"/>
                    </a:lnTo>
                    <a:lnTo>
                      <a:pt x="175" y="67"/>
                    </a:lnTo>
                    <a:lnTo>
                      <a:pt x="174" y="67"/>
                    </a:lnTo>
                    <a:lnTo>
                      <a:pt x="173" y="68"/>
                    </a:lnTo>
                    <a:lnTo>
                      <a:pt x="171" y="69"/>
                    </a:lnTo>
                    <a:lnTo>
                      <a:pt x="170" y="69"/>
                    </a:lnTo>
                    <a:lnTo>
                      <a:pt x="167" y="69"/>
                    </a:lnTo>
                    <a:lnTo>
                      <a:pt x="166" y="68"/>
                    </a:lnTo>
                    <a:lnTo>
                      <a:pt x="164" y="67"/>
                    </a:lnTo>
                    <a:lnTo>
                      <a:pt x="162" y="67"/>
                    </a:lnTo>
                    <a:lnTo>
                      <a:pt x="162" y="65"/>
                    </a:lnTo>
                    <a:lnTo>
                      <a:pt x="161" y="63"/>
                    </a:lnTo>
                    <a:lnTo>
                      <a:pt x="160" y="62"/>
                    </a:lnTo>
                    <a:lnTo>
                      <a:pt x="160" y="59"/>
                    </a:lnTo>
                    <a:lnTo>
                      <a:pt x="160" y="58"/>
                    </a:lnTo>
                    <a:lnTo>
                      <a:pt x="161" y="56"/>
                    </a:lnTo>
                    <a:lnTo>
                      <a:pt x="162" y="55"/>
                    </a:lnTo>
                    <a:lnTo>
                      <a:pt x="162" y="53"/>
                    </a:lnTo>
                    <a:lnTo>
                      <a:pt x="164" y="52"/>
                    </a:lnTo>
                    <a:lnTo>
                      <a:pt x="166" y="51"/>
                    </a:lnTo>
                    <a:lnTo>
                      <a:pt x="167" y="51"/>
                    </a:lnTo>
                    <a:lnTo>
                      <a:pt x="170" y="51"/>
                    </a:lnTo>
                    <a:lnTo>
                      <a:pt x="170" y="51"/>
                    </a:lnTo>
                    <a:close/>
                    <a:moveTo>
                      <a:pt x="175" y="96"/>
                    </a:moveTo>
                    <a:lnTo>
                      <a:pt x="177" y="95"/>
                    </a:lnTo>
                    <a:lnTo>
                      <a:pt x="177" y="93"/>
                    </a:lnTo>
                    <a:lnTo>
                      <a:pt x="179" y="88"/>
                    </a:lnTo>
                    <a:lnTo>
                      <a:pt x="181" y="84"/>
                    </a:lnTo>
                    <a:lnTo>
                      <a:pt x="183" y="81"/>
                    </a:lnTo>
                    <a:lnTo>
                      <a:pt x="186" y="78"/>
                    </a:lnTo>
                    <a:lnTo>
                      <a:pt x="188" y="76"/>
                    </a:lnTo>
                    <a:lnTo>
                      <a:pt x="190" y="74"/>
                    </a:lnTo>
                    <a:lnTo>
                      <a:pt x="194" y="72"/>
                    </a:lnTo>
                    <a:lnTo>
                      <a:pt x="196" y="71"/>
                    </a:lnTo>
                    <a:lnTo>
                      <a:pt x="198" y="69"/>
                    </a:lnTo>
                    <a:lnTo>
                      <a:pt x="202" y="68"/>
                    </a:lnTo>
                    <a:lnTo>
                      <a:pt x="205" y="67"/>
                    </a:lnTo>
                    <a:lnTo>
                      <a:pt x="209" y="67"/>
                    </a:lnTo>
                    <a:lnTo>
                      <a:pt x="213" y="67"/>
                    </a:lnTo>
                    <a:lnTo>
                      <a:pt x="217" y="67"/>
                    </a:lnTo>
                    <a:lnTo>
                      <a:pt x="221" y="67"/>
                    </a:lnTo>
                    <a:lnTo>
                      <a:pt x="223" y="68"/>
                    </a:lnTo>
                    <a:lnTo>
                      <a:pt x="226" y="69"/>
                    </a:lnTo>
                    <a:lnTo>
                      <a:pt x="229" y="71"/>
                    </a:lnTo>
                    <a:lnTo>
                      <a:pt x="230" y="72"/>
                    </a:lnTo>
                    <a:lnTo>
                      <a:pt x="232" y="73"/>
                    </a:lnTo>
                    <a:lnTo>
                      <a:pt x="234" y="75"/>
                    </a:lnTo>
                    <a:lnTo>
                      <a:pt x="236" y="76"/>
                    </a:lnTo>
                    <a:lnTo>
                      <a:pt x="238" y="79"/>
                    </a:lnTo>
                    <a:lnTo>
                      <a:pt x="238" y="80"/>
                    </a:lnTo>
                    <a:lnTo>
                      <a:pt x="240" y="82"/>
                    </a:lnTo>
                    <a:lnTo>
                      <a:pt x="242" y="86"/>
                    </a:lnTo>
                    <a:lnTo>
                      <a:pt x="244" y="89"/>
                    </a:lnTo>
                    <a:lnTo>
                      <a:pt x="247" y="93"/>
                    </a:lnTo>
                    <a:lnTo>
                      <a:pt x="251" y="98"/>
                    </a:lnTo>
                    <a:lnTo>
                      <a:pt x="254" y="101"/>
                    </a:lnTo>
                    <a:lnTo>
                      <a:pt x="256" y="102"/>
                    </a:lnTo>
                    <a:lnTo>
                      <a:pt x="254" y="103"/>
                    </a:lnTo>
                    <a:lnTo>
                      <a:pt x="249" y="105"/>
                    </a:lnTo>
                    <a:lnTo>
                      <a:pt x="246" y="107"/>
                    </a:lnTo>
                    <a:lnTo>
                      <a:pt x="242" y="108"/>
                    </a:lnTo>
                    <a:lnTo>
                      <a:pt x="238" y="110"/>
                    </a:lnTo>
                    <a:lnTo>
                      <a:pt x="236" y="112"/>
                    </a:lnTo>
                    <a:lnTo>
                      <a:pt x="230" y="116"/>
                    </a:lnTo>
                    <a:lnTo>
                      <a:pt x="224" y="120"/>
                    </a:lnTo>
                    <a:lnTo>
                      <a:pt x="222" y="120"/>
                    </a:lnTo>
                    <a:lnTo>
                      <a:pt x="218" y="121"/>
                    </a:lnTo>
                    <a:lnTo>
                      <a:pt x="215" y="122"/>
                    </a:lnTo>
                    <a:lnTo>
                      <a:pt x="211" y="122"/>
                    </a:lnTo>
                    <a:lnTo>
                      <a:pt x="207" y="121"/>
                    </a:lnTo>
                    <a:lnTo>
                      <a:pt x="204" y="120"/>
                    </a:lnTo>
                    <a:lnTo>
                      <a:pt x="201" y="120"/>
                    </a:lnTo>
                    <a:lnTo>
                      <a:pt x="198" y="120"/>
                    </a:lnTo>
                    <a:lnTo>
                      <a:pt x="198" y="120"/>
                    </a:lnTo>
                    <a:lnTo>
                      <a:pt x="197" y="119"/>
                    </a:lnTo>
                    <a:lnTo>
                      <a:pt x="195" y="115"/>
                    </a:lnTo>
                    <a:lnTo>
                      <a:pt x="194" y="112"/>
                    </a:lnTo>
                    <a:lnTo>
                      <a:pt x="191" y="108"/>
                    </a:lnTo>
                    <a:lnTo>
                      <a:pt x="190" y="106"/>
                    </a:lnTo>
                    <a:lnTo>
                      <a:pt x="186" y="104"/>
                    </a:lnTo>
                    <a:lnTo>
                      <a:pt x="184" y="100"/>
                    </a:lnTo>
                    <a:lnTo>
                      <a:pt x="182" y="99"/>
                    </a:lnTo>
                    <a:lnTo>
                      <a:pt x="180" y="98"/>
                    </a:lnTo>
                    <a:lnTo>
                      <a:pt x="178" y="96"/>
                    </a:lnTo>
                    <a:lnTo>
                      <a:pt x="175" y="96"/>
                    </a:lnTo>
                    <a:lnTo>
                      <a:pt x="175" y="96"/>
                    </a:lnTo>
                    <a:close/>
                    <a:moveTo>
                      <a:pt x="104" y="51"/>
                    </a:moveTo>
                    <a:lnTo>
                      <a:pt x="106" y="51"/>
                    </a:lnTo>
                    <a:lnTo>
                      <a:pt x="108" y="51"/>
                    </a:lnTo>
                    <a:lnTo>
                      <a:pt x="109" y="52"/>
                    </a:lnTo>
                    <a:lnTo>
                      <a:pt x="110" y="53"/>
                    </a:lnTo>
                    <a:lnTo>
                      <a:pt x="112" y="55"/>
                    </a:lnTo>
                    <a:lnTo>
                      <a:pt x="113" y="56"/>
                    </a:lnTo>
                    <a:lnTo>
                      <a:pt x="113" y="58"/>
                    </a:lnTo>
                    <a:lnTo>
                      <a:pt x="113" y="59"/>
                    </a:lnTo>
                    <a:lnTo>
                      <a:pt x="113" y="62"/>
                    </a:lnTo>
                    <a:lnTo>
                      <a:pt x="113" y="63"/>
                    </a:lnTo>
                    <a:lnTo>
                      <a:pt x="112" y="65"/>
                    </a:lnTo>
                    <a:lnTo>
                      <a:pt x="110" y="67"/>
                    </a:lnTo>
                    <a:lnTo>
                      <a:pt x="109" y="67"/>
                    </a:lnTo>
                    <a:lnTo>
                      <a:pt x="108" y="68"/>
                    </a:lnTo>
                    <a:lnTo>
                      <a:pt x="106" y="69"/>
                    </a:lnTo>
                    <a:lnTo>
                      <a:pt x="104" y="69"/>
                    </a:lnTo>
                    <a:lnTo>
                      <a:pt x="102" y="69"/>
                    </a:lnTo>
                    <a:lnTo>
                      <a:pt x="101" y="68"/>
                    </a:lnTo>
                    <a:lnTo>
                      <a:pt x="99" y="67"/>
                    </a:lnTo>
                    <a:lnTo>
                      <a:pt x="97" y="67"/>
                    </a:lnTo>
                    <a:lnTo>
                      <a:pt x="97" y="65"/>
                    </a:lnTo>
                    <a:lnTo>
                      <a:pt x="95" y="63"/>
                    </a:lnTo>
                    <a:lnTo>
                      <a:pt x="95" y="62"/>
                    </a:lnTo>
                    <a:lnTo>
                      <a:pt x="95" y="59"/>
                    </a:lnTo>
                    <a:lnTo>
                      <a:pt x="95" y="58"/>
                    </a:lnTo>
                    <a:lnTo>
                      <a:pt x="95" y="56"/>
                    </a:lnTo>
                    <a:lnTo>
                      <a:pt x="97" y="55"/>
                    </a:lnTo>
                    <a:lnTo>
                      <a:pt x="97" y="53"/>
                    </a:lnTo>
                    <a:lnTo>
                      <a:pt x="99" y="52"/>
                    </a:lnTo>
                    <a:lnTo>
                      <a:pt x="101" y="51"/>
                    </a:lnTo>
                    <a:lnTo>
                      <a:pt x="102" y="51"/>
                    </a:lnTo>
                    <a:lnTo>
                      <a:pt x="104" y="51"/>
                    </a:lnTo>
                    <a:lnTo>
                      <a:pt x="104" y="51"/>
                    </a:lnTo>
                    <a:close/>
                    <a:moveTo>
                      <a:pt x="97" y="96"/>
                    </a:moveTo>
                    <a:lnTo>
                      <a:pt x="95" y="96"/>
                    </a:lnTo>
                    <a:lnTo>
                      <a:pt x="93" y="98"/>
                    </a:lnTo>
                    <a:lnTo>
                      <a:pt x="91" y="99"/>
                    </a:lnTo>
                    <a:lnTo>
                      <a:pt x="89" y="100"/>
                    </a:lnTo>
                    <a:lnTo>
                      <a:pt x="86" y="104"/>
                    </a:lnTo>
                    <a:lnTo>
                      <a:pt x="84" y="106"/>
                    </a:lnTo>
                    <a:lnTo>
                      <a:pt x="81" y="108"/>
                    </a:lnTo>
                    <a:lnTo>
                      <a:pt x="80" y="112"/>
                    </a:lnTo>
                    <a:lnTo>
                      <a:pt x="77" y="115"/>
                    </a:lnTo>
                    <a:lnTo>
                      <a:pt x="77" y="119"/>
                    </a:lnTo>
                    <a:lnTo>
                      <a:pt x="75" y="120"/>
                    </a:lnTo>
                    <a:lnTo>
                      <a:pt x="74" y="120"/>
                    </a:lnTo>
                    <a:lnTo>
                      <a:pt x="73" y="120"/>
                    </a:lnTo>
                    <a:lnTo>
                      <a:pt x="69" y="120"/>
                    </a:lnTo>
                    <a:lnTo>
                      <a:pt x="65" y="121"/>
                    </a:lnTo>
                    <a:lnTo>
                      <a:pt x="61" y="122"/>
                    </a:lnTo>
                    <a:lnTo>
                      <a:pt x="58" y="122"/>
                    </a:lnTo>
                    <a:lnTo>
                      <a:pt x="54" y="121"/>
                    </a:lnTo>
                    <a:lnTo>
                      <a:pt x="51" y="120"/>
                    </a:lnTo>
                    <a:lnTo>
                      <a:pt x="49" y="120"/>
                    </a:lnTo>
                    <a:lnTo>
                      <a:pt x="43" y="116"/>
                    </a:lnTo>
                    <a:lnTo>
                      <a:pt x="37" y="112"/>
                    </a:lnTo>
                    <a:lnTo>
                      <a:pt x="34" y="110"/>
                    </a:lnTo>
                    <a:lnTo>
                      <a:pt x="31" y="108"/>
                    </a:lnTo>
                    <a:lnTo>
                      <a:pt x="28" y="107"/>
                    </a:lnTo>
                    <a:lnTo>
                      <a:pt x="25" y="105"/>
                    </a:lnTo>
                    <a:lnTo>
                      <a:pt x="19" y="103"/>
                    </a:lnTo>
                    <a:lnTo>
                      <a:pt x="17" y="102"/>
                    </a:lnTo>
                    <a:lnTo>
                      <a:pt x="18" y="101"/>
                    </a:lnTo>
                    <a:lnTo>
                      <a:pt x="21" y="98"/>
                    </a:lnTo>
                    <a:lnTo>
                      <a:pt x="25" y="93"/>
                    </a:lnTo>
                    <a:lnTo>
                      <a:pt x="29" y="89"/>
                    </a:lnTo>
                    <a:lnTo>
                      <a:pt x="31" y="86"/>
                    </a:lnTo>
                    <a:lnTo>
                      <a:pt x="33" y="82"/>
                    </a:lnTo>
                    <a:lnTo>
                      <a:pt x="34" y="80"/>
                    </a:lnTo>
                    <a:lnTo>
                      <a:pt x="36" y="79"/>
                    </a:lnTo>
                    <a:lnTo>
                      <a:pt x="37" y="76"/>
                    </a:lnTo>
                    <a:lnTo>
                      <a:pt x="39" y="75"/>
                    </a:lnTo>
                    <a:lnTo>
                      <a:pt x="41" y="73"/>
                    </a:lnTo>
                    <a:lnTo>
                      <a:pt x="43" y="72"/>
                    </a:lnTo>
                    <a:lnTo>
                      <a:pt x="45" y="71"/>
                    </a:lnTo>
                    <a:lnTo>
                      <a:pt x="47" y="69"/>
                    </a:lnTo>
                    <a:lnTo>
                      <a:pt x="49" y="68"/>
                    </a:lnTo>
                    <a:lnTo>
                      <a:pt x="53" y="67"/>
                    </a:lnTo>
                    <a:lnTo>
                      <a:pt x="56" y="67"/>
                    </a:lnTo>
                    <a:lnTo>
                      <a:pt x="60" y="67"/>
                    </a:lnTo>
                    <a:lnTo>
                      <a:pt x="65" y="67"/>
                    </a:lnTo>
                    <a:lnTo>
                      <a:pt x="68" y="67"/>
                    </a:lnTo>
                    <a:lnTo>
                      <a:pt x="71" y="68"/>
                    </a:lnTo>
                    <a:lnTo>
                      <a:pt x="74" y="69"/>
                    </a:lnTo>
                    <a:lnTo>
                      <a:pt x="77" y="71"/>
                    </a:lnTo>
                    <a:lnTo>
                      <a:pt x="80" y="72"/>
                    </a:lnTo>
                    <a:lnTo>
                      <a:pt x="82" y="74"/>
                    </a:lnTo>
                    <a:lnTo>
                      <a:pt x="85" y="76"/>
                    </a:lnTo>
                    <a:lnTo>
                      <a:pt x="88" y="78"/>
                    </a:lnTo>
                    <a:lnTo>
                      <a:pt x="90" y="81"/>
                    </a:lnTo>
                    <a:lnTo>
                      <a:pt x="92" y="84"/>
                    </a:lnTo>
                    <a:lnTo>
                      <a:pt x="93" y="88"/>
                    </a:lnTo>
                    <a:lnTo>
                      <a:pt x="96" y="93"/>
                    </a:lnTo>
                    <a:lnTo>
                      <a:pt x="97" y="95"/>
                    </a:lnTo>
                    <a:lnTo>
                      <a:pt x="9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iṣļiḍê"/>
              <p:cNvSpPr/>
              <p:nvPr/>
            </p:nvSpPr>
            <p:spPr bwMode="auto">
              <a:xfrm>
                <a:off x="2032001" y="3052763"/>
                <a:ext cx="236538" cy="215900"/>
              </a:xfrm>
              <a:custGeom>
                <a:avLst/>
                <a:gdLst>
                  <a:gd name="T0" fmla="*/ 27 w 149"/>
                  <a:gd name="T1" fmla="*/ 59 h 136"/>
                  <a:gd name="T2" fmla="*/ 21 w 149"/>
                  <a:gd name="T3" fmla="*/ 66 h 136"/>
                  <a:gd name="T4" fmla="*/ 19 w 149"/>
                  <a:gd name="T5" fmla="*/ 59 h 136"/>
                  <a:gd name="T6" fmla="*/ 9 w 149"/>
                  <a:gd name="T7" fmla="*/ 54 h 136"/>
                  <a:gd name="T8" fmla="*/ 1 w 149"/>
                  <a:gd name="T9" fmla="*/ 49 h 136"/>
                  <a:gd name="T10" fmla="*/ 3 w 149"/>
                  <a:gd name="T11" fmla="*/ 35 h 136"/>
                  <a:gd name="T12" fmla="*/ 9 w 149"/>
                  <a:gd name="T13" fmla="*/ 34 h 136"/>
                  <a:gd name="T14" fmla="*/ 20 w 149"/>
                  <a:gd name="T15" fmla="*/ 43 h 136"/>
                  <a:gd name="T16" fmla="*/ 21 w 149"/>
                  <a:gd name="T17" fmla="*/ 35 h 136"/>
                  <a:gd name="T18" fmla="*/ 8 w 149"/>
                  <a:gd name="T19" fmla="*/ 8 h 136"/>
                  <a:gd name="T20" fmla="*/ 17 w 149"/>
                  <a:gd name="T21" fmla="*/ 0 h 136"/>
                  <a:gd name="T22" fmla="*/ 24 w 149"/>
                  <a:gd name="T23" fmla="*/ 6 h 136"/>
                  <a:gd name="T24" fmla="*/ 29 w 149"/>
                  <a:gd name="T25" fmla="*/ 38 h 136"/>
                  <a:gd name="T26" fmla="*/ 31 w 149"/>
                  <a:gd name="T27" fmla="*/ 49 h 136"/>
                  <a:gd name="T28" fmla="*/ 46 w 149"/>
                  <a:gd name="T29" fmla="*/ 61 h 136"/>
                  <a:gd name="T30" fmla="*/ 46 w 149"/>
                  <a:gd name="T31" fmla="*/ 55 h 136"/>
                  <a:gd name="T32" fmla="*/ 41 w 149"/>
                  <a:gd name="T33" fmla="*/ 43 h 136"/>
                  <a:gd name="T34" fmla="*/ 47 w 149"/>
                  <a:gd name="T35" fmla="*/ 41 h 136"/>
                  <a:gd name="T36" fmla="*/ 34 w 149"/>
                  <a:gd name="T37" fmla="*/ 24 h 136"/>
                  <a:gd name="T38" fmla="*/ 38 w 149"/>
                  <a:gd name="T39" fmla="*/ 19 h 136"/>
                  <a:gd name="T40" fmla="*/ 45 w 149"/>
                  <a:gd name="T41" fmla="*/ 26 h 136"/>
                  <a:gd name="T42" fmla="*/ 49 w 149"/>
                  <a:gd name="T43" fmla="*/ 28 h 136"/>
                  <a:gd name="T44" fmla="*/ 45 w 149"/>
                  <a:gd name="T45" fmla="*/ 10 h 136"/>
                  <a:gd name="T46" fmla="*/ 50 w 149"/>
                  <a:gd name="T47" fmla="*/ 8 h 136"/>
                  <a:gd name="T48" fmla="*/ 53 w 149"/>
                  <a:gd name="T49" fmla="*/ 28 h 136"/>
                  <a:gd name="T50" fmla="*/ 67 w 149"/>
                  <a:gd name="T51" fmla="*/ 56 h 136"/>
                  <a:gd name="T52" fmla="*/ 68 w 149"/>
                  <a:gd name="T53" fmla="*/ 37 h 136"/>
                  <a:gd name="T54" fmla="*/ 70 w 149"/>
                  <a:gd name="T55" fmla="*/ 13 h 136"/>
                  <a:gd name="T56" fmla="*/ 77 w 149"/>
                  <a:gd name="T57" fmla="*/ 20 h 136"/>
                  <a:gd name="T58" fmla="*/ 73 w 149"/>
                  <a:gd name="T59" fmla="*/ 37 h 136"/>
                  <a:gd name="T60" fmla="*/ 85 w 149"/>
                  <a:gd name="T61" fmla="*/ 64 h 136"/>
                  <a:gd name="T62" fmla="*/ 97 w 149"/>
                  <a:gd name="T63" fmla="*/ 67 h 136"/>
                  <a:gd name="T64" fmla="*/ 100 w 149"/>
                  <a:gd name="T65" fmla="*/ 55 h 136"/>
                  <a:gd name="T66" fmla="*/ 106 w 149"/>
                  <a:gd name="T67" fmla="*/ 59 h 136"/>
                  <a:gd name="T68" fmla="*/ 105 w 149"/>
                  <a:gd name="T69" fmla="*/ 71 h 136"/>
                  <a:gd name="T70" fmla="*/ 142 w 149"/>
                  <a:gd name="T71" fmla="*/ 82 h 136"/>
                  <a:gd name="T72" fmla="*/ 148 w 149"/>
                  <a:gd name="T73" fmla="*/ 91 h 136"/>
                  <a:gd name="T74" fmla="*/ 132 w 149"/>
                  <a:gd name="T75" fmla="*/ 98 h 136"/>
                  <a:gd name="T76" fmla="*/ 133 w 149"/>
                  <a:gd name="T77" fmla="*/ 92 h 136"/>
                  <a:gd name="T78" fmla="*/ 109 w 149"/>
                  <a:gd name="T79" fmla="*/ 80 h 136"/>
                  <a:gd name="T80" fmla="*/ 109 w 149"/>
                  <a:gd name="T81" fmla="*/ 91 h 136"/>
                  <a:gd name="T82" fmla="*/ 113 w 149"/>
                  <a:gd name="T83" fmla="*/ 101 h 136"/>
                  <a:gd name="T84" fmla="*/ 101 w 149"/>
                  <a:gd name="T85" fmla="*/ 104 h 136"/>
                  <a:gd name="T86" fmla="*/ 97 w 149"/>
                  <a:gd name="T87" fmla="*/ 87 h 136"/>
                  <a:gd name="T88" fmla="*/ 76 w 149"/>
                  <a:gd name="T89" fmla="*/ 71 h 136"/>
                  <a:gd name="T90" fmla="*/ 81 w 149"/>
                  <a:gd name="T91" fmla="*/ 96 h 136"/>
                  <a:gd name="T92" fmla="*/ 91 w 149"/>
                  <a:gd name="T93" fmla="*/ 125 h 136"/>
                  <a:gd name="T94" fmla="*/ 86 w 149"/>
                  <a:gd name="T95" fmla="*/ 136 h 136"/>
                  <a:gd name="T96" fmla="*/ 76 w 149"/>
                  <a:gd name="T97" fmla="*/ 124 h 136"/>
                  <a:gd name="T98" fmla="*/ 70 w 149"/>
                  <a:gd name="T99" fmla="*/ 78 h 136"/>
                  <a:gd name="T100" fmla="*/ 57 w 149"/>
                  <a:gd name="T101" fmla="*/ 60 h 136"/>
                  <a:gd name="T102" fmla="*/ 55 w 149"/>
                  <a:gd name="T103" fmla="*/ 71 h 136"/>
                  <a:gd name="T104" fmla="*/ 56 w 149"/>
                  <a:gd name="T105" fmla="*/ 91 h 136"/>
                  <a:gd name="T106" fmla="*/ 47 w 149"/>
                  <a:gd name="T107" fmla="*/ 89 h 136"/>
                  <a:gd name="T108" fmla="*/ 41 w 149"/>
                  <a:gd name="T10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6">
                    <a:moveTo>
                      <a:pt x="32" y="60"/>
                    </a:moveTo>
                    <a:lnTo>
                      <a:pt x="31" y="60"/>
                    </a:lnTo>
                    <a:lnTo>
                      <a:pt x="29" y="59"/>
                    </a:lnTo>
                    <a:lnTo>
                      <a:pt x="29" y="58"/>
                    </a:lnTo>
                    <a:lnTo>
                      <a:pt x="28" y="58"/>
                    </a:lnTo>
                    <a:lnTo>
                      <a:pt x="27" y="58"/>
                    </a:lnTo>
                    <a:lnTo>
                      <a:pt x="27" y="59"/>
                    </a:lnTo>
                    <a:lnTo>
                      <a:pt x="26" y="62"/>
                    </a:lnTo>
                    <a:lnTo>
                      <a:pt x="25" y="64"/>
                    </a:lnTo>
                    <a:lnTo>
                      <a:pt x="25" y="66"/>
                    </a:lnTo>
                    <a:lnTo>
                      <a:pt x="24" y="66"/>
                    </a:lnTo>
                    <a:lnTo>
                      <a:pt x="24" y="67"/>
                    </a:lnTo>
                    <a:lnTo>
                      <a:pt x="23" y="67"/>
                    </a:lnTo>
                    <a:lnTo>
                      <a:pt x="21" y="66"/>
                    </a:lnTo>
                    <a:lnTo>
                      <a:pt x="20" y="66"/>
                    </a:lnTo>
                    <a:lnTo>
                      <a:pt x="19" y="65"/>
                    </a:lnTo>
                    <a:lnTo>
                      <a:pt x="18" y="65"/>
                    </a:lnTo>
                    <a:lnTo>
                      <a:pt x="18" y="64"/>
                    </a:lnTo>
                    <a:lnTo>
                      <a:pt x="18" y="63"/>
                    </a:lnTo>
                    <a:lnTo>
                      <a:pt x="18" y="62"/>
                    </a:lnTo>
                    <a:lnTo>
                      <a:pt x="19" y="59"/>
                    </a:lnTo>
                    <a:lnTo>
                      <a:pt x="19" y="58"/>
                    </a:lnTo>
                    <a:lnTo>
                      <a:pt x="19" y="57"/>
                    </a:lnTo>
                    <a:lnTo>
                      <a:pt x="19" y="56"/>
                    </a:lnTo>
                    <a:lnTo>
                      <a:pt x="18" y="56"/>
                    </a:lnTo>
                    <a:lnTo>
                      <a:pt x="16" y="55"/>
                    </a:lnTo>
                    <a:lnTo>
                      <a:pt x="13" y="55"/>
                    </a:lnTo>
                    <a:lnTo>
                      <a:pt x="9" y="54"/>
                    </a:lnTo>
                    <a:lnTo>
                      <a:pt x="8" y="53"/>
                    </a:lnTo>
                    <a:lnTo>
                      <a:pt x="7" y="52"/>
                    </a:lnTo>
                    <a:lnTo>
                      <a:pt x="5" y="52"/>
                    </a:lnTo>
                    <a:lnTo>
                      <a:pt x="3" y="51"/>
                    </a:lnTo>
                    <a:lnTo>
                      <a:pt x="2" y="51"/>
                    </a:lnTo>
                    <a:lnTo>
                      <a:pt x="1" y="50"/>
                    </a:lnTo>
                    <a:lnTo>
                      <a:pt x="1" y="49"/>
                    </a:lnTo>
                    <a:lnTo>
                      <a:pt x="0" y="46"/>
                    </a:lnTo>
                    <a:lnTo>
                      <a:pt x="1" y="43"/>
                    </a:lnTo>
                    <a:lnTo>
                      <a:pt x="1" y="41"/>
                    </a:lnTo>
                    <a:lnTo>
                      <a:pt x="1" y="39"/>
                    </a:lnTo>
                    <a:lnTo>
                      <a:pt x="1" y="38"/>
                    </a:lnTo>
                    <a:lnTo>
                      <a:pt x="2" y="37"/>
                    </a:lnTo>
                    <a:lnTo>
                      <a:pt x="3" y="35"/>
                    </a:lnTo>
                    <a:lnTo>
                      <a:pt x="4" y="35"/>
                    </a:lnTo>
                    <a:lnTo>
                      <a:pt x="5" y="34"/>
                    </a:lnTo>
                    <a:lnTo>
                      <a:pt x="5" y="34"/>
                    </a:lnTo>
                    <a:lnTo>
                      <a:pt x="6" y="34"/>
                    </a:lnTo>
                    <a:lnTo>
                      <a:pt x="7" y="34"/>
                    </a:lnTo>
                    <a:lnTo>
                      <a:pt x="9" y="34"/>
                    </a:lnTo>
                    <a:lnTo>
                      <a:pt x="9" y="34"/>
                    </a:lnTo>
                    <a:lnTo>
                      <a:pt x="10" y="34"/>
                    </a:lnTo>
                    <a:lnTo>
                      <a:pt x="11" y="35"/>
                    </a:lnTo>
                    <a:lnTo>
                      <a:pt x="12" y="35"/>
                    </a:lnTo>
                    <a:lnTo>
                      <a:pt x="13" y="37"/>
                    </a:lnTo>
                    <a:lnTo>
                      <a:pt x="16" y="39"/>
                    </a:lnTo>
                    <a:lnTo>
                      <a:pt x="19" y="42"/>
                    </a:lnTo>
                    <a:lnTo>
                      <a:pt x="20" y="43"/>
                    </a:lnTo>
                    <a:lnTo>
                      <a:pt x="21" y="43"/>
                    </a:lnTo>
                    <a:lnTo>
                      <a:pt x="21" y="43"/>
                    </a:lnTo>
                    <a:lnTo>
                      <a:pt x="22" y="43"/>
                    </a:lnTo>
                    <a:lnTo>
                      <a:pt x="22" y="43"/>
                    </a:lnTo>
                    <a:lnTo>
                      <a:pt x="22" y="42"/>
                    </a:lnTo>
                    <a:lnTo>
                      <a:pt x="21" y="39"/>
                    </a:lnTo>
                    <a:lnTo>
                      <a:pt x="21" y="35"/>
                    </a:lnTo>
                    <a:lnTo>
                      <a:pt x="19" y="30"/>
                    </a:lnTo>
                    <a:lnTo>
                      <a:pt x="17" y="26"/>
                    </a:lnTo>
                    <a:lnTo>
                      <a:pt x="14" y="19"/>
                    </a:lnTo>
                    <a:lnTo>
                      <a:pt x="11" y="14"/>
                    </a:lnTo>
                    <a:lnTo>
                      <a:pt x="9" y="12"/>
                    </a:lnTo>
                    <a:lnTo>
                      <a:pt x="9" y="10"/>
                    </a:lnTo>
                    <a:lnTo>
                      <a:pt x="8" y="8"/>
                    </a:lnTo>
                    <a:lnTo>
                      <a:pt x="8" y="7"/>
                    </a:lnTo>
                    <a:lnTo>
                      <a:pt x="9" y="6"/>
                    </a:lnTo>
                    <a:lnTo>
                      <a:pt x="9" y="4"/>
                    </a:lnTo>
                    <a:lnTo>
                      <a:pt x="11" y="2"/>
                    </a:lnTo>
                    <a:lnTo>
                      <a:pt x="12" y="2"/>
                    </a:lnTo>
                    <a:lnTo>
                      <a:pt x="14" y="0"/>
                    </a:lnTo>
                    <a:lnTo>
                      <a:pt x="17" y="0"/>
                    </a:lnTo>
                    <a:lnTo>
                      <a:pt x="17" y="0"/>
                    </a:lnTo>
                    <a:lnTo>
                      <a:pt x="18" y="0"/>
                    </a:lnTo>
                    <a:lnTo>
                      <a:pt x="20" y="1"/>
                    </a:lnTo>
                    <a:lnTo>
                      <a:pt x="21" y="2"/>
                    </a:lnTo>
                    <a:lnTo>
                      <a:pt x="23" y="3"/>
                    </a:lnTo>
                    <a:lnTo>
                      <a:pt x="24" y="4"/>
                    </a:lnTo>
                    <a:lnTo>
                      <a:pt x="24" y="6"/>
                    </a:lnTo>
                    <a:lnTo>
                      <a:pt x="24" y="9"/>
                    </a:lnTo>
                    <a:lnTo>
                      <a:pt x="24" y="13"/>
                    </a:lnTo>
                    <a:lnTo>
                      <a:pt x="25" y="17"/>
                    </a:lnTo>
                    <a:lnTo>
                      <a:pt x="27" y="23"/>
                    </a:lnTo>
                    <a:lnTo>
                      <a:pt x="27" y="28"/>
                    </a:lnTo>
                    <a:lnTo>
                      <a:pt x="28" y="32"/>
                    </a:lnTo>
                    <a:lnTo>
                      <a:pt x="29" y="38"/>
                    </a:lnTo>
                    <a:lnTo>
                      <a:pt x="29" y="41"/>
                    </a:lnTo>
                    <a:lnTo>
                      <a:pt x="29" y="45"/>
                    </a:lnTo>
                    <a:lnTo>
                      <a:pt x="29" y="46"/>
                    </a:lnTo>
                    <a:lnTo>
                      <a:pt x="29" y="47"/>
                    </a:lnTo>
                    <a:lnTo>
                      <a:pt x="29" y="48"/>
                    </a:lnTo>
                    <a:lnTo>
                      <a:pt x="30" y="49"/>
                    </a:lnTo>
                    <a:lnTo>
                      <a:pt x="31" y="49"/>
                    </a:lnTo>
                    <a:lnTo>
                      <a:pt x="32" y="49"/>
                    </a:lnTo>
                    <a:lnTo>
                      <a:pt x="33" y="50"/>
                    </a:lnTo>
                    <a:lnTo>
                      <a:pt x="36" y="52"/>
                    </a:lnTo>
                    <a:lnTo>
                      <a:pt x="39" y="55"/>
                    </a:lnTo>
                    <a:lnTo>
                      <a:pt x="41" y="57"/>
                    </a:lnTo>
                    <a:lnTo>
                      <a:pt x="44" y="59"/>
                    </a:lnTo>
                    <a:lnTo>
                      <a:pt x="46" y="61"/>
                    </a:lnTo>
                    <a:lnTo>
                      <a:pt x="46" y="61"/>
                    </a:lnTo>
                    <a:lnTo>
                      <a:pt x="47" y="61"/>
                    </a:lnTo>
                    <a:lnTo>
                      <a:pt x="47" y="60"/>
                    </a:lnTo>
                    <a:lnTo>
                      <a:pt x="47" y="59"/>
                    </a:lnTo>
                    <a:lnTo>
                      <a:pt x="47" y="57"/>
                    </a:lnTo>
                    <a:lnTo>
                      <a:pt x="47" y="56"/>
                    </a:lnTo>
                    <a:lnTo>
                      <a:pt x="46" y="55"/>
                    </a:lnTo>
                    <a:lnTo>
                      <a:pt x="46" y="54"/>
                    </a:lnTo>
                    <a:lnTo>
                      <a:pt x="44" y="51"/>
                    </a:lnTo>
                    <a:lnTo>
                      <a:pt x="41" y="47"/>
                    </a:lnTo>
                    <a:lnTo>
                      <a:pt x="41" y="46"/>
                    </a:lnTo>
                    <a:lnTo>
                      <a:pt x="41" y="44"/>
                    </a:lnTo>
                    <a:lnTo>
                      <a:pt x="41" y="43"/>
                    </a:lnTo>
                    <a:lnTo>
                      <a:pt x="41" y="43"/>
                    </a:lnTo>
                    <a:lnTo>
                      <a:pt x="41" y="42"/>
                    </a:lnTo>
                    <a:lnTo>
                      <a:pt x="41" y="42"/>
                    </a:lnTo>
                    <a:lnTo>
                      <a:pt x="44" y="42"/>
                    </a:lnTo>
                    <a:lnTo>
                      <a:pt x="46" y="42"/>
                    </a:lnTo>
                    <a:lnTo>
                      <a:pt x="47" y="42"/>
                    </a:lnTo>
                    <a:lnTo>
                      <a:pt x="47" y="42"/>
                    </a:lnTo>
                    <a:lnTo>
                      <a:pt x="47" y="41"/>
                    </a:lnTo>
                    <a:lnTo>
                      <a:pt x="46" y="40"/>
                    </a:lnTo>
                    <a:lnTo>
                      <a:pt x="44" y="37"/>
                    </a:lnTo>
                    <a:lnTo>
                      <a:pt x="41" y="34"/>
                    </a:lnTo>
                    <a:lnTo>
                      <a:pt x="38" y="30"/>
                    </a:lnTo>
                    <a:lnTo>
                      <a:pt x="37" y="28"/>
                    </a:lnTo>
                    <a:lnTo>
                      <a:pt x="35" y="26"/>
                    </a:lnTo>
                    <a:lnTo>
                      <a:pt x="34" y="24"/>
                    </a:lnTo>
                    <a:lnTo>
                      <a:pt x="33" y="22"/>
                    </a:lnTo>
                    <a:lnTo>
                      <a:pt x="33" y="22"/>
                    </a:lnTo>
                    <a:lnTo>
                      <a:pt x="34" y="21"/>
                    </a:lnTo>
                    <a:lnTo>
                      <a:pt x="35" y="19"/>
                    </a:lnTo>
                    <a:lnTo>
                      <a:pt x="36" y="19"/>
                    </a:lnTo>
                    <a:lnTo>
                      <a:pt x="37" y="19"/>
                    </a:lnTo>
                    <a:lnTo>
                      <a:pt x="38" y="19"/>
                    </a:lnTo>
                    <a:lnTo>
                      <a:pt x="39" y="19"/>
                    </a:lnTo>
                    <a:lnTo>
                      <a:pt x="41" y="20"/>
                    </a:lnTo>
                    <a:lnTo>
                      <a:pt x="41" y="22"/>
                    </a:lnTo>
                    <a:lnTo>
                      <a:pt x="42" y="23"/>
                    </a:lnTo>
                    <a:lnTo>
                      <a:pt x="44" y="25"/>
                    </a:lnTo>
                    <a:lnTo>
                      <a:pt x="44" y="26"/>
                    </a:lnTo>
                    <a:lnTo>
                      <a:pt x="45" y="26"/>
                    </a:lnTo>
                    <a:lnTo>
                      <a:pt x="45" y="27"/>
                    </a:lnTo>
                    <a:lnTo>
                      <a:pt x="46" y="27"/>
                    </a:lnTo>
                    <a:lnTo>
                      <a:pt x="47" y="28"/>
                    </a:lnTo>
                    <a:lnTo>
                      <a:pt x="48" y="29"/>
                    </a:lnTo>
                    <a:lnTo>
                      <a:pt x="49" y="29"/>
                    </a:lnTo>
                    <a:lnTo>
                      <a:pt x="49" y="28"/>
                    </a:lnTo>
                    <a:lnTo>
                      <a:pt x="49" y="28"/>
                    </a:lnTo>
                    <a:lnTo>
                      <a:pt x="49" y="26"/>
                    </a:lnTo>
                    <a:lnTo>
                      <a:pt x="48" y="23"/>
                    </a:lnTo>
                    <a:lnTo>
                      <a:pt x="46" y="19"/>
                    </a:lnTo>
                    <a:lnTo>
                      <a:pt x="45" y="16"/>
                    </a:lnTo>
                    <a:lnTo>
                      <a:pt x="45" y="14"/>
                    </a:lnTo>
                    <a:lnTo>
                      <a:pt x="45" y="13"/>
                    </a:lnTo>
                    <a:lnTo>
                      <a:pt x="45" y="10"/>
                    </a:lnTo>
                    <a:lnTo>
                      <a:pt x="46" y="8"/>
                    </a:lnTo>
                    <a:lnTo>
                      <a:pt x="48" y="6"/>
                    </a:lnTo>
                    <a:lnTo>
                      <a:pt x="48" y="6"/>
                    </a:lnTo>
                    <a:lnTo>
                      <a:pt x="49" y="6"/>
                    </a:lnTo>
                    <a:lnTo>
                      <a:pt x="49" y="6"/>
                    </a:lnTo>
                    <a:lnTo>
                      <a:pt x="49" y="6"/>
                    </a:lnTo>
                    <a:lnTo>
                      <a:pt x="50" y="8"/>
                    </a:lnTo>
                    <a:lnTo>
                      <a:pt x="51" y="10"/>
                    </a:lnTo>
                    <a:lnTo>
                      <a:pt x="51" y="12"/>
                    </a:lnTo>
                    <a:lnTo>
                      <a:pt x="52" y="15"/>
                    </a:lnTo>
                    <a:lnTo>
                      <a:pt x="53" y="18"/>
                    </a:lnTo>
                    <a:lnTo>
                      <a:pt x="53" y="22"/>
                    </a:lnTo>
                    <a:lnTo>
                      <a:pt x="53" y="26"/>
                    </a:lnTo>
                    <a:lnTo>
                      <a:pt x="53" y="28"/>
                    </a:lnTo>
                    <a:lnTo>
                      <a:pt x="53" y="30"/>
                    </a:lnTo>
                    <a:lnTo>
                      <a:pt x="53" y="32"/>
                    </a:lnTo>
                    <a:lnTo>
                      <a:pt x="56" y="37"/>
                    </a:lnTo>
                    <a:lnTo>
                      <a:pt x="60" y="44"/>
                    </a:lnTo>
                    <a:lnTo>
                      <a:pt x="64" y="51"/>
                    </a:lnTo>
                    <a:lnTo>
                      <a:pt x="66" y="55"/>
                    </a:lnTo>
                    <a:lnTo>
                      <a:pt x="67" y="56"/>
                    </a:lnTo>
                    <a:lnTo>
                      <a:pt x="68" y="56"/>
                    </a:lnTo>
                    <a:lnTo>
                      <a:pt x="68" y="56"/>
                    </a:lnTo>
                    <a:lnTo>
                      <a:pt x="69" y="55"/>
                    </a:lnTo>
                    <a:lnTo>
                      <a:pt x="69" y="55"/>
                    </a:lnTo>
                    <a:lnTo>
                      <a:pt x="69" y="55"/>
                    </a:lnTo>
                    <a:lnTo>
                      <a:pt x="68" y="47"/>
                    </a:lnTo>
                    <a:lnTo>
                      <a:pt x="68" y="37"/>
                    </a:lnTo>
                    <a:lnTo>
                      <a:pt x="68" y="30"/>
                    </a:lnTo>
                    <a:lnTo>
                      <a:pt x="68" y="26"/>
                    </a:lnTo>
                    <a:lnTo>
                      <a:pt x="68" y="22"/>
                    </a:lnTo>
                    <a:lnTo>
                      <a:pt x="68" y="19"/>
                    </a:lnTo>
                    <a:lnTo>
                      <a:pt x="69" y="16"/>
                    </a:lnTo>
                    <a:lnTo>
                      <a:pt x="70" y="14"/>
                    </a:lnTo>
                    <a:lnTo>
                      <a:pt x="70" y="13"/>
                    </a:lnTo>
                    <a:lnTo>
                      <a:pt x="71" y="13"/>
                    </a:lnTo>
                    <a:lnTo>
                      <a:pt x="72" y="12"/>
                    </a:lnTo>
                    <a:lnTo>
                      <a:pt x="72" y="12"/>
                    </a:lnTo>
                    <a:lnTo>
                      <a:pt x="73" y="14"/>
                    </a:lnTo>
                    <a:lnTo>
                      <a:pt x="76" y="15"/>
                    </a:lnTo>
                    <a:lnTo>
                      <a:pt x="77" y="18"/>
                    </a:lnTo>
                    <a:lnTo>
                      <a:pt x="77" y="20"/>
                    </a:lnTo>
                    <a:lnTo>
                      <a:pt x="77" y="22"/>
                    </a:lnTo>
                    <a:lnTo>
                      <a:pt x="77" y="25"/>
                    </a:lnTo>
                    <a:lnTo>
                      <a:pt x="76" y="26"/>
                    </a:lnTo>
                    <a:lnTo>
                      <a:pt x="74" y="29"/>
                    </a:lnTo>
                    <a:lnTo>
                      <a:pt x="74" y="30"/>
                    </a:lnTo>
                    <a:lnTo>
                      <a:pt x="73" y="34"/>
                    </a:lnTo>
                    <a:lnTo>
                      <a:pt x="73" y="37"/>
                    </a:lnTo>
                    <a:lnTo>
                      <a:pt x="73" y="40"/>
                    </a:lnTo>
                    <a:lnTo>
                      <a:pt x="73" y="47"/>
                    </a:lnTo>
                    <a:lnTo>
                      <a:pt x="73" y="52"/>
                    </a:lnTo>
                    <a:lnTo>
                      <a:pt x="74" y="56"/>
                    </a:lnTo>
                    <a:lnTo>
                      <a:pt x="74" y="58"/>
                    </a:lnTo>
                    <a:lnTo>
                      <a:pt x="78" y="60"/>
                    </a:lnTo>
                    <a:lnTo>
                      <a:pt x="85" y="64"/>
                    </a:lnTo>
                    <a:lnTo>
                      <a:pt x="89" y="66"/>
                    </a:lnTo>
                    <a:lnTo>
                      <a:pt x="92" y="67"/>
                    </a:lnTo>
                    <a:lnTo>
                      <a:pt x="94" y="67"/>
                    </a:lnTo>
                    <a:lnTo>
                      <a:pt x="95" y="67"/>
                    </a:lnTo>
                    <a:lnTo>
                      <a:pt x="96" y="67"/>
                    </a:lnTo>
                    <a:lnTo>
                      <a:pt x="97" y="67"/>
                    </a:lnTo>
                    <a:lnTo>
                      <a:pt x="97" y="67"/>
                    </a:lnTo>
                    <a:lnTo>
                      <a:pt x="97" y="66"/>
                    </a:lnTo>
                    <a:lnTo>
                      <a:pt x="97" y="63"/>
                    </a:lnTo>
                    <a:lnTo>
                      <a:pt x="97" y="59"/>
                    </a:lnTo>
                    <a:lnTo>
                      <a:pt x="97" y="58"/>
                    </a:lnTo>
                    <a:lnTo>
                      <a:pt x="98" y="56"/>
                    </a:lnTo>
                    <a:lnTo>
                      <a:pt x="99" y="55"/>
                    </a:lnTo>
                    <a:lnTo>
                      <a:pt x="100" y="55"/>
                    </a:lnTo>
                    <a:lnTo>
                      <a:pt x="101" y="55"/>
                    </a:lnTo>
                    <a:lnTo>
                      <a:pt x="102" y="55"/>
                    </a:lnTo>
                    <a:lnTo>
                      <a:pt x="104" y="55"/>
                    </a:lnTo>
                    <a:lnTo>
                      <a:pt x="105" y="56"/>
                    </a:lnTo>
                    <a:lnTo>
                      <a:pt x="105" y="57"/>
                    </a:lnTo>
                    <a:lnTo>
                      <a:pt x="105" y="58"/>
                    </a:lnTo>
                    <a:lnTo>
                      <a:pt x="106" y="59"/>
                    </a:lnTo>
                    <a:lnTo>
                      <a:pt x="106" y="59"/>
                    </a:lnTo>
                    <a:lnTo>
                      <a:pt x="105" y="63"/>
                    </a:lnTo>
                    <a:lnTo>
                      <a:pt x="105" y="66"/>
                    </a:lnTo>
                    <a:lnTo>
                      <a:pt x="104" y="67"/>
                    </a:lnTo>
                    <a:lnTo>
                      <a:pt x="104" y="69"/>
                    </a:lnTo>
                    <a:lnTo>
                      <a:pt x="105" y="71"/>
                    </a:lnTo>
                    <a:lnTo>
                      <a:pt x="105" y="71"/>
                    </a:lnTo>
                    <a:lnTo>
                      <a:pt x="110" y="73"/>
                    </a:lnTo>
                    <a:lnTo>
                      <a:pt x="120" y="75"/>
                    </a:lnTo>
                    <a:lnTo>
                      <a:pt x="129" y="78"/>
                    </a:lnTo>
                    <a:lnTo>
                      <a:pt x="135" y="79"/>
                    </a:lnTo>
                    <a:lnTo>
                      <a:pt x="137" y="80"/>
                    </a:lnTo>
                    <a:lnTo>
                      <a:pt x="140" y="81"/>
                    </a:lnTo>
                    <a:lnTo>
                      <a:pt x="142" y="82"/>
                    </a:lnTo>
                    <a:lnTo>
                      <a:pt x="145" y="84"/>
                    </a:lnTo>
                    <a:lnTo>
                      <a:pt x="147" y="86"/>
                    </a:lnTo>
                    <a:lnTo>
                      <a:pt x="149" y="87"/>
                    </a:lnTo>
                    <a:lnTo>
                      <a:pt x="149" y="88"/>
                    </a:lnTo>
                    <a:lnTo>
                      <a:pt x="149" y="89"/>
                    </a:lnTo>
                    <a:lnTo>
                      <a:pt x="148" y="90"/>
                    </a:lnTo>
                    <a:lnTo>
                      <a:pt x="148" y="91"/>
                    </a:lnTo>
                    <a:lnTo>
                      <a:pt x="144" y="95"/>
                    </a:lnTo>
                    <a:lnTo>
                      <a:pt x="140" y="97"/>
                    </a:lnTo>
                    <a:lnTo>
                      <a:pt x="137" y="98"/>
                    </a:lnTo>
                    <a:lnTo>
                      <a:pt x="135" y="99"/>
                    </a:lnTo>
                    <a:lnTo>
                      <a:pt x="133" y="98"/>
                    </a:lnTo>
                    <a:lnTo>
                      <a:pt x="133" y="98"/>
                    </a:lnTo>
                    <a:lnTo>
                      <a:pt x="132" y="98"/>
                    </a:lnTo>
                    <a:lnTo>
                      <a:pt x="132" y="97"/>
                    </a:lnTo>
                    <a:lnTo>
                      <a:pt x="132" y="96"/>
                    </a:lnTo>
                    <a:lnTo>
                      <a:pt x="133" y="95"/>
                    </a:lnTo>
                    <a:lnTo>
                      <a:pt x="133" y="95"/>
                    </a:lnTo>
                    <a:lnTo>
                      <a:pt x="133" y="94"/>
                    </a:lnTo>
                    <a:lnTo>
                      <a:pt x="133" y="93"/>
                    </a:lnTo>
                    <a:lnTo>
                      <a:pt x="133" y="92"/>
                    </a:lnTo>
                    <a:lnTo>
                      <a:pt x="131" y="91"/>
                    </a:lnTo>
                    <a:lnTo>
                      <a:pt x="129" y="90"/>
                    </a:lnTo>
                    <a:lnTo>
                      <a:pt x="126" y="88"/>
                    </a:lnTo>
                    <a:lnTo>
                      <a:pt x="122" y="87"/>
                    </a:lnTo>
                    <a:lnTo>
                      <a:pt x="115" y="83"/>
                    </a:lnTo>
                    <a:lnTo>
                      <a:pt x="110" y="81"/>
                    </a:lnTo>
                    <a:lnTo>
                      <a:pt x="109" y="80"/>
                    </a:lnTo>
                    <a:lnTo>
                      <a:pt x="107" y="80"/>
                    </a:lnTo>
                    <a:lnTo>
                      <a:pt x="107" y="80"/>
                    </a:lnTo>
                    <a:lnTo>
                      <a:pt x="106" y="80"/>
                    </a:lnTo>
                    <a:lnTo>
                      <a:pt x="106" y="83"/>
                    </a:lnTo>
                    <a:lnTo>
                      <a:pt x="107" y="86"/>
                    </a:lnTo>
                    <a:lnTo>
                      <a:pt x="108" y="89"/>
                    </a:lnTo>
                    <a:lnTo>
                      <a:pt x="109" y="91"/>
                    </a:lnTo>
                    <a:lnTo>
                      <a:pt x="110" y="92"/>
                    </a:lnTo>
                    <a:lnTo>
                      <a:pt x="113" y="95"/>
                    </a:lnTo>
                    <a:lnTo>
                      <a:pt x="113" y="97"/>
                    </a:lnTo>
                    <a:lnTo>
                      <a:pt x="113" y="99"/>
                    </a:lnTo>
                    <a:lnTo>
                      <a:pt x="113" y="99"/>
                    </a:lnTo>
                    <a:lnTo>
                      <a:pt x="113" y="100"/>
                    </a:lnTo>
                    <a:lnTo>
                      <a:pt x="113" y="101"/>
                    </a:lnTo>
                    <a:lnTo>
                      <a:pt x="112" y="102"/>
                    </a:lnTo>
                    <a:lnTo>
                      <a:pt x="109" y="103"/>
                    </a:lnTo>
                    <a:lnTo>
                      <a:pt x="108" y="104"/>
                    </a:lnTo>
                    <a:lnTo>
                      <a:pt x="105" y="104"/>
                    </a:lnTo>
                    <a:lnTo>
                      <a:pt x="104" y="104"/>
                    </a:lnTo>
                    <a:lnTo>
                      <a:pt x="102" y="104"/>
                    </a:lnTo>
                    <a:lnTo>
                      <a:pt x="101" y="104"/>
                    </a:lnTo>
                    <a:lnTo>
                      <a:pt x="100" y="103"/>
                    </a:lnTo>
                    <a:lnTo>
                      <a:pt x="100" y="103"/>
                    </a:lnTo>
                    <a:lnTo>
                      <a:pt x="100" y="100"/>
                    </a:lnTo>
                    <a:lnTo>
                      <a:pt x="100" y="99"/>
                    </a:lnTo>
                    <a:lnTo>
                      <a:pt x="100" y="96"/>
                    </a:lnTo>
                    <a:lnTo>
                      <a:pt x="98" y="91"/>
                    </a:lnTo>
                    <a:lnTo>
                      <a:pt x="97" y="87"/>
                    </a:lnTo>
                    <a:lnTo>
                      <a:pt x="97" y="83"/>
                    </a:lnTo>
                    <a:lnTo>
                      <a:pt x="97" y="79"/>
                    </a:lnTo>
                    <a:lnTo>
                      <a:pt x="97" y="77"/>
                    </a:lnTo>
                    <a:lnTo>
                      <a:pt x="77" y="70"/>
                    </a:lnTo>
                    <a:lnTo>
                      <a:pt x="77" y="70"/>
                    </a:lnTo>
                    <a:lnTo>
                      <a:pt x="77" y="70"/>
                    </a:lnTo>
                    <a:lnTo>
                      <a:pt x="76" y="71"/>
                    </a:lnTo>
                    <a:lnTo>
                      <a:pt x="76" y="71"/>
                    </a:lnTo>
                    <a:lnTo>
                      <a:pt x="76" y="72"/>
                    </a:lnTo>
                    <a:lnTo>
                      <a:pt x="76" y="74"/>
                    </a:lnTo>
                    <a:lnTo>
                      <a:pt x="77" y="79"/>
                    </a:lnTo>
                    <a:lnTo>
                      <a:pt x="78" y="87"/>
                    </a:lnTo>
                    <a:lnTo>
                      <a:pt x="79" y="91"/>
                    </a:lnTo>
                    <a:lnTo>
                      <a:pt x="81" y="96"/>
                    </a:lnTo>
                    <a:lnTo>
                      <a:pt x="82" y="101"/>
                    </a:lnTo>
                    <a:lnTo>
                      <a:pt x="84" y="106"/>
                    </a:lnTo>
                    <a:lnTo>
                      <a:pt x="87" y="115"/>
                    </a:lnTo>
                    <a:lnTo>
                      <a:pt x="90" y="120"/>
                    </a:lnTo>
                    <a:lnTo>
                      <a:pt x="90" y="122"/>
                    </a:lnTo>
                    <a:lnTo>
                      <a:pt x="91" y="123"/>
                    </a:lnTo>
                    <a:lnTo>
                      <a:pt x="91" y="125"/>
                    </a:lnTo>
                    <a:lnTo>
                      <a:pt x="91" y="127"/>
                    </a:lnTo>
                    <a:lnTo>
                      <a:pt x="90" y="130"/>
                    </a:lnTo>
                    <a:lnTo>
                      <a:pt x="89" y="132"/>
                    </a:lnTo>
                    <a:lnTo>
                      <a:pt x="89" y="134"/>
                    </a:lnTo>
                    <a:lnTo>
                      <a:pt x="88" y="135"/>
                    </a:lnTo>
                    <a:lnTo>
                      <a:pt x="86" y="136"/>
                    </a:lnTo>
                    <a:lnTo>
                      <a:pt x="86" y="136"/>
                    </a:lnTo>
                    <a:lnTo>
                      <a:pt x="85" y="136"/>
                    </a:lnTo>
                    <a:lnTo>
                      <a:pt x="85" y="136"/>
                    </a:lnTo>
                    <a:lnTo>
                      <a:pt x="82" y="135"/>
                    </a:lnTo>
                    <a:lnTo>
                      <a:pt x="79" y="134"/>
                    </a:lnTo>
                    <a:lnTo>
                      <a:pt x="77" y="131"/>
                    </a:lnTo>
                    <a:lnTo>
                      <a:pt x="77" y="127"/>
                    </a:lnTo>
                    <a:lnTo>
                      <a:pt x="76" y="124"/>
                    </a:lnTo>
                    <a:lnTo>
                      <a:pt x="75" y="121"/>
                    </a:lnTo>
                    <a:lnTo>
                      <a:pt x="73" y="114"/>
                    </a:lnTo>
                    <a:lnTo>
                      <a:pt x="73" y="106"/>
                    </a:lnTo>
                    <a:lnTo>
                      <a:pt x="72" y="99"/>
                    </a:lnTo>
                    <a:lnTo>
                      <a:pt x="72" y="91"/>
                    </a:lnTo>
                    <a:lnTo>
                      <a:pt x="71" y="84"/>
                    </a:lnTo>
                    <a:lnTo>
                      <a:pt x="70" y="78"/>
                    </a:lnTo>
                    <a:lnTo>
                      <a:pt x="70" y="73"/>
                    </a:lnTo>
                    <a:lnTo>
                      <a:pt x="69" y="70"/>
                    </a:lnTo>
                    <a:lnTo>
                      <a:pt x="69" y="67"/>
                    </a:lnTo>
                    <a:lnTo>
                      <a:pt x="69" y="67"/>
                    </a:lnTo>
                    <a:lnTo>
                      <a:pt x="67" y="66"/>
                    </a:lnTo>
                    <a:lnTo>
                      <a:pt x="62" y="63"/>
                    </a:lnTo>
                    <a:lnTo>
                      <a:pt x="57" y="60"/>
                    </a:lnTo>
                    <a:lnTo>
                      <a:pt x="55" y="59"/>
                    </a:lnTo>
                    <a:lnTo>
                      <a:pt x="54" y="59"/>
                    </a:lnTo>
                    <a:lnTo>
                      <a:pt x="54" y="59"/>
                    </a:lnTo>
                    <a:lnTo>
                      <a:pt x="54" y="60"/>
                    </a:lnTo>
                    <a:lnTo>
                      <a:pt x="54" y="62"/>
                    </a:lnTo>
                    <a:lnTo>
                      <a:pt x="54" y="67"/>
                    </a:lnTo>
                    <a:lnTo>
                      <a:pt x="55" y="71"/>
                    </a:lnTo>
                    <a:lnTo>
                      <a:pt x="55" y="75"/>
                    </a:lnTo>
                    <a:lnTo>
                      <a:pt x="55" y="79"/>
                    </a:lnTo>
                    <a:lnTo>
                      <a:pt x="57" y="83"/>
                    </a:lnTo>
                    <a:lnTo>
                      <a:pt x="57" y="86"/>
                    </a:lnTo>
                    <a:lnTo>
                      <a:pt x="57" y="87"/>
                    </a:lnTo>
                    <a:lnTo>
                      <a:pt x="57" y="89"/>
                    </a:lnTo>
                    <a:lnTo>
                      <a:pt x="56" y="91"/>
                    </a:lnTo>
                    <a:lnTo>
                      <a:pt x="55" y="91"/>
                    </a:lnTo>
                    <a:lnTo>
                      <a:pt x="53" y="92"/>
                    </a:lnTo>
                    <a:lnTo>
                      <a:pt x="51" y="92"/>
                    </a:lnTo>
                    <a:lnTo>
                      <a:pt x="49" y="92"/>
                    </a:lnTo>
                    <a:lnTo>
                      <a:pt x="49" y="91"/>
                    </a:lnTo>
                    <a:lnTo>
                      <a:pt x="48" y="90"/>
                    </a:lnTo>
                    <a:lnTo>
                      <a:pt x="47" y="89"/>
                    </a:lnTo>
                    <a:lnTo>
                      <a:pt x="47" y="87"/>
                    </a:lnTo>
                    <a:lnTo>
                      <a:pt x="46" y="85"/>
                    </a:lnTo>
                    <a:lnTo>
                      <a:pt x="46" y="78"/>
                    </a:lnTo>
                    <a:lnTo>
                      <a:pt x="46" y="73"/>
                    </a:lnTo>
                    <a:lnTo>
                      <a:pt x="45" y="71"/>
                    </a:lnTo>
                    <a:lnTo>
                      <a:pt x="44" y="71"/>
                    </a:lnTo>
                    <a:lnTo>
                      <a:pt x="41" y="68"/>
                    </a:lnTo>
                    <a:lnTo>
                      <a:pt x="38" y="66"/>
                    </a:lnTo>
                    <a:lnTo>
                      <a:pt x="35" y="63"/>
                    </a:lnTo>
                    <a:lnTo>
                      <a:pt x="3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iṣľîḓe"/>
              <p:cNvSpPr/>
              <p:nvPr/>
            </p:nvSpPr>
            <p:spPr bwMode="auto">
              <a:xfrm>
                <a:off x="2330451" y="2909888"/>
                <a:ext cx="60325" cy="63500"/>
              </a:xfrm>
              <a:custGeom>
                <a:avLst/>
                <a:gdLst>
                  <a:gd name="T0" fmla="*/ 0 w 38"/>
                  <a:gd name="T1" fmla="*/ 4 h 40"/>
                  <a:gd name="T2" fmla="*/ 0 w 38"/>
                  <a:gd name="T3" fmla="*/ 4 h 40"/>
                  <a:gd name="T4" fmla="*/ 1 w 38"/>
                  <a:gd name="T5" fmla="*/ 2 h 40"/>
                  <a:gd name="T6" fmla="*/ 2 w 38"/>
                  <a:gd name="T7" fmla="*/ 1 h 40"/>
                  <a:gd name="T8" fmla="*/ 2 w 38"/>
                  <a:gd name="T9" fmla="*/ 1 h 40"/>
                  <a:gd name="T10" fmla="*/ 3 w 38"/>
                  <a:gd name="T11" fmla="*/ 0 h 40"/>
                  <a:gd name="T12" fmla="*/ 5 w 38"/>
                  <a:gd name="T13" fmla="*/ 0 h 40"/>
                  <a:gd name="T14" fmla="*/ 6 w 38"/>
                  <a:gd name="T15" fmla="*/ 0 h 40"/>
                  <a:gd name="T16" fmla="*/ 8 w 38"/>
                  <a:gd name="T17" fmla="*/ 1 h 40"/>
                  <a:gd name="T18" fmla="*/ 10 w 38"/>
                  <a:gd name="T19" fmla="*/ 3 h 40"/>
                  <a:gd name="T20" fmla="*/ 13 w 38"/>
                  <a:gd name="T21" fmla="*/ 4 h 40"/>
                  <a:gd name="T22" fmla="*/ 18 w 38"/>
                  <a:gd name="T23" fmla="*/ 8 h 40"/>
                  <a:gd name="T24" fmla="*/ 24 w 38"/>
                  <a:gd name="T25" fmla="*/ 12 h 40"/>
                  <a:gd name="T26" fmla="*/ 29 w 38"/>
                  <a:gd name="T27" fmla="*/ 17 h 40"/>
                  <a:gd name="T28" fmla="*/ 34 w 38"/>
                  <a:gd name="T29" fmla="*/ 22 h 40"/>
                  <a:gd name="T30" fmla="*/ 35 w 38"/>
                  <a:gd name="T31" fmla="*/ 24 h 40"/>
                  <a:gd name="T32" fmla="*/ 36 w 38"/>
                  <a:gd name="T33" fmla="*/ 26 h 40"/>
                  <a:gd name="T34" fmla="*/ 38 w 38"/>
                  <a:gd name="T35" fmla="*/ 28 h 40"/>
                  <a:gd name="T36" fmla="*/ 38 w 38"/>
                  <a:gd name="T37" fmla="*/ 28 h 40"/>
                  <a:gd name="T38" fmla="*/ 36 w 38"/>
                  <a:gd name="T39" fmla="*/ 31 h 40"/>
                  <a:gd name="T40" fmla="*/ 33 w 38"/>
                  <a:gd name="T41" fmla="*/ 35 h 40"/>
                  <a:gd name="T42" fmla="*/ 31 w 38"/>
                  <a:gd name="T43" fmla="*/ 37 h 40"/>
                  <a:gd name="T44" fmla="*/ 30 w 38"/>
                  <a:gd name="T45" fmla="*/ 39 h 40"/>
                  <a:gd name="T46" fmla="*/ 28 w 38"/>
                  <a:gd name="T47" fmla="*/ 40 h 40"/>
                  <a:gd name="T48" fmla="*/ 26 w 38"/>
                  <a:gd name="T49" fmla="*/ 40 h 40"/>
                  <a:gd name="T50" fmla="*/ 26 w 38"/>
                  <a:gd name="T51" fmla="*/ 39 h 40"/>
                  <a:gd name="T52" fmla="*/ 25 w 38"/>
                  <a:gd name="T53" fmla="*/ 39 h 40"/>
                  <a:gd name="T54" fmla="*/ 24 w 38"/>
                  <a:gd name="T55" fmla="*/ 37 h 40"/>
                  <a:gd name="T56" fmla="*/ 23 w 38"/>
                  <a:gd name="T57" fmla="*/ 36 h 40"/>
                  <a:gd name="T58" fmla="*/ 22 w 38"/>
                  <a:gd name="T59" fmla="*/ 33 h 40"/>
                  <a:gd name="T60" fmla="*/ 20 w 38"/>
                  <a:gd name="T61" fmla="*/ 30 h 40"/>
                  <a:gd name="T62" fmla="*/ 18 w 38"/>
                  <a:gd name="T63" fmla="*/ 27 h 40"/>
                  <a:gd name="T64" fmla="*/ 15 w 38"/>
                  <a:gd name="T65" fmla="*/ 23 h 40"/>
                  <a:gd name="T66" fmla="*/ 14 w 38"/>
                  <a:gd name="T67" fmla="*/ 20 h 40"/>
                  <a:gd name="T68" fmla="*/ 10 w 38"/>
                  <a:gd name="T69" fmla="*/ 16 h 40"/>
                  <a:gd name="T70" fmla="*/ 5 w 38"/>
                  <a:gd name="T71" fmla="*/ 10 h 40"/>
                  <a:gd name="T72" fmla="*/ 0 w 38"/>
                  <a:gd name="T7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0">
                    <a:moveTo>
                      <a:pt x="0" y="4"/>
                    </a:moveTo>
                    <a:lnTo>
                      <a:pt x="0" y="4"/>
                    </a:lnTo>
                    <a:lnTo>
                      <a:pt x="1" y="2"/>
                    </a:lnTo>
                    <a:lnTo>
                      <a:pt x="2" y="1"/>
                    </a:lnTo>
                    <a:lnTo>
                      <a:pt x="2" y="1"/>
                    </a:lnTo>
                    <a:lnTo>
                      <a:pt x="3" y="0"/>
                    </a:lnTo>
                    <a:lnTo>
                      <a:pt x="5" y="0"/>
                    </a:lnTo>
                    <a:lnTo>
                      <a:pt x="6" y="0"/>
                    </a:lnTo>
                    <a:lnTo>
                      <a:pt x="8" y="1"/>
                    </a:lnTo>
                    <a:lnTo>
                      <a:pt x="10" y="3"/>
                    </a:lnTo>
                    <a:lnTo>
                      <a:pt x="13" y="4"/>
                    </a:lnTo>
                    <a:lnTo>
                      <a:pt x="18" y="8"/>
                    </a:lnTo>
                    <a:lnTo>
                      <a:pt x="24" y="12"/>
                    </a:lnTo>
                    <a:lnTo>
                      <a:pt x="29" y="17"/>
                    </a:lnTo>
                    <a:lnTo>
                      <a:pt x="34" y="22"/>
                    </a:lnTo>
                    <a:lnTo>
                      <a:pt x="35" y="24"/>
                    </a:lnTo>
                    <a:lnTo>
                      <a:pt x="36" y="26"/>
                    </a:lnTo>
                    <a:lnTo>
                      <a:pt x="38" y="28"/>
                    </a:lnTo>
                    <a:lnTo>
                      <a:pt x="38" y="28"/>
                    </a:lnTo>
                    <a:lnTo>
                      <a:pt x="36" y="31"/>
                    </a:lnTo>
                    <a:lnTo>
                      <a:pt x="33" y="35"/>
                    </a:lnTo>
                    <a:lnTo>
                      <a:pt x="31" y="37"/>
                    </a:lnTo>
                    <a:lnTo>
                      <a:pt x="30" y="39"/>
                    </a:lnTo>
                    <a:lnTo>
                      <a:pt x="28" y="40"/>
                    </a:lnTo>
                    <a:lnTo>
                      <a:pt x="26" y="40"/>
                    </a:lnTo>
                    <a:lnTo>
                      <a:pt x="26" y="39"/>
                    </a:lnTo>
                    <a:lnTo>
                      <a:pt x="25" y="39"/>
                    </a:lnTo>
                    <a:lnTo>
                      <a:pt x="24" y="37"/>
                    </a:lnTo>
                    <a:lnTo>
                      <a:pt x="23" y="36"/>
                    </a:lnTo>
                    <a:lnTo>
                      <a:pt x="22" y="33"/>
                    </a:lnTo>
                    <a:lnTo>
                      <a:pt x="20" y="30"/>
                    </a:lnTo>
                    <a:lnTo>
                      <a:pt x="18" y="27"/>
                    </a:lnTo>
                    <a:lnTo>
                      <a:pt x="15" y="23"/>
                    </a:lnTo>
                    <a:lnTo>
                      <a:pt x="14" y="20"/>
                    </a:lnTo>
                    <a:lnTo>
                      <a:pt x="10" y="16"/>
                    </a:lnTo>
                    <a:lnTo>
                      <a:pt x="5" y="1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ṡlide"/>
              <p:cNvSpPr/>
              <p:nvPr/>
            </p:nvSpPr>
            <p:spPr bwMode="auto">
              <a:xfrm>
                <a:off x="2266951" y="2749551"/>
                <a:ext cx="204788" cy="173038"/>
              </a:xfrm>
              <a:custGeom>
                <a:avLst/>
                <a:gdLst>
                  <a:gd name="T0" fmla="*/ 17 w 129"/>
                  <a:gd name="T1" fmla="*/ 93 h 109"/>
                  <a:gd name="T2" fmla="*/ 11 w 129"/>
                  <a:gd name="T3" fmla="*/ 93 h 109"/>
                  <a:gd name="T4" fmla="*/ 3 w 129"/>
                  <a:gd name="T5" fmla="*/ 95 h 109"/>
                  <a:gd name="T6" fmla="*/ 5 w 129"/>
                  <a:gd name="T7" fmla="*/ 86 h 109"/>
                  <a:gd name="T8" fmla="*/ 13 w 129"/>
                  <a:gd name="T9" fmla="*/ 60 h 109"/>
                  <a:gd name="T10" fmla="*/ 16 w 129"/>
                  <a:gd name="T11" fmla="*/ 44 h 109"/>
                  <a:gd name="T12" fmla="*/ 4 w 129"/>
                  <a:gd name="T13" fmla="*/ 21 h 109"/>
                  <a:gd name="T14" fmla="*/ 1 w 129"/>
                  <a:gd name="T15" fmla="*/ 15 h 109"/>
                  <a:gd name="T16" fmla="*/ 22 w 129"/>
                  <a:gd name="T17" fmla="*/ 17 h 109"/>
                  <a:gd name="T18" fmla="*/ 27 w 129"/>
                  <a:gd name="T19" fmla="*/ 9 h 109"/>
                  <a:gd name="T20" fmla="*/ 35 w 129"/>
                  <a:gd name="T21" fmla="*/ 17 h 109"/>
                  <a:gd name="T22" fmla="*/ 33 w 129"/>
                  <a:gd name="T23" fmla="*/ 37 h 109"/>
                  <a:gd name="T24" fmla="*/ 37 w 129"/>
                  <a:gd name="T25" fmla="*/ 64 h 109"/>
                  <a:gd name="T26" fmla="*/ 42 w 129"/>
                  <a:gd name="T27" fmla="*/ 73 h 109"/>
                  <a:gd name="T28" fmla="*/ 46 w 129"/>
                  <a:gd name="T29" fmla="*/ 65 h 109"/>
                  <a:gd name="T30" fmla="*/ 47 w 129"/>
                  <a:gd name="T31" fmla="*/ 50 h 109"/>
                  <a:gd name="T32" fmla="*/ 45 w 129"/>
                  <a:gd name="T33" fmla="*/ 42 h 109"/>
                  <a:gd name="T34" fmla="*/ 46 w 129"/>
                  <a:gd name="T35" fmla="*/ 36 h 109"/>
                  <a:gd name="T36" fmla="*/ 52 w 129"/>
                  <a:gd name="T37" fmla="*/ 16 h 109"/>
                  <a:gd name="T38" fmla="*/ 58 w 129"/>
                  <a:gd name="T39" fmla="*/ 1 h 109"/>
                  <a:gd name="T40" fmla="*/ 66 w 129"/>
                  <a:gd name="T41" fmla="*/ 8 h 109"/>
                  <a:gd name="T42" fmla="*/ 101 w 129"/>
                  <a:gd name="T43" fmla="*/ 50 h 109"/>
                  <a:gd name="T44" fmla="*/ 128 w 129"/>
                  <a:gd name="T45" fmla="*/ 82 h 109"/>
                  <a:gd name="T46" fmla="*/ 122 w 129"/>
                  <a:gd name="T47" fmla="*/ 89 h 109"/>
                  <a:gd name="T48" fmla="*/ 96 w 129"/>
                  <a:gd name="T49" fmla="*/ 90 h 109"/>
                  <a:gd name="T50" fmla="*/ 102 w 129"/>
                  <a:gd name="T51" fmla="*/ 86 h 109"/>
                  <a:gd name="T52" fmla="*/ 110 w 129"/>
                  <a:gd name="T53" fmla="*/ 80 h 109"/>
                  <a:gd name="T54" fmla="*/ 78 w 129"/>
                  <a:gd name="T55" fmla="*/ 41 h 109"/>
                  <a:gd name="T56" fmla="*/ 59 w 129"/>
                  <a:gd name="T57" fmla="*/ 13 h 109"/>
                  <a:gd name="T58" fmla="*/ 55 w 129"/>
                  <a:gd name="T59" fmla="*/ 28 h 109"/>
                  <a:gd name="T60" fmla="*/ 58 w 129"/>
                  <a:gd name="T61" fmla="*/ 35 h 109"/>
                  <a:gd name="T62" fmla="*/ 63 w 129"/>
                  <a:gd name="T63" fmla="*/ 41 h 109"/>
                  <a:gd name="T64" fmla="*/ 56 w 129"/>
                  <a:gd name="T65" fmla="*/ 58 h 109"/>
                  <a:gd name="T66" fmla="*/ 58 w 129"/>
                  <a:gd name="T67" fmla="*/ 71 h 109"/>
                  <a:gd name="T68" fmla="*/ 56 w 129"/>
                  <a:gd name="T69" fmla="*/ 77 h 109"/>
                  <a:gd name="T70" fmla="*/ 43 w 129"/>
                  <a:gd name="T71" fmla="*/ 96 h 109"/>
                  <a:gd name="T72" fmla="*/ 39 w 129"/>
                  <a:gd name="T73" fmla="*/ 97 h 109"/>
                  <a:gd name="T74" fmla="*/ 42 w 129"/>
                  <a:gd name="T75" fmla="*/ 80 h 109"/>
                  <a:gd name="T76" fmla="*/ 37 w 129"/>
                  <a:gd name="T77" fmla="*/ 73 h 109"/>
                  <a:gd name="T78" fmla="*/ 28 w 129"/>
                  <a:gd name="T79" fmla="*/ 57 h 109"/>
                  <a:gd name="T80" fmla="*/ 22 w 129"/>
                  <a:gd name="T81" fmla="*/ 66 h 109"/>
                  <a:gd name="T82" fmla="*/ 70 w 129"/>
                  <a:gd name="T83" fmla="*/ 90 h 109"/>
                  <a:gd name="T84" fmla="*/ 72 w 129"/>
                  <a:gd name="T85" fmla="*/ 107 h 109"/>
                  <a:gd name="T86" fmla="*/ 79 w 129"/>
                  <a:gd name="T87" fmla="*/ 101 h 109"/>
                  <a:gd name="T88" fmla="*/ 87 w 129"/>
                  <a:gd name="T89" fmla="*/ 107 h 109"/>
                  <a:gd name="T90" fmla="*/ 96 w 129"/>
                  <a:gd name="T91" fmla="*/ 109 h 109"/>
                  <a:gd name="T92" fmla="*/ 100 w 129"/>
                  <a:gd name="T93" fmla="*/ 106 h 109"/>
                  <a:gd name="T94" fmla="*/ 88 w 129"/>
                  <a:gd name="T95" fmla="*/ 89 h 109"/>
                  <a:gd name="T96" fmla="*/ 86 w 129"/>
                  <a:gd name="T97" fmla="*/ 73 h 109"/>
                  <a:gd name="T98" fmla="*/ 80 w 129"/>
                  <a:gd name="T99" fmla="*/ 77 h 109"/>
                  <a:gd name="T100" fmla="*/ 70 w 129"/>
                  <a:gd name="T101" fmla="*/ 90 h 109"/>
                  <a:gd name="T102" fmla="*/ 69 w 129"/>
                  <a:gd name="T103" fmla="*/ 82 h 109"/>
                  <a:gd name="T104" fmla="*/ 75 w 129"/>
                  <a:gd name="T105" fmla="*/ 70 h 109"/>
                  <a:gd name="T106" fmla="*/ 71 w 129"/>
                  <a:gd name="T107" fmla="*/ 67 h 109"/>
                  <a:gd name="T108" fmla="*/ 65 w 129"/>
                  <a:gd name="T109" fmla="*/ 71 h 109"/>
                  <a:gd name="T110" fmla="*/ 62 w 129"/>
                  <a:gd name="T111" fmla="*/ 77 h 109"/>
                  <a:gd name="T112" fmla="*/ 58 w 129"/>
                  <a:gd name="T113" fmla="*/ 85 h 109"/>
                  <a:gd name="T114" fmla="*/ 62 w 129"/>
                  <a:gd name="T115"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09">
                    <a:moveTo>
                      <a:pt x="19" y="83"/>
                    </a:moveTo>
                    <a:lnTo>
                      <a:pt x="19" y="84"/>
                    </a:lnTo>
                    <a:lnTo>
                      <a:pt x="18" y="86"/>
                    </a:lnTo>
                    <a:lnTo>
                      <a:pt x="18" y="89"/>
                    </a:lnTo>
                    <a:lnTo>
                      <a:pt x="18" y="91"/>
                    </a:lnTo>
                    <a:lnTo>
                      <a:pt x="17" y="93"/>
                    </a:lnTo>
                    <a:lnTo>
                      <a:pt x="14" y="93"/>
                    </a:lnTo>
                    <a:lnTo>
                      <a:pt x="14" y="93"/>
                    </a:lnTo>
                    <a:lnTo>
                      <a:pt x="12" y="93"/>
                    </a:lnTo>
                    <a:lnTo>
                      <a:pt x="11" y="93"/>
                    </a:lnTo>
                    <a:lnTo>
                      <a:pt x="11" y="93"/>
                    </a:lnTo>
                    <a:lnTo>
                      <a:pt x="11" y="93"/>
                    </a:lnTo>
                    <a:lnTo>
                      <a:pt x="10" y="94"/>
                    </a:lnTo>
                    <a:lnTo>
                      <a:pt x="10" y="95"/>
                    </a:lnTo>
                    <a:lnTo>
                      <a:pt x="8" y="95"/>
                    </a:lnTo>
                    <a:lnTo>
                      <a:pt x="6" y="95"/>
                    </a:lnTo>
                    <a:lnTo>
                      <a:pt x="5" y="95"/>
                    </a:lnTo>
                    <a:lnTo>
                      <a:pt x="3" y="95"/>
                    </a:lnTo>
                    <a:lnTo>
                      <a:pt x="2" y="94"/>
                    </a:lnTo>
                    <a:lnTo>
                      <a:pt x="2" y="93"/>
                    </a:lnTo>
                    <a:lnTo>
                      <a:pt x="1" y="93"/>
                    </a:lnTo>
                    <a:lnTo>
                      <a:pt x="2" y="92"/>
                    </a:lnTo>
                    <a:lnTo>
                      <a:pt x="2" y="91"/>
                    </a:lnTo>
                    <a:lnTo>
                      <a:pt x="5" y="86"/>
                    </a:lnTo>
                    <a:lnTo>
                      <a:pt x="7" y="84"/>
                    </a:lnTo>
                    <a:lnTo>
                      <a:pt x="8" y="80"/>
                    </a:lnTo>
                    <a:lnTo>
                      <a:pt x="10" y="75"/>
                    </a:lnTo>
                    <a:lnTo>
                      <a:pt x="11" y="69"/>
                    </a:lnTo>
                    <a:lnTo>
                      <a:pt x="12" y="65"/>
                    </a:lnTo>
                    <a:lnTo>
                      <a:pt x="13" y="60"/>
                    </a:lnTo>
                    <a:lnTo>
                      <a:pt x="14" y="54"/>
                    </a:lnTo>
                    <a:lnTo>
                      <a:pt x="16" y="50"/>
                    </a:lnTo>
                    <a:lnTo>
                      <a:pt x="17" y="49"/>
                    </a:lnTo>
                    <a:lnTo>
                      <a:pt x="17" y="48"/>
                    </a:lnTo>
                    <a:lnTo>
                      <a:pt x="17" y="45"/>
                    </a:lnTo>
                    <a:lnTo>
                      <a:pt x="16" y="44"/>
                    </a:lnTo>
                    <a:lnTo>
                      <a:pt x="15" y="42"/>
                    </a:lnTo>
                    <a:lnTo>
                      <a:pt x="14" y="40"/>
                    </a:lnTo>
                    <a:lnTo>
                      <a:pt x="13" y="37"/>
                    </a:lnTo>
                    <a:lnTo>
                      <a:pt x="9" y="30"/>
                    </a:lnTo>
                    <a:lnTo>
                      <a:pt x="5" y="25"/>
                    </a:lnTo>
                    <a:lnTo>
                      <a:pt x="4" y="21"/>
                    </a:lnTo>
                    <a:lnTo>
                      <a:pt x="1" y="19"/>
                    </a:lnTo>
                    <a:lnTo>
                      <a:pt x="1" y="17"/>
                    </a:lnTo>
                    <a:lnTo>
                      <a:pt x="0" y="16"/>
                    </a:lnTo>
                    <a:lnTo>
                      <a:pt x="0" y="16"/>
                    </a:lnTo>
                    <a:lnTo>
                      <a:pt x="1" y="15"/>
                    </a:lnTo>
                    <a:lnTo>
                      <a:pt x="1" y="15"/>
                    </a:lnTo>
                    <a:lnTo>
                      <a:pt x="1" y="15"/>
                    </a:lnTo>
                    <a:lnTo>
                      <a:pt x="5" y="15"/>
                    </a:lnTo>
                    <a:lnTo>
                      <a:pt x="12" y="16"/>
                    </a:lnTo>
                    <a:lnTo>
                      <a:pt x="18" y="17"/>
                    </a:lnTo>
                    <a:lnTo>
                      <a:pt x="22" y="17"/>
                    </a:lnTo>
                    <a:lnTo>
                      <a:pt x="22" y="17"/>
                    </a:lnTo>
                    <a:lnTo>
                      <a:pt x="23" y="17"/>
                    </a:lnTo>
                    <a:lnTo>
                      <a:pt x="24" y="17"/>
                    </a:lnTo>
                    <a:lnTo>
                      <a:pt x="25" y="15"/>
                    </a:lnTo>
                    <a:lnTo>
                      <a:pt x="26" y="12"/>
                    </a:lnTo>
                    <a:lnTo>
                      <a:pt x="26" y="9"/>
                    </a:lnTo>
                    <a:lnTo>
                      <a:pt x="27" y="9"/>
                    </a:lnTo>
                    <a:lnTo>
                      <a:pt x="28" y="8"/>
                    </a:lnTo>
                    <a:lnTo>
                      <a:pt x="29" y="9"/>
                    </a:lnTo>
                    <a:lnTo>
                      <a:pt x="30" y="9"/>
                    </a:lnTo>
                    <a:lnTo>
                      <a:pt x="32" y="12"/>
                    </a:lnTo>
                    <a:lnTo>
                      <a:pt x="34" y="15"/>
                    </a:lnTo>
                    <a:lnTo>
                      <a:pt x="35" y="17"/>
                    </a:lnTo>
                    <a:lnTo>
                      <a:pt x="36" y="20"/>
                    </a:lnTo>
                    <a:lnTo>
                      <a:pt x="36" y="22"/>
                    </a:lnTo>
                    <a:lnTo>
                      <a:pt x="35" y="25"/>
                    </a:lnTo>
                    <a:lnTo>
                      <a:pt x="34" y="30"/>
                    </a:lnTo>
                    <a:lnTo>
                      <a:pt x="33" y="36"/>
                    </a:lnTo>
                    <a:lnTo>
                      <a:pt x="33" y="37"/>
                    </a:lnTo>
                    <a:lnTo>
                      <a:pt x="33" y="41"/>
                    </a:lnTo>
                    <a:lnTo>
                      <a:pt x="34" y="44"/>
                    </a:lnTo>
                    <a:lnTo>
                      <a:pt x="34" y="47"/>
                    </a:lnTo>
                    <a:lnTo>
                      <a:pt x="35" y="54"/>
                    </a:lnTo>
                    <a:lnTo>
                      <a:pt x="37" y="60"/>
                    </a:lnTo>
                    <a:lnTo>
                      <a:pt x="37" y="64"/>
                    </a:lnTo>
                    <a:lnTo>
                      <a:pt x="38" y="65"/>
                    </a:lnTo>
                    <a:lnTo>
                      <a:pt x="39" y="67"/>
                    </a:lnTo>
                    <a:lnTo>
                      <a:pt x="40" y="70"/>
                    </a:lnTo>
                    <a:lnTo>
                      <a:pt x="41" y="71"/>
                    </a:lnTo>
                    <a:lnTo>
                      <a:pt x="41" y="72"/>
                    </a:lnTo>
                    <a:lnTo>
                      <a:pt x="42" y="73"/>
                    </a:lnTo>
                    <a:lnTo>
                      <a:pt x="42" y="73"/>
                    </a:lnTo>
                    <a:lnTo>
                      <a:pt x="42" y="71"/>
                    </a:lnTo>
                    <a:lnTo>
                      <a:pt x="44" y="70"/>
                    </a:lnTo>
                    <a:lnTo>
                      <a:pt x="45" y="69"/>
                    </a:lnTo>
                    <a:lnTo>
                      <a:pt x="46" y="67"/>
                    </a:lnTo>
                    <a:lnTo>
                      <a:pt x="46" y="65"/>
                    </a:lnTo>
                    <a:lnTo>
                      <a:pt x="47" y="62"/>
                    </a:lnTo>
                    <a:lnTo>
                      <a:pt x="48" y="59"/>
                    </a:lnTo>
                    <a:lnTo>
                      <a:pt x="48" y="56"/>
                    </a:lnTo>
                    <a:lnTo>
                      <a:pt x="48" y="54"/>
                    </a:lnTo>
                    <a:lnTo>
                      <a:pt x="48" y="52"/>
                    </a:lnTo>
                    <a:lnTo>
                      <a:pt x="47" y="50"/>
                    </a:lnTo>
                    <a:lnTo>
                      <a:pt x="47" y="49"/>
                    </a:lnTo>
                    <a:lnTo>
                      <a:pt x="46" y="46"/>
                    </a:lnTo>
                    <a:lnTo>
                      <a:pt x="46" y="44"/>
                    </a:lnTo>
                    <a:lnTo>
                      <a:pt x="46" y="44"/>
                    </a:lnTo>
                    <a:lnTo>
                      <a:pt x="45" y="43"/>
                    </a:lnTo>
                    <a:lnTo>
                      <a:pt x="45" y="42"/>
                    </a:lnTo>
                    <a:lnTo>
                      <a:pt x="45" y="41"/>
                    </a:lnTo>
                    <a:lnTo>
                      <a:pt x="45" y="40"/>
                    </a:lnTo>
                    <a:lnTo>
                      <a:pt x="45" y="38"/>
                    </a:lnTo>
                    <a:lnTo>
                      <a:pt x="46" y="37"/>
                    </a:lnTo>
                    <a:lnTo>
                      <a:pt x="46" y="37"/>
                    </a:lnTo>
                    <a:lnTo>
                      <a:pt x="46" y="36"/>
                    </a:lnTo>
                    <a:lnTo>
                      <a:pt x="48" y="36"/>
                    </a:lnTo>
                    <a:lnTo>
                      <a:pt x="48" y="36"/>
                    </a:lnTo>
                    <a:lnTo>
                      <a:pt x="48" y="35"/>
                    </a:lnTo>
                    <a:lnTo>
                      <a:pt x="50" y="28"/>
                    </a:lnTo>
                    <a:lnTo>
                      <a:pt x="51" y="20"/>
                    </a:lnTo>
                    <a:lnTo>
                      <a:pt x="52" y="16"/>
                    </a:lnTo>
                    <a:lnTo>
                      <a:pt x="54" y="12"/>
                    </a:lnTo>
                    <a:lnTo>
                      <a:pt x="54" y="8"/>
                    </a:lnTo>
                    <a:lnTo>
                      <a:pt x="56" y="4"/>
                    </a:lnTo>
                    <a:lnTo>
                      <a:pt x="57" y="2"/>
                    </a:lnTo>
                    <a:lnTo>
                      <a:pt x="58" y="1"/>
                    </a:lnTo>
                    <a:lnTo>
                      <a:pt x="58" y="1"/>
                    </a:lnTo>
                    <a:lnTo>
                      <a:pt x="59" y="0"/>
                    </a:lnTo>
                    <a:lnTo>
                      <a:pt x="61" y="0"/>
                    </a:lnTo>
                    <a:lnTo>
                      <a:pt x="62" y="0"/>
                    </a:lnTo>
                    <a:lnTo>
                      <a:pt x="62" y="1"/>
                    </a:lnTo>
                    <a:lnTo>
                      <a:pt x="63" y="1"/>
                    </a:lnTo>
                    <a:lnTo>
                      <a:pt x="66" y="8"/>
                    </a:lnTo>
                    <a:lnTo>
                      <a:pt x="71" y="14"/>
                    </a:lnTo>
                    <a:lnTo>
                      <a:pt x="77" y="21"/>
                    </a:lnTo>
                    <a:lnTo>
                      <a:pt x="83" y="29"/>
                    </a:lnTo>
                    <a:lnTo>
                      <a:pt x="89" y="37"/>
                    </a:lnTo>
                    <a:lnTo>
                      <a:pt x="95" y="44"/>
                    </a:lnTo>
                    <a:lnTo>
                      <a:pt x="101" y="50"/>
                    </a:lnTo>
                    <a:lnTo>
                      <a:pt x="106" y="56"/>
                    </a:lnTo>
                    <a:lnTo>
                      <a:pt x="115" y="66"/>
                    </a:lnTo>
                    <a:lnTo>
                      <a:pt x="122" y="74"/>
                    </a:lnTo>
                    <a:lnTo>
                      <a:pt x="127" y="78"/>
                    </a:lnTo>
                    <a:lnTo>
                      <a:pt x="129" y="80"/>
                    </a:lnTo>
                    <a:lnTo>
                      <a:pt x="128" y="82"/>
                    </a:lnTo>
                    <a:lnTo>
                      <a:pt x="127" y="85"/>
                    </a:lnTo>
                    <a:lnTo>
                      <a:pt x="126" y="86"/>
                    </a:lnTo>
                    <a:lnTo>
                      <a:pt x="125" y="88"/>
                    </a:lnTo>
                    <a:lnTo>
                      <a:pt x="124" y="89"/>
                    </a:lnTo>
                    <a:lnTo>
                      <a:pt x="122" y="89"/>
                    </a:lnTo>
                    <a:lnTo>
                      <a:pt x="122" y="89"/>
                    </a:lnTo>
                    <a:lnTo>
                      <a:pt x="120" y="90"/>
                    </a:lnTo>
                    <a:lnTo>
                      <a:pt x="113" y="91"/>
                    </a:lnTo>
                    <a:lnTo>
                      <a:pt x="106" y="91"/>
                    </a:lnTo>
                    <a:lnTo>
                      <a:pt x="99" y="91"/>
                    </a:lnTo>
                    <a:lnTo>
                      <a:pt x="96" y="91"/>
                    </a:lnTo>
                    <a:lnTo>
                      <a:pt x="96" y="90"/>
                    </a:lnTo>
                    <a:lnTo>
                      <a:pt x="95" y="90"/>
                    </a:lnTo>
                    <a:lnTo>
                      <a:pt x="95" y="90"/>
                    </a:lnTo>
                    <a:lnTo>
                      <a:pt x="95" y="89"/>
                    </a:lnTo>
                    <a:lnTo>
                      <a:pt x="96" y="89"/>
                    </a:lnTo>
                    <a:lnTo>
                      <a:pt x="98" y="88"/>
                    </a:lnTo>
                    <a:lnTo>
                      <a:pt x="102" y="86"/>
                    </a:lnTo>
                    <a:lnTo>
                      <a:pt x="106" y="85"/>
                    </a:lnTo>
                    <a:lnTo>
                      <a:pt x="108" y="84"/>
                    </a:lnTo>
                    <a:lnTo>
                      <a:pt x="110" y="83"/>
                    </a:lnTo>
                    <a:lnTo>
                      <a:pt x="110" y="82"/>
                    </a:lnTo>
                    <a:lnTo>
                      <a:pt x="110" y="81"/>
                    </a:lnTo>
                    <a:lnTo>
                      <a:pt x="110" y="80"/>
                    </a:lnTo>
                    <a:lnTo>
                      <a:pt x="107" y="77"/>
                    </a:lnTo>
                    <a:lnTo>
                      <a:pt x="104" y="73"/>
                    </a:lnTo>
                    <a:lnTo>
                      <a:pt x="100" y="68"/>
                    </a:lnTo>
                    <a:lnTo>
                      <a:pt x="92" y="58"/>
                    </a:lnTo>
                    <a:lnTo>
                      <a:pt x="85" y="49"/>
                    </a:lnTo>
                    <a:lnTo>
                      <a:pt x="78" y="41"/>
                    </a:lnTo>
                    <a:lnTo>
                      <a:pt x="70" y="30"/>
                    </a:lnTo>
                    <a:lnTo>
                      <a:pt x="64" y="21"/>
                    </a:lnTo>
                    <a:lnTo>
                      <a:pt x="61" y="15"/>
                    </a:lnTo>
                    <a:lnTo>
                      <a:pt x="61" y="14"/>
                    </a:lnTo>
                    <a:lnTo>
                      <a:pt x="60" y="13"/>
                    </a:lnTo>
                    <a:lnTo>
                      <a:pt x="59" y="13"/>
                    </a:lnTo>
                    <a:lnTo>
                      <a:pt x="59" y="13"/>
                    </a:lnTo>
                    <a:lnTo>
                      <a:pt x="58" y="14"/>
                    </a:lnTo>
                    <a:lnTo>
                      <a:pt x="58" y="15"/>
                    </a:lnTo>
                    <a:lnTo>
                      <a:pt x="57" y="17"/>
                    </a:lnTo>
                    <a:lnTo>
                      <a:pt x="57" y="21"/>
                    </a:lnTo>
                    <a:lnTo>
                      <a:pt x="55" y="28"/>
                    </a:lnTo>
                    <a:lnTo>
                      <a:pt x="55" y="32"/>
                    </a:lnTo>
                    <a:lnTo>
                      <a:pt x="55" y="33"/>
                    </a:lnTo>
                    <a:lnTo>
                      <a:pt x="55" y="33"/>
                    </a:lnTo>
                    <a:lnTo>
                      <a:pt x="56" y="34"/>
                    </a:lnTo>
                    <a:lnTo>
                      <a:pt x="57" y="34"/>
                    </a:lnTo>
                    <a:lnTo>
                      <a:pt x="58" y="35"/>
                    </a:lnTo>
                    <a:lnTo>
                      <a:pt x="59" y="36"/>
                    </a:lnTo>
                    <a:lnTo>
                      <a:pt x="61" y="36"/>
                    </a:lnTo>
                    <a:lnTo>
                      <a:pt x="62" y="37"/>
                    </a:lnTo>
                    <a:lnTo>
                      <a:pt x="62" y="38"/>
                    </a:lnTo>
                    <a:lnTo>
                      <a:pt x="63" y="40"/>
                    </a:lnTo>
                    <a:lnTo>
                      <a:pt x="63" y="41"/>
                    </a:lnTo>
                    <a:lnTo>
                      <a:pt x="62" y="44"/>
                    </a:lnTo>
                    <a:lnTo>
                      <a:pt x="60" y="49"/>
                    </a:lnTo>
                    <a:lnTo>
                      <a:pt x="58" y="53"/>
                    </a:lnTo>
                    <a:lnTo>
                      <a:pt x="58" y="55"/>
                    </a:lnTo>
                    <a:lnTo>
                      <a:pt x="56" y="57"/>
                    </a:lnTo>
                    <a:lnTo>
                      <a:pt x="56" y="58"/>
                    </a:lnTo>
                    <a:lnTo>
                      <a:pt x="56" y="60"/>
                    </a:lnTo>
                    <a:lnTo>
                      <a:pt x="56" y="61"/>
                    </a:lnTo>
                    <a:lnTo>
                      <a:pt x="57" y="65"/>
                    </a:lnTo>
                    <a:lnTo>
                      <a:pt x="57" y="68"/>
                    </a:lnTo>
                    <a:lnTo>
                      <a:pt x="58" y="69"/>
                    </a:lnTo>
                    <a:lnTo>
                      <a:pt x="58" y="71"/>
                    </a:lnTo>
                    <a:lnTo>
                      <a:pt x="58" y="72"/>
                    </a:lnTo>
                    <a:lnTo>
                      <a:pt x="58" y="73"/>
                    </a:lnTo>
                    <a:lnTo>
                      <a:pt x="58" y="74"/>
                    </a:lnTo>
                    <a:lnTo>
                      <a:pt x="58" y="75"/>
                    </a:lnTo>
                    <a:lnTo>
                      <a:pt x="57" y="76"/>
                    </a:lnTo>
                    <a:lnTo>
                      <a:pt x="56" y="77"/>
                    </a:lnTo>
                    <a:lnTo>
                      <a:pt x="55" y="77"/>
                    </a:lnTo>
                    <a:lnTo>
                      <a:pt x="51" y="76"/>
                    </a:lnTo>
                    <a:lnTo>
                      <a:pt x="49" y="76"/>
                    </a:lnTo>
                    <a:lnTo>
                      <a:pt x="49" y="91"/>
                    </a:lnTo>
                    <a:lnTo>
                      <a:pt x="47" y="93"/>
                    </a:lnTo>
                    <a:lnTo>
                      <a:pt x="43" y="96"/>
                    </a:lnTo>
                    <a:lnTo>
                      <a:pt x="42" y="97"/>
                    </a:lnTo>
                    <a:lnTo>
                      <a:pt x="40" y="97"/>
                    </a:lnTo>
                    <a:lnTo>
                      <a:pt x="40" y="97"/>
                    </a:lnTo>
                    <a:lnTo>
                      <a:pt x="39" y="97"/>
                    </a:lnTo>
                    <a:lnTo>
                      <a:pt x="39" y="97"/>
                    </a:lnTo>
                    <a:lnTo>
                      <a:pt x="39" y="97"/>
                    </a:lnTo>
                    <a:lnTo>
                      <a:pt x="40" y="93"/>
                    </a:lnTo>
                    <a:lnTo>
                      <a:pt x="42" y="89"/>
                    </a:lnTo>
                    <a:lnTo>
                      <a:pt x="42" y="85"/>
                    </a:lnTo>
                    <a:lnTo>
                      <a:pt x="43" y="83"/>
                    </a:lnTo>
                    <a:lnTo>
                      <a:pt x="43" y="81"/>
                    </a:lnTo>
                    <a:lnTo>
                      <a:pt x="42" y="80"/>
                    </a:lnTo>
                    <a:lnTo>
                      <a:pt x="42" y="79"/>
                    </a:lnTo>
                    <a:lnTo>
                      <a:pt x="41" y="78"/>
                    </a:lnTo>
                    <a:lnTo>
                      <a:pt x="39" y="77"/>
                    </a:lnTo>
                    <a:lnTo>
                      <a:pt x="38" y="77"/>
                    </a:lnTo>
                    <a:lnTo>
                      <a:pt x="38" y="75"/>
                    </a:lnTo>
                    <a:lnTo>
                      <a:pt x="37" y="73"/>
                    </a:lnTo>
                    <a:lnTo>
                      <a:pt x="35" y="69"/>
                    </a:lnTo>
                    <a:lnTo>
                      <a:pt x="32" y="64"/>
                    </a:lnTo>
                    <a:lnTo>
                      <a:pt x="30" y="61"/>
                    </a:lnTo>
                    <a:lnTo>
                      <a:pt x="29" y="59"/>
                    </a:lnTo>
                    <a:lnTo>
                      <a:pt x="28" y="58"/>
                    </a:lnTo>
                    <a:lnTo>
                      <a:pt x="28" y="57"/>
                    </a:lnTo>
                    <a:lnTo>
                      <a:pt x="27" y="57"/>
                    </a:lnTo>
                    <a:lnTo>
                      <a:pt x="26" y="57"/>
                    </a:lnTo>
                    <a:lnTo>
                      <a:pt x="26" y="59"/>
                    </a:lnTo>
                    <a:lnTo>
                      <a:pt x="24" y="61"/>
                    </a:lnTo>
                    <a:lnTo>
                      <a:pt x="23" y="64"/>
                    </a:lnTo>
                    <a:lnTo>
                      <a:pt x="22" y="66"/>
                    </a:lnTo>
                    <a:lnTo>
                      <a:pt x="21" y="73"/>
                    </a:lnTo>
                    <a:lnTo>
                      <a:pt x="20" y="77"/>
                    </a:lnTo>
                    <a:lnTo>
                      <a:pt x="19" y="81"/>
                    </a:lnTo>
                    <a:lnTo>
                      <a:pt x="19" y="83"/>
                    </a:lnTo>
                    <a:lnTo>
                      <a:pt x="19" y="83"/>
                    </a:lnTo>
                    <a:close/>
                    <a:moveTo>
                      <a:pt x="70" y="90"/>
                    </a:moveTo>
                    <a:lnTo>
                      <a:pt x="77" y="97"/>
                    </a:lnTo>
                    <a:lnTo>
                      <a:pt x="76" y="98"/>
                    </a:lnTo>
                    <a:lnTo>
                      <a:pt x="75" y="100"/>
                    </a:lnTo>
                    <a:lnTo>
                      <a:pt x="74" y="102"/>
                    </a:lnTo>
                    <a:lnTo>
                      <a:pt x="72" y="106"/>
                    </a:lnTo>
                    <a:lnTo>
                      <a:pt x="72" y="107"/>
                    </a:lnTo>
                    <a:lnTo>
                      <a:pt x="73" y="108"/>
                    </a:lnTo>
                    <a:lnTo>
                      <a:pt x="74" y="108"/>
                    </a:lnTo>
                    <a:lnTo>
                      <a:pt x="74" y="107"/>
                    </a:lnTo>
                    <a:lnTo>
                      <a:pt x="77" y="105"/>
                    </a:lnTo>
                    <a:lnTo>
                      <a:pt x="78" y="102"/>
                    </a:lnTo>
                    <a:lnTo>
                      <a:pt x="79" y="101"/>
                    </a:lnTo>
                    <a:lnTo>
                      <a:pt x="80" y="101"/>
                    </a:lnTo>
                    <a:lnTo>
                      <a:pt x="80" y="101"/>
                    </a:lnTo>
                    <a:lnTo>
                      <a:pt x="82" y="101"/>
                    </a:lnTo>
                    <a:lnTo>
                      <a:pt x="83" y="103"/>
                    </a:lnTo>
                    <a:lnTo>
                      <a:pt x="86" y="105"/>
                    </a:lnTo>
                    <a:lnTo>
                      <a:pt x="87" y="107"/>
                    </a:lnTo>
                    <a:lnTo>
                      <a:pt x="89" y="108"/>
                    </a:lnTo>
                    <a:lnTo>
                      <a:pt x="90" y="109"/>
                    </a:lnTo>
                    <a:lnTo>
                      <a:pt x="91" y="109"/>
                    </a:lnTo>
                    <a:lnTo>
                      <a:pt x="93" y="109"/>
                    </a:lnTo>
                    <a:lnTo>
                      <a:pt x="94" y="109"/>
                    </a:lnTo>
                    <a:lnTo>
                      <a:pt x="96" y="109"/>
                    </a:lnTo>
                    <a:lnTo>
                      <a:pt x="98" y="109"/>
                    </a:lnTo>
                    <a:lnTo>
                      <a:pt x="98" y="109"/>
                    </a:lnTo>
                    <a:lnTo>
                      <a:pt x="99" y="109"/>
                    </a:lnTo>
                    <a:lnTo>
                      <a:pt x="100" y="108"/>
                    </a:lnTo>
                    <a:lnTo>
                      <a:pt x="100" y="108"/>
                    </a:lnTo>
                    <a:lnTo>
                      <a:pt x="100" y="106"/>
                    </a:lnTo>
                    <a:lnTo>
                      <a:pt x="100" y="105"/>
                    </a:lnTo>
                    <a:lnTo>
                      <a:pt x="98" y="102"/>
                    </a:lnTo>
                    <a:lnTo>
                      <a:pt x="98" y="101"/>
                    </a:lnTo>
                    <a:lnTo>
                      <a:pt x="96" y="99"/>
                    </a:lnTo>
                    <a:lnTo>
                      <a:pt x="92" y="95"/>
                    </a:lnTo>
                    <a:lnTo>
                      <a:pt x="88" y="89"/>
                    </a:lnTo>
                    <a:lnTo>
                      <a:pt x="86" y="86"/>
                    </a:lnTo>
                    <a:lnTo>
                      <a:pt x="85" y="85"/>
                    </a:lnTo>
                    <a:lnTo>
                      <a:pt x="85" y="81"/>
                    </a:lnTo>
                    <a:lnTo>
                      <a:pt x="86" y="78"/>
                    </a:lnTo>
                    <a:lnTo>
                      <a:pt x="86" y="75"/>
                    </a:lnTo>
                    <a:lnTo>
                      <a:pt x="86" y="73"/>
                    </a:lnTo>
                    <a:lnTo>
                      <a:pt x="85" y="73"/>
                    </a:lnTo>
                    <a:lnTo>
                      <a:pt x="85" y="73"/>
                    </a:lnTo>
                    <a:lnTo>
                      <a:pt x="83" y="73"/>
                    </a:lnTo>
                    <a:lnTo>
                      <a:pt x="82" y="73"/>
                    </a:lnTo>
                    <a:lnTo>
                      <a:pt x="80" y="74"/>
                    </a:lnTo>
                    <a:lnTo>
                      <a:pt x="80" y="77"/>
                    </a:lnTo>
                    <a:lnTo>
                      <a:pt x="80" y="79"/>
                    </a:lnTo>
                    <a:lnTo>
                      <a:pt x="80" y="82"/>
                    </a:lnTo>
                    <a:lnTo>
                      <a:pt x="80" y="84"/>
                    </a:lnTo>
                    <a:lnTo>
                      <a:pt x="75" y="86"/>
                    </a:lnTo>
                    <a:lnTo>
                      <a:pt x="70" y="90"/>
                    </a:lnTo>
                    <a:lnTo>
                      <a:pt x="70" y="90"/>
                    </a:lnTo>
                    <a:close/>
                    <a:moveTo>
                      <a:pt x="67" y="84"/>
                    </a:moveTo>
                    <a:lnTo>
                      <a:pt x="68" y="84"/>
                    </a:lnTo>
                    <a:lnTo>
                      <a:pt x="69" y="84"/>
                    </a:lnTo>
                    <a:lnTo>
                      <a:pt x="69" y="84"/>
                    </a:lnTo>
                    <a:lnTo>
                      <a:pt x="69" y="83"/>
                    </a:lnTo>
                    <a:lnTo>
                      <a:pt x="69" y="82"/>
                    </a:lnTo>
                    <a:lnTo>
                      <a:pt x="70" y="82"/>
                    </a:lnTo>
                    <a:lnTo>
                      <a:pt x="70" y="79"/>
                    </a:lnTo>
                    <a:lnTo>
                      <a:pt x="72" y="77"/>
                    </a:lnTo>
                    <a:lnTo>
                      <a:pt x="74" y="73"/>
                    </a:lnTo>
                    <a:lnTo>
                      <a:pt x="75" y="71"/>
                    </a:lnTo>
                    <a:lnTo>
                      <a:pt x="75" y="70"/>
                    </a:lnTo>
                    <a:lnTo>
                      <a:pt x="75" y="69"/>
                    </a:lnTo>
                    <a:lnTo>
                      <a:pt x="74" y="69"/>
                    </a:lnTo>
                    <a:lnTo>
                      <a:pt x="74" y="69"/>
                    </a:lnTo>
                    <a:lnTo>
                      <a:pt x="73" y="68"/>
                    </a:lnTo>
                    <a:lnTo>
                      <a:pt x="72" y="67"/>
                    </a:lnTo>
                    <a:lnTo>
                      <a:pt x="71" y="67"/>
                    </a:lnTo>
                    <a:lnTo>
                      <a:pt x="70" y="67"/>
                    </a:lnTo>
                    <a:lnTo>
                      <a:pt x="69" y="67"/>
                    </a:lnTo>
                    <a:lnTo>
                      <a:pt x="68" y="68"/>
                    </a:lnTo>
                    <a:lnTo>
                      <a:pt x="66" y="69"/>
                    </a:lnTo>
                    <a:lnTo>
                      <a:pt x="66" y="70"/>
                    </a:lnTo>
                    <a:lnTo>
                      <a:pt x="65" y="71"/>
                    </a:lnTo>
                    <a:lnTo>
                      <a:pt x="65" y="73"/>
                    </a:lnTo>
                    <a:lnTo>
                      <a:pt x="64" y="73"/>
                    </a:lnTo>
                    <a:lnTo>
                      <a:pt x="64" y="74"/>
                    </a:lnTo>
                    <a:lnTo>
                      <a:pt x="64" y="75"/>
                    </a:lnTo>
                    <a:lnTo>
                      <a:pt x="63" y="77"/>
                    </a:lnTo>
                    <a:lnTo>
                      <a:pt x="62" y="77"/>
                    </a:lnTo>
                    <a:lnTo>
                      <a:pt x="61" y="78"/>
                    </a:lnTo>
                    <a:lnTo>
                      <a:pt x="59" y="80"/>
                    </a:lnTo>
                    <a:lnTo>
                      <a:pt x="58" y="81"/>
                    </a:lnTo>
                    <a:lnTo>
                      <a:pt x="58" y="82"/>
                    </a:lnTo>
                    <a:lnTo>
                      <a:pt x="58" y="83"/>
                    </a:lnTo>
                    <a:lnTo>
                      <a:pt x="58" y="85"/>
                    </a:lnTo>
                    <a:lnTo>
                      <a:pt x="59" y="85"/>
                    </a:lnTo>
                    <a:lnTo>
                      <a:pt x="59" y="85"/>
                    </a:lnTo>
                    <a:lnTo>
                      <a:pt x="60" y="86"/>
                    </a:lnTo>
                    <a:lnTo>
                      <a:pt x="61" y="86"/>
                    </a:lnTo>
                    <a:lnTo>
                      <a:pt x="62" y="86"/>
                    </a:lnTo>
                    <a:lnTo>
                      <a:pt x="62" y="86"/>
                    </a:lnTo>
                    <a:lnTo>
                      <a:pt x="63" y="85"/>
                    </a:lnTo>
                    <a:lnTo>
                      <a:pt x="66" y="84"/>
                    </a:lnTo>
                    <a:lnTo>
                      <a:pt x="67"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îŝļîḓè"/>
              <p:cNvSpPr/>
              <p:nvPr/>
            </p:nvSpPr>
            <p:spPr bwMode="auto">
              <a:xfrm>
                <a:off x="2708276" y="2566988"/>
                <a:ext cx="76200" cy="209550"/>
              </a:xfrm>
              <a:custGeom>
                <a:avLst/>
                <a:gdLst>
                  <a:gd name="T0" fmla="*/ 1 w 48"/>
                  <a:gd name="T1" fmla="*/ 31 h 132"/>
                  <a:gd name="T2" fmla="*/ 9 w 48"/>
                  <a:gd name="T3" fmla="*/ 20 h 132"/>
                  <a:gd name="T4" fmla="*/ 26 w 48"/>
                  <a:gd name="T5" fmla="*/ 4 h 132"/>
                  <a:gd name="T6" fmla="*/ 34 w 48"/>
                  <a:gd name="T7" fmla="*/ 0 h 132"/>
                  <a:gd name="T8" fmla="*/ 40 w 48"/>
                  <a:gd name="T9" fmla="*/ 1 h 132"/>
                  <a:gd name="T10" fmla="*/ 41 w 48"/>
                  <a:gd name="T11" fmla="*/ 4 h 132"/>
                  <a:gd name="T12" fmla="*/ 38 w 48"/>
                  <a:gd name="T13" fmla="*/ 20 h 132"/>
                  <a:gd name="T14" fmla="*/ 32 w 48"/>
                  <a:gd name="T15" fmla="*/ 60 h 132"/>
                  <a:gd name="T16" fmla="*/ 28 w 48"/>
                  <a:gd name="T17" fmla="*/ 65 h 132"/>
                  <a:gd name="T18" fmla="*/ 20 w 48"/>
                  <a:gd name="T19" fmla="*/ 70 h 132"/>
                  <a:gd name="T20" fmla="*/ 20 w 48"/>
                  <a:gd name="T21" fmla="*/ 81 h 132"/>
                  <a:gd name="T22" fmla="*/ 22 w 48"/>
                  <a:gd name="T23" fmla="*/ 90 h 132"/>
                  <a:gd name="T24" fmla="*/ 31 w 48"/>
                  <a:gd name="T25" fmla="*/ 90 h 132"/>
                  <a:gd name="T26" fmla="*/ 35 w 48"/>
                  <a:gd name="T27" fmla="*/ 91 h 132"/>
                  <a:gd name="T28" fmla="*/ 35 w 48"/>
                  <a:gd name="T29" fmla="*/ 97 h 132"/>
                  <a:gd name="T30" fmla="*/ 27 w 48"/>
                  <a:gd name="T31" fmla="*/ 114 h 132"/>
                  <a:gd name="T32" fmla="*/ 26 w 48"/>
                  <a:gd name="T33" fmla="*/ 120 h 132"/>
                  <a:gd name="T34" fmla="*/ 34 w 48"/>
                  <a:gd name="T35" fmla="*/ 117 h 132"/>
                  <a:gd name="T36" fmla="*/ 42 w 48"/>
                  <a:gd name="T37" fmla="*/ 114 h 132"/>
                  <a:gd name="T38" fmla="*/ 47 w 48"/>
                  <a:gd name="T39" fmla="*/ 118 h 132"/>
                  <a:gd name="T40" fmla="*/ 48 w 48"/>
                  <a:gd name="T41" fmla="*/ 124 h 132"/>
                  <a:gd name="T42" fmla="*/ 41 w 48"/>
                  <a:gd name="T43" fmla="*/ 129 h 132"/>
                  <a:gd name="T44" fmla="*/ 30 w 48"/>
                  <a:gd name="T45" fmla="*/ 132 h 132"/>
                  <a:gd name="T46" fmla="*/ 16 w 48"/>
                  <a:gd name="T47" fmla="*/ 131 h 132"/>
                  <a:gd name="T48" fmla="*/ 13 w 48"/>
                  <a:gd name="T49" fmla="*/ 128 h 132"/>
                  <a:gd name="T50" fmla="*/ 15 w 48"/>
                  <a:gd name="T51" fmla="*/ 124 h 132"/>
                  <a:gd name="T52" fmla="*/ 16 w 48"/>
                  <a:gd name="T53" fmla="*/ 121 h 132"/>
                  <a:gd name="T54" fmla="*/ 16 w 48"/>
                  <a:gd name="T55" fmla="*/ 108 h 132"/>
                  <a:gd name="T56" fmla="*/ 12 w 48"/>
                  <a:gd name="T57" fmla="*/ 106 h 132"/>
                  <a:gd name="T58" fmla="*/ 10 w 48"/>
                  <a:gd name="T59" fmla="*/ 102 h 132"/>
                  <a:gd name="T60" fmla="*/ 12 w 48"/>
                  <a:gd name="T61" fmla="*/ 91 h 132"/>
                  <a:gd name="T62" fmla="*/ 7 w 48"/>
                  <a:gd name="T63" fmla="*/ 81 h 132"/>
                  <a:gd name="T64" fmla="*/ 4 w 48"/>
                  <a:gd name="T65" fmla="*/ 78 h 132"/>
                  <a:gd name="T66" fmla="*/ 8 w 48"/>
                  <a:gd name="T67" fmla="*/ 73 h 132"/>
                  <a:gd name="T68" fmla="*/ 10 w 48"/>
                  <a:gd name="T69" fmla="*/ 62 h 132"/>
                  <a:gd name="T70" fmla="*/ 10 w 48"/>
                  <a:gd name="T71" fmla="*/ 60 h 132"/>
                  <a:gd name="T72" fmla="*/ 5 w 48"/>
                  <a:gd name="T73" fmla="*/ 60 h 132"/>
                  <a:gd name="T74" fmla="*/ 4 w 48"/>
                  <a:gd name="T75" fmla="*/ 56 h 132"/>
                  <a:gd name="T76" fmla="*/ 8 w 48"/>
                  <a:gd name="T77" fmla="*/ 52 h 132"/>
                  <a:gd name="T78" fmla="*/ 12 w 48"/>
                  <a:gd name="T79" fmla="*/ 49 h 132"/>
                  <a:gd name="T80" fmla="*/ 14 w 48"/>
                  <a:gd name="T81" fmla="*/ 34 h 132"/>
                  <a:gd name="T82" fmla="*/ 19 w 48"/>
                  <a:gd name="T83" fmla="*/ 32 h 132"/>
                  <a:gd name="T84" fmla="*/ 20 w 48"/>
                  <a:gd name="T85" fmla="*/ 39 h 132"/>
                  <a:gd name="T86" fmla="*/ 20 w 48"/>
                  <a:gd name="T87" fmla="*/ 49 h 132"/>
                  <a:gd name="T88" fmla="*/ 23 w 48"/>
                  <a:gd name="T89" fmla="*/ 49 h 132"/>
                  <a:gd name="T90" fmla="*/ 30 w 48"/>
                  <a:gd name="T91" fmla="*/ 18 h 132"/>
                  <a:gd name="T92" fmla="*/ 30 w 48"/>
                  <a:gd name="T93" fmla="*/ 10 h 132"/>
                  <a:gd name="T94" fmla="*/ 18 w 48"/>
                  <a:gd name="T95"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2">
                    <a:moveTo>
                      <a:pt x="8" y="32"/>
                    </a:moveTo>
                    <a:lnTo>
                      <a:pt x="0" y="36"/>
                    </a:lnTo>
                    <a:lnTo>
                      <a:pt x="0" y="34"/>
                    </a:lnTo>
                    <a:lnTo>
                      <a:pt x="1" y="31"/>
                    </a:lnTo>
                    <a:lnTo>
                      <a:pt x="3" y="28"/>
                    </a:lnTo>
                    <a:lnTo>
                      <a:pt x="4" y="27"/>
                    </a:lnTo>
                    <a:lnTo>
                      <a:pt x="6" y="24"/>
                    </a:lnTo>
                    <a:lnTo>
                      <a:pt x="9" y="20"/>
                    </a:lnTo>
                    <a:lnTo>
                      <a:pt x="16" y="14"/>
                    </a:lnTo>
                    <a:lnTo>
                      <a:pt x="21" y="8"/>
                    </a:lnTo>
                    <a:lnTo>
                      <a:pt x="24" y="6"/>
                    </a:lnTo>
                    <a:lnTo>
                      <a:pt x="26" y="4"/>
                    </a:lnTo>
                    <a:lnTo>
                      <a:pt x="28" y="3"/>
                    </a:lnTo>
                    <a:lnTo>
                      <a:pt x="30" y="1"/>
                    </a:lnTo>
                    <a:lnTo>
                      <a:pt x="32" y="0"/>
                    </a:lnTo>
                    <a:lnTo>
                      <a:pt x="34" y="0"/>
                    </a:lnTo>
                    <a:lnTo>
                      <a:pt x="36" y="0"/>
                    </a:lnTo>
                    <a:lnTo>
                      <a:pt x="37" y="0"/>
                    </a:lnTo>
                    <a:lnTo>
                      <a:pt x="39" y="0"/>
                    </a:lnTo>
                    <a:lnTo>
                      <a:pt x="40" y="1"/>
                    </a:lnTo>
                    <a:lnTo>
                      <a:pt x="40" y="2"/>
                    </a:lnTo>
                    <a:lnTo>
                      <a:pt x="41" y="3"/>
                    </a:lnTo>
                    <a:lnTo>
                      <a:pt x="41" y="4"/>
                    </a:lnTo>
                    <a:lnTo>
                      <a:pt x="41" y="4"/>
                    </a:lnTo>
                    <a:lnTo>
                      <a:pt x="41" y="8"/>
                    </a:lnTo>
                    <a:lnTo>
                      <a:pt x="40" y="12"/>
                    </a:lnTo>
                    <a:lnTo>
                      <a:pt x="39" y="17"/>
                    </a:lnTo>
                    <a:lnTo>
                      <a:pt x="38" y="20"/>
                    </a:lnTo>
                    <a:lnTo>
                      <a:pt x="36" y="28"/>
                    </a:lnTo>
                    <a:lnTo>
                      <a:pt x="35" y="40"/>
                    </a:lnTo>
                    <a:lnTo>
                      <a:pt x="33" y="53"/>
                    </a:lnTo>
                    <a:lnTo>
                      <a:pt x="32" y="60"/>
                    </a:lnTo>
                    <a:lnTo>
                      <a:pt x="32" y="61"/>
                    </a:lnTo>
                    <a:lnTo>
                      <a:pt x="31" y="63"/>
                    </a:lnTo>
                    <a:lnTo>
                      <a:pt x="29" y="64"/>
                    </a:lnTo>
                    <a:lnTo>
                      <a:pt x="28" y="65"/>
                    </a:lnTo>
                    <a:lnTo>
                      <a:pt x="24" y="68"/>
                    </a:lnTo>
                    <a:lnTo>
                      <a:pt x="22" y="68"/>
                    </a:lnTo>
                    <a:lnTo>
                      <a:pt x="21" y="69"/>
                    </a:lnTo>
                    <a:lnTo>
                      <a:pt x="20" y="70"/>
                    </a:lnTo>
                    <a:lnTo>
                      <a:pt x="20" y="71"/>
                    </a:lnTo>
                    <a:lnTo>
                      <a:pt x="20" y="72"/>
                    </a:lnTo>
                    <a:lnTo>
                      <a:pt x="20" y="76"/>
                    </a:lnTo>
                    <a:lnTo>
                      <a:pt x="20" y="81"/>
                    </a:lnTo>
                    <a:lnTo>
                      <a:pt x="20" y="86"/>
                    </a:lnTo>
                    <a:lnTo>
                      <a:pt x="21" y="89"/>
                    </a:lnTo>
                    <a:lnTo>
                      <a:pt x="22" y="89"/>
                    </a:lnTo>
                    <a:lnTo>
                      <a:pt x="22" y="90"/>
                    </a:lnTo>
                    <a:lnTo>
                      <a:pt x="23" y="91"/>
                    </a:lnTo>
                    <a:lnTo>
                      <a:pt x="24" y="91"/>
                    </a:lnTo>
                    <a:lnTo>
                      <a:pt x="27" y="90"/>
                    </a:lnTo>
                    <a:lnTo>
                      <a:pt x="31" y="90"/>
                    </a:lnTo>
                    <a:lnTo>
                      <a:pt x="32" y="90"/>
                    </a:lnTo>
                    <a:lnTo>
                      <a:pt x="34" y="90"/>
                    </a:lnTo>
                    <a:lnTo>
                      <a:pt x="35" y="91"/>
                    </a:lnTo>
                    <a:lnTo>
                      <a:pt x="35" y="91"/>
                    </a:lnTo>
                    <a:lnTo>
                      <a:pt x="36" y="92"/>
                    </a:lnTo>
                    <a:lnTo>
                      <a:pt x="36" y="92"/>
                    </a:lnTo>
                    <a:lnTo>
                      <a:pt x="36" y="95"/>
                    </a:lnTo>
                    <a:lnTo>
                      <a:pt x="35" y="97"/>
                    </a:lnTo>
                    <a:lnTo>
                      <a:pt x="33" y="100"/>
                    </a:lnTo>
                    <a:lnTo>
                      <a:pt x="32" y="104"/>
                    </a:lnTo>
                    <a:lnTo>
                      <a:pt x="28" y="111"/>
                    </a:lnTo>
                    <a:lnTo>
                      <a:pt x="27" y="114"/>
                    </a:lnTo>
                    <a:lnTo>
                      <a:pt x="26" y="116"/>
                    </a:lnTo>
                    <a:lnTo>
                      <a:pt x="25" y="118"/>
                    </a:lnTo>
                    <a:lnTo>
                      <a:pt x="25" y="119"/>
                    </a:lnTo>
                    <a:lnTo>
                      <a:pt x="26" y="120"/>
                    </a:lnTo>
                    <a:lnTo>
                      <a:pt x="27" y="120"/>
                    </a:lnTo>
                    <a:lnTo>
                      <a:pt x="28" y="120"/>
                    </a:lnTo>
                    <a:lnTo>
                      <a:pt x="31" y="119"/>
                    </a:lnTo>
                    <a:lnTo>
                      <a:pt x="34" y="117"/>
                    </a:lnTo>
                    <a:lnTo>
                      <a:pt x="37" y="116"/>
                    </a:lnTo>
                    <a:lnTo>
                      <a:pt x="40" y="115"/>
                    </a:lnTo>
                    <a:lnTo>
                      <a:pt x="40" y="115"/>
                    </a:lnTo>
                    <a:lnTo>
                      <a:pt x="42" y="114"/>
                    </a:lnTo>
                    <a:lnTo>
                      <a:pt x="43" y="114"/>
                    </a:lnTo>
                    <a:lnTo>
                      <a:pt x="44" y="115"/>
                    </a:lnTo>
                    <a:lnTo>
                      <a:pt x="45" y="116"/>
                    </a:lnTo>
                    <a:lnTo>
                      <a:pt x="47" y="118"/>
                    </a:lnTo>
                    <a:lnTo>
                      <a:pt x="48" y="120"/>
                    </a:lnTo>
                    <a:lnTo>
                      <a:pt x="48" y="121"/>
                    </a:lnTo>
                    <a:lnTo>
                      <a:pt x="48" y="123"/>
                    </a:lnTo>
                    <a:lnTo>
                      <a:pt x="48" y="124"/>
                    </a:lnTo>
                    <a:lnTo>
                      <a:pt x="48" y="126"/>
                    </a:lnTo>
                    <a:lnTo>
                      <a:pt x="46" y="128"/>
                    </a:lnTo>
                    <a:lnTo>
                      <a:pt x="44" y="128"/>
                    </a:lnTo>
                    <a:lnTo>
                      <a:pt x="41" y="129"/>
                    </a:lnTo>
                    <a:lnTo>
                      <a:pt x="37" y="130"/>
                    </a:lnTo>
                    <a:lnTo>
                      <a:pt x="35" y="131"/>
                    </a:lnTo>
                    <a:lnTo>
                      <a:pt x="32" y="132"/>
                    </a:lnTo>
                    <a:lnTo>
                      <a:pt x="30" y="132"/>
                    </a:lnTo>
                    <a:lnTo>
                      <a:pt x="26" y="132"/>
                    </a:lnTo>
                    <a:lnTo>
                      <a:pt x="20" y="132"/>
                    </a:lnTo>
                    <a:lnTo>
                      <a:pt x="18" y="132"/>
                    </a:lnTo>
                    <a:lnTo>
                      <a:pt x="16" y="131"/>
                    </a:lnTo>
                    <a:lnTo>
                      <a:pt x="15" y="130"/>
                    </a:lnTo>
                    <a:lnTo>
                      <a:pt x="14" y="130"/>
                    </a:lnTo>
                    <a:lnTo>
                      <a:pt x="13" y="128"/>
                    </a:lnTo>
                    <a:lnTo>
                      <a:pt x="13" y="128"/>
                    </a:lnTo>
                    <a:lnTo>
                      <a:pt x="13" y="127"/>
                    </a:lnTo>
                    <a:lnTo>
                      <a:pt x="13" y="125"/>
                    </a:lnTo>
                    <a:lnTo>
                      <a:pt x="14" y="124"/>
                    </a:lnTo>
                    <a:lnTo>
                      <a:pt x="15" y="124"/>
                    </a:lnTo>
                    <a:lnTo>
                      <a:pt x="16" y="124"/>
                    </a:lnTo>
                    <a:lnTo>
                      <a:pt x="16" y="123"/>
                    </a:lnTo>
                    <a:lnTo>
                      <a:pt x="17" y="122"/>
                    </a:lnTo>
                    <a:lnTo>
                      <a:pt x="16" y="121"/>
                    </a:lnTo>
                    <a:lnTo>
                      <a:pt x="16" y="118"/>
                    </a:lnTo>
                    <a:lnTo>
                      <a:pt x="16" y="113"/>
                    </a:lnTo>
                    <a:lnTo>
                      <a:pt x="16" y="111"/>
                    </a:lnTo>
                    <a:lnTo>
                      <a:pt x="16" y="108"/>
                    </a:lnTo>
                    <a:lnTo>
                      <a:pt x="16" y="108"/>
                    </a:lnTo>
                    <a:lnTo>
                      <a:pt x="16" y="107"/>
                    </a:lnTo>
                    <a:lnTo>
                      <a:pt x="14" y="107"/>
                    </a:lnTo>
                    <a:lnTo>
                      <a:pt x="12" y="106"/>
                    </a:lnTo>
                    <a:lnTo>
                      <a:pt x="11" y="104"/>
                    </a:lnTo>
                    <a:lnTo>
                      <a:pt x="10" y="104"/>
                    </a:lnTo>
                    <a:lnTo>
                      <a:pt x="10" y="103"/>
                    </a:lnTo>
                    <a:lnTo>
                      <a:pt x="10" y="102"/>
                    </a:lnTo>
                    <a:lnTo>
                      <a:pt x="12" y="100"/>
                    </a:lnTo>
                    <a:lnTo>
                      <a:pt x="13" y="98"/>
                    </a:lnTo>
                    <a:lnTo>
                      <a:pt x="13" y="95"/>
                    </a:lnTo>
                    <a:lnTo>
                      <a:pt x="12" y="91"/>
                    </a:lnTo>
                    <a:lnTo>
                      <a:pt x="12" y="88"/>
                    </a:lnTo>
                    <a:lnTo>
                      <a:pt x="11" y="85"/>
                    </a:lnTo>
                    <a:lnTo>
                      <a:pt x="9" y="84"/>
                    </a:lnTo>
                    <a:lnTo>
                      <a:pt x="7" y="81"/>
                    </a:lnTo>
                    <a:lnTo>
                      <a:pt x="5" y="80"/>
                    </a:lnTo>
                    <a:lnTo>
                      <a:pt x="5" y="79"/>
                    </a:lnTo>
                    <a:lnTo>
                      <a:pt x="4" y="79"/>
                    </a:lnTo>
                    <a:lnTo>
                      <a:pt x="4" y="78"/>
                    </a:lnTo>
                    <a:lnTo>
                      <a:pt x="5" y="77"/>
                    </a:lnTo>
                    <a:lnTo>
                      <a:pt x="5" y="76"/>
                    </a:lnTo>
                    <a:lnTo>
                      <a:pt x="7" y="75"/>
                    </a:lnTo>
                    <a:lnTo>
                      <a:pt x="8" y="73"/>
                    </a:lnTo>
                    <a:lnTo>
                      <a:pt x="8" y="70"/>
                    </a:lnTo>
                    <a:lnTo>
                      <a:pt x="9" y="67"/>
                    </a:lnTo>
                    <a:lnTo>
                      <a:pt x="9" y="64"/>
                    </a:lnTo>
                    <a:lnTo>
                      <a:pt x="10" y="62"/>
                    </a:lnTo>
                    <a:lnTo>
                      <a:pt x="11" y="61"/>
                    </a:lnTo>
                    <a:lnTo>
                      <a:pt x="11" y="60"/>
                    </a:lnTo>
                    <a:lnTo>
                      <a:pt x="11" y="60"/>
                    </a:lnTo>
                    <a:lnTo>
                      <a:pt x="10" y="60"/>
                    </a:lnTo>
                    <a:lnTo>
                      <a:pt x="8" y="60"/>
                    </a:lnTo>
                    <a:lnTo>
                      <a:pt x="8" y="60"/>
                    </a:lnTo>
                    <a:lnTo>
                      <a:pt x="7" y="60"/>
                    </a:lnTo>
                    <a:lnTo>
                      <a:pt x="5" y="60"/>
                    </a:lnTo>
                    <a:lnTo>
                      <a:pt x="5" y="59"/>
                    </a:lnTo>
                    <a:lnTo>
                      <a:pt x="4" y="58"/>
                    </a:lnTo>
                    <a:lnTo>
                      <a:pt x="4" y="57"/>
                    </a:lnTo>
                    <a:lnTo>
                      <a:pt x="4" y="56"/>
                    </a:lnTo>
                    <a:lnTo>
                      <a:pt x="4" y="55"/>
                    </a:lnTo>
                    <a:lnTo>
                      <a:pt x="5" y="54"/>
                    </a:lnTo>
                    <a:lnTo>
                      <a:pt x="7" y="53"/>
                    </a:lnTo>
                    <a:lnTo>
                      <a:pt x="8" y="52"/>
                    </a:lnTo>
                    <a:lnTo>
                      <a:pt x="10" y="52"/>
                    </a:lnTo>
                    <a:lnTo>
                      <a:pt x="11" y="52"/>
                    </a:lnTo>
                    <a:lnTo>
                      <a:pt x="12" y="51"/>
                    </a:lnTo>
                    <a:lnTo>
                      <a:pt x="12" y="49"/>
                    </a:lnTo>
                    <a:lnTo>
                      <a:pt x="13" y="45"/>
                    </a:lnTo>
                    <a:lnTo>
                      <a:pt x="13" y="40"/>
                    </a:lnTo>
                    <a:lnTo>
                      <a:pt x="14" y="35"/>
                    </a:lnTo>
                    <a:lnTo>
                      <a:pt x="14" y="34"/>
                    </a:lnTo>
                    <a:lnTo>
                      <a:pt x="15" y="34"/>
                    </a:lnTo>
                    <a:lnTo>
                      <a:pt x="16" y="32"/>
                    </a:lnTo>
                    <a:lnTo>
                      <a:pt x="17" y="32"/>
                    </a:lnTo>
                    <a:lnTo>
                      <a:pt x="19" y="32"/>
                    </a:lnTo>
                    <a:lnTo>
                      <a:pt x="19" y="32"/>
                    </a:lnTo>
                    <a:lnTo>
                      <a:pt x="20" y="33"/>
                    </a:lnTo>
                    <a:lnTo>
                      <a:pt x="20" y="36"/>
                    </a:lnTo>
                    <a:lnTo>
                      <a:pt x="20" y="39"/>
                    </a:lnTo>
                    <a:lnTo>
                      <a:pt x="20" y="41"/>
                    </a:lnTo>
                    <a:lnTo>
                      <a:pt x="20" y="44"/>
                    </a:lnTo>
                    <a:lnTo>
                      <a:pt x="20" y="47"/>
                    </a:lnTo>
                    <a:lnTo>
                      <a:pt x="20" y="49"/>
                    </a:lnTo>
                    <a:lnTo>
                      <a:pt x="21" y="50"/>
                    </a:lnTo>
                    <a:lnTo>
                      <a:pt x="22" y="50"/>
                    </a:lnTo>
                    <a:lnTo>
                      <a:pt x="22" y="50"/>
                    </a:lnTo>
                    <a:lnTo>
                      <a:pt x="23" y="49"/>
                    </a:lnTo>
                    <a:lnTo>
                      <a:pt x="24" y="44"/>
                    </a:lnTo>
                    <a:lnTo>
                      <a:pt x="27" y="34"/>
                    </a:lnTo>
                    <a:lnTo>
                      <a:pt x="28" y="24"/>
                    </a:lnTo>
                    <a:lnTo>
                      <a:pt x="30" y="18"/>
                    </a:lnTo>
                    <a:lnTo>
                      <a:pt x="31" y="15"/>
                    </a:lnTo>
                    <a:lnTo>
                      <a:pt x="31" y="12"/>
                    </a:lnTo>
                    <a:lnTo>
                      <a:pt x="30" y="11"/>
                    </a:lnTo>
                    <a:lnTo>
                      <a:pt x="30" y="10"/>
                    </a:lnTo>
                    <a:lnTo>
                      <a:pt x="29" y="10"/>
                    </a:lnTo>
                    <a:lnTo>
                      <a:pt x="28" y="11"/>
                    </a:lnTo>
                    <a:lnTo>
                      <a:pt x="24" y="16"/>
                    </a:lnTo>
                    <a:lnTo>
                      <a:pt x="18" y="21"/>
                    </a:lnTo>
                    <a:lnTo>
                      <a:pt x="12" y="26"/>
                    </a:lnTo>
                    <a:lnTo>
                      <a:pt x="8"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š1îḋè"/>
              <p:cNvSpPr/>
              <p:nvPr/>
            </p:nvSpPr>
            <p:spPr bwMode="auto">
              <a:xfrm>
                <a:off x="2684463" y="2625726"/>
                <a:ext cx="26988" cy="47625"/>
              </a:xfrm>
              <a:custGeom>
                <a:avLst/>
                <a:gdLst>
                  <a:gd name="T0" fmla="*/ 2 w 17"/>
                  <a:gd name="T1" fmla="*/ 6 h 30"/>
                  <a:gd name="T2" fmla="*/ 1 w 17"/>
                  <a:gd name="T3" fmla="*/ 5 h 30"/>
                  <a:gd name="T4" fmla="*/ 0 w 17"/>
                  <a:gd name="T5" fmla="*/ 3 h 30"/>
                  <a:gd name="T6" fmla="*/ 0 w 17"/>
                  <a:gd name="T7" fmla="*/ 3 h 30"/>
                  <a:gd name="T8" fmla="*/ 0 w 17"/>
                  <a:gd name="T9" fmla="*/ 3 h 30"/>
                  <a:gd name="T10" fmla="*/ 1 w 17"/>
                  <a:gd name="T11" fmla="*/ 2 h 30"/>
                  <a:gd name="T12" fmla="*/ 3 w 17"/>
                  <a:gd name="T13" fmla="*/ 1 h 30"/>
                  <a:gd name="T14" fmla="*/ 6 w 17"/>
                  <a:gd name="T15" fmla="*/ 1 h 30"/>
                  <a:gd name="T16" fmla="*/ 9 w 17"/>
                  <a:gd name="T17" fmla="*/ 0 h 30"/>
                  <a:gd name="T18" fmla="*/ 11 w 17"/>
                  <a:gd name="T19" fmla="*/ 0 h 30"/>
                  <a:gd name="T20" fmla="*/ 12 w 17"/>
                  <a:gd name="T21" fmla="*/ 1 h 30"/>
                  <a:gd name="T22" fmla="*/ 13 w 17"/>
                  <a:gd name="T23" fmla="*/ 2 h 30"/>
                  <a:gd name="T24" fmla="*/ 14 w 17"/>
                  <a:gd name="T25" fmla="*/ 3 h 30"/>
                  <a:gd name="T26" fmla="*/ 15 w 17"/>
                  <a:gd name="T27" fmla="*/ 7 h 30"/>
                  <a:gd name="T28" fmla="*/ 15 w 17"/>
                  <a:gd name="T29" fmla="*/ 14 h 30"/>
                  <a:gd name="T30" fmla="*/ 16 w 17"/>
                  <a:gd name="T31" fmla="*/ 19 h 30"/>
                  <a:gd name="T32" fmla="*/ 17 w 17"/>
                  <a:gd name="T33" fmla="*/ 23 h 30"/>
                  <a:gd name="T34" fmla="*/ 17 w 17"/>
                  <a:gd name="T35" fmla="*/ 25 h 30"/>
                  <a:gd name="T36" fmla="*/ 17 w 17"/>
                  <a:gd name="T37" fmla="*/ 27 h 30"/>
                  <a:gd name="T38" fmla="*/ 16 w 17"/>
                  <a:gd name="T39" fmla="*/ 28 h 30"/>
                  <a:gd name="T40" fmla="*/ 15 w 17"/>
                  <a:gd name="T41" fmla="*/ 29 h 30"/>
                  <a:gd name="T42" fmla="*/ 14 w 17"/>
                  <a:gd name="T43" fmla="*/ 30 h 30"/>
                  <a:gd name="T44" fmla="*/ 11 w 17"/>
                  <a:gd name="T45" fmla="*/ 30 h 30"/>
                  <a:gd name="T46" fmla="*/ 10 w 17"/>
                  <a:gd name="T47" fmla="*/ 30 h 30"/>
                  <a:gd name="T48" fmla="*/ 8 w 17"/>
                  <a:gd name="T49" fmla="*/ 29 h 30"/>
                  <a:gd name="T50" fmla="*/ 7 w 17"/>
                  <a:gd name="T51" fmla="*/ 28 h 30"/>
                  <a:gd name="T52" fmla="*/ 7 w 17"/>
                  <a:gd name="T53" fmla="*/ 27 h 30"/>
                  <a:gd name="T54" fmla="*/ 6 w 17"/>
                  <a:gd name="T55" fmla="*/ 23 h 30"/>
                  <a:gd name="T56" fmla="*/ 6 w 17"/>
                  <a:gd name="T57" fmla="*/ 19 h 30"/>
                  <a:gd name="T58" fmla="*/ 5 w 17"/>
                  <a:gd name="T59" fmla="*/ 15 h 30"/>
                  <a:gd name="T60" fmla="*/ 4 w 17"/>
                  <a:gd name="T61" fmla="*/ 11 h 30"/>
                  <a:gd name="T62" fmla="*/ 3 w 17"/>
                  <a:gd name="T63" fmla="*/ 8 h 30"/>
                  <a:gd name="T64" fmla="*/ 3 w 17"/>
                  <a:gd name="T65" fmla="*/ 7 h 30"/>
                  <a:gd name="T66" fmla="*/ 3 w 17"/>
                  <a:gd name="T67" fmla="*/ 7 h 30"/>
                  <a:gd name="T68" fmla="*/ 2 w 17"/>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0">
                    <a:moveTo>
                      <a:pt x="2" y="6"/>
                    </a:moveTo>
                    <a:lnTo>
                      <a:pt x="1" y="5"/>
                    </a:lnTo>
                    <a:lnTo>
                      <a:pt x="0" y="3"/>
                    </a:lnTo>
                    <a:lnTo>
                      <a:pt x="0" y="3"/>
                    </a:lnTo>
                    <a:lnTo>
                      <a:pt x="0" y="3"/>
                    </a:lnTo>
                    <a:lnTo>
                      <a:pt x="1" y="2"/>
                    </a:lnTo>
                    <a:lnTo>
                      <a:pt x="3" y="1"/>
                    </a:lnTo>
                    <a:lnTo>
                      <a:pt x="6" y="1"/>
                    </a:lnTo>
                    <a:lnTo>
                      <a:pt x="9" y="0"/>
                    </a:lnTo>
                    <a:lnTo>
                      <a:pt x="11" y="0"/>
                    </a:lnTo>
                    <a:lnTo>
                      <a:pt x="12" y="1"/>
                    </a:lnTo>
                    <a:lnTo>
                      <a:pt x="13" y="2"/>
                    </a:lnTo>
                    <a:lnTo>
                      <a:pt x="14" y="3"/>
                    </a:lnTo>
                    <a:lnTo>
                      <a:pt x="15" y="7"/>
                    </a:lnTo>
                    <a:lnTo>
                      <a:pt x="15" y="14"/>
                    </a:lnTo>
                    <a:lnTo>
                      <a:pt x="16" y="19"/>
                    </a:lnTo>
                    <a:lnTo>
                      <a:pt x="17" y="23"/>
                    </a:lnTo>
                    <a:lnTo>
                      <a:pt x="17" y="25"/>
                    </a:lnTo>
                    <a:lnTo>
                      <a:pt x="17" y="27"/>
                    </a:lnTo>
                    <a:lnTo>
                      <a:pt x="16" y="28"/>
                    </a:lnTo>
                    <a:lnTo>
                      <a:pt x="15" y="29"/>
                    </a:lnTo>
                    <a:lnTo>
                      <a:pt x="14" y="30"/>
                    </a:lnTo>
                    <a:lnTo>
                      <a:pt x="11" y="30"/>
                    </a:lnTo>
                    <a:lnTo>
                      <a:pt x="10" y="30"/>
                    </a:lnTo>
                    <a:lnTo>
                      <a:pt x="8" y="29"/>
                    </a:lnTo>
                    <a:lnTo>
                      <a:pt x="7" y="28"/>
                    </a:lnTo>
                    <a:lnTo>
                      <a:pt x="7" y="27"/>
                    </a:lnTo>
                    <a:lnTo>
                      <a:pt x="6" y="23"/>
                    </a:lnTo>
                    <a:lnTo>
                      <a:pt x="6" y="19"/>
                    </a:lnTo>
                    <a:lnTo>
                      <a:pt x="5" y="15"/>
                    </a:lnTo>
                    <a:lnTo>
                      <a:pt x="4" y="11"/>
                    </a:lnTo>
                    <a:lnTo>
                      <a:pt x="3" y="8"/>
                    </a:lnTo>
                    <a:lnTo>
                      <a:pt x="3" y="7"/>
                    </a:lnTo>
                    <a:lnTo>
                      <a:pt x="3" y="7"/>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ṡḷiḓé"/>
              <p:cNvSpPr/>
              <p:nvPr/>
            </p:nvSpPr>
            <p:spPr bwMode="auto">
              <a:xfrm>
                <a:off x="2617788" y="2617788"/>
                <a:ext cx="65088" cy="158750"/>
              </a:xfrm>
              <a:custGeom>
                <a:avLst/>
                <a:gdLst>
                  <a:gd name="T0" fmla="*/ 14 w 41"/>
                  <a:gd name="T1" fmla="*/ 26 h 100"/>
                  <a:gd name="T2" fmla="*/ 10 w 41"/>
                  <a:gd name="T3" fmla="*/ 30 h 100"/>
                  <a:gd name="T4" fmla="*/ 5 w 41"/>
                  <a:gd name="T5" fmla="*/ 28 h 100"/>
                  <a:gd name="T6" fmla="*/ 1 w 41"/>
                  <a:gd name="T7" fmla="*/ 26 h 100"/>
                  <a:gd name="T8" fmla="*/ 0 w 41"/>
                  <a:gd name="T9" fmla="*/ 24 h 100"/>
                  <a:gd name="T10" fmla="*/ 2 w 41"/>
                  <a:gd name="T11" fmla="*/ 19 h 100"/>
                  <a:gd name="T12" fmla="*/ 10 w 41"/>
                  <a:gd name="T13" fmla="*/ 12 h 100"/>
                  <a:gd name="T14" fmla="*/ 21 w 41"/>
                  <a:gd name="T15" fmla="*/ 4 h 100"/>
                  <a:gd name="T16" fmla="*/ 29 w 41"/>
                  <a:gd name="T17" fmla="*/ 0 h 100"/>
                  <a:gd name="T18" fmla="*/ 30 w 41"/>
                  <a:gd name="T19" fmla="*/ 0 h 100"/>
                  <a:gd name="T20" fmla="*/ 33 w 41"/>
                  <a:gd name="T21" fmla="*/ 4 h 100"/>
                  <a:gd name="T22" fmla="*/ 35 w 41"/>
                  <a:gd name="T23" fmla="*/ 8 h 100"/>
                  <a:gd name="T24" fmla="*/ 33 w 41"/>
                  <a:gd name="T25" fmla="*/ 16 h 100"/>
                  <a:gd name="T26" fmla="*/ 32 w 41"/>
                  <a:gd name="T27" fmla="*/ 30 h 100"/>
                  <a:gd name="T28" fmla="*/ 31 w 41"/>
                  <a:gd name="T29" fmla="*/ 44 h 100"/>
                  <a:gd name="T30" fmla="*/ 33 w 41"/>
                  <a:gd name="T31" fmla="*/ 46 h 100"/>
                  <a:gd name="T32" fmla="*/ 35 w 41"/>
                  <a:gd name="T33" fmla="*/ 48 h 100"/>
                  <a:gd name="T34" fmla="*/ 31 w 41"/>
                  <a:gd name="T35" fmla="*/ 54 h 100"/>
                  <a:gd name="T36" fmla="*/ 32 w 41"/>
                  <a:gd name="T37" fmla="*/ 57 h 100"/>
                  <a:gd name="T38" fmla="*/ 35 w 41"/>
                  <a:gd name="T39" fmla="*/ 58 h 100"/>
                  <a:gd name="T40" fmla="*/ 37 w 41"/>
                  <a:gd name="T41" fmla="*/ 54 h 100"/>
                  <a:gd name="T42" fmla="*/ 41 w 41"/>
                  <a:gd name="T43" fmla="*/ 48 h 100"/>
                  <a:gd name="T44" fmla="*/ 35 w 41"/>
                  <a:gd name="T45" fmla="*/ 72 h 100"/>
                  <a:gd name="T46" fmla="*/ 30 w 41"/>
                  <a:gd name="T47" fmla="*/ 88 h 100"/>
                  <a:gd name="T48" fmla="*/ 25 w 41"/>
                  <a:gd name="T49" fmla="*/ 96 h 100"/>
                  <a:gd name="T50" fmla="*/ 21 w 41"/>
                  <a:gd name="T51" fmla="*/ 100 h 100"/>
                  <a:gd name="T52" fmla="*/ 17 w 41"/>
                  <a:gd name="T53" fmla="*/ 100 h 100"/>
                  <a:gd name="T54" fmla="*/ 15 w 41"/>
                  <a:gd name="T55" fmla="*/ 97 h 100"/>
                  <a:gd name="T56" fmla="*/ 16 w 41"/>
                  <a:gd name="T57" fmla="*/ 89 h 100"/>
                  <a:gd name="T58" fmla="*/ 18 w 41"/>
                  <a:gd name="T59" fmla="*/ 82 h 100"/>
                  <a:gd name="T60" fmla="*/ 21 w 41"/>
                  <a:gd name="T61" fmla="*/ 74 h 100"/>
                  <a:gd name="T62" fmla="*/ 20 w 41"/>
                  <a:gd name="T63" fmla="*/ 68 h 100"/>
                  <a:gd name="T64" fmla="*/ 18 w 41"/>
                  <a:gd name="T65" fmla="*/ 65 h 100"/>
                  <a:gd name="T66" fmla="*/ 9 w 41"/>
                  <a:gd name="T67" fmla="*/ 69 h 100"/>
                  <a:gd name="T68" fmla="*/ 5 w 41"/>
                  <a:gd name="T69" fmla="*/ 70 h 100"/>
                  <a:gd name="T70" fmla="*/ 5 w 41"/>
                  <a:gd name="T71" fmla="*/ 68 h 100"/>
                  <a:gd name="T72" fmla="*/ 5 w 41"/>
                  <a:gd name="T73" fmla="*/ 61 h 100"/>
                  <a:gd name="T74" fmla="*/ 7 w 41"/>
                  <a:gd name="T75" fmla="*/ 61 h 100"/>
                  <a:gd name="T76" fmla="*/ 9 w 41"/>
                  <a:gd name="T77" fmla="*/ 59 h 100"/>
                  <a:gd name="T78" fmla="*/ 17 w 41"/>
                  <a:gd name="T79" fmla="*/ 54 h 100"/>
                  <a:gd name="T80" fmla="*/ 20 w 41"/>
                  <a:gd name="T81" fmla="*/ 50 h 100"/>
                  <a:gd name="T82" fmla="*/ 20 w 41"/>
                  <a:gd name="T83" fmla="*/ 40 h 100"/>
                  <a:gd name="T84" fmla="*/ 19 w 41"/>
                  <a:gd name="T85" fmla="*/ 25 h 100"/>
                  <a:gd name="T86" fmla="*/ 17 w 41"/>
                  <a:gd name="T8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100">
                    <a:moveTo>
                      <a:pt x="17" y="24"/>
                    </a:moveTo>
                    <a:lnTo>
                      <a:pt x="16" y="24"/>
                    </a:lnTo>
                    <a:lnTo>
                      <a:pt x="14" y="26"/>
                    </a:lnTo>
                    <a:lnTo>
                      <a:pt x="13" y="28"/>
                    </a:lnTo>
                    <a:lnTo>
                      <a:pt x="12" y="28"/>
                    </a:lnTo>
                    <a:lnTo>
                      <a:pt x="10" y="30"/>
                    </a:lnTo>
                    <a:lnTo>
                      <a:pt x="9" y="30"/>
                    </a:lnTo>
                    <a:lnTo>
                      <a:pt x="7" y="29"/>
                    </a:lnTo>
                    <a:lnTo>
                      <a:pt x="5" y="28"/>
                    </a:lnTo>
                    <a:lnTo>
                      <a:pt x="3" y="28"/>
                    </a:lnTo>
                    <a:lnTo>
                      <a:pt x="1" y="27"/>
                    </a:lnTo>
                    <a:lnTo>
                      <a:pt x="1" y="26"/>
                    </a:lnTo>
                    <a:lnTo>
                      <a:pt x="0" y="26"/>
                    </a:lnTo>
                    <a:lnTo>
                      <a:pt x="0" y="24"/>
                    </a:lnTo>
                    <a:lnTo>
                      <a:pt x="0" y="24"/>
                    </a:lnTo>
                    <a:lnTo>
                      <a:pt x="0" y="22"/>
                    </a:lnTo>
                    <a:lnTo>
                      <a:pt x="1" y="20"/>
                    </a:lnTo>
                    <a:lnTo>
                      <a:pt x="2" y="19"/>
                    </a:lnTo>
                    <a:lnTo>
                      <a:pt x="5" y="16"/>
                    </a:lnTo>
                    <a:lnTo>
                      <a:pt x="8" y="14"/>
                    </a:lnTo>
                    <a:lnTo>
                      <a:pt x="10" y="12"/>
                    </a:lnTo>
                    <a:lnTo>
                      <a:pt x="16" y="8"/>
                    </a:lnTo>
                    <a:lnTo>
                      <a:pt x="18" y="6"/>
                    </a:lnTo>
                    <a:lnTo>
                      <a:pt x="21" y="4"/>
                    </a:lnTo>
                    <a:lnTo>
                      <a:pt x="25" y="1"/>
                    </a:lnTo>
                    <a:lnTo>
                      <a:pt x="27" y="0"/>
                    </a:lnTo>
                    <a:lnTo>
                      <a:pt x="29" y="0"/>
                    </a:lnTo>
                    <a:lnTo>
                      <a:pt x="29" y="0"/>
                    </a:lnTo>
                    <a:lnTo>
                      <a:pt x="29" y="0"/>
                    </a:lnTo>
                    <a:lnTo>
                      <a:pt x="30" y="0"/>
                    </a:lnTo>
                    <a:lnTo>
                      <a:pt x="30" y="0"/>
                    </a:lnTo>
                    <a:lnTo>
                      <a:pt x="31" y="2"/>
                    </a:lnTo>
                    <a:lnTo>
                      <a:pt x="33" y="4"/>
                    </a:lnTo>
                    <a:lnTo>
                      <a:pt x="34" y="5"/>
                    </a:lnTo>
                    <a:lnTo>
                      <a:pt x="35" y="6"/>
                    </a:lnTo>
                    <a:lnTo>
                      <a:pt x="35" y="8"/>
                    </a:lnTo>
                    <a:lnTo>
                      <a:pt x="35" y="8"/>
                    </a:lnTo>
                    <a:lnTo>
                      <a:pt x="35" y="12"/>
                    </a:lnTo>
                    <a:lnTo>
                      <a:pt x="33" y="16"/>
                    </a:lnTo>
                    <a:lnTo>
                      <a:pt x="33" y="21"/>
                    </a:lnTo>
                    <a:lnTo>
                      <a:pt x="32" y="24"/>
                    </a:lnTo>
                    <a:lnTo>
                      <a:pt x="32" y="30"/>
                    </a:lnTo>
                    <a:lnTo>
                      <a:pt x="31" y="36"/>
                    </a:lnTo>
                    <a:lnTo>
                      <a:pt x="31" y="43"/>
                    </a:lnTo>
                    <a:lnTo>
                      <a:pt x="31" y="44"/>
                    </a:lnTo>
                    <a:lnTo>
                      <a:pt x="31" y="45"/>
                    </a:lnTo>
                    <a:lnTo>
                      <a:pt x="33" y="46"/>
                    </a:lnTo>
                    <a:lnTo>
                      <a:pt x="33" y="46"/>
                    </a:lnTo>
                    <a:lnTo>
                      <a:pt x="34" y="47"/>
                    </a:lnTo>
                    <a:lnTo>
                      <a:pt x="35" y="48"/>
                    </a:lnTo>
                    <a:lnTo>
                      <a:pt x="35" y="48"/>
                    </a:lnTo>
                    <a:lnTo>
                      <a:pt x="33" y="51"/>
                    </a:lnTo>
                    <a:lnTo>
                      <a:pt x="32" y="53"/>
                    </a:lnTo>
                    <a:lnTo>
                      <a:pt x="31" y="54"/>
                    </a:lnTo>
                    <a:lnTo>
                      <a:pt x="31" y="56"/>
                    </a:lnTo>
                    <a:lnTo>
                      <a:pt x="31" y="56"/>
                    </a:lnTo>
                    <a:lnTo>
                      <a:pt x="32" y="57"/>
                    </a:lnTo>
                    <a:lnTo>
                      <a:pt x="33" y="57"/>
                    </a:lnTo>
                    <a:lnTo>
                      <a:pt x="34" y="58"/>
                    </a:lnTo>
                    <a:lnTo>
                      <a:pt x="35" y="58"/>
                    </a:lnTo>
                    <a:lnTo>
                      <a:pt x="36" y="57"/>
                    </a:lnTo>
                    <a:lnTo>
                      <a:pt x="37" y="56"/>
                    </a:lnTo>
                    <a:lnTo>
                      <a:pt x="37" y="54"/>
                    </a:lnTo>
                    <a:lnTo>
                      <a:pt x="39" y="49"/>
                    </a:lnTo>
                    <a:lnTo>
                      <a:pt x="41" y="47"/>
                    </a:lnTo>
                    <a:lnTo>
                      <a:pt x="41" y="48"/>
                    </a:lnTo>
                    <a:lnTo>
                      <a:pt x="40" y="54"/>
                    </a:lnTo>
                    <a:lnTo>
                      <a:pt x="38" y="61"/>
                    </a:lnTo>
                    <a:lnTo>
                      <a:pt x="35" y="72"/>
                    </a:lnTo>
                    <a:lnTo>
                      <a:pt x="33" y="79"/>
                    </a:lnTo>
                    <a:lnTo>
                      <a:pt x="32" y="84"/>
                    </a:lnTo>
                    <a:lnTo>
                      <a:pt x="30" y="88"/>
                    </a:lnTo>
                    <a:lnTo>
                      <a:pt x="29" y="92"/>
                    </a:lnTo>
                    <a:lnTo>
                      <a:pt x="27" y="94"/>
                    </a:lnTo>
                    <a:lnTo>
                      <a:pt x="25" y="96"/>
                    </a:lnTo>
                    <a:lnTo>
                      <a:pt x="24" y="98"/>
                    </a:lnTo>
                    <a:lnTo>
                      <a:pt x="22" y="99"/>
                    </a:lnTo>
                    <a:lnTo>
                      <a:pt x="21" y="100"/>
                    </a:lnTo>
                    <a:lnTo>
                      <a:pt x="20" y="100"/>
                    </a:lnTo>
                    <a:lnTo>
                      <a:pt x="18" y="100"/>
                    </a:lnTo>
                    <a:lnTo>
                      <a:pt x="17" y="100"/>
                    </a:lnTo>
                    <a:lnTo>
                      <a:pt x="16" y="100"/>
                    </a:lnTo>
                    <a:lnTo>
                      <a:pt x="15" y="98"/>
                    </a:lnTo>
                    <a:lnTo>
                      <a:pt x="15" y="97"/>
                    </a:lnTo>
                    <a:lnTo>
                      <a:pt x="15" y="96"/>
                    </a:lnTo>
                    <a:lnTo>
                      <a:pt x="16" y="92"/>
                    </a:lnTo>
                    <a:lnTo>
                      <a:pt x="16" y="89"/>
                    </a:lnTo>
                    <a:lnTo>
                      <a:pt x="17" y="87"/>
                    </a:lnTo>
                    <a:lnTo>
                      <a:pt x="17" y="84"/>
                    </a:lnTo>
                    <a:lnTo>
                      <a:pt x="18" y="82"/>
                    </a:lnTo>
                    <a:lnTo>
                      <a:pt x="19" y="79"/>
                    </a:lnTo>
                    <a:lnTo>
                      <a:pt x="20" y="76"/>
                    </a:lnTo>
                    <a:lnTo>
                      <a:pt x="21" y="74"/>
                    </a:lnTo>
                    <a:lnTo>
                      <a:pt x="21" y="72"/>
                    </a:lnTo>
                    <a:lnTo>
                      <a:pt x="21" y="69"/>
                    </a:lnTo>
                    <a:lnTo>
                      <a:pt x="20" y="68"/>
                    </a:lnTo>
                    <a:lnTo>
                      <a:pt x="20" y="67"/>
                    </a:lnTo>
                    <a:lnTo>
                      <a:pt x="19" y="65"/>
                    </a:lnTo>
                    <a:lnTo>
                      <a:pt x="18" y="65"/>
                    </a:lnTo>
                    <a:lnTo>
                      <a:pt x="16" y="66"/>
                    </a:lnTo>
                    <a:lnTo>
                      <a:pt x="13" y="68"/>
                    </a:lnTo>
                    <a:lnTo>
                      <a:pt x="9" y="69"/>
                    </a:lnTo>
                    <a:lnTo>
                      <a:pt x="6" y="70"/>
                    </a:lnTo>
                    <a:lnTo>
                      <a:pt x="5" y="70"/>
                    </a:lnTo>
                    <a:lnTo>
                      <a:pt x="5" y="70"/>
                    </a:lnTo>
                    <a:lnTo>
                      <a:pt x="5" y="69"/>
                    </a:lnTo>
                    <a:lnTo>
                      <a:pt x="5" y="69"/>
                    </a:lnTo>
                    <a:lnTo>
                      <a:pt x="5" y="68"/>
                    </a:lnTo>
                    <a:lnTo>
                      <a:pt x="5" y="66"/>
                    </a:lnTo>
                    <a:lnTo>
                      <a:pt x="5" y="63"/>
                    </a:lnTo>
                    <a:lnTo>
                      <a:pt x="5" y="61"/>
                    </a:lnTo>
                    <a:lnTo>
                      <a:pt x="6" y="61"/>
                    </a:lnTo>
                    <a:lnTo>
                      <a:pt x="6" y="61"/>
                    </a:lnTo>
                    <a:lnTo>
                      <a:pt x="7" y="61"/>
                    </a:lnTo>
                    <a:lnTo>
                      <a:pt x="7" y="61"/>
                    </a:lnTo>
                    <a:lnTo>
                      <a:pt x="8" y="60"/>
                    </a:lnTo>
                    <a:lnTo>
                      <a:pt x="9" y="59"/>
                    </a:lnTo>
                    <a:lnTo>
                      <a:pt x="14" y="55"/>
                    </a:lnTo>
                    <a:lnTo>
                      <a:pt x="16" y="54"/>
                    </a:lnTo>
                    <a:lnTo>
                      <a:pt x="17" y="54"/>
                    </a:lnTo>
                    <a:lnTo>
                      <a:pt x="18" y="52"/>
                    </a:lnTo>
                    <a:lnTo>
                      <a:pt x="20" y="52"/>
                    </a:lnTo>
                    <a:lnTo>
                      <a:pt x="20" y="50"/>
                    </a:lnTo>
                    <a:lnTo>
                      <a:pt x="21" y="48"/>
                    </a:lnTo>
                    <a:lnTo>
                      <a:pt x="21" y="46"/>
                    </a:lnTo>
                    <a:lnTo>
                      <a:pt x="20" y="40"/>
                    </a:lnTo>
                    <a:lnTo>
                      <a:pt x="20" y="34"/>
                    </a:lnTo>
                    <a:lnTo>
                      <a:pt x="20" y="28"/>
                    </a:lnTo>
                    <a:lnTo>
                      <a:pt x="19" y="25"/>
                    </a:lnTo>
                    <a:lnTo>
                      <a:pt x="18" y="24"/>
                    </a:lnTo>
                    <a:lnTo>
                      <a:pt x="18" y="24"/>
                    </a:lnTo>
                    <a:lnTo>
                      <a:pt x="17" y="24"/>
                    </a:lnTo>
                    <a:lnTo>
                      <a:pt x="1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íṩḻîḑé"/>
              <p:cNvSpPr/>
              <p:nvPr/>
            </p:nvSpPr>
            <p:spPr bwMode="auto">
              <a:xfrm>
                <a:off x="2997201" y="2633663"/>
                <a:ext cx="184150" cy="139700"/>
              </a:xfrm>
              <a:custGeom>
                <a:avLst/>
                <a:gdLst>
                  <a:gd name="T0" fmla="*/ 51 w 116"/>
                  <a:gd name="T1" fmla="*/ 2 h 88"/>
                  <a:gd name="T2" fmla="*/ 53 w 116"/>
                  <a:gd name="T3" fmla="*/ 0 h 88"/>
                  <a:gd name="T4" fmla="*/ 56 w 116"/>
                  <a:gd name="T5" fmla="*/ 1 h 88"/>
                  <a:gd name="T6" fmla="*/ 62 w 116"/>
                  <a:gd name="T7" fmla="*/ 3 h 88"/>
                  <a:gd name="T8" fmla="*/ 69 w 116"/>
                  <a:gd name="T9" fmla="*/ 6 h 88"/>
                  <a:gd name="T10" fmla="*/ 88 w 116"/>
                  <a:gd name="T11" fmla="*/ 10 h 88"/>
                  <a:gd name="T12" fmla="*/ 98 w 116"/>
                  <a:gd name="T13" fmla="*/ 10 h 88"/>
                  <a:gd name="T14" fmla="*/ 107 w 116"/>
                  <a:gd name="T15" fmla="*/ 11 h 88"/>
                  <a:gd name="T16" fmla="*/ 116 w 116"/>
                  <a:gd name="T17" fmla="*/ 18 h 88"/>
                  <a:gd name="T18" fmla="*/ 115 w 116"/>
                  <a:gd name="T19" fmla="*/ 22 h 88"/>
                  <a:gd name="T20" fmla="*/ 113 w 116"/>
                  <a:gd name="T21" fmla="*/ 26 h 88"/>
                  <a:gd name="T22" fmla="*/ 95 w 116"/>
                  <a:gd name="T23" fmla="*/ 39 h 88"/>
                  <a:gd name="T24" fmla="*/ 79 w 116"/>
                  <a:gd name="T25" fmla="*/ 54 h 88"/>
                  <a:gd name="T26" fmla="*/ 75 w 116"/>
                  <a:gd name="T27" fmla="*/ 60 h 88"/>
                  <a:gd name="T28" fmla="*/ 77 w 116"/>
                  <a:gd name="T29" fmla="*/ 61 h 88"/>
                  <a:gd name="T30" fmla="*/ 87 w 116"/>
                  <a:gd name="T31" fmla="*/ 58 h 88"/>
                  <a:gd name="T32" fmla="*/ 93 w 116"/>
                  <a:gd name="T33" fmla="*/ 59 h 88"/>
                  <a:gd name="T34" fmla="*/ 96 w 116"/>
                  <a:gd name="T35" fmla="*/ 63 h 88"/>
                  <a:gd name="T36" fmla="*/ 95 w 116"/>
                  <a:gd name="T37" fmla="*/ 68 h 88"/>
                  <a:gd name="T38" fmla="*/ 92 w 116"/>
                  <a:gd name="T39" fmla="*/ 70 h 88"/>
                  <a:gd name="T40" fmla="*/ 88 w 116"/>
                  <a:gd name="T41" fmla="*/ 71 h 88"/>
                  <a:gd name="T42" fmla="*/ 80 w 116"/>
                  <a:gd name="T43" fmla="*/ 70 h 88"/>
                  <a:gd name="T44" fmla="*/ 68 w 116"/>
                  <a:gd name="T45" fmla="*/ 71 h 88"/>
                  <a:gd name="T46" fmla="*/ 43 w 116"/>
                  <a:gd name="T47" fmla="*/ 78 h 88"/>
                  <a:gd name="T48" fmla="*/ 27 w 116"/>
                  <a:gd name="T49" fmla="*/ 84 h 88"/>
                  <a:gd name="T50" fmla="*/ 21 w 116"/>
                  <a:gd name="T51" fmla="*/ 87 h 88"/>
                  <a:gd name="T52" fmla="*/ 19 w 116"/>
                  <a:gd name="T53" fmla="*/ 88 h 88"/>
                  <a:gd name="T54" fmla="*/ 11 w 116"/>
                  <a:gd name="T55" fmla="*/ 84 h 88"/>
                  <a:gd name="T56" fmla="*/ 3 w 116"/>
                  <a:gd name="T57" fmla="*/ 79 h 88"/>
                  <a:gd name="T58" fmla="*/ 1 w 116"/>
                  <a:gd name="T59" fmla="*/ 74 h 88"/>
                  <a:gd name="T60" fmla="*/ 0 w 116"/>
                  <a:gd name="T61" fmla="*/ 68 h 88"/>
                  <a:gd name="T62" fmla="*/ 2 w 116"/>
                  <a:gd name="T63" fmla="*/ 66 h 88"/>
                  <a:gd name="T64" fmla="*/ 9 w 116"/>
                  <a:gd name="T65" fmla="*/ 66 h 88"/>
                  <a:gd name="T66" fmla="*/ 18 w 116"/>
                  <a:gd name="T67" fmla="*/ 67 h 88"/>
                  <a:gd name="T68" fmla="*/ 27 w 116"/>
                  <a:gd name="T69" fmla="*/ 65 h 88"/>
                  <a:gd name="T70" fmla="*/ 45 w 116"/>
                  <a:gd name="T71" fmla="*/ 61 h 88"/>
                  <a:gd name="T72" fmla="*/ 63 w 116"/>
                  <a:gd name="T73" fmla="*/ 48 h 88"/>
                  <a:gd name="T74" fmla="*/ 83 w 116"/>
                  <a:gd name="T75" fmla="*/ 30 h 88"/>
                  <a:gd name="T76" fmla="*/ 97 w 116"/>
                  <a:gd name="T77" fmla="*/ 20 h 88"/>
                  <a:gd name="T78" fmla="*/ 98 w 116"/>
                  <a:gd name="T79" fmla="*/ 18 h 88"/>
                  <a:gd name="T80" fmla="*/ 92 w 116"/>
                  <a:gd name="T81" fmla="*/ 17 h 88"/>
                  <a:gd name="T82" fmla="*/ 77 w 116"/>
                  <a:gd name="T83" fmla="*/ 21 h 88"/>
                  <a:gd name="T84" fmla="*/ 68 w 116"/>
                  <a:gd name="T85" fmla="*/ 25 h 88"/>
                  <a:gd name="T86" fmla="*/ 63 w 116"/>
                  <a:gd name="T87" fmla="*/ 25 h 88"/>
                  <a:gd name="T88" fmla="*/ 58 w 116"/>
                  <a:gd name="T89" fmla="*/ 22 h 88"/>
                  <a:gd name="T90" fmla="*/ 54 w 116"/>
                  <a:gd name="T91" fmla="*/ 16 h 88"/>
                  <a:gd name="T92" fmla="*/ 51 w 116"/>
                  <a:gd name="T9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88">
                    <a:moveTo>
                      <a:pt x="51" y="5"/>
                    </a:moveTo>
                    <a:lnTo>
                      <a:pt x="51" y="3"/>
                    </a:lnTo>
                    <a:lnTo>
                      <a:pt x="51" y="2"/>
                    </a:lnTo>
                    <a:lnTo>
                      <a:pt x="51" y="2"/>
                    </a:lnTo>
                    <a:lnTo>
                      <a:pt x="51" y="1"/>
                    </a:lnTo>
                    <a:lnTo>
                      <a:pt x="53" y="0"/>
                    </a:lnTo>
                    <a:lnTo>
                      <a:pt x="54" y="0"/>
                    </a:lnTo>
                    <a:lnTo>
                      <a:pt x="55" y="0"/>
                    </a:lnTo>
                    <a:lnTo>
                      <a:pt x="56" y="1"/>
                    </a:lnTo>
                    <a:lnTo>
                      <a:pt x="58" y="1"/>
                    </a:lnTo>
                    <a:lnTo>
                      <a:pt x="59" y="2"/>
                    </a:lnTo>
                    <a:lnTo>
                      <a:pt x="62" y="3"/>
                    </a:lnTo>
                    <a:lnTo>
                      <a:pt x="64" y="5"/>
                    </a:lnTo>
                    <a:lnTo>
                      <a:pt x="67" y="6"/>
                    </a:lnTo>
                    <a:lnTo>
                      <a:pt x="69" y="6"/>
                    </a:lnTo>
                    <a:lnTo>
                      <a:pt x="75" y="8"/>
                    </a:lnTo>
                    <a:lnTo>
                      <a:pt x="83" y="10"/>
                    </a:lnTo>
                    <a:lnTo>
                      <a:pt x="88" y="10"/>
                    </a:lnTo>
                    <a:lnTo>
                      <a:pt x="92" y="10"/>
                    </a:lnTo>
                    <a:lnTo>
                      <a:pt x="95" y="10"/>
                    </a:lnTo>
                    <a:lnTo>
                      <a:pt x="98" y="10"/>
                    </a:lnTo>
                    <a:lnTo>
                      <a:pt x="101" y="10"/>
                    </a:lnTo>
                    <a:lnTo>
                      <a:pt x="103" y="10"/>
                    </a:lnTo>
                    <a:lnTo>
                      <a:pt x="107" y="11"/>
                    </a:lnTo>
                    <a:lnTo>
                      <a:pt x="111" y="14"/>
                    </a:lnTo>
                    <a:lnTo>
                      <a:pt x="115" y="17"/>
                    </a:lnTo>
                    <a:lnTo>
                      <a:pt x="116" y="18"/>
                    </a:lnTo>
                    <a:lnTo>
                      <a:pt x="115" y="19"/>
                    </a:lnTo>
                    <a:lnTo>
                      <a:pt x="115" y="22"/>
                    </a:lnTo>
                    <a:lnTo>
                      <a:pt x="115" y="22"/>
                    </a:lnTo>
                    <a:lnTo>
                      <a:pt x="115" y="24"/>
                    </a:lnTo>
                    <a:lnTo>
                      <a:pt x="114" y="26"/>
                    </a:lnTo>
                    <a:lnTo>
                      <a:pt x="113" y="26"/>
                    </a:lnTo>
                    <a:lnTo>
                      <a:pt x="109" y="29"/>
                    </a:lnTo>
                    <a:lnTo>
                      <a:pt x="103" y="34"/>
                    </a:lnTo>
                    <a:lnTo>
                      <a:pt x="95" y="39"/>
                    </a:lnTo>
                    <a:lnTo>
                      <a:pt x="87" y="46"/>
                    </a:lnTo>
                    <a:lnTo>
                      <a:pt x="83" y="50"/>
                    </a:lnTo>
                    <a:lnTo>
                      <a:pt x="79" y="54"/>
                    </a:lnTo>
                    <a:lnTo>
                      <a:pt x="77" y="57"/>
                    </a:lnTo>
                    <a:lnTo>
                      <a:pt x="75" y="58"/>
                    </a:lnTo>
                    <a:lnTo>
                      <a:pt x="75" y="60"/>
                    </a:lnTo>
                    <a:lnTo>
                      <a:pt x="75" y="61"/>
                    </a:lnTo>
                    <a:lnTo>
                      <a:pt x="75" y="61"/>
                    </a:lnTo>
                    <a:lnTo>
                      <a:pt x="77" y="61"/>
                    </a:lnTo>
                    <a:lnTo>
                      <a:pt x="80" y="61"/>
                    </a:lnTo>
                    <a:lnTo>
                      <a:pt x="85" y="59"/>
                    </a:lnTo>
                    <a:lnTo>
                      <a:pt x="87" y="58"/>
                    </a:lnTo>
                    <a:lnTo>
                      <a:pt x="88" y="57"/>
                    </a:lnTo>
                    <a:lnTo>
                      <a:pt x="91" y="58"/>
                    </a:lnTo>
                    <a:lnTo>
                      <a:pt x="93" y="59"/>
                    </a:lnTo>
                    <a:lnTo>
                      <a:pt x="95" y="61"/>
                    </a:lnTo>
                    <a:lnTo>
                      <a:pt x="96" y="62"/>
                    </a:lnTo>
                    <a:lnTo>
                      <a:pt x="96" y="63"/>
                    </a:lnTo>
                    <a:lnTo>
                      <a:pt x="96" y="65"/>
                    </a:lnTo>
                    <a:lnTo>
                      <a:pt x="96" y="66"/>
                    </a:lnTo>
                    <a:lnTo>
                      <a:pt x="95" y="68"/>
                    </a:lnTo>
                    <a:lnTo>
                      <a:pt x="95" y="69"/>
                    </a:lnTo>
                    <a:lnTo>
                      <a:pt x="93" y="70"/>
                    </a:lnTo>
                    <a:lnTo>
                      <a:pt x="92" y="70"/>
                    </a:lnTo>
                    <a:lnTo>
                      <a:pt x="91" y="70"/>
                    </a:lnTo>
                    <a:lnTo>
                      <a:pt x="90" y="71"/>
                    </a:lnTo>
                    <a:lnTo>
                      <a:pt x="88" y="71"/>
                    </a:lnTo>
                    <a:lnTo>
                      <a:pt x="87" y="71"/>
                    </a:lnTo>
                    <a:lnTo>
                      <a:pt x="85" y="71"/>
                    </a:lnTo>
                    <a:lnTo>
                      <a:pt x="80" y="70"/>
                    </a:lnTo>
                    <a:lnTo>
                      <a:pt x="76" y="70"/>
                    </a:lnTo>
                    <a:lnTo>
                      <a:pt x="72" y="71"/>
                    </a:lnTo>
                    <a:lnTo>
                      <a:pt x="68" y="71"/>
                    </a:lnTo>
                    <a:lnTo>
                      <a:pt x="60" y="73"/>
                    </a:lnTo>
                    <a:lnTo>
                      <a:pt x="52" y="75"/>
                    </a:lnTo>
                    <a:lnTo>
                      <a:pt x="43" y="78"/>
                    </a:lnTo>
                    <a:lnTo>
                      <a:pt x="35" y="81"/>
                    </a:lnTo>
                    <a:lnTo>
                      <a:pt x="31" y="82"/>
                    </a:lnTo>
                    <a:lnTo>
                      <a:pt x="27" y="84"/>
                    </a:lnTo>
                    <a:lnTo>
                      <a:pt x="24" y="85"/>
                    </a:lnTo>
                    <a:lnTo>
                      <a:pt x="22" y="86"/>
                    </a:lnTo>
                    <a:lnTo>
                      <a:pt x="21" y="87"/>
                    </a:lnTo>
                    <a:lnTo>
                      <a:pt x="20" y="87"/>
                    </a:lnTo>
                    <a:lnTo>
                      <a:pt x="19" y="88"/>
                    </a:lnTo>
                    <a:lnTo>
                      <a:pt x="19" y="88"/>
                    </a:lnTo>
                    <a:lnTo>
                      <a:pt x="16" y="87"/>
                    </a:lnTo>
                    <a:lnTo>
                      <a:pt x="15" y="86"/>
                    </a:lnTo>
                    <a:lnTo>
                      <a:pt x="11" y="84"/>
                    </a:lnTo>
                    <a:lnTo>
                      <a:pt x="7" y="82"/>
                    </a:lnTo>
                    <a:lnTo>
                      <a:pt x="5" y="81"/>
                    </a:lnTo>
                    <a:lnTo>
                      <a:pt x="3" y="79"/>
                    </a:lnTo>
                    <a:lnTo>
                      <a:pt x="2" y="78"/>
                    </a:lnTo>
                    <a:lnTo>
                      <a:pt x="1" y="75"/>
                    </a:lnTo>
                    <a:lnTo>
                      <a:pt x="1" y="74"/>
                    </a:lnTo>
                    <a:lnTo>
                      <a:pt x="0" y="72"/>
                    </a:lnTo>
                    <a:lnTo>
                      <a:pt x="0" y="70"/>
                    </a:lnTo>
                    <a:lnTo>
                      <a:pt x="0" y="68"/>
                    </a:lnTo>
                    <a:lnTo>
                      <a:pt x="1" y="67"/>
                    </a:lnTo>
                    <a:lnTo>
                      <a:pt x="2" y="66"/>
                    </a:lnTo>
                    <a:lnTo>
                      <a:pt x="2" y="66"/>
                    </a:lnTo>
                    <a:lnTo>
                      <a:pt x="3" y="65"/>
                    </a:lnTo>
                    <a:lnTo>
                      <a:pt x="7" y="65"/>
                    </a:lnTo>
                    <a:lnTo>
                      <a:pt x="9" y="66"/>
                    </a:lnTo>
                    <a:lnTo>
                      <a:pt x="11" y="66"/>
                    </a:lnTo>
                    <a:lnTo>
                      <a:pt x="15" y="66"/>
                    </a:lnTo>
                    <a:lnTo>
                      <a:pt x="18" y="67"/>
                    </a:lnTo>
                    <a:lnTo>
                      <a:pt x="19" y="67"/>
                    </a:lnTo>
                    <a:lnTo>
                      <a:pt x="22" y="66"/>
                    </a:lnTo>
                    <a:lnTo>
                      <a:pt x="27" y="65"/>
                    </a:lnTo>
                    <a:lnTo>
                      <a:pt x="34" y="63"/>
                    </a:lnTo>
                    <a:lnTo>
                      <a:pt x="40" y="62"/>
                    </a:lnTo>
                    <a:lnTo>
                      <a:pt x="45" y="61"/>
                    </a:lnTo>
                    <a:lnTo>
                      <a:pt x="48" y="60"/>
                    </a:lnTo>
                    <a:lnTo>
                      <a:pt x="54" y="56"/>
                    </a:lnTo>
                    <a:lnTo>
                      <a:pt x="63" y="48"/>
                    </a:lnTo>
                    <a:lnTo>
                      <a:pt x="72" y="40"/>
                    </a:lnTo>
                    <a:lnTo>
                      <a:pt x="78" y="34"/>
                    </a:lnTo>
                    <a:lnTo>
                      <a:pt x="83" y="30"/>
                    </a:lnTo>
                    <a:lnTo>
                      <a:pt x="91" y="25"/>
                    </a:lnTo>
                    <a:lnTo>
                      <a:pt x="95" y="22"/>
                    </a:lnTo>
                    <a:lnTo>
                      <a:pt x="97" y="20"/>
                    </a:lnTo>
                    <a:lnTo>
                      <a:pt x="98" y="18"/>
                    </a:lnTo>
                    <a:lnTo>
                      <a:pt x="98" y="18"/>
                    </a:lnTo>
                    <a:lnTo>
                      <a:pt x="98" y="18"/>
                    </a:lnTo>
                    <a:lnTo>
                      <a:pt x="98" y="17"/>
                    </a:lnTo>
                    <a:lnTo>
                      <a:pt x="95" y="17"/>
                    </a:lnTo>
                    <a:lnTo>
                      <a:pt x="92" y="17"/>
                    </a:lnTo>
                    <a:lnTo>
                      <a:pt x="89" y="18"/>
                    </a:lnTo>
                    <a:lnTo>
                      <a:pt x="85" y="18"/>
                    </a:lnTo>
                    <a:lnTo>
                      <a:pt x="77" y="21"/>
                    </a:lnTo>
                    <a:lnTo>
                      <a:pt x="71" y="22"/>
                    </a:lnTo>
                    <a:lnTo>
                      <a:pt x="70" y="23"/>
                    </a:lnTo>
                    <a:lnTo>
                      <a:pt x="68" y="25"/>
                    </a:lnTo>
                    <a:lnTo>
                      <a:pt x="67" y="25"/>
                    </a:lnTo>
                    <a:lnTo>
                      <a:pt x="65" y="25"/>
                    </a:lnTo>
                    <a:lnTo>
                      <a:pt x="63" y="25"/>
                    </a:lnTo>
                    <a:lnTo>
                      <a:pt x="61" y="24"/>
                    </a:lnTo>
                    <a:lnTo>
                      <a:pt x="59" y="23"/>
                    </a:lnTo>
                    <a:lnTo>
                      <a:pt x="58" y="22"/>
                    </a:lnTo>
                    <a:lnTo>
                      <a:pt x="56" y="21"/>
                    </a:lnTo>
                    <a:lnTo>
                      <a:pt x="55" y="18"/>
                    </a:lnTo>
                    <a:lnTo>
                      <a:pt x="54" y="16"/>
                    </a:lnTo>
                    <a:lnTo>
                      <a:pt x="52" y="12"/>
                    </a:lnTo>
                    <a:lnTo>
                      <a:pt x="51" y="10"/>
                    </a:lnTo>
                    <a:lnTo>
                      <a:pt x="51" y="8"/>
                    </a:lnTo>
                    <a:lnTo>
                      <a:pt x="51" y="6"/>
                    </a:lnTo>
                    <a:lnTo>
                      <a:pt x="5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íšḻïḍê"/>
              <p:cNvSpPr/>
              <p:nvPr/>
            </p:nvSpPr>
            <p:spPr bwMode="auto">
              <a:xfrm>
                <a:off x="3379788" y="2897188"/>
                <a:ext cx="41275" cy="84138"/>
              </a:xfrm>
              <a:custGeom>
                <a:avLst/>
                <a:gdLst>
                  <a:gd name="T0" fmla="*/ 16 w 26"/>
                  <a:gd name="T1" fmla="*/ 0 h 53"/>
                  <a:gd name="T2" fmla="*/ 15 w 26"/>
                  <a:gd name="T3" fmla="*/ 3 h 53"/>
                  <a:gd name="T4" fmla="*/ 14 w 26"/>
                  <a:gd name="T5" fmla="*/ 9 h 53"/>
                  <a:gd name="T6" fmla="*/ 14 w 26"/>
                  <a:gd name="T7" fmla="*/ 15 h 53"/>
                  <a:gd name="T8" fmla="*/ 14 w 26"/>
                  <a:gd name="T9" fmla="*/ 20 h 53"/>
                  <a:gd name="T10" fmla="*/ 16 w 26"/>
                  <a:gd name="T11" fmla="*/ 28 h 53"/>
                  <a:gd name="T12" fmla="*/ 17 w 26"/>
                  <a:gd name="T13" fmla="*/ 32 h 53"/>
                  <a:gd name="T14" fmla="*/ 18 w 26"/>
                  <a:gd name="T15" fmla="*/ 37 h 53"/>
                  <a:gd name="T16" fmla="*/ 20 w 26"/>
                  <a:gd name="T17" fmla="*/ 41 h 53"/>
                  <a:gd name="T18" fmla="*/ 22 w 26"/>
                  <a:gd name="T19" fmla="*/ 45 h 53"/>
                  <a:gd name="T20" fmla="*/ 24 w 26"/>
                  <a:gd name="T21" fmla="*/ 48 h 53"/>
                  <a:gd name="T22" fmla="*/ 25 w 26"/>
                  <a:gd name="T23" fmla="*/ 50 h 53"/>
                  <a:gd name="T24" fmla="*/ 26 w 26"/>
                  <a:gd name="T25" fmla="*/ 52 h 53"/>
                  <a:gd name="T26" fmla="*/ 25 w 26"/>
                  <a:gd name="T27" fmla="*/ 52 h 53"/>
                  <a:gd name="T28" fmla="*/ 25 w 26"/>
                  <a:gd name="T29" fmla="*/ 53 h 53"/>
                  <a:gd name="T30" fmla="*/ 23 w 26"/>
                  <a:gd name="T31" fmla="*/ 53 h 53"/>
                  <a:gd name="T32" fmla="*/ 22 w 26"/>
                  <a:gd name="T33" fmla="*/ 52 h 53"/>
                  <a:gd name="T34" fmla="*/ 17 w 26"/>
                  <a:gd name="T35" fmla="*/ 48 h 53"/>
                  <a:gd name="T36" fmla="*/ 12 w 26"/>
                  <a:gd name="T37" fmla="*/ 44 h 53"/>
                  <a:gd name="T38" fmla="*/ 9 w 26"/>
                  <a:gd name="T39" fmla="*/ 42 h 53"/>
                  <a:gd name="T40" fmla="*/ 6 w 26"/>
                  <a:gd name="T41" fmla="*/ 40 h 53"/>
                  <a:gd name="T42" fmla="*/ 3 w 26"/>
                  <a:gd name="T43" fmla="*/ 40 h 53"/>
                  <a:gd name="T44" fmla="*/ 2 w 26"/>
                  <a:gd name="T45" fmla="*/ 38 h 53"/>
                  <a:gd name="T46" fmla="*/ 1 w 26"/>
                  <a:gd name="T47" fmla="*/ 37 h 53"/>
                  <a:gd name="T48" fmla="*/ 0 w 26"/>
                  <a:gd name="T49" fmla="*/ 36 h 53"/>
                  <a:gd name="T50" fmla="*/ 0 w 26"/>
                  <a:gd name="T51" fmla="*/ 36 h 53"/>
                  <a:gd name="T52" fmla="*/ 0 w 26"/>
                  <a:gd name="T53" fmla="*/ 34 h 53"/>
                  <a:gd name="T54" fmla="*/ 0 w 26"/>
                  <a:gd name="T55" fmla="*/ 30 h 53"/>
                  <a:gd name="T56" fmla="*/ 0 w 26"/>
                  <a:gd name="T57" fmla="*/ 24 h 53"/>
                  <a:gd name="T58" fmla="*/ 1 w 26"/>
                  <a:gd name="T59" fmla="*/ 21 h 53"/>
                  <a:gd name="T60" fmla="*/ 2 w 26"/>
                  <a:gd name="T61" fmla="*/ 19 h 53"/>
                  <a:gd name="T62" fmla="*/ 2 w 26"/>
                  <a:gd name="T63" fmla="*/ 16 h 53"/>
                  <a:gd name="T64" fmla="*/ 3 w 26"/>
                  <a:gd name="T65" fmla="*/ 15 h 53"/>
                  <a:gd name="T66" fmla="*/ 4 w 26"/>
                  <a:gd name="T67" fmla="*/ 12 h 53"/>
                  <a:gd name="T68" fmla="*/ 5 w 26"/>
                  <a:gd name="T69" fmla="*/ 9 h 53"/>
                  <a:gd name="T70" fmla="*/ 5 w 26"/>
                  <a:gd name="T71" fmla="*/ 6 h 53"/>
                  <a:gd name="T72" fmla="*/ 6 w 26"/>
                  <a:gd name="T73" fmla="*/ 4 h 53"/>
                  <a:gd name="T74" fmla="*/ 6 w 26"/>
                  <a:gd name="T75" fmla="*/ 3 h 53"/>
                  <a:gd name="T76" fmla="*/ 6 w 26"/>
                  <a:gd name="T77" fmla="*/ 2 h 53"/>
                  <a:gd name="T78" fmla="*/ 7 w 26"/>
                  <a:gd name="T79" fmla="*/ 1 h 53"/>
                  <a:gd name="T80" fmla="*/ 8 w 26"/>
                  <a:gd name="T81" fmla="*/ 0 h 53"/>
                  <a:gd name="T82" fmla="*/ 13 w 26"/>
                  <a:gd name="T83" fmla="*/ 0 h 53"/>
                  <a:gd name="T84" fmla="*/ 16 w 26"/>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
                    <a:moveTo>
                      <a:pt x="16" y="0"/>
                    </a:moveTo>
                    <a:lnTo>
                      <a:pt x="15" y="3"/>
                    </a:lnTo>
                    <a:lnTo>
                      <a:pt x="14" y="9"/>
                    </a:lnTo>
                    <a:lnTo>
                      <a:pt x="14" y="15"/>
                    </a:lnTo>
                    <a:lnTo>
                      <a:pt x="14" y="20"/>
                    </a:lnTo>
                    <a:lnTo>
                      <a:pt x="16" y="28"/>
                    </a:lnTo>
                    <a:lnTo>
                      <a:pt x="17" y="32"/>
                    </a:lnTo>
                    <a:lnTo>
                      <a:pt x="18" y="37"/>
                    </a:lnTo>
                    <a:lnTo>
                      <a:pt x="20" y="41"/>
                    </a:lnTo>
                    <a:lnTo>
                      <a:pt x="22" y="45"/>
                    </a:lnTo>
                    <a:lnTo>
                      <a:pt x="24" y="48"/>
                    </a:lnTo>
                    <a:lnTo>
                      <a:pt x="25" y="50"/>
                    </a:lnTo>
                    <a:lnTo>
                      <a:pt x="26" y="52"/>
                    </a:lnTo>
                    <a:lnTo>
                      <a:pt x="25" y="52"/>
                    </a:lnTo>
                    <a:lnTo>
                      <a:pt x="25" y="53"/>
                    </a:lnTo>
                    <a:lnTo>
                      <a:pt x="23" y="53"/>
                    </a:lnTo>
                    <a:lnTo>
                      <a:pt x="22" y="52"/>
                    </a:lnTo>
                    <a:lnTo>
                      <a:pt x="17" y="48"/>
                    </a:lnTo>
                    <a:lnTo>
                      <a:pt x="12" y="44"/>
                    </a:lnTo>
                    <a:lnTo>
                      <a:pt x="9" y="42"/>
                    </a:lnTo>
                    <a:lnTo>
                      <a:pt x="6" y="40"/>
                    </a:lnTo>
                    <a:lnTo>
                      <a:pt x="3" y="40"/>
                    </a:lnTo>
                    <a:lnTo>
                      <a:pt x="2" y="38"/>
                    </a:lnTo>
                    <a:lnTo>
                      <a:pt x="1" y="37"/>
                    </a:lnTo>
                    <a:lnTo>
                      <a:pt x="0" y="36"/>
                    </a:lnTo>
                    <a:lnTo>
                      <a:pt x="0" y="36"/>
                    </a:lnTo>
                    <a:lnTo>
                      <a:pt x="0" y="34"/>
                    </a:lnTo>
                    <a:lnTo>
                      <a:pt x="0" y="30"/>
                    </a:lnTo>
                    <a:lnTo>
                      <a:pt x="0" y="24"/>
                    </a:lnTo>
                    <a:lnTo>
                      <a:pt x="1" y="21"/>
                    </a:lnTo>
                    <a:lnTo>
                      <a:pt x="2" y="19"/>
                    </a:lnTo>
                    <a:lnTo>
                      <a:pt x="2" y="16"/>
                    </a:lnTo>
                    <a:lnTo>
                      <a:pt x="3" y="15"/>
                    </a:lnTo>
                    <a:lnTo>
                      <a:pt x="4" y="12"/>
                    </a:lnTo>
                    <a:lnTo>
                      <a:pt x="5" y="9"/>
                    </a:lnTo>
                    <a:lnTo>
                      <a:pt x="5" y="6"/>
                    </a:lnTo>
                    <a:lnTo>
                      <a:pt x="6" y="4"/>
                    </a:lnTo>
                    <a:lnTo>
                      <a:pt x="6" y="3"/>
                    </a:lnTo>
                    <a:lnTo>
                      <a:pt x="6" y="2"/>
                    </a:lnTo>
                    <a:lnTo>
                      <a:pt x="7" y="1"/>
                    </a:lnTo>
                    <a:lnTo>
                      <a:pt x="8" y="0"/>
                    </a:lnTo>
                    <a:lnTo>
                      <a:pt x="13"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ṥļídé"/>
              <p:cNvSpPr/>
              <p:nvPr/>
            </p:nvSpPr>
            <p:spPr bwMode="auto">
              <a:xfrm>
                <a:off x="3241676" y="2805113"/>
                <a:ext cx="220663" cy="111125"/>
              </a:xfrm>
              <a:custGeom>
                <a:avLst/>
                <a:gdLst>
                  <a:gd name="T0" fmla="*/ 121 w 139"/>
                  <a:gd name="T1" fmla="*/ 7 h 70"/>
                  <a:gd name="T2" fmla="*/ 121 w 139"/>
                  <a:gd name="T3" fmla="*/ 4 h 70"/>
                  <a:gd name="T4" fmla="*/ 124 w 139"/>
                  <a:gd name="T5" fmla="*/ 2 h 70"/>
                  <a:gd name="T6" fmla="*/ 130 w 139"/>
                  <a:gd name="T7" fmla="*/ 0 h 70"/>
                  <a:gd name="T8" fmla="*/ 134 w 139"/>
                  <a:gd name="T9" fmla="*/ 4 h 70"/>
                  <a:gd name="T10" fmla="*/ 139 w 139"/>
                  <a:gd name="T11" fmla="*/ 12 h 70"/>
                  <a:gd name="T12" fmla="*/ 137 w 139"/>
                  <a:gd name="T13" fmla="*/ 18 h 70"/>
                  <a:gd name="T14" fmla="*/ 125 w 139"/>
                  <a:gd name="T15" fmla="*/ 31 h 70"/>
                  <a:gd name="T16" fmla="*/ 122 w 139"/>
                  <a:gd name="T17" fmla="*/ 37 h 70"/>
                  <a:gd name="T18" fmla="*/ 124 w 139"/>
                  <a:gd name="T19" fmla="*/ 38 h 70"/>
                  <a:gd name="T20" fmla="*/ 124 w 139"/>
                  <a:gd name="T21" fmla="*/ 37 h 70"/>
                  <a:gd name="T22" fmla="*/ 129 w 139"/>
                  <a:gd name="T23" fmla="*/ 37 h 70"/>
                  <a:gd name="T24" fmla="*/ 133 w 139"/>
                  <a:gd name="T25" fmla="*/ 38 h 70"/>
                  <a:gd name="T26" fmla="*/ 135 w 139"/>
                  <a:gd name="T27" fmla="*/ 41 h 70"/>
                  <a:gd name="T28" fmla="*/ 133 w 139"/>
                  <a:gd name="T29" fmla="*/ 46 h 70"/>
                  <a:gd name="T30" fmla="*/ 129 w 139"/>
                  <a:gd name="T31" fmla="*/ 50 h 70"/>
                  <a:gd name="T32" fmla="*/ 127 w 139"/>
                  <a:gd name="T33" fmla="*/ 50 h 70"/>
                  <a:gd name="T34" fmla="*/ 119 w 139"/>
                  <a:gd name="T35" fmla="*/ 45 h 70"/>
                  <a:gd name="T36" fmla="*/ 113 w 139"/>
                  <a:gd name="T37" fmla="*/ 45 h 70"/>
                  <a:gd name="T38" fmla="*/ 99 w 139"/>
                  <a:gd name="T39" fmla="*/ 53 h 70"/>
                  <a:gd name="T40" fmla="*/ 84 w 139"/>
                  <a:gd name="T41" fmla="*/ 61 h 70"/>
                  <a:gd name="T42" fmla="*/ 70 w 139"/>
                  <a:gd name="T43" fmla="*/ 66 h 70"/>
                  <a:gd name="T44" fmla="*/ 47 w 139"/>
                  <a:gd name="T45" fmla="*/ 69 h 70"/>
                  <a:gd name="T46" fmla="*/ 31 w 139"/>
                  <a:gd name="T47" fmla="*/ 69 h 70"/>
                  <a:gd name="T48" fmla="*/ 14 w 139"/>
                  <a:gd name="T49" fmla="*/ 69 h 70"/>
                  <a:gd name="T50" fmla="*/ 0 w 139"/>
                  <a:gd name="T51" fmla="*/ 67 h 70"/>
                  <a:gd name="T52" fmla="*/ 0 w 139"/>
                  <a:gd name="T53" fmla="*/ 66 h 70"/>
                  <a:gd name="T54" fmla="*/ 4 w 139"/>
                  <a:gd name="T55" fmla="*/ 64 h 70"/>
                  <a:gd name="T56" fmla="*/ 16 w 139"/>
                  <a:gd name="T57" fmla="*/ 62 h 70"/>
                  <a:gd name="T58" fmla="*/ 37 w 139"/>
                  <a:gd name="T59" fmla="*/ 59 h 70"/>
                  <a:gd name="T60" fmla="*/ 49 w 139"/>
                  <a:gd name="T61" fmla="*/ 58 h 70"/>
                  <a:gd name="T62" fmla="*/ 65 w 139"/>
                  <a:gd name="T63" fmla="*/ 54 h 70"/>
                  <a:gd name="T64" fmla="*/ 83 w 139"/>
                  <a:gd name="T65" fmla="*/ 49 h 70"/>
                  <a:gd name="T66" fmla="*/ 87 w 139"/>
                  <a:gd name="T67" fmla="*/ 47 h 70"/>
                  <a:gd name="T68" fmla="*/ 89 w 139"/>
                  <a:gd name="T69" fmla="*/ 43 h 70"/>
                  <a:gd name="T70" fmla="*/ 87 w 139"/>
                  <a:gd name="T71" fmla="*/ 42 h 70"/>
                  <a:gd name="T72" fmla="*/ 75 w 139"/>
                  <a:gd name="T73" fmla="*/ 43 h 70"/>
                  <a:gd name="T74" fmla="*/ 68 w 139"/>
                  <a:gd name="T75" fmla="*/ 40 h 70"/>
                  <a:gd name="T76" fmla="*/ 65 w 139"/>
                  <a:gd name="T77" fmla="*/ 35 h 70"/>
                  <a:gd name="T78" fmla="*/ 65 w 139"/>
                  <a:gd name="T79" fmla="*/ 32 h 70"/>
                  <a:gd name="T80" fmla="*/ 67 w 139"/>
                  <a:gd name="T81" fmla="*/ 29 h 70"/>
                  <a:gd name="T82" fmla="*/ 78 w 139"/>
                  <a:gd name="T83" fmla="*/ 30 h 70"/>
                  <a:gd name="T84" fmla="*/ 94 w 139"/>
                  <a:gd name="T85" fmla="*/ 32 h 70"/>
                  <a:gd name="T86" fmla="*/ 103 w 139"/>
                  <a:gd name="T87" fmla="*/ 33 h 70"/>
                  <a:gd name="T88" fmla="*/ 106 w 139"/>
                  <a:gd name="T89" fmla="*/ 31 h 70"/>
                  <a:gd name="T90" fmla="*/ 118 w 139"/>
                  <a:gd name="T91"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70">
                    <a:moveTo>
                      <a:pt x="121" y="10"/>
                    </a:moveTo>
                    <a:lnTo>
                      <a:pt x="121" y="9"/>
                    </a:lnTo>
                    <a:lnTo>
                      <a:pt x="121" y="7"/>
                    </a:lnTo>
                    <a:lnTo>
                      <a:pt x="121" y="6"/>
                    </a:lnTo>
                    <a:lnTo>
                      <a:pt x="121" y="5"/>
                    </a:lnTo>
                    <a:lnTo>
                      <a:pt x="121" y="4"/>
                    </a:lnTo>
                    <a:lnTo>
                      <a:pt x="122" y="3"/>
                    </a:lnTo>
                    <a:lnTo>
                      <a:pt x="122" y="2"/>
                    </a:lnTo>
                    <a:lnTo>
                      <a:pt x="124" y="2"/>
                    </a:lnTo>
                    <a:lnTo>
                      <a:pt x="125" y="2"/>
                    </a:lnTo>
                    <a:lnTo>
                      <a:pt x="128" y="1"/>
                    </a:lnTo>
                    <a:lnTo>
                      <a:pt x="130" y="0"/>
                    </a:lnTo>
                    <a:lnTo>
                      <a:pt x="131" y="1"/>
                    </a:lnTo>
                    <a:lnTo>
                      <a:pt x="133" y="2"/>
                    </a:lnTo>
                    <a:lnTo>
                      <a:pt x="134" y="4"/>
                    </a:lnTo>
                    <a:lnTo>
                      <a:pt x="137" y="7"/>
                    </a:lnTo>
                    <a:lnTo>
                      <a:pt x="138" y="10"/>
                    </a:lnTo>
                    <a:lnTo>
                      <a:pt x="139" y="12"/>
                    </a:lnTo>
                    <a:lnTo>
                      <a:pt x="139" y="14"/>
                    </a:lnTo>
                    <a:lnTo>
                      <a:pt x="138" y="15"/>
                    </a:lnTo>
                    <a:lnTo>
                      <a:pt x="137" y="18"/>
                    </a:lnTo>
                    <a:lnTo>
                      <a:pt x="133" y="22"/>
                    </a:lnTo>
                    <a:lnTo>
                      <a:pt x="128" y="29"/>
                    </a:lnTo>
                    <a:lnTo>
                      <a:pt x="125" y="31"/>
                    </a:lnTo>
                    <a:lnTo>
                      <a:pt x="124" y="34"/>
                    </a:lnTo>
                    <a:lnTo>
                      <a:pt x="123" y="36"/>
                    </a:lnTo>
                    <a:lnTo>
                      <a:pt x="122" y="37"/>
                    </a:lnTo>
                    <a:lnTo>
                      <a:pt x="123" y="38"/>
                    </a:lnTo>
                    <a:lnTo>
                      <a:pt x="123" y="38"/>
                    </a:lnTo>
                    <a:lnTo>
                      <a:pt x="124" y="38"/>
                    </a:lnTo>
                    <a:lnTo>
                      <a:pt x="124" y="38"/>
                    </a:lnTo>
                    <a:lnTo>
                      <a:pt x="124" y="37"/>
                    </a:lnTo>
                    <a:lnTo>
                      <a:pt x="124" y="37"/>
                    </a:lnTo>
                    <a:lnTo>
                      <a:pt x="125" y="37"/>
                    </a:lnTo>
                    <a:lnTo>
                      <a:pt x="125" y="37"/>
                    </a:lnTo>
                    <a:lnTo>
                      <a:pt x="129" y="37"/>
                    </a:lnTo>
                    <a:lnTo>
                      <a:pt x="131" y="38"/>
                    </a:lnTo>
                    <a:lnTo>
                      <a:pt x="133" y="38"/>
                    </a:lnTo>
                    <a:lnTo>
                      <a:pt x="133" y="38"/>
                    </a:lnTo>
                    <a:lnTo>
                      <a:pt x="134" y="38"/>
                    </a:lnTo>
                    <a:lnTo>
                      <a:pt x="135" y="38"/>
                    </a:lnTo>
                    <a:lnTo>
                      <a:pt x="135" y="41"/>
                    </a:lnTo>
                    <a:lnTo>
                      <a:pt x="135" y="42"/>
                    </a:lnTo>
                    <a:lnTo>
                      <a:pt x="134" y="45"/>
                    </a:lnTo>
                    <a:lnTo>
                      <a:pt x="133" y="46"/>
                    </a:lnTo>
                    <a:lnTo>
                      <a:pt x="132" y="48"/>
                    </a:lnTo>
                    <a:lnTo>
                      <a:pt x="130" y="49"/>
                    </a:lnTo>
                    <a:lnTo>
                      <a:pt x="129" y="50"/>
                    </a:lnTo>
                    <a:lnTo>
                      <a:pt x="129" y="50"/>
                    </a:lnTo>
                    <a:lnTo>
                      <a:pt x="128" y="50"/>
                    </a:lnTo>
                    <a:lnTo>
                      <a:pt x="127" y="50"/>
                    </a:lnTo>
                    <a:lnTo>
                      <a:pt x="125" y="48"/>
                    </a:lnTo>
                    <a:lnTo>
                      <a:pt x="121" y="46"/>
                    </a:lnTo>
                    <a:lnTo>
                      <a:pt x="119" y="45"/>
                    </a:lnTo>
                    <a:lnTo>
                      <a:pt x="117" y="45"/>
                    </a:lnTo>
                    <a:lnTo>
                      <a:pt x="115" y="45"/>
                    </a:lnTo>
                    <a:lnTo>
                      <a:pt x="113" y="45"/>
                    </a:lnTo>
                    <a:lnTo>
                      <a:pt x="109" y="48"/>
                    </a:lnTo>
                    <a:lnTo>
                      <a:pt x="104" y="51"/>
                    </a:lnTo>
                    <a:lnTo>
                      <a:pt x="99" y="53"/>
                    </a:lnTo>
                    <a:lnTo>
                      <a:pt x="95" y="54"/>
                    </a:lnTo>
                    <a:lnTo>
                      <a:pt x="89" y="58"/>
                    </a:lnTo>
                    <a:lnTo>
                      <a:pt x="84" y="61"/>
                    </a:lnTo>
                    <a:lnTo>
                      <a:pt x="78" y="63"/>
                    </a:lnTo>
                    <a:lnTo>
                      <a:pt x="75" y="64"/>
                    </a:lnTo>
                    <a:lnTo>
                      <a:pt x="70" y="66"/>
                    </a:lnTo>
                    <a:lnTo>
                      <a:pt x="62" y="66"/>
                    </a:lnTo>
                    <a:lnTo>
                      <a:pt x="53" y="68"/>
                    </a:lnTo>
                    <a:lnTo>
                      <a:pt x="47" y="69"/>
                    </a:lnTo>
                    <a:lnTo>
                      <a:pt x="41" y="70"/>
                    </a:lnTo>
                    <a:lnTo>
                      <a:pt x="36" y="70"/>
                    </a:lnTo>
                    <a:lnTo>
                      <a:pt x="31" y="69"/>
                    </a:lnTo>
                    <a:lnTo>
                      <a:pt x="27" y="69"/>
                    </a:lnTo>
                    <a:lnTo>
                      <a:pt x="21" y="69"/>
                    </a:lnTo>
                    <a:lnTo>
                      <a:pt x="14" y="69"/>
                    </a:lnTo>
                    <a:lnTo>
                      <a:pt x="7" y="68"/>
                    </a:lnTo>
                    <a:lnTo>
                      <a:pt x="0" y="67"/>
                    </a:lnTo>
                    <a:lnTo>
                      <a:pt x="0" y="67"/>
                    </a:lnTo>
                    <a:lnTo>
                      <a:pt x="0" y="67"/>
                    </a:lnTo>
                    <a:lnTo>
                      <a:pt x="0" y="66"/>
                    </a:lnTo>
                    <a:lnTo>
                      <a:pt x="0" y="66"/>
                    </a:lnTo>
                    <a:lnTo>
                      <a:pt x="1" y="65"/>
                    </a:lnTo>
                    <a:lnTo>
                      <a:pt x="2" y="64"/>
                    </a:lnTo>
                    <a:lnTo>
                      <a:pt x="4" y="64"/>
                    </a:lnTo>
                    <a:lnTo>
                      <a:pt x="6" y="63"/>
                    </a:lnTo>
                    <a:lnTo>
                      <a:pt x="9" y="63"/>
                    </a:lnTo>
                    <a:lnTo>
                      <a:pt x="16" y="62"/>
                    </a:lnTo>
                    <a:lnTo>
                      <a:pt x="23" y="61"/>
                    </a:lnTo>
                    <a:lnTo>
                      <a:pt x="31" y="60"/>
                    </a:lnTo>
                    <a:lnTo>
                      <a:pt x="37" y="59"/>
                    </a:lnTo>
                    <a:lnTo>
                      <a:pt x="43" y="59"/>
                    </a:lnTo>
                    <a:lnTo>
                      <a:pt x="46" y="59"/>
                    </a:lnTo>
                    <a:lnTo>
                      <a:pt x="49" y="58"/>
                    </a:lnTo>
                    <a:lnTo>
                      <a:pt x="52" y="58"/>
                    </a:lnTo>
                    <a:lnTo>
                      <a:pt x="54" y="58"/>
                    </a:lnTo>
                    <a:lnTo>
                      <a:pt x="65" y="54"/>
                    </a:lnTo>
                    <a:lnTo>
                      <a:pt x="75" y="51"/>
                    </a:lnTo>
                    <a:lnTo>
                      <a:pt x="80" y="50"/>
                    </a:lnTo>
                    <a:lnTo>
                      <a:pt x="83" y="49"/>
                    </a:lnTo>
                    <a:lnTo>
                      <a:pt x="85" y="49"/>
                    </a:lnTo>
                    <a:lnTo>
                      <a:pt x="86" y="47"/>
                    </a:lnTo>
                    <a:lnTo>
                      <a:pt x="87" y="47"/>
                    </a:lnTo>
                    <a:lnTo>
                      <a:pt x="88" y="46"/>
                    </a:lnTo>
                    <a:lnTo>
                      <a:pt x="89" y="44"/>
                    </a:lnTo>
                    <a:lnTo>
                      <a:pt x="89" y="43"/>
                    </a:lnTo>
                    <a:lnTo>
                      <a:pt x="89" y="42"/>
                    </a:lnTo>
                    <a:lnTo>
                      <a:pt x="89" y="42"/>
                    </a:lnTo>
                    <a:lnTo>
                      <a:pt x="87" y="42"/>
                    </a:lnTo>
                    <a:lnTo>
                      <a:pt x="84" y="43"/>
                    </a:lnTo>
                    <a:lnTo>
                      <a:pt x="80" y="43"/>
                    </a:lnTo>
                    <a:lnTo>
                      <a:pt x="75" y="43"/>
                    </a:lnTo>
                    <a:lnTo>
                      <a:pt x="72" y="42"/>
                    </a:lnTo>
                    <a:lnTo>
                      <a:pt x="70" y="42"/>
                    </a:lnTo>
                    <a:lnTo>
                      <a:pt x="68" y="40"/>
                    </a:lnTo>
                    <a:lnTo>
                      <a:pt x="65" y="38"/>
                    </a:lnTo>
                    <a:lnTo>
                      <a:pt x="65" y="36"/>
                    </a:lnTo>
                    <a:lnTo>
                      <a:pt x="65" y="35"/>
                    </a:lnTo>
                    <a:lnTo>
                      <a:pt x="65" y="34"/>
                    </a:lnTo>
                    <a:lnTo>
                      <a:pt x="65" y="33"/>
                    </a:lnTo>
                    <a:lnTo>
                      <a:pt x="65" y="32"/>
                    </a:lnTo>
                    <a:lnTo>
                      <a:pt x="65" y="30"/>
                    </a:lnTo>
                    <a:lnTo>
                      <a:pt x="66" y="30"/>
                    </a:lnTo>
                    <a:lnTo>
                      <a:pt x="67" y="29"/>
                    </a:lnTo>
                    <a:lnTo>
                      <a:pt x="70" y="29"/>
                    </a:lnTo>
                    <a:lnTo>
                      <a:pt x="73" y="30"/>
                    </a:lnTo>
                    <a:lnTo>
                      <a:pt x="78" y="30"/>
                    </a:lnTo>
                    <a:lnTo>
                      <a:pt x="85" y="31"/>
                    </a:lnTo>
                    <a:lnTo>
                      <a:pt x="90" y="32"/>
                    </a:lnTo>
                    <a:lnTo>
                      <a:pt x="94" y="32"/>
                    </a:lnTo>
                    <a:lnTo>
                      <a:pt x="97" y="33"/>
                    </a:lnTo>
                    <a:lnTo>
                      <a:pt x="101" y="33"/>
                    </a:lnTo>
                    <a:lnTo>
                      <a:pt x="103" y="33"/>
                    </a:lnTo>
                    <a:lnTo>
                      <a:pt x="105" y="32"/>
                    </a:lnTo>
                    <a:lnTo>
                      <a:pt x="105" y="32"/>
                    </a:lnTo>
                    <a:lnTo>
                      <a:pt x="106" y="31"/>
                    </a:lnTo>
                    <a:lnTo>
                      <a:pt x="109" y="28"/>
                    </a:lnTo>
                    <a:lnTo>
                      <a:pt x="114" y="21"/>
                    </a:lnTo>
                    <a:lnTo>
                      <a:pt x="118" y="14"/>
                    </a:lnTo>
                    <a:lnTo>
                      <a:pt x="1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îṩḻiḑè"/>
              <p:cNvSpPr/>
              <p:nvPr/>
            </p:nvSpPr>
            <p:spPr bwMode="auto">
              <a:xfrm>
                <a:off x="3446463" y="3074988"/>
                <a:ext cx="247650" cy="138113"/>
              </a:xfrm>
              <a:custGeom>
                <a:avLst/>
                <a:gdLst>
                  <a:gd name="T0" fmla="*/ 107 w 156"/>
                  <a:gd name="T1" fmla="*/ 43 h 87"/>
                  <a:gd name="T2" fmla="*/ 105 w 156"/>
                  <a:gd name="T3" fmla="*/ 49 h 87"/>
                  <a:gd name="T4" fmla="*/ 101 w 156"/>
                  <a:gd name="T5" fmla="*/ 28 h 87"/>
                  <a:gd name="T6" fmla="*/ 109 w 156"/>
                  <a:gd name="T7" fmla="*/ 32 h 87"/>
                  <a:gd name="T8" fmla="*/ 104 w 156"/>
                  <a:gd name="T9" fmla="*/ 35 h 87"/>
                  <a:gd name="T10" fmla="*/ 98 w 156"/>
                  <a:gd name="T11" fmla="*/ 18 h 87"/>
                  <a:gd name="T12" fmla="*/ 105 w 156"/>
                  <a:gd name="T13" fmla="*/ 20 h 87"/>
                  <a:gd name="T14" fmla="*/ 99 w 156"/>
                  <a:gd name="T15" fmla="*/ 22 h 87"/>
                  <a:gd name="T16" fmla="*/ 97 w 156"/>
                  <a:gd name="T17" fmla="*/ 25 h 87"/>
                  <a:gd name="T18" fmla="*/ 89 w 156"/>
                  <a:gd name="T19" fmla="*/ 28 h 87"/>
                  <a:gd name="T20" fmla="*/ 90 w 156"/>
                  <a:gd name="T21" fmla="*/ 36 h 87"/>
                  <a:gd name="T22" fmla="*/ 80 w 156"/>
                  <a:gd name="T23" fmla="*/ 37 h 87"/>
                  <a:gd name="T24" fmla="*/ 78 w 156"/>
                  <a:gd name="T25" fmla="*/ 41 h 87"/>
                  <a:gd name="T26" fmla="*/ 93 w 156"/>
                  <a:gd name="T27" fmla="*/ 48 h 87"/>
                  <a:gd name="T28" fmla="*/ 85 w 156"/>
                  <a:gd name="T29" fmla="*/ 52 h 87"/>
                  <a:gd name="T30" fmla="*/ 95 w 156"/>
                  <a:gd name="T31" fmla="*/ 53 h 87"/>
                  <a:gd name="T32" fmla="*/ 110 w 156"/>
                  <a:gd name="T33" fmla="*/ 55 h 87"/>
                  <a:gd name="T34" fmla="*/ 119 w 156"/>
                  <a:gd name="T35" fmla="*/ 49 h 87"/>
                  <a:gd name="T36" fmla="*/ 128 w 156"/>
                  <a:gd name="T37" fmla="*/ 62 h 87"/>
                  <a:gd name="T38" fmla="*/ 92 w 156"/>
                  <a:gd name="T39" fmla="*/ 59 h 87"/>
                  <a:gd name="T40" fmla="*/ 74 w 156"/>
                  <a:gd name="T41" fmla="*/ 49 h 87"/>
                  <a:gd name="T42" fmla="*/ 53 w 156"/>
                  <a:gd name="T43" fmla="*/ 33 h 87"/>
                  <a:gd name="T44" fmla="*/ 60 w 156"/>
                  <a:gd name="T45" fmla="*/ 45 h 87"/>
                  <a:gd name="T46" fmla="*/ 73 w 156"/>
                  <a:gd name="T47" fmla="*/ 61 h 87"/>
                  <a:gd name="T48" fmla="*/ 52 w 156"/>
                  <a:gd name="T49" fmla="*/ 53 h 87"/>
                  <a:gd name="T50" fmla="*/ 32 w 156"/>
                  <a:gd name="T51" fmla="*/ 45 h 87"/>
                  <a:gd name="T52" fmla="*/ 11 w 156"/>
                  <a:gd name="T53" fmla="*/ 29 h 87"/>
                  <a:gd name="T54" fmla="*/ 9 w 156"/>
                  <a:gd name="T55" fmla="*/ 41 h 87"/>
                  <a:gd name="T56" fmla="*/ 35 w 156"/>
                  <a:gd name="T57" fmla="*/ 60 h 87"/>
                  <a:gd name="T58" fmla="*/ 25 w 156"/>
                  <a:gd name="T59" fmla="*/ 69 h 87"/>
                  <a:gd name="T60" fmla="*/ 6 w 156"/>
                  <a:gd name="T61" fmla="*/ 69 h 87"/>
                  <a:gd name="T62" fmla="*/ 0 w 156"/>
                  <a:gd name="T63" fmla="*/ 66 h 87"/>
                  <a:gd name="T64" fmla="*/ 5 w 156"/>
                  <a:gd name="T65" fmla="*/ 86 h 87"/>
                  <a:gd name="T66" fmla="*/ 37 w 156"/>
                  <a:gd name="T67" fmla="*/ 73 h 87"/>
                  <a:gd name="T68" fmla="*/ 51 w 156"/>
                  <a:gd name="T69" fmla="*/ 71 h 87"/>
                  <a:gd name="T70" fmla="*/ 44 w 156"/>
                  <a:gd name="T71" fmla="*/ 75 h 87"/>
                  <a:gd name="T72" fmla="*/ 61 w 156"/>
                  <a:gd name="T73" fmla="*/ 86 h 87"/>
                  <a:gd name="T74" fmla="*/ 64 w 156"/>
                  <a:gd name="T75" fmla="*/ 72 h 87"/>
                  <a:gd name="T76" fmla="*/ 53 w 156"/>
                  <a:gd name="T77" fmla="*/ 61 h 87"/>
                  <a:gd name="T78" fmla="*/ 75 w 156"/>
                  <a:gd name="T79" fmla="*/ 67 h 87"/>
                  <a:gd name="T80" fmla="*/ 95 w 156"/>
                  <a:gd name="T81" fmla="*/ 76 h 87"/>
                  <a:gd name="T82" fmla="*/ 94 w 156"/>
                  <a:gd name="T83" fmla="*/ 65 h 87"/>
                  <a:gd name="T84" fmla="*/ 117 w 156"/>
                  <a:gd name="T85" fmla="*/ 67 h 87"/>
                  <a:gd name="T86" fmla="*/ 143 w 156"/>
                  <a:gd name="T87" fmla="*/ 67 h 87"/>
                  <a:gd name="T88" fmla="*/ 132 w 156"/>
                  <a:gd name="T89" fmla="*/ 51 h 87"/>
                  <a:gd name="T90" fmla="*/ 118 w 156"/>
                  <a:gd name="T91" fmla="*/ 41 h 87"/>
                  <a:gd name="T92" fmla="*/ 120 w 156"/>
                  <a:gd name="T93" fmla="*/ 32 h 87"/>
                  <a:gd name="T94" fmla="*/ 145 w 156"/>
                  <a:gd name="T95" fmla="*/ 39 h 87"/>
                  <a:gd name="T96" fmla="*/ 155 w 156"/>
                  <a:gd name="T97" fmla="*/ 37 h 87"/>
                  <a:gd name="T98" fmla="*/ 150 w 156"/>
                  <a:gd name="T99" fmla="*/ 23 h 87"/>
                  <a:gd name="T100" fmla="*/ 137 w 156"/>
                  <a:gd name="T101" fmla="*/ 29 h 87"/>
                  <a:gd name="T102" fmla="*/ 112 w 156"/>
                  <a:gd name="T103" fmla="*/ 21 h 87"/>
                  <a:gd name="T104" fmla="*/ 105 w 156"/>
                  <a:gd name="T105" fmla="*/ 11 h 87"/>
                  <a:gd name="T106" fmla="*/ 105 w 156"/>
                  <a:gd name="T107" fmla="*/ 1 h 87"/>
                  <a:gd name="T108" fmla="*/ 93 w 156"/>
                  <a:gd name="T109" fmla="*/ 13 h 87"/>
                  <a:gd name="T110" fmla="*/ 78 w 156"/>
                  <a:gd name="T111" fmla="*/ 24 h 87"/>
                  <a:gd name="T112" fmla="*/ 79 w 156"/>
                  <a:gd name="T113" fmla="*/ 6 h 87"/>
                  <a:gd name="T114" fmla="*/ 68 w 156"/>
                  <a:gd name="T115" fmla="*/ 22 h 87"/>
                  <a:gd name="T116" fmla="*/ 67 w 156"/>
                  <a:gd name="T117"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87">
                    <a:moveTo>
                      <a:pt x="96" y="49"/>
                    </a:moveTo>
                    <a:lnTo>
                      <a:pt x="97" y="47"/>
                    </a:lnTo>
                    <a:lnTo>
                      <a:pt x="97" y="45"/>
                    </a:lnTo>
                    <a:lnTo>
                      <a:pt x="97" y="45"/>
                    </a:lnTo>
                    <a:lnTo>
                      <a:pt x="98" y="44"/>
                    </a:lnTo>
                    <a:lnTo>
                      <a:pt x="99" y="44"/>
                    </a:lnTo>
                    <a:lnTo>
                      <a:pt x="100" y="44"/>
                    </a:lnTo>
                    <a:lnTo>
                      <a:pt x="104" y="44"/>
                    </a:lnTo>
                    <a:lnTo>
                      <a:pt x="107" y="43"/>
                    </a:lnTo>
                    <a:lnTo>
                      <a:pt x="108" y="44"/>
                    </a:lnTo>
                    <a:lnTo>
                      <a:pt x="109" y="45"/>
                    </a:lnTo>
                    <a:lnTo>
                      <a:pt x="109" y="46"/>
                    </a:lnTo>
                    <a:lnTo>
                      <a:pt x="109" y="47"/>
                    </a:lnTo>
                    <a:lnTo>
                      <a:pt x="109" y="48"/>
                    </a:lnTo>
                    <a:lnTo>
                      <a:pt x="109" y="48"/>
                    </a:lnTo>
                    <a:lnTo>
                      <a:pt x="108" y="49"/>
                    </a:lnTo>
                    <a:lnTo>
                      <a:pt x="105" y="49"/>
                    </a:lnTo>
                    <a:lnTo>
                      <a:pt x="105" y="49"/>
                    </a:lnTo>
                    <a:lnTo>
                      <a:pt x="104" y="50"/>
                    </a:lnTo>
                    <a:lnTo>
                      <a:pt x="102" y="50"/>
                    </a:lnTo>
                    <a:lnTo>
                      <a:pt x="101" y="50"/>
                    </a:lnTo>
                    <a:lnTo>
                      <a:pt x="97" y="49"/>
                    </a:lnTo>
                    <a:lnTo>
                      <a:pt x="96" y="49"/>
                    </a:lnTo>
                    <a:lnTo>
                      <a:pt x="96" y="49"/>
                    </a:lnTo>
                    <a:close/>
                    <a:moveTo>
                      <a:pt x="101" y="32"/>
                    </a:moveTo>
                    <a:lnTo>
                      <a:pt x="100" y="30"/>
                    </a:lnTo>
                    <a:lnTo>
                      <a:pt x="101" y="28"/>
                    </a:lnTo>
                    <a:lnTo>
                      <a:pt x="101" y="28"/>
                    </a:lnTo>
                    <a:lnTo>
                      <a:pt x="101" y="27"/>
                    </a:lnTo>
                    <a:lnTo>
                      <a:pt x="102" y="27"/>
                    </a:lnTo>
                    <a:lnTo>
                      <a:pt x="104" y="28"/>
                    </a:lnTo>
                    <a:lnTo>
                      <a:pt x="106" y="29"/>
                    </a:lnTo>
                    <a:lnTo>
                      <a:pt x="108" y="31"/>
                    </a:lnTo>
                    <a:lnTo>
                      <a:pt x="108" y="31"/>
                    </a:lnTo>
                    <a:lnTo>
                      <a:pt x="109" y="32"/>
                    </a:lnTo>
                    <a:lnTo>
                      <a:pt x="109" y="32"/>
                    </a:lnTo>
                    <a:lnTo>
                      <a:pt x="109" y="33"/>
                    </a:lnTo>
                    <a:lnTo>
                      <a:pt x="109" y="35"/>
                    </a:lnTo>
                    <a:lnTo>
                      <a:pt x="109" y="36"/>
                    </a:lnTo>
                    <a:lnTo>
                      <a:pt x="108" y="37"/>
                    </a:lnTo>
                    <a:lnTo>
                      <a:pt x="108" y="37"/>
                    </a:lnTo>
                    <a:lnTo>
                      <a:pt x="108" y="36"/>
                    </a:lnTo>
                    <a:lnTo>
                      <a:pt x="107" y="36"/>
                    </a:lnTo>
                    <a:lnTo>
                      <a:pt x="105" y="35"/>
                    </a:lnTo>
                    <a:lnTo>
                      <a:pt x="104" y="35"/>
                    </a:lnTo>
                    <a:lnTo>
                      <a:pt x="102" y="33"/>
                    </a:lnTo>
                    <a:lnTo>
                      <a:pt x="101" y="32"/>
                    </a:lnTo>
                    <a:lnTo>
                      <a:pt x="101" y="32"/>
                    </a:lnTo>
                    <a:close/>
                    <a:moveTo>
                      <a:pt x="99" y="21"/>
                    </a:moveTo>
                    <a:lnTo>
                      <a:pt x="98" y="21"/>
                    </a:lnTo>
                    <a:lnTo>
                      <a:pt x="98" y="20"/>
                    </a:lnTo>
                    <a:lnTo>
                      <a:pt x="97" y="20"/>
                    </a:lnTo>
                    <a:lnTo>
                      <a:pt x="97" y="19"/>
                    </a:lnTo>
                    <a:lnTo>
                      <a:pt x="98" y="18"/>
                    </a:lnTo>
                    <a:lnTo>
                      <a:pt x="99" y="17"/>
                    </a:lnTo>
                    <a:lnTo>
                      <a:pt x="101" y="16"/>
                    </a:lnTo>
                    <a:lnTo>
                      <a:pt x="101" y="16"/>
                    </a:lnTo>
                    <a:lnTo>
                      <a:pt x="101" y="16"/>
                    </a:lnTo>
                    <a:lnTo>
                      <a:pt x="102" y="16"/>
                    </a:lnTo>
                    <a:lnTo>
                      <a:pt x="102" y="16"/>
                    </a:lnTo>
                    <a:lnTo>
                      <a:pt x="103" y="16"/>
                    </a:lnTo>
                    <a:lnTo>
                      <a:pt x="104" y="18"/>
                    </a:lnTo>
                    <a:lnTo>
                      <a:pt x="105" y="20"/>
                    </a:lnTo>
                    <a:lnTo>
                      <a:pt x="105" y="21"/>
                    </a:lnTo>
                    <a:lnTo>
                      <a:pt x="105" y="21"/>
                    </a:lnTo>
                    <a:lnTo>
                      <a:pt x="105" y="22"/>
                    </a:lnTo>
                    <a:lnTo>
                      <a:pt x="105" y="23"/>
                    </a:lnTo>
                    <a:lnTo>
                      <a:pt x="105" y="24"/>
                    </a:lnTo>
                    <a:lnTo>
                      <a:pt x="103" y="24"/>
                    </a:lnTo>
                    <a:lnTo>
                      <a:pt x="102" y="24"/>
                    </a:lnTo>
                    <a:lnTo>
                      <a:pt x="101" y="24"/>
                    </a:lnTo>
                    <a:lnTo>
                      <a:pt x="99" y="22"/>
                    </a:lnTo>
                    <a:lnTo>
                      <a:pt x="99" y="21"/>
                    </a:lnTo>
                    <a:lnTo>
                      <a:pt x="99" y="21"/>
                    </a:lnTo>
                    <a:close/>
                    <a:moveTo>
                      <a:pt x="89" y="29"/>
                    </a:moveTo>
                    <a:lnTo>
                      <a:pt x="92" y="29"/>
                    </a:lnTo>
                    <a:lnTo>
                      <a:pt x="96" y="29"/>
                    </a:lnTo>
                    <a:lnTo>
                      <a:pt x="97" y="28"/>
                    </a:lnTo>
                    <a:lnTo>
                      <a:pt x="97" y="28"/>
                    </a:lnTo>
                    <a:lnTo>
                      <a:pt x="97" y="27"/>
                    </a:lnTo>
                    <a:lnTo>
                      <a:pt x="97" y="25"/>
                    </a:lnTo>
                    <a:lnTo>
                      <a:pt x="97" y="24"/>
                    </a:lnTo>
                    <a:lnTo>
                      <a:pt x="97" y="24"/>
                    </a:lnTo>
                    <a:lnTo>
                      <a:pt x="96" y="23"/>
                    </a:lnTo>
                    <a:lnTo>
                      <a:pt x="94" y="23"/>
                    </a:lnTo>
                    <a:lnTo>
                      <a:pt x="93" y="24"/>
                    </a:lnTo>
                    <a:lnTo>
                      <a:pt x="91" y="24"/>
                    </a:lnTo>
                    <a:lnTo>
                      <a:pt x="91" y="26"/>
                    </a:lnTo>
                    <a:lnTo>
                      <a:pt x="90" y="27"/>
                    </a:lnTo>
                    <a:lnTo>
                      <a:pt x="89" y="28"/>
                    </a:lnTo>
                    <a:lnTo>
                      <a:pt x="89" y="29"/>
                    </a:lnTo>
                    <a:lnTo>
                      <a:pt x="89" y="29"/>
                    </a:lnTo>
                    <a:close/>
                    <a:moveTo>
                      <a:pt x="85" y="31"/>
                    </a:moveTo>
                    <a:lnTo>
                      <a:pt x="86" y="32"/>
                    </a:lnTo>
                    <a:lnTo>
                      <a:pt x="88" y="32"/>
                    </a:lnTo>
                    <a:lnTo>
                      <a:pt x="89" y="32"/>
                    </a:lnTo>
                    <a:lnTo>
                      <a:pt x="89" y="33"/>
                    </a:lnTo>
                    <a:lnTo>
                      <a:pt x="90" y="35"/>
                    </a:lnTo>
                    <a:lnTo>
                      <a:pt x="90" y="36"/>
                    </a:lnTo>
                    <a:lnTo>
                      <a:pt x="91" y="37"/>
                    </a:lnTo>
                    <a:lnTo>
                      <a:pt x="91" y="37"/>
                    </a:lnTo>
                    <a:lnTo>
                      <a:pt x="90" y="38"/>
                    </a:lnTo>
                    <a:lnTo>
                      <a:pt x="89" y="39"/>
                    </a:lnTo>
                    <a:lnTo>
                      <a:pt x="88" y="39"/>
                    </a:lnTo>
                    <a:lnTo>
                      <a:pt x="87" y="39"/>
                    </a:lnTo>
                    <a:lnTo>
                      <a:pt x="84" y="38"/>
                    </a:lnTo>
                    <a:lnTo>
                      <a:pt x="81" y="37"/>
                    </a:lnTo>
                    <a:lnTo>
                      <a:pt x="80" y="37"/>
                    </a:lnTo>
                    <a:lnTo>
                      <a:pt x="79" y="37"/>
                    </a:lnTo>
                    <a:lnTo>
                      <a:pt x="78" y="37"/>
                    </a:lnTo>
                    <a:lnTo>
                      <a:pt x="77" y="37"/>
                    </a:lnTo>
                    <a:lnTo>
                      <a:pt x="77" y="37"/>
                    </a:lnTo>
                    <a:lnTo>
                      <a:pt x="77" y="38"/>
                    </a:lnTo>
                    <a:lnTo>
                      <a:pt x="77" y="38"/>
                    </a:lnTo>
                    <a:lnTo>
                      <a:pt x="77" y="39"/>
                    </a:lnTo>
                    <a:lnTo>
                      <a:pt x="77" y="40"/>
                    </a:lnTo>
                    <a:lnTo>
                      <a:pt x="78" y="41"/>
                    </a:lnTo>
                    <a:lnTo>
                      <a:pt x="79" y="41"/>
                    </a:lnTo>
                    <a:lnTo>
                      <a:pt x="81" y="41"/>
                    </a:lnTo>
                    <a:lnTo>
                      <a:pt x="84" y="42"/>
                    </a:lnTo>
                    <a:lnTo>
                      <a:pt x="89" y="44"/>
                    </a:lnTo>
                    <a:lnTo>
                      <a:pt x="91" y="45"/>
                    </a:lnTo>
                    <a:lnTo>
                      <a:pt x="92" y="46"/>
                    </a:lnTo>
                    <a:lnTo>
                      <a:pt x="93" y="47"/>
                    </a:lnTo>
                    <a:lnTo>
                      <a:pt x="93" y="48"/>
                    </a:lnTo>
                    <a:lnTo>
                      <a:pt x="93" y="48"/>
                    </a:lnTo>
                    <a:lnTo>
                      <a:pt x="93" y="49"/>
                    </a:lnTo>
                    <a:lnTo>
                      <a:pt x="92" y="49"/>
                    </a:lnTo>
                    <a:lnTo>
                      <a:pt x="91" y="49"/>
                    </a:lnTo>
                    <a:lnTo>
                      <a:pt x="89" y="49"/>
                    </a:lnTo>
                    <a:lnTo>
                      <a:pt x="88" y="49"/>
                    </a:lnTo>
                    <a:lnTo>
                      <a:pt x="87" y="49"/>
                    </a:lnTo>
                    <a:lnTo>
                      <a:pt x="86" y="50"/>
                    </a:lnTo>
                    <a:lnTo>
                      <a:pt x="85" y="51"/>
                    </a:lnTo>
                    <a:lnTo>
                      <a:pt x="85" y="52"/>
                    </a:lnTo>
                    <a:lnTo>
                      <a:pt x="84" y="52"/>
                    </a:lnTo>
                    <a:lnTo>
                      <a:pt x="84" y="52"/>
                    </a:lnTo>
                    <a:lnTo>
                      <a:pt x="85" y="53"/>
                    </a:lnTo>
                    <a:lnTo>
                      <a:pt x="85" y="53"/>
                    </a:lnTo>
                    <a:lnTo>
                      <a:pt x="86" y="53"/>
                    </a:lnTo>
                    <a:lnTo>
                      <a:pt x="88" y="53"/>
                    </a:lnTo>
                    <a:lnTo>
                      <a:pt x="91" y="53"/>
                    </a:lnTo>
                    <a:lnTo>
                      <a:pt x="94" y="53"/>
                    </a:lnTo>
                    <a:lnTo>
                      <a:pt x="95" y="53"/>
                    </a:lnTo>
                    <a:lnTo>
                      <a:pt x="97" y="53"/>
                    </a:lnTo>
                    <a:lnTo>
                      <a:pt x="97" y="54"/>
                    </a:lnTo>
                    <a:lnTo>
                      <a:pt x="100" y="55"/>
                    </a:lnTo>
                    <a:lnTo>
                      <a:pt x="101" y="56"/>
                    </a:lnTo>
                    <a:lnTo>
                      <a:pt x="104" y="56"/>
                    </a:lnTo>
                    <a:lnTo>
                      <a:pt x="106" y="56"/>
                    </a:lnTo>
                    <a:lnTo>
                      <a:pt x="108" y="56"/>
                    </a:lnTo>
                    <a:lnTo>
                      <a:pt x="109" y="55"/>
                    </a:lnTo>
                    <a:lnTo>
                      <a:pt x="110" y="55"/>
                    </a:lnTo>
                    <a:lnTo>
                      <a:pt x="111" y="54"/>
                    </a:lnTo>
                    <a:lnTo>
                      <a:pt x="112" y="53"/>
                    </a:lnTo>
                    <a:lnTo>
                      <a:pt x="112" y="52"/>
                    </a:lnTo>
                    <a:lnTo>
                      <a:pt x="113" y="49"/>
                    </a:lnTo>
                    <a:lnTo>
                      <a:pt x="113" y="47"/>
                    </a:lnTo>
                    <a:lnTo>
                      <a:pt x="115" y="46"/>
                    </a:lnTo>
                    <a:lnTo>
                      <a:pt x="116" y="46"/>
                    </a:lnTo>
                    <a:lnTo>
                      <a:pt x="117" y="47"/>
                    </a:lnTo>
                    <a:lnTo>
                      <a:pt x="119" y="49"/>
                    </a:lnTo>
                    <a:lnTo>
                      <a:pt x="121" y="51"/>
                    </a:lnTo>
                    <a:lnTo>
                      <a:pt x="123" y="53"/>
                    </a:lnTo>
                    <a:lnTo>
                      <a:pt x="126" y="55"/>
                    </a:lnTo>
                    <a:lnTo>
                      <a:pt x="129" y="57"/>
                    </a:lnTo>
                    <a:lnTo>
                      <a:pt x="130" y="60"/>
                    </a:lnTo>
                    <a:lnTo>
                      <a:pt x="130" y="61"/>
                    </a:lnTo>
                    <a:lnTo>
                      <a:pt x="129" y="61"/>
                    </a:lnTo>
                    <a:lnTo>
                      <a:pt x="129" y="61"/>
                    </a:lnTo>
                    <a:lnTo>
                      <a:pt x="128" y="62"/>
                    </a:lnTo>
                    <a:lnTo>
                      <a:pt x="125" y="62"/>
                    </a:lnTo>
                    <a:lnTo>
                      <a:pt x="122" y="61"/>
                    </a:lnTo>
                    <a:lnTo>
                      <a:pt x="119" y="61"/>
                    </a:lnTo>
                    <a:lnTo>
                      <a:pt x="114" y="61"/>
                    </a:lnTo>
                    <a:lnTo>
                      <a:pt x="109" y="61"/>
                    </a:lnTo>
                    <a:lnTo>
                      <a:pt x="105" y="61"/>
                    </a:lnTo>
                    <a:lnTo>
                      <a:pt x="100" y="60"/>
                    </a:lnTo>
                    <a:lnTo>
                      <a:pt x="95" y="59"/>
                    </a:lnTo>
                    <a:lnTo>
                      <a:pt x="92" y="59"/>
                    </a:lnTo>
                    <a:lnTo>
                      <a:pt x="89" y="59"/>
                    </a:lnTo>
                    <a:lnTo>
                      <a:pt x="89" y="59"/>
                    </a:lnTo>
                    <a:lnTo>
                      <a:pt x="88" y="59"/>
                    </a:lnTo>
                    <a:lnTo>
                      <a:pt x="87" y="59"/>
                    </a:lnTo>
                    <a:lnTo>
                      <a:pt x="86" y="58"/>
                    </a:lnTo>
                    <a:lnTo>
                      <a:pt x="84" y="57"/>
                    </a:lnTo>
                    <a:lnTo>
                      <a:pt x="81" y="53"/>
                    </a:lnTo>
                    <a:lnTo>
                      <a:pt x="77" y="51"/>
                    </a:lnTo>
                    <a:lnTo>
                      <a:pt x="74" y="49"/>
                    </a:lnTo>
                    <a:lnTo>
                      <a:pt x="72" y="48"/>
                    </a:lnTo>
                    <a:lnTo>
                      <a:pt x="69" y="46"/>
                    </a:lnTo>
                    <a:lnTo>
                      <a:pt x="65" y="44"/>
                    </a:lnTo>
                    <a:lnTo>
                      <a:pt x="63" y="42"/>
                    </a:lnTo>
                    <a:lnTo>
                      <a:pt x="60" y="39"/>
                    </a:lnTo>
                    <a:lnTo>
                      <a:pt x="57" y="36"/>
                    </a:lnTo>
                    <a:lnTo>
                      <a:pt x="56" y="35"/>
                    </a:lnTo>
                    <a:lnTo>
                      <a:pt x="54" y="33"/>
                    </a:lnTo>
                    <a:lnTo>
                      <a:pt x="53" y="33"/>
                    </a:lnTo>
                    <a:lnTo>
                      <a:pt x="52" y="33"/>
                    </a:lnTo>
                    <a:lnTo>
                      <a:pt x="50" y="33"/>
                    </a:lnTo>
                    <a:lnTo>
                      <a:pt x="50" y="35"/>
                    </a:lnTo>
                    <a:lnTo>
                      <a:pt x="50" y="36"/>
                    </a:lnTo>
                    <a:lnTo>
                      <a:pt x="50" y="37"/>
                    </a:lnTo>
                    <a:lnTo>
                      <a:pt x="53" y="39"/>
                    </a:lnTo>
                    <a:lnTo>
                      <a:pt x="56" y="41"/>
                    </a:lnTo>
                    <a:lnTo>
                      <a:pt x="57" y="42"/>
                    </a:lnTo>
                    <a:lnTo>
                      <a:pt x="60" y="45"/>
                    </a:lnTo>
                    <a:lnTo>
                      <a:pt x="63" y="49"/>
                    </a:lnTo>
                    <a:lnTo>
                      <a:pt x="66" y="51"/>
                    </a:lnTo>
                    <a:lnTo>
                      <a:pt x="73" y="56"/>
                    </a:lnTo>
                    <a:lnTo>
                      <a:pt x="77" y="58"/>
                    </a:lnTo>
                    <a:lnTo>
                      <a:pt x="77" y="59"/>
                    </a:lnTo>
                    <a:lnTo>
                      <a:pt x="77" y="59"/>
                    </a:lnTo>
                    <a:lnTo>
                      <a:pt x="77" y="60"/>
                    </a:lnTo>
                    <a:lnTo>
                      <a:pt x="74" y="61"/>
                    </a:lnTo>
                    <a:lnTo>
                      <a:pt x="73" y="61"/>
                    </a:lnTo>
                    <a:lnTo>
                      <a:pt x="70" y="61"/>
                    </a:lnTo>
                    <a:lnTo>
                      <a:pt x="68" y="61"/>
                    </a:lnTo>
                    <a:lnTo>
                      <a:pt x="65" y="60"/>
                    </a:lnTo>
                    <a:lnTo>
                      <a:pt x="61" y="59"/>
                    </a:lnTo>
                    <a:lnTo>
                      <a:pt x="58" y="58"/>
                    </a:lnTo>
                    <a:lnTo>
                      <a:pt x="57" y="57"/>
                    </a:lnTo>
                    <a:lnTo>
                      <a:pt x="54" y="55"/>
                    </a:lnTo>
                    <a:lnTo>
                      <a:pt x="53" y="54"/>
                    </a:lnTo>
                    <a:lnTo>
                      <a:pt x="52" y="53"/>
                    </a:lnTo>
                    <a:lnTo>
                      <a:pt x="51" y="53"/>
                    </a:lnTo>
                    <a:lnTo>
                      <a:pt x="49" y="53"/>
                    </a:lnTo>
                    <a:lnTo>
                      <a:pt x="47" y="53"/>
                    </a:lnTo>
                    <a:lnTo>
                      <a:pt x="45" y="53"/>
                    </a:lnTo>
                    <a:lnTo>
                      <a:pt x="43" y="52"/>
                    </a:lnTo>
                    <a:lnTo>
                      <a:pt x="40" y="50"/>
                    </a:lnTo>
                    <a:lnTo>
                      <a:pt x="38" y="49"/>
                    </a:lnTo>
                    <a:lnTo>
                      <a:pt x="35" y="47"/>
                    </a:lnTo>
                    <a:lnTo>
                      <a:pt x="32" y="45"/>
                    </a:lnTo>
                    <a:lnTo>
                      <a:pt x="29" y="44"/>
                    </a:lnTo>
                    <a:lnTo>
                      <a:pt x="25" y="42"/>
                    </a:lnTo>
                    <a:lnTo>
                      <a:pt x="24" y="42"/>
                    </a:lnTo>
                    <a:lnTo>
                      <a:pt x="21" y="41"/>
                    </a:lnTo>
                    <a:lnTo>
                      <a:pt x="17" y="38"/>
                    </a:lnTo>
                    <a:lnTo>
                      <a:pt x="15" y="35"/>
                    </a:lnTo>
                    <a:lnTo>
                      <a:pt x="13" y="32"/>
                    </a:lnTo>
                    <a:lnTo>
                      <a:pt x="12" y="31"/>
                    </a:lnTo>
                    <a:lnTo>
                      <a:pt x="11" y="29"/>
                    </a:lnTo>
                    <a:lnTo>
                      <a:pt x="9" y="28"/>
                    </a:lnTo>
                    <a:lnTo>
                      <a:pt x="8" y="27"/>
                    </a:lnTo>
                    <a:lnTo>
                      <a:pt x="8" y="27"/>
                    </a:lnTo>
                    <a:lnTo>
                      <a:pt x="6" y="28"/>
                    </a:lnTo>
                    <a:lnTo>
                      <a:pt x="4" y="29"/>
                    </a:lnTo>
                    <a:lnTo>
                      <a:pt x="4" y="31"/>
                    </a:lnTo>
                    <a:lnTo>
                      <a:pt x="6" y="35"/>
                    </a:lnTo>
                    <a:lnTo>
                      <a:pt x="8" y="39"/>
                    </a:lnTo>
                    <a:lnTo>
                      <a:pt x="9" y="41"/>
                    </a:lnTo>
                    <a:lnTo>
                      <a:pt x="10" y="42"/>
                    </a:lnTo>
                    <a:lnTo>
                      <a:pt x="12" y="44"/>
                    </a:lnTo>
                    <a:lnTo>
                      <a:pt x="13" y="45"/>
                    </a:lnTo>
                    <a:lnTo>
                      <a:pt x="17" y="47"/>
                    </a:lnTo>
                    <a:lnTo>
                      <a:pt x="20" y="49"/>
                    </a:lnTo>
                    <a:lnTo>
                      <a:pt x="26" y="53"/>
                    </a:lnTo>
                    <a:lnTo>
                      <a:pt x="32" y="57"/>
                    </a:lnTo>
                    <a:lnTo>
                      <a:pt x="33" y="58"/>
                    </a:lnTo>
                    <a:lnTo>
                      <a:pt x="35" y="60"/>
                    </a:lnTo>
                    <a:lnTo>
                      <a:pt x="36" y="61"/>
                    </a:lnTo>
                    <a:lnTo>
                      <a:pt x="36" y="62"/>
                    </a:lnTo>
                    <a:lnTo>
                      <a:pt x="35" y="62"/>
                    </a:lnTo>
                    <a:lnTo>
                      <a:pt x="35" y="63"/>
                    </a:lnTo>
                    <a:lnTo>
                      <a:pt x="34" y="64"/>
                    </a:lnTo>
                    <a:lnTo>
                      <a:pt x="33" y="65"/>
                    </a:lnTo>
                    <a:lnTo>
                      <a:pt x="31" y="66"/>
                    </a:lnTo>
                    <a:lnTo>
                      <a:pt x="29" y="68"/>
                    </a:lnTo>
                    <a:lnTo>
                      <a:pt x="25" y="69"/>
                    </a:lnTo>
                    <a:lnTo>
                      <a:pt x="22" y="72"/>
                    </a:lnTo>
                    <a:lnTo>
                      <a:pt x="18" y="73"/>
                    </a:lnTo>
                    <a:lnTo>
                      <a:pt x="14" y="73"/>
                    </a:lnTo>
                    <a:lnTo>
                      <a:pt x="12" y="74"/>
                    </a:lnTo>
                    <a:lnTo>
                      <a:pt x="10" y="74"/>
                    </a:lnTo>
                    <a:lnTo>
                      <a:pt x="9" y="74"/>
                    </a:lnTo>
                    <a:lnTo>
                      <a:pt x="8" y="73"/>
                    </a:lnTo>
                    <a:lnTo>
                      <a:pt x="8" y="72"/>
                    </a:lnTo>
                    <a:lnTo>
                      <a:pt x="6" y="69"/>
                    </a:lnTo>
                    <a:lnTo>
                      <a:pt x="4" y="66"/>
                    </a:lnTo>
                    <a:lnTo>
                      <a:pt x="3" y="62"/>
                    </a:lnTo>
                    <a:lnTo>
                      <a:pt x="2" y="61"/>
                    </a:lnTo>
                    <a:lnTo>
                      <a:pt x="2" y="61"/>
                    </a:lnTo>
                    <a:lnTo>
                      <a:pt x="1" y="61"/>
                    </a:lnTo>
                    <a:lnTo>
                      <a:pt x="0" y="61"/>
                    </a:lnTo>
                    <a:lnTo>
                      <a:pt x="0" y="63"/>
                    </a:lnTo>
                    <a:lnTo>
                      <a:pt x="0" y="65"/>
                    </a:lnTo>
                    <a:lnTo>
                      <a:pt x="0" y="66"/>
                    </a:lnTo>
                    <a:lnTo>
                      <a:pt x="0" y="69"/>
                    </a:lnTo>
                    <a:lnTo>
                      <a:pt x="2" y="73"/>
                    </a:lnTo>
                    <a:lnTo>
                      <a:pt x="2" y="77"/>
                    </a:lnTo>
                    <a:lnTo>
                      <a:pt x="3" y="81"/>
                    </a:lnTo>
                    <a:lnTo>
                      <a:pt x="3" y="85"/>
                    </a:lnTo>
                    <a:lnTo>
                      <a:pt x="4" y="85"/>
                    </a:lnTo>
                    <a:lnTo>
                      <a:pt x="4" y="85"/>
                    </a:lnTo>
                    <a:lnTo>
                      <a:pt x="4" y="86"/>
                    </a:lnTo>
                    <a:lnTo>
                      <a:pt x="5" y="86"/>
                    </a:lnTo>
                    <a:lnTo>
                      <a:pt x="7" y="87"/>
                    </a:lnTo>
                    <a:lnTo>
                      <a:pt x="9" y="87"/>
                    </a:lnTo>
                    <a:lnTo>
                      <a:pt x="13" y="87"/>
                    </a:lnTo>
                    <a:lnTo>
                      <a:pt x="16" y="86"/>
                    </a:lnTo>
                    <a:lnTo>
                      <a:pt x="19" y="85"/>
                    </a:lnTo>
                    <a:lnTo>
                      <a:pt x="25" y="81"/>
                    </a:lnTo>
                    <a:lnTo>
                      <a:pt x="30" y="78"/>
                    </a:lnTo>
                    <a:lnTo>
                      <a:pt x="34" y="76"/>
                    </a:lnTo>
                    <a:lnTo>
                      <a:pt x="37" y="73"/>
                    </a:lnTo>
                    <a:lnTo>
                      <a:pt x="42" y="70"/>
                    </a:lnTo>
                    <a:lnTo>
                      <a:pt x="43" y="69"/>
                    </a:lnTo>
                    <a:lnTo>
                      <a:pt x="44" y="69"/>
                    </a:lnTo>
                    <a:lnTo>
                      <a:pt x="45" y="68"/>
                    </a:lnTo>
                    <a:lnTo>
                      <a:pt x="46" y="68"/>
                    </a:lnTo>
                    <a:lnTo>
                      <a:pt x="47" y="68"/>
                    </a:lnTo>
                    <a:lnTo>
                      <a:pt x="48" y="69"/>
                    </a:lnTo>
                    <a:lnTo>
                      <a:pt x="49" y="69"/>
                    </a:lnTo>
                    <a:lnTo>
                      <a:pt x="51" y="71"/>
                    </a:lnTo>
                    <a:lnTo>
                      <a:pt x="52" y="72"/>
                    </a:lnTo>
                    <a:lnTo>
                      <a:pt x="53" y="73"/>
                    </a:lnTo>
                    <a:lnTo>
                      <a:pt x="53" y="73"/>
                    </a:lnTo>
                    <a:lnTo>
                      <a:pt x="53" y="73"/>
                    </a:lnTo>
                    <a:lnTo>
                      <a:pt x="51" y="74"/>
                    </a:lnTo>
                    <a:lnTo>
                      <a:pt x="49" y="74"/>
                    </a:lnTo>
                    <a:lnTo>
                      <a:pt x="47" y="74"/>
                    </a:lnTo>
                    <a:lnTo>
                      <a:pt x="45" y="74"/>
                    </a:lnTo>
                    <a:lnTo>
                      <a:pt x="44" y="75"/>
                    </a:lnTo>
                    <a:lnTo>
                      <a:pt x="43" y="75"/>
                    </a:lnTo>
                    <a:lnTo>
                      <a:pt x="43" y="75"/>
                    </a:lnTo>
                    <a:lnTo>
                      <a:pt x="43" y="76"/>
                    </a:lnTo>
                    <a:lnTo>
                      <a:pt x="44" y="77"/>
                    </a:lnTo>
                    <a:lnTo>
                      <a:pt x="47" y="77"/>
                    </a:lnTo>
                    <a:lnTo>
                      <a:pt x="50" y="80"/>
                    </a:lnTo>
                    <a:lnTo>
                      <a:pt x="55" y="82"/>
                    </a:lnTo>
                    <a:lnTo>
                      <a:pt x="58" y="85"/>
                    </a:lnTo>
                    <a:lnTo>
                      <a:pt x="61" y="86"/>
                    </a:lnTo>
                    <a:lnTo>
                      <a:pt x="61" y="86"/>
                    </a:lnTo>
                    <a:lnTo>
                      <a:pt x="63" y="85"/>
                    </a:lnTo>
                    <a:lnTo>
                      <a:pt x="64" y="85"/>
                    </a:lnTo>
                    <a:lnTo>
                      <a:pt x="65" y="83"/>
                    </a:lnTo>
                    <a:lnTo>
                      <a:pt x="65" y="81"/>
                    </a:lnTo>
                    <a:lnTo>
                      <a:pt x="65" y="79"/>
                    </a:lnTo>
                    <a:lnTo>
                      <a:pt x="65" y="77"/>
                    </a:lnTo>
                    <a:lnTo>
                      <a:pt x="65" y="74"/>
                    </a:lnTo>
                    <a:lnTo>
                      <a:pt x="64" y="72"/>
                    </a:lnTo>
                    <a:lnTo>
                      <a:pt x="62" y="70"/>
                    </a:lnTo>
                    <a:lnTo>
                      <a:pt x="61" y="69"/>
                    </a:lnTo>
                    <a:lnTo>
                      <a:pt x="61" y="69"/>
                    </a:lnTo>
                    <a:lnTo>
                      <a:pt x="59" y="68"/>
                    </a:lnTo>
                    <a:lnTo>
                      <a:pt x="57" y="67"/>
                    </a:lnTo>
                    <a:lnTo>
                      <a:pt x="56" y="65"/>
                    </a:lnTo>
                    <a:lnTo>
                      <a:pt x="54" y="62"/>
                    </a:lnTo>
                    <a:lnTo>
                      <a:pt x="54" y="62"/>
                    </a:lnTo>
                    <a:lnTo>
                      <a:pt x="53" y="61"/>
                    </a:lnTo>
                    <a:lnTo>
                      <a:pt x="54" y="61"/>
                    </a:lnTo>
                    <a:lnTo>
                      <a:pt x="54" y="61"/>
                    </a:lnTo>
                    <a:lnTo>
                      <a:pt x="55" y="61"/>
                    </a:lnTo>
                    <a:lnTo>
                      <a:pt x="57" y="61"/>
                    </a:lnTo>
                    <a:lnTo>
                      <a:pt x="61" y="62"/>
                    </a:lnTo>
                    <a:lnTo>
                      <a:pt x="65" y="63"/>
                    </a:lnTo>
                    <a:lnTo>
                      <a:pt x="69" y="65"/>
                    </a:lnTo>
                    <a:lnTo>
                      <a:pt x="73" y="66"/>
                    </a:lnTo>
                    <a:lnTo>
                      <a:pt x="75" y="67"/>
                    </a:lnTo>
                    <a:lnTo>
                      <a:pt x="77" y="69"/>
                    </a:lnTo>
                    <a:lnTo>
                      <a:pt x="80" y="70"/>
                    </a:lnTo>
                    <a:lnTo>
                      <a:pt x="82" y="73"/>
                    </a:lnTo>
                    <a:lnTo>
                      <a:pt x="85" y="75"/>
                    </a:lnTo>
                    <a:lnTo>
                      <a:pt x="87" y="76"/>
                    </a:lnTo>
                    <a:lnTo>
                      <a:pt x="89" y="77"/>
                    </a:lnTo>
                    <a:lnTo>
                      <a:pt x="90" y="77"/>
                    </a:lnTo>
                    <a:lnTo>
                      <a:pt x="93" y="77"/>
                    </a:lnTo>
                    <a:lnTo>
                      <a:pt x="95" y="76"/>
                    </a:lnTo>
                    <a:lnTo>
                      <a:pt x="95" y="76"/>
                    </a:lnTo>
                    <a:lnTo>
                      <a:pt x="95" y="75"/>
                    </a:lnTo>
                    <a:lnTo>
                      <a:pt x="95" y="73"/>
                    </a:lnTo>
                    <a:lnTo>
                      <a:pt x="95" y="72"/>
                    </a:lnTo>
                    <a:lnTo>
                      <a:pt x="94" y="70"/>
                    </a:lnTo>
                    <a:lnTo>
                      <a:pt x="94" y="69"/>
                    </a:lnTo>
                    <a:lnTo>
                      <a:pt x="93" y="68"/>
                    </a:lnTo>
                    <a:lnTo>
                      <a:pt x="94" y="66"/>
                    </a:lnTo>
                    <a:lnTo>
                      <a:pt x="94" y="65"/>
                    </a:lnTo>
                    <a:lnTo>
                      <a:pt x="95" y="65"/>
                    </a:lnTo>
                    <a:lnTo>
                      <a:pt x="96" y="64"/>
                    </a:lnTo>
                    <a:lnTo>
                      <a:pt x="97" y="64"/>
                    </a:lnTo>
                    <a:lnTo>
                      <a:pt x="101" y="65"/>
                    </a:lnTo>
                    <a:lnTo>
                      <a:pt x="105" y="65"/>
                    </a:lnTo>
                    <a:lnTo>
                      <a:pt x="109" y="65"/>
                    </a:lnTo>
                    <a:lnTo>
                      <a:pt x="112" y="65"/>
                    </a:lnTo>
                    <a:lnTo>
                      <a:pt x="114" y="66"/>
                    </a:lnTo>
                    <a:lnTo>
                      <a:pt x="117" y="67"/>
                    </a:lnTo>
                    <a:lnTo>
                      <a:pt x="123" y="69"/>
                    </a:lnTo>
                    <a:lnTo>
                      <a:pt x="128" y="71"/>
                    </a:lnTo>
                    <a:lnTo>
                      <a:pt x="130" y="72"/>
                    </a:lnTo>
                    <a:lnTo>
                      <a:pt x="132" y="72"/>
                    </a:lnTo>
                    <a:lnTo>
                      <a:pt x="135" y="72"/>
                    </a:lnTo>
                    <a:lnTo>
                      <a:pt x="137" y="72"/>
                    </a:lnTo>
                    <a:lnTo>
                      <a:pt x="140" y="70"/>
                    </a:lnTo>
                    <a:lnTo>
                      <a:pt x="141" y="69"/>
                    </a:lnTo>
                    <a:lnTo>
                      <a:pt x="143" y="67"/>
                    </a:lnTo>
                    <a:lnTo>
                      <a:pt x="144" y="65"/>
                    </a:lnTo>
                    <a:lnTo>
                      <a:pt x="144" y="64"/>
                    </a:lnTo>
                    <a:lnTo>
                      <a:pt x="145" y="61"/>
                    </a:lnTo>
                    <a:lnTo>
                      <a:pt x="144" y="60"/>
                    </a:lnTo>
                    <a:lnTo>
                      <a:pt x="144" y="59"/>
                    </a:lnTo>
                    <a:lnTo>
                      <a:pt x="143" y="58"/>
                    </a:lnTo>
                    <a:lnTo>
                      <a:pt x="141" y="57"/>
                    </a:lnTo>
                    <a:lnTo>
                      <a:pt x="137" y="55"/>
                    </a:lnTo>
                    <a:lnTo>
                      <a:pt x="132" y="51"/>
                    </a:lnTo>
                    <a:lnTo>
                      <a:pt x="126" y="48"/>
                    </a:lnTo>
                    <a:lnTo>
                      <a:pt x="123" y="46"/>
                    </a:lnTo>
                    <a:lnTo>
                      <a:pt x="122" y="46"/>
                    </a:lnTo>
                    <a:lnTo>
                      <a:pt x="121" y="45"/>
                    </a:lnTo>
                    <a:lnTo>
                      <a:pt x="121" y="45"/>
                    </a:lnTo>
                    <a:lnTo>
                      <a:pt x="120" y="44"/>
                    </a:lnTo>
                    <a:lnTo>
                      <a:pt x="119" y="43"/>
                    </a:lnTo>
                    <a:lnTo>
                      <a:pt x="119" y="42"/>
                    </a:lnTo>
                    <a:lnTo>
                      <a:pt x="118" y="41"/>
                    </a:lnTo>
                    <a:lnTo>
                      <a:pt x="119" y="41"/>
                    </a:lnTo>
                    <a:lnTo>
                      <a:pt x="119" y="39"/>
                    </a:lnTo>
                    <a:lnTo>
                      <a:pt x="118" y="37"/>
                    </a:lnTo>
                    <a:lnTo>
                      <a:pt x="118" y="37"/>
                    </a:lnTo>
                    <a:lnTo>
                      <a:pt x="118" y="36"/>
                    </a:lnTo>
                    <a:lnTo>
                      <a:pt x="118" y="35"/>
                    </a:lnTo>
                    <a:lnTo>
                      <a:pt x="119" y="33"/>
                    </a:lnTo>
                    <a:lnTo>
                      <a:pt x="119" y="32"/>
                    </a:lnTo>
                    <a:lnTo>
                      <a:pt x="120" y="32"/>
                    </a:lnTo>
                    <a:lnTo>
                      <a:pt x="121" y="32"/>
                    </a:lnTo>
                    <a:lnTo>
                      <a:pt x="122" y="32"/>
                    </a:lnTo>
                    <a:lnTo>
                      <a:pt x="125" y="32"/>
                    </a:lnTo>
                    <a:lnTo>
                      <a:pt x="127" y="32"/>
                    </a:lnTo>
                    <a:lnTo>
                      <a:pt x="130" y="34"/>
                    </a:lnTo>
                    <a:lnTo>
                      <a:pt x="135" y="35"/>
                    </a:lnTo>
                    <a:lnTo>
                      <a:pt x="140" y="37"/>
                    </a:lnTo>
                    <a:lnTo>
                      <a:pt x="143" y="38"/>
                    </a:lnTo>
                    <a:lnTo>
                      <a:pt x="145" y="39"/>
                    </a:lnTo>
                    <a:lnTo>
                      <a:pt x="147" y="40"/>
                    </a:lnTo>
                    <a:lnTo>
                      <a:pt x="148" y="40"/>
                    </a:lnTo>
                    <a:lnTo>
                      <a:pt x="149" y="39"/>
                    </a:lnTo>
                    <a:lnTo>
                      <a:pt x="151" y="38"/>
                    </a:lnTo>
                    <a:lnTo>
                      <a:pt x="153" y="38"/>
                    </a:lnTo>
                    <a:lnTo>
                      <a:pt x="153" y="38"/>
                    </a:lnTo>
                    <a:lnTo>
                      <a:pt x="154" y="37"/>
                    </a:lnTo>
                    <a:lnTo>
                      <a:pt x="154" y="37"/>
                    </a:lnTo>
                    <a:lnTo>
                      <a:pt x="155" y="37"/>
                    </a:lnTo>
                    <a:lnTo>
                      <a:pt x="156" y="33"/>
                    </a:lnTo>
                    <a:lnTo>
                      <a:pt x="156" y="29"/>
                    </a:lnTo>
                    <a:lnTo>
                      <a:pt x="156" y="27"/>
                    </a:lnTo>
                    <a:lnTo>
                      <a:pt x="155" y="24"/>
                    </a:lnTo>
                    <a:lnTo>
                      <a:pt x="154" y="24"/>
                    </a:lnTo>
                    <a:lnTo>
                      <a:pt x="153" y="23"/>
                    </a:lnTo>
                    <a:lnTo>
                      <a:pt x="153" y="22"/>
                    </a:lnTo>
                    <a:lnTo>
                      <a:pt x="151" y="22"/>
                    </a:lnTo>
                    <a:lnTo>
                      <a:pt x="150" y="23"/>
                    </a:lnTo>
                    <a:lnTo>
                      <a:pt x="150" y="23"/>
                    </a:lnTo>
                    <a:lnTo>
                      <a:pt x="150" y="24"/>
                    </a:lnTo>
                    <a:lnTo>
                      <a:pt x="149" y="24"/>
                    </a:lnTo>
                    <a:lnTo>
                      <a:pt x="147" y="25"/>
                    </a:lnTo>
                    <a:lnTo>
                      <a:pt x="143" y="28"/>
                    </a:lnTo>
                    <a:lnTo>
                      <a:pt x="142" y="28"/>
                    </a:lnTo>
                    <a:lnTo>
                      <a:pt x="141" y="28"/>
                    </a:lnTo>
                    <a:lnTo>
                      <a:pt x="138" y="28"/>
                    </a:lnTo>
                    <a:lnTo>
                      <a:pt x="137" y="29"/>
                    </a:lnTo>
                    <a:lnTo>
                      <a:pt x="132" y="28"/>
                    </a:lnTo>
                    <a:lnTo>
                      <a:pt x="127" y="28"/>
                    </a:lnTo>
                    <a:lnTo>
                      <a:pt x="118" y="27"/>
                    </a:lnTo>
                    <a:lnTo>
                      <a:pt x="114" y="26"/>
                    </a:lnTo>
                    <a:lnTo>
                      <a:pt x="113" y="25"/>
                    </a:lnTo>
                    <a:lnTo>
                      <a:pt x="113" y="25"/>
                    </a:lnTo>
                    <a:lnTo>
                      <a:pt x="113" y="24"/>
                    </a:lnTo>
                    <a:lnTo>
                      <a:pt x="112" y="24"/>
                    </a:lnTo>
                    <a:lnTo>
                      <a:pt x="112" y="21"/>
                    </a:lnTo>
                    <a:lnTo>
                      <a:pt x="110" y="20"/>
                    </a:lnTo>
                    <a:lnTo>
                      <a:pt x="109" y="18"/>
                    </a:lnTo>
                    <a:lnTo>
                      <a:pt x="108" y="16"/>
                    </a:lnTo>
                    <a:lnTo>
                      <a:pt x="106" y="15"/>
                    </a:lnTo>
                    <a:lnTo>
                      <a:pt x="105" y="14"/>
                    </a:lnTo>
                    <a:lnTo>
                      <a:pt x="105" y="14"/>
                    </a:lnTo>
                    <a:lnTo>
                      <a:pt x="105" y="12"/>
                    </a:lnTo>
                    <a:lnTo>
                      <a:pt x="105" y="12"/>
                    </a:lnTo>
                    <a:lnTo>
                      <a:pt x="105" y="11"/>
                    </a:lnTo>
                    <a:lnTo>
                      <a:pt x="105" y="8"/>
                    </a:lnTo>
                    <a:lnTo>
                      <a:pt x="105" y="8"/>
                    </a:lnTo>
                    <a:lnTo>
                      <a:pt x="105" y="8"/>
                    </a:lnTo>
                    <a:lnTo>
                      <a:pt x="106" y="6"/>
                    </a:lnTo>
                    <a:lnTo>
                      <a:pt x="106" y="5"/>
                    </a:lnTo>
                    <a:lnTo>
                      <a:pt x="106" y="4"/>
                    </a:lnTo>
                    <a:lnTo>
                      <a:pt x="106" y="3"/>
                    </a:lnTo>
                    <a:lnTo>
                      <a:pt x="105" y="2"/>
                    </a:lnTo>
                    <a:lnTo>
                      <a:pt x="105" y="1"/>
                    </a:lnTo>
                    <a:lnTo>
                      <a:pt x="105" y="0"/>
                    </a:lnTo>
                    <a:lnTo>
                      <a:pt x="104" y="0"/>
                    </a:lnTo>
                    <a:lnTo>
                      <a:pt x="102" y="0"/>
                    </a:lnTo>
                    <a:lnTo>
                      <a:pt x="102" y="1"/>
                    </a:lnTo>
                    <a:lnTo>
                      <a:pt x="101" y="2"/>
                    </a:lnTo>
                    <a:lnTo>
                      <a:pt x="101" y="3"/>
                    </a:lnTo>
                    <a:lnTo>
                      <a:pt x="100" y="4"/>
                    </a:lnTo>
                    <a:lnTo>
                      <a:pt x="97" y="8"/>
                    </a:lnTo>
                    <a:lnTo>
                      <a:pt x="93" y="13"/>
                    </a:lnTo>
                    <a:lnTo>
                      <a:pt x="89" y="18"/>
                    </a:lnTo>
                    <a:lnTo>
                      <a:pt x="86" y="22"/>
                    </a:lnTo>
                    <a:lnTo>
                      <a:pt x="84" y="24"/>
                    </a:lnTo>
                    <a:lnTo>
                      <a:pt x="83" y="24"/>
                    </a:lnTo>
                    <a:lnTo>
                      <a:pt x="81" y="25"/>
                    </a:lnTo>
                    <a:lnTo>
                      <a:pt x="80" y="25"/>
                    </a:lnTo>
                    <a:lnTo>
                      <a:pt x="79" y="25"/>
                    </a:lnTo>
                    <a:lnTo>
                      <a:pt x="78" y="25"/>
                    </a:lnTo>
                    <a:lnTo>
                      <a:pt x="78" y="24"/>
                    </a:lnTo>
                    <a:lnTo>
                      <a:pt x="78" y="24"/>
                    </a:lnTo>
                    <a:lnTo>
                      <a:pt x="80" y="19"/>
                    </a:lnTo>
                    <a:lnTo>
                      <a:pt x="81" y="14"/>
                    </a:lnTo>
                    <a:lnTo>
                      <a:pt x="82" y="13"/>
                    </a:lnTo>
                    <a:lnTo>
                      <a:pt x="82" y="11"/>
                    </a:lnTo>
                    <a:lnTo>
                      <a:pt x="81" y="9"/>
                    </a:lnTo>
                    <a:lnTo>
                      <a:pt x="80" y="7"/>
                    </a:lnTo>
                    <a:lnTo>
                      <a:pt x="80" y="7"/>
                    </a:lnTo>
                    <a:lnTo>
                      <a:pt x="79" y="6"/>
                    </a:lnTo>
                    <a:lnTo>
                      <a:pt x="78" y="7"/>
                    </a:lnTo>
                    <a:lnTo>
                      <a:pt x="78" y="7"/>
                    </a:lnTo>
                    <a:lnTo>
                      <a:pt x="77" y="9"/>
                    </a:lnTo>
                    <a:lnTo>
                      <a:pt x="76" y="12"/>
                    </a:lnTo>
                    <a:lnTo>
                      <a:pt x="74" y="16"/>
                    </a:lnTo>
                    <a:lnTo>
                      <a:pt x="73" y="18"/>
                    </a:lnTo>
                    <a:lnTo>
                      <a:pt x="71" y="20"/>
                    </a:lnTo>
                    <a:lnTo>
                      <a:pt x="69" y="21"/>
                    </a:lnTo>
                    <a:lnTo>
                      <a:pt x="68" y="22"/>
                    </a:lnTo>
                    <a:lnTo>
                      <a:pt x="67" y="23"/>
                    </a:lnTo>
                    <a:lnTo>
                      <a:pt x="65" y="24"/>
                    </a:lnTo>
                    <a:lnTo>
                      <a:pt x="65" y="25"/>
                    </a:lnTo>
                    <a:lnTo>
                      <a:pt x="64" y="26"/>
                    </a:lnTo>
                    <a:lnTo>
                      <a:pt x="64" y="27"/>
                    </a:lnTo>
                    <a:lnTo>
                      <a:pt x="64" y="27"/>
                    </a:lnTo>
                    <a:lnTo>
                      <a:pt x="64" y="28"/>
                    </a:lnTo>
                    <a:lnTo>
                      <a:pt x="65" y="28"/>
                    </a:lnTo>
                    <a:lnTo>
                      <a:pt x="67" y="28"/>
                    </a:lnTo>
                    <a:lnTo>
                      <a:pt x="71" y="29"/>
                    </a:lnTo>
                    <a:lnTo>
                      <a:pt x="76" y="30"/>
                    </a:lnTo>
                    <a:lnTo>
                      <a:pt x="81" y="31"/>
                    </a:lnTo>
                    <a:lnTo>
                      <a:pt x="8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śľiḓè"/>
              <p:cNvSpPr/>
              <p:nvPr/>
            </p:nvSpPr>
            <p:spPr bwMode="auto">
              <a:xfrm>
                <a:off x="2492376" y="3494088"/>
                <a:ext cx="1190625" cy="766763"/>
              </a:xfrm>
              <a:custGeom>
                <a:avLst/>
                <a:gdLst>
                  <a:gd name="T0" fmla="*/ 238 w 750"/>
                  <a:gd name="T1" fmla="*/ 410 h 483"/>
                  <a:gd name="T2" fmla="*/ 260 w 750"/>
                  <a:gd name="T3" fmla="*/ 439 h 483"/>
                  <a:gd name="T4" fmla="*/ 256 w 750"/>
                  <a:gd name="T5" fmla="*/ 482 h 483"/>
                  <a:gd name="T6" fmla="*/ 230 w 750"/>
                  <a:gd name="T7" fmla="*/ 454 h 483"/>
                  <a:gd name="T8" fmla="*/ 255 w 750"/>
                  <a:gd name="T9" fmla="*/ 473 h 483"/>
                  <a:gd name="T10" fmla="*/ 249 w 750"/>
                  <a:gd name="T11" fmla="*/ 443 h 483"/>
                  <a:gd name="T12" fmla="*/ 234 w 750"/>
                  <a:gd name="T13" fmla="*/ 401 h 483"/>
                  <a:gd name="T14" fmla="*/ 260 w 750"/>
                  <a:gd name="T15" fmla="*/ 397 h 483"/>
                  <a:gd name="T16" fmla="*/ 28 w 750"/>
                  <a:gd name="T17" fmla="*/ 433 h 483"/>
                  <a:gd name="T18" fmla="*/ 13 w 750"/>
                  <a:gd name="T19" fmla="*/ 428 h 483"/>
                  <a:gd name="T20" fmla="*/ 0 w 750"/>
                  <a:gd name="T21" fmla="*/ 419 h 483"/>
                  <a:gd name="T22" fmla="*/ 37 w 750"/>
                  <a:gd name="T23" fmla="*/ 447 h 483"/>
                  <a:gd name="T24" fmla="*/ 123 w 750"/>
                  <a:gd name="T25" fmla="*/ 381 h 483"/>
                  <a:gd name="T26" fmla="*/ 160 w 750"/>
                  <a:gd name="T27" fmla="*/ 436 h 483"/>
                  <a:gd name="T28" fmla="*/ 224 w 750"/>
                  <a:gd name="T29" fmla="*/ 423 h 483"/>
                  <a:gd name="T30" fmla="*/ 193 w 750"/>
                  <a:gd name="T31" fmla="*/ 391 h 483"/>
                  <a:gd name="T32" fmla="*/ 216 w 750"/>
                  <a:gd name="T33" fmla="*/ 409 h 483"/>
                  <a:gd name="T34" fmla="*/ 278 w 750"/>
                  <a:gd name="T35" fmla="*/ 482 h 483"/>
                  <a:gd name="T36" fmla="*/ 351 w 750"/>
                  <a:gd name="T37" fmla="*/ 426 h 483"/>
                  <a:gd name="T38" fmla="*/ 437 w 750"/>
                  <a:gd name="T39" fmla="*/ 430 h 483"/>
                  <a:gd name="T40" fmla="*/ 411 w 750"/>
                  <a:gd name="T41" fmla="*/ 359 h 483"/>
                  <a:gd name="T42" fmla="*/ 388 w 750"/>
                  <a:gd name="T43" fmla="*/ 381 h 483"/>
                  <a:gd name="T44" fmla="*/ 423 w 750"/>
                  <a:gd name="T45" fmla="*/ 447 h 483"/>
                  <a:gd name="T46" fmla="*/ 405 w 750"/>
                  <a:gd name="T47" fmla="*/ 417 h 483"/>
                  <a:gd name="T48" fmla="*/ 401 w 750"/>
                  <a:gd name="T49" fmla="*/ 366 h 483"/>
                  <a:gd name="T50" fmla="*/ 427 w 750"/>
                  <a:gd name="T51" fmla="*/ 408 h 483"/>
                  <a:gd name="T52" fmla="*/ 448 w 750"/>
                  <a:gd name="T53" fmla="*/ 334 h 483"/>
                  <a:gd name="T54" fmla="*/ 498 w 750"/>
                  <a:gd name="T55" fmla="*/ 301 h 483"/>
                  <a:gd name="T56" fmla="*/ 551 w 750"/>
                  <a:gd name="T57" fmla="*/ 375 h 483"/>
                  <a:gd name="T58" fmla="*/ 583 w 750"/>
                  <a:gd name="T59" fmla="*/ 330 h 483"/>
                  <a:gd name="T60" fmla="*/ 544 w 750"/>
                  <a:gd name="T61" fmla="*/ 279 h 483"/>
                  <a:gd name="T62" fmla="*/ 565 w 750"/>
                  <a:gd name="T63" fmla="*/ 265 h 483"/>
                  <a:gd name="T64" fmla="*/ 537 w 750"/>
                  <a:gd name="T65" fmla="*/ 269 h 483"/>
                  <a:gd name="T66" fmla="*/ 572 w 750"/>
                  <a:gd name="T67" fmla="*/ 333 h 483"/>
                  <a:gd name="T68" fmla="*/ 602 w 750"/>
                  <a:gd name="T69" fmla="*/ 327 h 483"/>
                  <a:gd name="T70" fmla="*/ 589 w 750"/>
                  <a:gd name="T71" fmla="*/ 271 h 483"/>
                  <a:gd name="T72" fmla="*/ 650 w 750"/>
                  <a:gd name="T73" fmla="*/ 233 h 483"/>
                  <a:gd name="T74" fmla="*/ 668 w 750"/>
                  <a:gd name="T75" fmla="*/ 220 h 483"/>
                  <a:gd name="T76" fmla="*/ 613 w 750"/>
                  <a:gd name="T77" fmla="*/ 169 h 483"/>
                  <a:gd name="T78" fmla="*/ 644 w 750"/>
                  <a:gd name="T79" fmla="*/ 157 h 483"/>
                  <a:gd name="T80" fmla="*/ 690 w 750"/>
                  <a:gd name="T81" fmla="*/ 213 h 483"/>
                  <a:gd name="T82" fmla="*/ 658 w 750"/>
                  <a:gd name="T83" fmla="*/ 175 h 483"/>
                  <a:gd name="T84" fmla="*/ 620 w 750"/>
                  <a:gd name="T85" fmla="*/ 169 h 483"/>
                  <a:gd name="T86" fmla="*/ 664 w 750"/>
                  <a:gd name="T87" fmla="*/ 208 h 483"/>
                  <a:gd name="T88" fmla="*/ 710 w 750"/>
                  <a:gd name="T89" fmla="*/ 149 h 483"/>
                  <a:gd name="T90" fmla="*/ 697 w 750"/>
                  <a:gd name="T91" fmla="*/ 143 h 483"/>
                  <a:gd name="T92" fmla="*/ 641 w 750"/>
                  <a:gd name="T93" fmla="*/ 104 h 483"/>
                  <a:gd name="T94" fmla="*/ 692 w 750"/>
                  <a:gd name="T95" fmla="*/ 96 h 483"/>
                  <a:gd name="T96" fmla="*/ 709 w 750"/>
                  <a:gd name="T97" fmla="*/ 135 h 483"/>
                  <a:gd name="T98" fmla="*/ 650 w 750"/>
                  <a:gd name="T99" fmla="*/ 108 h 483"/>
                  <a:gd name="T100" fmla="*/ 667 w 750"/>
                  <a:gd name="T101" fmla="*/ 97 h 483"/>
                  <a:gd name="T102" fmla="*/ 718 w 750"/>
                  <a:gd name="T103" fmla="*/ 126 h 483"/>
                  <a:gd name="T104" fmla="*/ 706 w 750"/>
                  <a:gd name="T105" fmla="*/ 61 h 483"/>
                  <a:gd name="T106" fmla="*/ 732 w 750"/>
                  <a:gd name="T107" fmla="*/ 81 h 483"/>
                  <a:gd name="T108" fmla="*/ 669 w 750"/>
                  <a:gd name="T109" fmla="*/ 73 h 483"/>
                  <a:gd name="T110" fmla="*/ 673 w 750"/>
                  <a:gd name="T111" fmla="*/ 53 h 483"/>
                  <a:gd name="T112" fmla="*/ 654 w 750"/>
                  <a:gd name="T113" fmla="*/ 62 h 483"/>
                  <a:gd name="T114" fmla="*/ 698 w 750"/>
                  <a:gd name="T115" fmla="*/ 91 h 483"/>
                  <a:gd name="T116" fmla="*/ 741 w 750"/>
                  <a:gd name="T117" fmla="*/ 77 h 483"/>
                  <a:gd name="T118" fmla="*/ 662 w 750"/>
                  <a:gd name="T119" fmla="*/ 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483">
                    <a:moveTo>
                      <a:pt x="265" y="417"/>
                    </a:moveTo>
                    <a:lnTo>
                      <a:pt x="258" y="417"/>
                    </a:lnTo>
                    <a:lnTo>
                      <a:pt x="258" y="414"/>
                    </a:lnTo>
                    <a:lnTo>
                      <a:pt x="257" y="411"/>
                    </a:lnTo>
                    <a:lnTo>
                      <a:pt x="257" y="408"/>
                    </a:lnTo>
                    <a:lnTo>
                      <a:pt x="256" y="405"/>
                    </a:lnTo>
                    <a:lnTo>
                      <a:pt x="255" y="404"/>
                    </a:lnTo>
                    <a:lnTo>
                      <a:pt x="253" y="403"/>
                    </a:lnTo>
                    <a:lnTo>
                      <a:pt x="251" y="401"/>
                    </a:lnTo>
                    <a:lnTo>
                      <a:pt x="249" y="401"/>
                    </a:lnTo>
                    <a:lnTo>
                      <a:pt x="246" y="401"/>
                    </a:lnTo>
                    <a:lnTo>
                      <a:pt x="244" y="402"/>
                    </a:lnTo>
                    <a:lnTo>
                      <a:pt x="241" y="404"/>
                    </a:lnTo>
                    <a:lnTo>
                      <a:pt x="241" y="405"/>
                    </a:lnTo>
                    <a:lnTo>
                      <a:pt x="239" y="408"/>
                    </a:lnTo>
                    <a:lnTo>
                      <a:pt x="238" y="410"/>
                    </a:lnTo>
                    <a:lnTo>
                      <a:pt x="238" y="414"/>
                    </a:lnTo>
                    <a:lnTo>
                      <a:pt x="238" y="417"/>
                    </a:lnTo>
                    <a:lnTo>
                      <a:pt x="238" y="420"/>
                    </a:lnTo>
                    <a:lnTo>
                      <a:pt x="238" y="421"/>
                    </a:lnTo>
                    <a:lnTo>
                      <a:pt x="238" y="423"/>
                    </a:lnTo>
                    <a:lnTo>
                      <a:pt x="239" y="425"/>
                    </a:lnTo>
                    <a:lnTo>
                      <a:pt x="240" y="426"/>
                    </a:lnTo>
                    <a:lnTo>
                      <a:pt x="241" y="428"/>
                    </a:lnTo>
                    <a:lnTo>
                      <a:pt x="242" y="429"/>
                    </a:lnTo>
                    <a:lnTo>
                      <a:pt x="244" y="430"/>
                    </a:lnTo>
                    <a:lnTo>
                      <a:pt x="245" y="431"/>
                    </a:lnTo>
                    <a:lnTo>
                      <a:pt x="249" y="433"/>
                    </a:lnTo>
                    <a:lnTo>
                      <a:pt x="251" y="434"/>
                    </a:lnTo>
                    <a:lnTo>
                      <a:pt x="253" y="434"/>
                    </a:lnTo>
                    <a:lnTo>
                      <a:pt x="257" y="437"/>
                    </a:lnTo>
                    <a:lnTo>
                      <a:pt x="260" y="439"/>
                    </a:lnTo>
                    <a:lnTo>
                      <a:pt x="262" y="442"/>
                    </a:lnTo>
                    <a:lnTo>
                      <a:pt x="264" y="444"/>
                    </a:lnTo>
                    <a:lnTo>
                      <a:pt x="265" y="447"/>
                    </a:lnTo>
                    <a:lnTo>
                      <a:pt x="266" y="450"/>
                    </a:lnTo>
                    <a:lnTo>
                      <a:pt x="267" y="454"/>
                    </a:lnTo>
                    <a:lnTo>
                      <a:pt x="267" y="458"/>
                    </a:lnTo>
                    <a:lnTo>
                      <a:pt x="266" y="463"/>
                    </a:lnTo>
                    <a:lnTo>
                      <a:pt x="265" y="469"/>
                    </a:lnTo>
                    <a:lnTo>
                      <a:pt x="265" y="471"/>
                    </a:lnTo>
                    <a:lnTo>
                      <a:pt x="264" y="473"/>
                    </a:lnTo>
                    <a:lnTo>
                      <a:pt x="263" y="475"/>
                    </a:lnTo>
                    <a:lnTo>
                      <a:pt x="261" y="477"/>
                    </a:lnTo>
                    <a:lnTo>
                      <a:pt x="261" y="478"/>
                    </a:lnTo>
                    <a:lnTo>
                      <a:pt x="259" y="479"/>
                    </a:lnTo>
                    <a:lnTo>
                      <a:pt x="257" y="481"/>
                    </a:lnTo>
                    <a:lnTo>
                      <a:pt x="256" y="482"/>
                    </a:lnTo>
                    <a:lnTo>
                      <a:pt x="254" y="482"/>
                    </a:lnTo>
                    <a:lnTo>
                      <a:pt x="253" y="483"/>
                    </a:lnTo>
                    <a:lnTo>
                      <a:pt x="250" y="483"/>
                    </a:lnTo>
                    <a:lnTo>
                      <a:pt x="248" y="483"/>
                    </a:lnTo>
                    <a:lnTo>
                      <a:pt x="245" y="483"/>
                    </a:lnTo>
                    <a:lnTo>
                      <a:pt x="242" y="482"/>
                    </a:lnTo>
                    <a:lnTo>
                      <a:pt x="240" y="482"/>
                    </a:lnTo>
                    <a:lnTo>
                      <a:pt x="237" y="481"/>
                    </a:lnTo>
                    <a:lnTo>
                      <a:pt x="236" y="478"/>
                    </a:lnTo>
                    <a:lnTo>
                      <a:pt x="234" y="476"/>
                    </a:lnTo>
                    <a:lnTo>
                      <a:pt x="232" y="474"/>
                    </a:lnTo>
                    <a:lnTo>
                      <a:pt x="231" y="470"/>
                    </a:lnTo>
                    <a:lnTo>
                      <a:pt x="231" y="468"/>
                    </a:lnTo>
                    <a:lnTo>
                      <a:pt x="230" y="464"/>
                    </a:lnTo>
                    <a:lnTo>
                      <a:pt x="230" y="459"/>
                    </a:lnTo>
                    <a:lnTo>
                      <a:pt x="230" y="454"/>
                    </a:lnTo>
                    <a:lnTo>
                      <a:pt x="236" y="454"/>
                    </a:lnTo>
                    <a:lnTo>
                      <a:pt x="236" y="459"/>
                    </a:lnTo>
                    <a:lnTo>
                      <a:pt x="236" y="464"/>
                    </a:lnTo>
                    <a:lnTo>
                      <a:pt x="237" y="467"/>
                    </a:lnTo>
                    <a:lnTo>
                      <a:pt x="239" y="470"/>
                    </a:lnTo>
                    <a:lnTo>
                      <a:pt x="240" y="471"/>
                    </a:lnTo>
                    <a:lnTo>
                      <a:pt x="241" y="473"/>
                    </a:lnTo>
                    <a:lnTo>
                      <a:pt x="241" y="474"/>
                    </a:lnTo>
                    <a:lnTo>
                      <a:pt x="243" y="474"/>
                    </a:lnTo>
                    <a:lnTo>
                      <a:pt x="244" y="474"/>
                    </a:lnTo>
                    <a:lnTo>
                      <a:pt x="245" y="475"/>
                    </a:lnTo>
                    <a:lnTo>
                      <a:pt x="247" y="475"/>
                    </a:lnTo>
                    <a:lnTo>
                      <a:pt x="249" y="475"/>
                    </a:lnTo>
                    <a:lnTo>
                      <a:pt x="251" y="475"/>
                    </a:lnTo>
                    <a:lnTo>
                      <a:pt x="253" y="474"/>
                    </a:lnTo>
                    <a:lnTo>
                      <a:pt x="255" y="473"/>
                    </a:lnTo>
                    <a:lnTo>
                      <a:pt x="257" y="471"/>
                    </a:lnTo>
                    <a:lnTo>
                      <a:pt x="258" y="469"/>
                    </a:lnTo>
                    <a:lnTo>
                      <a:pt x="259" y="466"/>
                    </a:lnTo>
                    <a:lnTo>
                      <a:pt x="260" y="463"/>
                    </a:lnTo>
                    <a:lnTo>
                      <a:pt x="260" y="460"/>
                    </a:lnTo>
                    <a:lnTo>
                      <a:pt x="260" y="457"/>
                    </a:lnTo>
                    <a:lnTo>
                      <a:pt x="259" y="454"/>
                    </a:lnTo>
                    <a:lnTo>
                      <a:pt x="258" y="453"/>
                    </a:lnTo>
                    <a:lnTo>
                      <a:pt x="257" y="450"/>
                    </a:lnTo>
                    <a:lnTo>
                      <a:pt x="257" y="449"/>
                    </a:lnTo>
                    <a:lnTo>
                      <a:pt x="255" y="447"/>
                    </a:lnTo>
                    <a:lnTo>
                      <a:pt x="253" y="446"/>
                    </a:lnTo>
                    <a:lnTo>
                      <a:pt x="251" y="445"/>
                    </a:lnTo>
                    <a:lnTo>
                      <a:pt x="251" y="445"/>
                    </a:lnTo>
                    <a:lnTo>
                      <a:pt x="250" y="444"/>
                    </a:lnTo>
                    <a:lnTo>
                      <a:pt x="249" y="443"/>
                    </a:lnTo>
                    <a:lnTo>
                      <a:pt x="246" y="442"/>
                    </a:lnTo>
                    <a:lnTo>
                      <a:pt x="241" y="439"/>
                    </a:lnTo>
                    <a:lnTo>
                      <a:pt x="238" y="437"/>
                    </a:lnTo>
                    <a:lnTo>
                      <a:pt x="236" y="436"/>
                    </a:lnTo>
                    <a:lnTo>
                      <a:pt x="234" y="434"/>
                    </a:lnTo>
                    <a:lnTo>
                      <a:pt x="233" y="432"/>
                    </a:lnTo>
                    <a:lnTo>
                      <a:pt x="232" y="430"/>
                    </a:lnTo>
                    <a:lnTo>
                      <a:pt x="232" y="427"/>
                    </a:lnTo>
                    <a:lnTo>
                      <a:pt x="231" y="424"/>
                    </a:lnTo>
                    <a:lnTo>
                      <a:pt x="231" y="421"/>
                    </a:lnTo>
                    <a:lnTo>
                      <a:pt x="231" y="417"/>
                    </a:lnTo>
                    <a:lnTo>
                      <a:pt x="231" y="412"/>
                    </a:lnTo>
                    <a:lnTo>
                      <a:pt x="232" y="407"/>
                    </a:lnTo>
                    <a:lnTo>
                      <a:pt x="232" y="405"/>
                    </a:lnTo>
                    <a:lnTo>
                      <a:pt x="233" y="403"/>
                    </a:lnTo>
                    <a:lnTo>
                      <a:pt x="234" y="401"/>
                    </a:lnTo>
                    <a:lnTo>
                      <a:pt x="235" y="399"/>
                    </a:lnTo>
                    <a:lnTo>
                      <a:pt x="236" y="397"/>
                    </a:lnTo>
                    <a:lnTo>
                      <a:pt x="237" y="397"/>
                    </a:lnTo>
                    <a:lnTo>
                      <a:pt x="239" y="395"/>
                    </a:lnTo>
                    <a:lnTo>
                      <a:pt x="241" y="394"/>
                    </a:lnTo>
                    <a:lnTo>
                      <a:pt x="242" y="393"/>
                    </a:lnTo>
                    <a:lnTo>
                      <a:pt x="244" y="393"/>
                    </a:lnTo>
                    <a:lnTo>
                      <a:pt x="245" y="393"/>
                    </a:lnTo>
                    <a:lnTo>
                      <a:pt x="248" y="393"/>
                    </a:lnTo>
                    <a:lnTo>
                      <a:pt x="249" y="393"/>
                    </a:lnTo>
                    <a:lnTo>
                      <a:pt x="252" y="393"/>
                    </a:lnTo>
                    <a:lnTo>
                      <a:pt x="253" y="393"/>
                    </a:lnTo>
                    <a:lnTo>
                      <a:pt x="256" y="394"/>
                    </a:lnTo>
                    <a:lnTo>
                      <a:pt x="257" y="395"/>
                    </a:lnTo>
                    <a:lnTo>
                      <a:pt x="258" y="396"/>
                    </a:lnTo>
                    <a:lnTo>
                      <a:pt x="260" y="397"/>
                    </a:lnTo>
                    <a:lnTo>
                      <a:pt x="261" y="399"/>
                    </a:lnTo>
                    <a:lnTo>
                      <a:pt x="262" y="401"/>
                    </a:lnTo>
                    <a:lnTo>
                      <a:pt x="263" y="403"/>
                    </a:lnTo>
                    <a:lnTo>
                      <a:pt x="264" y="405"/>
                    </a:lnTo>
                    <a:lnTo>
                      <a:pt x="264" y="407"/>
                    </a:lnTo>
                    <a:lnTo>
                      <a:pt x="265" y="412"/>
                    </a:lnTo>
                    <a:lnTo>
                      <a:pt x="265" y="417"/>
                    </a:lnTo>
                    <a:lnTo>
                      <a:pt x="265" y="417"/>
                    </a:lnTo>
                    <a:close/>
                    <a:moveTo>
                      <a:pt x="16" y="438"/>
                    </a:moveTo>
                    <a:lnTo>
                      <a:pt x="18" y="438"/>
                    </a:lnTo>
                    <a:lnTo>
                      <a:pt x="20" y="438"/>
                    </a:lnTo>
                    <a:lnTo>
                      <a:pt x="21" y="437"/>
                    </a:lnTo>
                    <a:lnTo>
                      <a:pt x="23" y="436"/>
                    </a:lnTo>
                    <a:lnTo>
                      <a:pt x="24" y="435"/>
                    </a:lnTo>
                    <a:lnTo>
                      <a:pt x="27" y="434"/>
                    </a:lnTo>
                    <a:lnTo>
                      <a:pt x="28" y="433"/>
                    </a:lnTo>
                    <a:lnTo>
                      <a:pt x="29" y="431"/>
                    </a:lnTo>
                    <a:lnTo>
                      <a:pt x="30" y="430"/>
                    </a:lnTo>
                    <a:lnTo>
                      <a:pt x="32" y="428"/>
                    </a:lnTo>
                    <a:lnTo>
                      <a:pt x="32" y="425"/>
                    </a:lnTo>
                    <a:lnTo>
                      <a:pt x="34" y="423"/>
                    </a:lnTo>
                    <a:lnTo>
                      <a:pt x="58" y="358"/>
                    </a:lnTo>
                    <a:lnTo>
                      <a:pt x="51" y="355"/>
                    </a:lnTo>
                    <a:lnTo>
                      <a:pt x="27" y="420"/>
                    </a:lnTo>
                    <a:lnTo>
                      <a:pt x="25" y="423"/>
                    </a:lnTo>
                    <a:lnTo>
                      <a:pt x="24" y="425"/>
                    </a:lnTo>
                    <a:lnTo>
                      <a:pt x="23" y="426"/>
                    </a:lnTo>
                    <a:lnTo>
                      <a:pt x="20" y="428"/>
                    </a:lnTo>
                    <a:lnTo>
                      <a:pt x="19" y="429"/>
                    </a:lnTo>
                    <a:lnTo>
                      <a:pt x="17" y="429"/>
                    </a:lnTo>
                    <a:lnTo>
                      <a:pt x="15" y="429"/>
                    </a:lnTo>
                    <a:lnTo>
                      <a:pt x="13" y="428"/>
                    </a:lnTo>
                    <a:lnTo>
                      <a:pt x="12" y="427"/>
                    </a:lnTo>
                    <a:lnTo>
                      <a:pt x="10" y="425"/>
                    </a:lnTo>
                    <a:lnTo>
                      <a:pt x="9" y="424"/>
                    </a:lnTo>
                    <a:lnTo>
                      <a:pt x="8" y="421"/>
                    </a:lnTo>
                    <a:lnTo>
                      <a:pt x="8" y="419"/>
                    </a:lnTo>
                    <a:lnTo>
                      <a:pt x="8" y="417"/>
                    </a:lnTo>
                    <a:lnTo>
                      <a:pt x="8" y="414"/>
                    </a:lnTo>
                    <a:lnTo>
                      <a:pt x="8" y="411"/>
                    </a:lnTo>
                    <a:lnTo>
                      <a:pt x="33" y="346"/>
                    </a:lnTo>
                    <a:lnTo>
                      <a:pt x="26" y="342"/>
                    </a:lnTo>
                    <a:lnTo>
                      <a:pt x="2" y="407"/>
                    </a:lnTo>
                    <a:lnTo>
                      <a:pt x="1" y="410"/>
                    </a:lnTo>
                    <a:lnTo>
                      <a:pt x="0" y="412"/>
                    </a:lnTo>
                    <a:lnTo>
                      <a:pt x="0" y="414"/>
                    </a:lnTo>
                    <a:lnTo>
                      <a:pt x="0" y="417"/>
                    </a:lnTo>
                    <a:lnTo>
                      <a:pt x="0" y="419"/>
                    </a:lnTo>
                    <a:lnTo>
                      <a:pt x="0" y="421"/>
                    </a:lnTo>
                    <a:lnTo>
                      <a:pt x="0" y="423"/>
                    </a:lnTo>
                    <a:lnTo>
                      <a:pt x="1" y="425"/>
                    </a:lnTo>
                    <a:lnTo>
                      <a:pt x="3" y="428"/>
                    </a:lnTo>
                    <a:lnTo>
                      <a:pt x="4" y="430"/>
                    </a:lnTo>
                    <a:lnTo>
                      <a:pt x="5" y="432"/>
                    </a:lnTo>
                    <a:lnTo>
                      <a:pt x="7" y="434"/>
                    </a:lnTo>
                    <a:lnTo>
                      <a:pt x="8" y="435"/>
                    </a:lnTo>
                    <a:lnTo>
                      <a:pt x="11" y="436"/>
                    </a:lnTo>
                    <a:lnTo>
                      <a:pt x="14" y="438"/>
                    </a:lnTo>
                    <a:lnTo>
                      <a:pt x="16" y="438"/>
                    </a:lnTo>
                    <a:lnTo>
                      <a:pt x="16" y="438"/>
                    </a:lnTo>
                    <a:close/>
                    <a:moveTo>
                      <a:pt x="68" y="458"/>
                    </a:moveTo>
                    <a:lnTo>
                      <a:pt x="68" y="373"/>
                    </a:lnTo>
                    <a:lnTo>
                      <a:pt x="44" y="450"/>
                    </a:lnTo>
                    <a:lnTo>
                      <a:pt x="37" y="447"/>
                    </a:lnTo>
                    <a:lnTo>
                      <a:pt x="64" y="361"/>
                    </a:lnTo>
                    <a:lnTo>
                      <a:pt x="75" y="365"/>
                    </a:lnTo>
                    <a:lnTo>
                      <a:pt x="74" y="435"/>
                    </a:lnTo>
                    <a:lnTo>
                      <a:pt x="91" y="370"/>
                    </a:lnTo>
                    <a:lnTo>
                      <a:pt x="98" y="373"/>
                    </a:lnTo>
                    <a:lnTo>
                      <a:pt x="75" y="460"/>
                    </a:lnTo>
                    <a:lnTo>
                      <a:pt x="68" y="458"/>
                    </a:lnTo>
                    <a:lnTo>
                      <a:pt x="68" y="458"/>
                    </a:lnTo>
                    <a:close/>
                    <a:moveTo>
                      <a:pt x="92" y="466"/>
                    </a:moveTo>
                    <a:lnTo>
                      <a:pt x="111" y="377"/>
                    </a:lnTo>
                    <a:lnTo>
                      <a:pt x="104" y="375"/>
                    </a:lnTo>
                    <a:lnTo>
                      <a:pt x="84" y="463"/>
                    </a:lnTo>
                    <a:lnTo>
                      <a:pt x="92" y="466"/>
                    </a:lnTo>
                    <a:lnTo>
                      <a:pt x="92" y="466"/>
                    </a:lnTo>
                    <a:close/>
                    <a:moveTo>
                      <a:pt x="124" y="454"/>
                    </a:moveTo>
                    <a:lnTo>
                      <a:pt x="123" y="381"/>
                    </a:lnTo>
                    <a:lnTo>
                      <a:pt x="116" y="378"/>
                    </a:lnTo>
                    <a:lnTo>
                      <a:pt x="117" y="471"/>
                    </a:lnTo>
                    <a:lnTo>
                      <a:pt x="124" y="474"/>
                    </a:lnTo>
                    <a:lnTo>
                      <a:pt x="152" y="386"/>
                    </a:lnTo>
                    <a:lnTo>
                      <a:pt x="144" y="385"/>
                    </a:lnTo>
                    <a:lnTo>
                      <a:pt x="124" y="454"/>
                    </a:lnTo>
                    <a:lnTo>
                      <a:pt x="124" y="454"/>
                    </a:lnTo>
                    <a:close/>
                    <a:moveTo>
                      <a:pt x="146" y="477"/>
                    </a:moveTo>
                    <a:lnTo>
                      <a:pt x="157" y="387"/>
                    </a:lnTo>
                    <a:lnTo>
                      <a:pt x="187" y="392"/>
                    </a:lnTo>
                    <a:lnTo>
                      <a:pt x="186" y="401"/>
                    </a:lnTo>
                    <a:lnTo>
                      <a:pt x="164" y="397"/>
                    </a:lnTo>
                    <a:lnTo>
                      <a:pt x="160" y="426"/>
                    </a:lnTo>
                    <a:lnTo>
                      <a:pt x="177" y="429"/>
                    </a:lnTo>
                    <a:lnTo>
                      <a:pt x="176" y="438"/>
                    </a:lnTo>
                    <a:lnTo>
                      <a:pt x="160" y="436"/>
                    </a:lnTo>
                    <a:lnTo>
                      <a:pt x="155" y="469"/>
                    </a:lnTo>
                    <a:lnTo>
                      <a:pt x="179" y="472"/>
                    </a:lnTo>
                    <a:lnTo>
                      <a:pt x="177" y="481"/>
                    </a:lnTo>
                    <a:lnTo>
                      <a:pt x="146" y="477"/>
                    </a:lnTo>
                    <a:lnTo>
                      <a:pt x="146" y="477"/>
                    </a:lnTo>
                    <a:close/>
                    <a:moveTo>
                      <a:pt x="224" y="483"/>
                    </a:moveTo>
                    <a:lnTo>
                      <a:pt x="214" y="438"/>
                    </a:lnTo>
                    <a:lnTo>
                      <a:pt x="216" y="438"/>
                    </a:lnTo>
                    <a:lnTo>
                      <a:pt x="216" y="437"/>
                    </a:lnTo>
                    <a:lnTo>
                      <a:pt x="217" y="436"/>
                    </a:lnTo>
                    <a:lnTo>
                      <a:pt x="219" y="434"/>
                    </a:lnTo>
                    <a:lnTo>
                      <a:pt x="220" y="432"/>
                    </a:lnTo>
                    <a:lnTo>
                      <a:pt x="222" y="430"/>
                    </a:lnTo>
                    <a:lnTo>
                      <a:pt x="223" y="426"/>
                    </a:lnTo>
                    <a:lnTo>
                      <a:pt x="224" y="423"/>
                    </a:lnTo>
                    <a:lnTo>
                      <a:pt x="224" y="423"/>
                    </a:lnTo>
                    <a:lnTo>
                      <a:pt x="224" y="422"/>
                    </a:lnTo>
                    <a:lnTo>
                      <a:pt x="225" y="420"/>
                    </a:lnTo>
                    <a:lnTo>
                      <a:pt x="225" y="414"/>
                    </a:lnTo>
                    <a:lnTo>
                      <a:pt x="225" y="410"/>
                    </a:lnTo>
                    <a:lnTo>
                      <a:pt x="224" y="407"/>
                    </a:lnTo>
                    <a:lnTo>
                      <a:pt x="223" y="403"/>
                    </a:lnTo>
                    <a:lnTo>
                      <a:pt x="221" y="400"/>
                    </a:lnTo>
                    <a:lnTo>
                      <a:pt x="220" y="398"/>
                    </a:lnTo>
                    <a:lnTo>
                      <a:pt x="220" y="397"/>
                    </a:lnTo>
                    <a:lnTo>
                      <a:pt x="218" y="395"/>
                    </a:lnTo>
                    <a:lnTo>
                      <a:pt x="216" y="394"/>
                    </a:lnTo>
                    <a:lnTo>
                      <a:pt x="215" y="393"/>
                    </a:lnTo>
                    <a:lnTo>
                      <a:pt x="213" y="393"/>
                    </a:lnTo>
                    <a:lnTo>
                      <a:pt x="211" y="392"/>
                    </a:lnTo>
                    <a:lnTo>
                      <a:pt x="209" y="392"/>
                    </a:lnTo>
                    <a:lnTo>
                      <a:pt x="193" y="391"/>
                    </a:lnTo>
                    <a:lnTo>
                      <a:pt x="189" y="482"/>
                    </a:lnTo>
                    <a:lnTo>
                      <a:pt x="197" y="482"/>
                    </a:lnTo>
                    <a:lnTo>
                      <a:pt x="199" y="439"/>
                    </a:lnTo>
                    <a:lnTo>
                      <a:pt x="206" y="440"/>
                    </a:lnTo>
                    <a:lnTo>
                      <a:pt x="216" y="483"/>
                    </a:lnTo>
                    <a:lnTo>
                      <a:pt x="224" y="483"/>
                    </a:lnTo>
                    <a:lnTo>
                      <a:pt x="224" y="483"/>
                    </a:lnTo>
                    <a:close/>
                    <a:moveTo>
                      <a:pt x="199" y="430"/>
                    </a:moveTo>
                    <a:lnTo>
                      <a:pt x="200" y="401"/>
                    </a:lnTo>
                    <a:lnTo>
                      <a:pt x="208" y="401"/>
                    </a:lnTo>
                    <a:lnTo>
                      <a:pt x="209" y="401"/>
                    </a:lnTo>
                    <a:lnTo>
                      <a:pt x="212" y="402"/>
                    </a:lnTo>
                    <a:lnTo>
                      <a:pt x="213" y="403"/>
                    </a:lnTo>
                    <a:lnTo>
                      <a:pt x="214" y="405"/>
                    </a:lnTo>
                    <a:lnTo>
                      <a:pt x="216" y="407"/>
                    </a:lnTo>
                    <a:lnTo>
                      <a:pt x="216" y="409"/>
                    </a:lnTo>
                    <a:lnTo>
                      <a:pt x="216" y="412"/>
                    </a:lnTo>
                    <a:lnTo>
                      <a:pt x="216" y="415"/>
                    </a:lnTo>
                    <a:lnTo>
                      <a:pt x="216" y="418"/>
                    </a:lnTo>
                    <a:lnTo>
                      <a:pt x="216" y="421"/>
                    </a:lnTo>
                    <a:lnTo>
                      <a:pt x="214" y="425"/>
                    </a:lnTo>
                    <a:lnTo>
                      <a:pt x="213" y="427"/>
                    </a:lnTo>
                    <a:lnTo>
                      <a:pt x="212" y="429"/>
                    </a:lnTo>
                    <a:lnTo>
                      <a:pt x="210" y="430"/>
                    </a:lnTo>
                    <a:lnTo>
                      <a:pt x="208" y="430"/>
                    </a:lnTo>
                    <a:lnTo>
                      <a:pt x="206" y="430"/>
                    </a:lnTo>
                    <a:lnTo>
                      <a:pt x="199" y="430"/>
                    </a:lnTo>
                    <a:lnTo>
                      <a:pt x="199" y="430"/>
                    </a:lnTo>
                    <a:close/>
                    <a:moveTo>
                      <a:pt x="285" y="481"/>
                    </a:moveTo>
                    <a:lnTo>
                      <a:pt x="278" y="390"/>
                    </a:lnTo>
                    <a:lnTo>
                      <a:pt x="270" y="391"/>
                    </a:lnTo>
                    <a:lnTo>
                      <a:pt x="278" y="482"/>
                    </a:lnTo>
                    <a:lnTo>
                      <a:pt x="285" y="481"/>
                    </a:lnTo>
                    <a:lnTo>
                      <a:pt x="285" y="481"/>
                    </a:lnTo>
                    <a:close/>
                    <a:moveTo>
                      <a:pt x="282" y="398"/>
                    </a:moveTo>
                    <a:lnTo>
                      <a:pt x="282" y="389"/>
                    </a:lnTo>
                    <a:lnTo>
                      <a:pt x="318" y="385"/>
                    </a:lnTo>
                    <a:lnTo>
                      <a:pt x="319" y="393"/>
                    </a:lnTo>
                    <a:lnTo>
                      <a:pt x="305" y="395"/>
                    </a:lnTo>
                    <a:lnTo>
                      <a:pt x="314" y="477"/>
                    </a:lnTo>
                    <a:lnTo>
                      <a:pt x="307" y="478"/>
                    </a:lnTo>
                    <a:lnTo>
                      <a:pt x="297" y="397"/>
                    </a:lnTo>
                    <a:lnTo>
                      <a:pt x="282" y="398"/>
                    </a:lnTo>
                    <a:lnTo>
                      <a:pt x="282" y="398"/>
                    </a:lnTo>
                    <a:close/>
                    <a:moveTo>
                      <a:pt x="344" y="428"/>
                    </a:moveTo>
                    <a:lnTo>
                      <a:pt x="353" y="470"/>
                    </a:lnTo>
                    <a:lnTo>
                      <a:pt x="361" y="468"/>
                    </a:lnTo>
                    <a:lnTo>
                      <a:pt x="351" y="426"/>
                    </a:lnTo>
                    <a:lnTo>
                      <a:pt x="357" y="374"/>
                    </a:lnTo>
                    <a:lnTo>
                      <a:pt x="350" y="377"/>
                    </a:lnTo>
                    <a:lnTo>
                      <a:pt x="345" y="416"/>
                    </a:lnTo>
                    <a:lnTo>
                      <a:pt x="329" y="381"/>
                    </a:lnTo>
                    <a:lnTo>
                      <a:pt x="322" y="384"/>
                    </a:lnTo>
                    <a:lnTo>
                      <a:pt x="344" y="428"/>
                    </a:lnTo>
                    <a:lnTo>
                      <a:pt x="344" y="428"/>
                    </a:lnTo>
                    <a:close/>
                    <a:moveTo>
                      <a:pt x="427" y="446"/>
                    </a:moveTo>
                    <a:lnTo>
                      <a:pt x="429" y="445"/>
                    </a:lnTo>
                    <a:lnTo>
                      <a:pt x="431" y="443"/>
                    </a:lnTo>
                    <a:lnTo>
                      <a:pt x="433" y="442"/>
                    </a:lnTo>
                    <a:lnTo>
                      <a:pt x="434" y="440"/>
                    </a:lnTo>
                    <a:lnTo>
                      <a:pt x="436" y="438"/>
                    </a:lnTo>
                    <a:lnTo>
                      <a:pt x="437" y="436"/>
                    </a:lnTo>
                    <a:lnTo>
                      <a:pt x="437" y="433"/>
                    </a:lnTo>
                    <a:lnTo>
                      <a:pt x="437" y="430"/>
                    </a:lnTo>
                    <a:lnTo>
                      <a:pt x="438" y="427"/>
                    </a:lnTo>
                    <a:lnTo>
                      <a:pt x="437" y="423"/>
                    </a:lnTo>
                    <a:lnTo>
                      <a:pt x="437" y="419"/>
                    </a:lnTo>
                    <a:lnTo>
                      <a:pt x="436" y="414"/>
                    </a:lnTo>
                    <a:lnTo>
                      <a:pt x="433" y="403"/>
                    </a:lnTo>
                    <a:lnTo>
                      <a:pt x="431" y="393"/>
                    </a:lnTo>
                    <a:lnTo>
                      <a:pt x="429" y="388"/>
                    </a:lnTo>
                    <a:lnTo>
                      <a:pt x="427" y="383"/>
                    </a:lnTo>
                    <a:lnTo>
                      <a:pt x="425" y="379"/>
                    </a:lnTo>
                    <a:lnTo>
                      <a:pt x="423" y="374"/>
                    </a:lnTo>
                    <a:lnTo>
                      <a:pt x="421" y="370"/>
                    </a:lnTo>
                    <a:lnTo>
                      <a:pt x="419" y="367"/>
                    </a:lnTo>
                    <a:lnTo>
                      <a:pt x="417" y="364"/>
                    </a:lnTo>
                    <a:lnTo>
                      <a:pt x="415" y="362"/>
                    </a:lnTo>
                    <a:lnTo>
                      <a:pt x="413" y="360"/>
                    </a:lnTo>
                    <a:lnTo>
                      <a:pt x="411" y="359"/>
                    </a:lnTo>
                    <a:lnTo>
                      <a:pt x="409" y="358"/>
                    </a:lnTo>
                    <a:lnTo>
                      <a:pt x="407" y="357"/>
                    </a:lnTo>
                    <a:lnTo>
                      <a:pt x="405" y="357"/>
                    </a:lnTo>
                    <a:lnTo>
                      <a:pt x="403" y="357"/>
                    </a:lnTo>
                    <a:lnTo>
                      <a:pt x="401" y="357"/>
                    </a:lnTo>
                    <a:lnTo>
                      <a:pt x="398" y="358"/>
                    </a:lnTo>
                    <a:lnTo>
                      <a:pt x="396" y="360"/>
                    </a:lnTo>
                    <a:lnTo>
                      <a:pt x="394" y="361"/>
                    </a:lnTo>
                    <a:lnTo>
                      <a:pt x="393" y="362"/>
                    </a:lnTo>
                    <a:lnTo>
                      <a:pt x="391" y="364"/>
                    </a:lnTo>
                    <a:lnTo>
                      <a:pt x="390" y="366"/>
                    </a:lnTo>
                    <a:lnTo>
                      <a:pt x="389" y="369"/>
                    </a:lnTo>
                    <a:lnTo>
                      <a:pt x="388" y="371"/>
                    </a:lnTo>
                    <a:lnTo>
                      <a:pt x="388" y="374"/>
                    </a:lnTo>
                    <a:lnTo>
                      <a:pt x="388" y="377"/>
                    </a:lnTo>
                    <a:lnTo>
                      <a:pt x="388" y="381"/>
                    </a:lnTo>
                    <a:lnTo>
                      <a:pt x="389" y="385"/>
                    </a:lnTo>
                    <a:lnTo>
                      <a:pt x="389" y="389"/>
                    </a:lnTo>
                    <a:lnTo>
                      <a:pt x="392" y="399"/>
                    </a:lnTo>
                    <a:lnTo>
                      <a:pt x="395" y="409"/>
                    </a:lnTo>
                    <a:lnTo>
                      <a:pt x="398" y="419"/>
                    </a:lnTo>
                    <a:lnTo>
                      <a:pt x="402" y="429"/>
                    </a:lnTo>
                    <a:lnTo>
                      <a:pt x="405" y="433"/>
                    </a:lnTo>
                    <a:lnTo>
                      <a:pt x="407" y="437"/>
                    </a:lnTo>
                    <a:lnTo>
                      <a:pt x="409" y="440"/>
                    </a:lnTo>
                    <a:lnTo>
                      <a:pt x="410" y="442"/>
                    </a:lnTo>
                    <a:lnTo>
                      <a:pt x="413" y="444"/>
                    </a:lnTo>
                    <a:lnTo>
                      <a:pt x="414" y="446"/>
                    </a:lnTo>
                    <a:lnTo>
                      <a:pt x="416" y="446"/>
                    </a:lnTo>
                    <a:lnTo>
                      <a:pt x="418" y="447"/>
                    </a:lnTo>
                    <a:lnTo>
                      <a:pt x="421" y="447"/>
                    </a:lnTo>
                    <a:lnTo>
                      <a:pt x="423" y="447"/>
                    </a:lnTo>
                    <a:lnTo>
                      <a:pt x="425" y="446"/>
                    </a:lnTo>
                    <a:lnTo>
                      <a:pt x="427" y="446"/>
                    </a:lnTo>
                    <a:lnTo>
                      <a:pt x="427" y="446"/>
                    </a:lnTo>
                    <a:close/>
                    <a:moveTo>
                      <a:pt x="425" y="438"/>
                    </a:moveTo>
                    <a:lnTo>
                      <a:pt x="422" y="438"/>
                    </a:lnTo>
                    <a:lnTo>
                      <a:pt x="421" y="438"/>
                    </a:lnTo>
                    <a:lnTo>
                      <a:pt x="419" y="438"/>
                    </a:lnTo>
                    <a:lnTo>
                      <a:pt x="417" y="438"/>
                    </a:lnTo>
                    <a:lnTo>
                      <a:pt x="417" y="437"/>
                    </a:lnTo>
                    <a:lnTo>
                      <a:pt x="416" y="436"/>
                    </a:lnTo>
                    <a:lnTo>
                      <a:pt x="414" y="434"/>
                    </a:lnTo>
                    <a:lnTo>
                      <a:pt x="413" y="432"/>
                    </a:lnTo>
                    <a:lnTo>
                      <a:pt x="411" y="430"/>
                    </a:lnTo>
                    <a:lnTo>
                      <a:pt x="410" y="427"/>
                    </a:lnTo>
                    <a:lnTo>
                      <a:pt x="408" y="423"/>
                    </a:lnTo>
                    <a:lnTo>
                      <a:pt x="405" y="417"/>
                    </a:lnTo>
                    <a:lnTo>
                      <a:pt x="404" y="411"/>
                    </a:lnTo>
                    <a:lnTo>
                      <a:pt x="401" y="405"/>
                    </a:lnTo>
                    <a:lnTo>
                      <a:pt x="400" y="401"/>
                    </a:lnTo>
                    <a:lnTo>
                      <a:pt x="398" y="395"/>
                    </a:lnTo>
                    <a:lnTo>
                      <a:pt x="397" y="389"/>
                    </a:lnTo>
                    <a:lnTo>
                      <a:pt x="396" y="386"/>
                    </a:lnTo>
                    <a:lnTo>
                      <a:pt x="396" y="382"/>
                    </a:lnTo>
                    <a:lnTo>
                      <a:pt x="395" y="380"/>
                    </a:lnTo>
                    <a:lnTo>
                      <a:pt x="395" y="377"/>
                    </a:lnTo>
                    <a:lnTo>
                      <a:pt x="396" y="375"/>
                    </a:lnTo>
                    <a:lnTo>
                      <a:pt x="396" y="373"/>
                    </a:lnTo>
                    <a:lnTo>
                      <a:pt x="396" y="372"/>
                    </a:lnTo>
                    <a:lnTo>
                      <a:pt x="397" y="370"/>
                    </a:lnTo>
                    <a:lnTo>
                      <a:pt x="397" y="369"/>
                    </a:lnTo>
                    <a:lnTo>
                      <a:pt x="399" y="368"/>
                    </a:lnTo>
                    <a:lnTo>
                      <a:pt x="401" y="366"/>
                    </a:lnTo>
                    <a:lnTo>
                      <a:pt x="403" y="365"/>
                    </a:lnTo>
                    <a:lnTo>
                      <a:pt x="405" y="365"/>
                    </a:lnTo>
                    <a:lnTo>
                      <a:pt x="407" y="366"/>
                    </a:lnTo>
                    <a:lnTo>
                      <a:pt x="408" y="367"/>
                    </a:lnTo>
                    <a:lnTo>
                      <a:pt x="409" y="368"/>
                    </a:lnTo>
                    <a:lnTo>
                      <a:pt x="410" y="369"/>
                    </a:lnTo>
                    <a:lnTo>
                      <a:pt x="412" y="370"/>
                    </a:lnTo>
                    <a:lnTo>
                      <a:pt x="413" y="372"/>
                    </a:lnTo>
                    <a:lnTo>
                      <a:pt x="414" y="374"/>
                    </a:lnTo>
                    <a:lnTo>
                      <a:pt x="416" y="377"/>
                    </a:lnTo>
                    <a:lnTo>
                      <a:pt x="417" y="381"/>
                    </a:lnTo>
                    <a:lnTo>
                      <a:pt x="420" y="385"/>
                    </a:lnTo>
                    <a:lnTo>
                      <a:pt x="421" y="391"/>
                    </a:lnTo>
                    <a:lnTo>
                      <a:pt x="423" y="396"/>
                    </a:lnTo>
                    <a:lnTo>
                      <a:pt x="425" y="401"/>
                    </a:lnTo>
                    <a:lnTo>
                      <a:pt x="427" y="408"/>
                    </a:lnTo>
                    <a:lnTo>
                      <a:pt x="429" y="414"/>
                    </a:lnTo>
                    <a:lnTo>
                      <a:pt x="429" y="418"/>
                    </a:lnTo>
                    <a:lnTo>
                      <a:pt x="430" y="421"/>
                    </a:lnTo>
                    <a:lnTo>
                      <a:pt x="430" y="425"/>
                    </a:lnTo>
                    <a:lnTo>
                      <a:pt x="430" y="427"/>
                    </a:lnTo>
                    <a:lnTo>
                      <a:pt x="430" y="429"/>
                    </a:lnTo>
                    <a:lnTo>
                      <a:pt x="430" y="431"/>
                    </a:lnTo>
                    <a:lnTo>
                      <a:pt x="429" y="433"/>
                    </a:lnTo>
                    <a:lnTo>
                      <a:pt x="429" y="434"/>
                    </a:lnTo>
                    <a:lnTo>
                      <a:pt x="429" y="435"/>
                    </a:lnTo>
                    <a:lnTo>
                      <a:pt x="427" y="437"/>
                    </a:lnTo>
                    <a:lnTo>
                      <a:pt x="425" y="438"/>
                    </a:lnTo>
                    <a:lnTo>
                      <a:pt x="425" y="438"/>
                    </a:lnTo>
                    <a:close/>
                    <a:moveTo>
                      <a:pt x="454" y="434"/>
                    </a:moveTo>
                    <a:lnTo>
                      <a:pt x="421" y="349"/>
                    </a:lnTo>
                    <a:lnTo>
                      <a:pt x="448" y="334"/>
                    </a:lnTo>
                    <a:lnTo>
                      <a:pt x="452" y="343"/>
                    </a:lnTo>
                    <a:lnTo>
                      <a:pt x="431" y="353"/>
                    </a:lnTo>
                    <a:lnTo>
                      <a:pt x="441" y="377"/>
                    </a:lnTo>
                    <a:lnTo>
                      <a:pt x="459" y="367"/>
                    </a:lnTo>
                    <a:lnTo>
                      <a:pt x="462" y="375"/>
                    </a:lnTo>
                    <a:lnTo>
                      <a:pt x="444" y="385"/>
                    </a:lnTo>
                    <a:lnTo>
                      <a:pt x="461" y="430"/>
                    </a:lnTo>
                    <a:lnTo>
                      <a:pt x="454" y="434"/>
                    </a:lnTo>
                    <a:lnTo>
                      <a:pt x="454" y="434"/>
                    </a:lnTo>
                    <a:close/>
                    <a:moveTo>
                      <a:pt x="471" y="330"/>
                    </a:moveTo>
                    <a:lnTo>
                      <a:pt x="484" y="321"/>
                    </a:lnTo>
                    <a:lnTo>
                      <a:pt x="526" y="392"/>
                    </a:lnTo>
                    <a:lnTo>
                      <a:pt x="533" y="388"/>
                    </a:lnTo>
                    <a:lnTo>
                      <a:pt x="490" y="317"/>
                    </a:lnTo>
                    <a:lnTo>
                      <a:pt x="503" y="308"/>
                    </a:lnTo>
                    <a:lnTo>
                      <a:pt x="498" y="301"/>
                    </a:lnTo>
                    <a:lnTo>
                      <a:pt x="466" y="323"/>
                    </a:lnTo>
                    <a:lnTo>
                      <a:pt x="471" y="330"/>
                    </a:lnTo>
                    <a:lnTo>
                      <a:pt x="471" y="330"/>
                    </a:lnTo>
                    <a:close/>
                    <a:moveTo>
                      <a:pt x="551" y="375"/>
                    </a:moveTo>
                    <a:lnTo>
                      <a:pt x="503" y="297"/>
                    </a:lnTo>
                    <a:lnTo>
                      <a:pt x="527" y="277"/>
                    </a:lnTo>
                    <a:lnTo>
                      <a:pt x="532" y="284"/>
                    </a:lnTo>
                    <a:lnTo>
                      <a:pt x="514" y="299"/>
                    </a:lnTo>
                    <a:lnTo>
                      <a:pt x="529" y="324"/>
                    </a:lnTo>
                    <a:lnTo>
                      <a:pt x="542" y="312"/>
                    </a:lnTo>
                    <a:lnTo>
                      <a:pt x="547" y="319"/>
                    </a:lnTo>
                    <a:lnTo>
                      <a:pt x="533" y="331"/>
                    </a:lnTo>
                    <a:lnTo>
                      <a:pt x="553" y="363"/>
                    </a:lnTo>
                    <a:lnTo>
                      <a:pt x="572" y="346"/>
                    </a:lnTo>
                    <a:lnTo>
                      <a:pt x="576" y="353"/>
                    </a:lnTo>
                    <a:lnTo>
                      <a:pt x="551" y="375"/>
                    </a:lnTo>
                    <a:lnTo>
                      <a:pt x="551" y="375"/>
                    </a:lnTo>
                    <a:close/>
                    <a:moveTo>
                      <a:pt x="588" y="306"/>
                    </a:moveTo>
                    <a:lnTo>
                      <a:pt x="591" y="311"/>
                    </a:lnTo>
                    <a:lnTo>
                      <a:pt x="593" y="315"/>
                    </a:lnTo>
                    <a:lnTo>
                      <a:pt x="595" y="319"/>
                    </a:lnTo>
                    <a:lnTo>
                      <a:pt x="595" y="321"/>
                    </a:lnTo>
                    <a:lnTo>
                      <a:pt x="595" y="324"/>
                    </a:lnTo>
                    <a:lnTo>
                      <a:pt x="595" y="326"/>
                    </a:lnTo>
                    <a:lnTo>
                      <a:pt x="594" y="328"/>
                    </a:lnTo>
                    <a:lnTo>
                      <a:pt x="593" y="329"/>
                    </a:lnTo>
                    <a:lnTo>
                      <a:pt x="590" y="330"/>
                    </a:lnTo>
                    <a:lnTo>
                      <a:pt x="589" y="332"/>
                    </a:lnTo>
                    <a:lnTo>
                      <a:pt x="588" y="332"/>
                    </a:lnTo>
                    <a:lnTo>
                      <a:pt x="586" y="332"/>
                    </a:lnTo>
                    <a:lnTo>
                      <a:pt x="585" y="331"/>
                    </a:lnTo>
                    <a:lnTo>
                      <a:pt x="583" y="330"/>
                    </a:lnTo>
                    <a:lnTo>
                      <a:pt x="581" y="330"/>
                    </a:lnTo>
                    <a:lnTo>
                      <a:pt x="580" y="329"/>
                    </a:lnTo>
                    <a:lnTo>
                      <a:pt x="577" y="327"/>
                    </a:lnTo>
                    <a:lnTo>
                      <a:pt x="575" y="325"/>
                    </a:lnTo>
                    <a:lnTo>
                      <a:pt x="573" y="322"/>
                    </a:lnTo>
                    <a:lnTo>
                      <a:pt x="569" y="317"/>
                    </a:lnTo>
                    <a:lnTo>
                      <a:pt x="565" y="313"/>
                    </a:lnTo>
                    <a:lnTo>
                      <a:pt x="561" y="309"/>
                    </a:lnTo>
                    <a:lnTo>
                      <a:pt x="557" y="304"/>
                    </a:lnTo>
                    <a:lnTo>
                      <a:pt x="553" y="298"/>
                    </a:lnTo>
                    <a:lnTo>
                      <a:pt x="550" y="293"/>
                    </a:lnTo>
                    <a:lnTo>
                      <a:pt x="548" y="289"/>
                    </a:lnTo>
                    <a:lnTo>
                      <a:pt x="546" y="286"/>
                    </a:lnTo>
                    <a:lnTo>
                      <a:pt x="545" y="283"/>
                    </a:lnTo>
                    <a:lnTo>
                      <a:pt x="545" y="281"/>
                    </a:lnTo>
                    <a:lnTo>
                      <a:pt x="544" y="279"/>
                    </a:lnTo>
                    <a:lnTo>
                      <a:pt x="544" y="277"/>
                    </a:lnTo>
                    <a:lnTo>
                      <a:pt x="544" y="275"/>
                    </a:lnTo>
                    <a:lnTo>
                      <a:pt x="544" y="274"/>
                    </a:lnTo>
                    <a:lnTo>
                      <a:pt x="544" y="273"/>
                    </a:lnTo>
                    <a:lnTo>
                      <a:pt x="545" y="270"/>
                    </a:lnTo>
                    <a:lnTo>
                      <a:pt x="546" y="269"/>
                    </a:lnTo>
                    <a:lnTo>
                      <a:pt x="548" y="268"/>
                    </a:lnTo>
                    <a:lnTo>
                      <a:pt x="549" y="266"/>
                    </a:lnTo>
                    <a:lnTo>
                      <a:pt x="551" y="265"/>
                    </a:lnTo>
                    <a:lnTo>
                      <a:pt x="553" y="266"/>
                    </a:lnTo>
                    <a:lnTo>
                      <a:pt x="555" y="267"/>
                    </a:lnTo>
                    <a:lnTo>
                      <a:pt x="557" y="269"/>
                    </a:lnTo>
                    <a:lnTo>
                      <a:pt x="561" y="271"/>
                    </a:lnTo>
                    <a:lnTo>
                      <a:pt x="564" y="275"/>
                    </a:lnTo>
                    <a:lnTo>
                      <a:pt x="569" y="269"/>
                    </a:lnTo>
                    <a:lnTo>
                      <a:pt x="565" y="265"/>
                    </a:lnTo>
                    <a:lnTo>
                      <a:pt x="562" y="261"/>
                    </a:lnTo>
                    <a:lnTo>
                      <a:pt x="560" y="260"/>
                    </a:lnTo>
                    <a:lnTo>
                      <a:pt x="558" y="259"/>
                    </a:lnTo>
                    <a:lnTo>
                      <a:pt x="557" y="258"/>
                    </a:lnTo>
                    <a:lnTo>
                      <a:pt x="555" y="257"/>
                    </a:lnTo>
                    <a:lnTo>
                      <a:pt x="553" y="257"/>
                    </a:lnTo>
                    <a:lnTo>
                      <a:pt x="551" y="257"/>
                    </a:lnTo>
                    <a:lnTo>
                      <a:pt x="549" y="257"/>
                    </a:lnTo>
                    <a:lnTo>
                      <a:pt x="548" y="258"/>
                    </a:lnTo>
                    <a:lnTo>
                      <a:pt x="546" y="258"/>
                    </a:lnTo>
                    <a:lnTo>
                      <a:pt x="545" y="260"/>
                    </a:lnTo>
                    <a:lnTo>
                      <a:pt x="543" y="261"/>
                    </a:lnTo>
                    <a:lnTo>
                      <a:pt x="541" y="262"/>
                    </a:lnTo>
                    <a:lnTo>
                      <a:pt x="540" y="264"/>
                    </a:lnTo>
                    <a:lnTo>
                      <a:pt x="538" y="266"/>
                    </a:lnTo>
                    <a:lnTo>
                      <a:pt x="537" y="269"/>
                    </a:lnTo>
                    <a:lnTo>
                      <a:pt x="537" y="271"/>
                    </a:lnTo>
                    <a:lnTo>
                      <a:pt x="537" y="273"/>
                    </a:lnTo>
                    <a:lnTo>
                      <a:pt x="536" y="276"/>
                    </a:lnTo>
                    <a:lnTo>
                      <a:pt x="536" y="278"/>
                    </a:lnTo>
                    <a:lnTo>
                      <a:pt x="537" y="281"/>
                    </a:lnTo>
                    <a:lnTo>
                      <a:pt x="537" y="284"/>
                    </a:lnTo>
                    <a:lnTo>
                      <a:pt x="539" y="288"/>
                    </a:lnTo>
                    <a:lnTo>
                      <a:pt x="541" y="292"/>
                    </a:lnTo>
                    <a:lnTo>
                      <a:pt x="544" y="297"/>
                    </a:lnTo>
                    <a:lnTo>
                      <a:pt x="546" y="301"/>
                    </a:lnTo>
                    <a:lnTo>
                      <a:pt x="549" y="305"/>
                    </a:lnTo>
                    <a:lnTo>
                      <a:pt x="552" y="310"/>
                    </a:lnTo>
                    <a:lnTo>
                      <a:pt x="555" y="314"/>
                    </a:lnTo>
                    <a:lnTo>
                      <a:pt x="562" y="322"/>
                    </a:lnTo>
                    <a:lnTo>
                      <a:pt x="569" y="329"/>
                    </a:lnTo>
                    <a:lnTo>
                      <a:pt x="572" y="333"/>
                    </a:lnTo>
                    <a:lnTo>
                      <a:pt x="575" y="336"/>
                    </a:lnTo>
                    <a:lnTo>
                      <a:pt x="578" y="338"/>
                    </a:lnTo>
                    <a:lnTo>
                      <a:pt x="581" y="339"/>
                    </a:lnTo>
                    <a:lnTo>
                      <a:pt x="583" y="340"/>
                    </a:lnTo>
                    <a:lnTo>
                      <a:pt x="585" y="341"/>
                    </a:lnTo>
                    <a:lnTo>
                      <a:pt x="587" y="341"/>
                    </a:lnTo>
                    <a:lnTo>
                      <a:pt x="589" y="340"/>
                    </a:lnTo>
                    <a:lnTo>
                      <a:pt x="592" y="340"/>
                    </a:lnTo>
                    <a:lnTo>
                      <a:pt x="593" y="338"/>
                    </a:lnTo>
                    <a:lnTo>
                      <a:pt x="596" y="337"/>
                    </a:lnTo>
                    <a:lnTo>
                      <a:pt x="597" y="336"/>
                    </a:lnTo>
                    <a:lnTo>
                      <a:pt x="599" y="334"/>
                    </a:lnTo>
                    <a:lnTo>
                      <a:pt x="600" y="333"/>
                    </a:lnTo>
                    <a:lnTo>
                      <a:pt x="601" y="330"/>
                    </a:lnTo>
                    <a:lnTo>
                      <a:pt x="601" y="329"/>
                    </a:lnTo>
                    <a:lnTo>
                      <a:pt x="602" y="327"/>
                    </a:lnTo>
                    <a:lnTo>
                      <a:pt x="603" y="325"/>
                    </a:lnTo>
                    <a:lnTo>
                      <a:pt x="603" y="322"/>
                    </a:lnTo>
                    <a:lnTo>
                      <a:pt x="603" y="321"/>
                    </a:lnTo>
                    <a:lnTo>
                      <a:pt x="602" y="318"/>
                    </a:lnTo>
                    <a:lnTo>
                      <a:pt x="601" y="316"/>
                    </a:lnTo>
                    <a:lnTo>
                      <a:pt x="601" y="313"/>
                    </a:lnTo>
                    <a:lnTo>
                      <a:pt x="600" y="311"/>
                    </a:lnTo>
                    <a:lnTo>
                      <a:pt x="597" y="306"/>
                    </a:lnTo>
                    <a:lnTo>
                      <a:pt x="593" y="301"/>
                    </a:lnTo>
                    <a:lnTo>
                      <a:pt x="588" y="306"/>
                    </a:lnTo>
                    <a:lnTo>
                      <a:pt x="588" y="306"/>
                    </a:lnTo>
                    <a:close/>
                    <a:moveTo>
                      <a:pt x="642" y="284"/>
                    </a:moveTo>
                    <a:lnTo>
                      <a:pt x="579" y="218"/>
                    </a:lnTo>
                    <a:lnTo>
                      <a:pt x="573" y="225"/>
                    </a:lnTo>
                    <a:lnTo>
                      <a:pt x="603" y="253"/>
                    </a:lnTo>
                    <a:lnTo>
                      <a:pt x="589" y="271"/>
                    </a:lnTo>
                    <a:lnTo>
                      <a:pt x="560" y="241"/>
                    </a:lnTo>
                    <a:lnTo>
                      <a:pt x="555" y="248"/>
                    </a:lnTo>
                    <a:lnTo>
                      <a:pt x="617" y="313"/>
                    </a:lnTo>
                    <a:lnTo>
                      <a:pt x="622" y="307"/>
                    </a:lnTo>
                    <a:lnTo>
                      <a:pt x="594" y="277"/>
                    </a:lnTo>
                    <a:lnTo>
                      <a:pt x="609" y="260"/>
                    </a:lnTo>
                    <a:lnTo>
                      <a:pt x="637" y="290"/>
                    </a:lnTo>
                    <a:lnTo>
                      <a:pt x="642" y="284"/>
                    </a:lnTo>
                    <a:lnTo>
                      <a:pt x="642" y="284"/>
                    </a:lnTo>
                    <a:close/>
                    <a:moveTo>
                      <a:pt x="668" y="249"/>
                    </a:moveTo>
                    <a:lnTo>
                      <a:pt x="596" y="215"/>
                    </a:lnTo>
                    <a:lnTo>
                      <a:pt x="654" y="268"/>
                    </a:lnTo>
                    <a:lnTo>
                      <a:pt x="650" y="274"/>
                    </a:lnTo>
                    <a:lnTo>
                      <a:pt x="582" y="213"/>
                    </a:lnTo>
                    <a:lnTo>
                      <a:pt x="589" y="202"/>
                    </a:lnTo>
                    <a:lnTo>
                      <a:pt x="650" y="233"/>
                    </a:lnTo>
                    <a:lnTo>
                      <a:pt x="600" y="188"/>
                    </a:lnTo>
                    <a:lnTo>
                      <a:pt x="604" y="181"/>
                    </a:lnTo>
                    <a:lnTo>
                      <a:pt x="673" y="241"/>
                    </a:lnTo>
                    <a:lnTo>
                      <a:pt x="668" y="249"/>
                    </a:lnTo>
                    <a:lnTo>
                      <a:pt x="668" y="249"/>
                    </a:lnTo>
                    <a:close/>
                    <a:moveTo>
                      <a:pt x="690" y="213"/>
                    </a:moveTo>
                    <a:lnTo>
                      <a:pt x="689" y="215"/>
                    </a:lnTo>
                    <a:lnTo>
                      <a:pt x="687" y="217"/>
                    </a:lnTo>
                    <a:lnTo>
                      <a:pt x="686" y="219"/>
                    </a:lnTo>
                    <a:lnTo>
                      <a:pt x="683" y="220"/>
                    </a:lnTo>
                    <a:lnTo>
                      <a:pt x="682" y="221"/>
                    </a:lnTo>
                    <a:lnTo>
                      <a:pt x="679" y="221"/>
                    </a:lnTo>
                    <a:lnTo>
                      <a:pt x="678" y="222"/>
                    </a:lnTo>
                    <a:lnTo>
                      <a:pt x="675" y="222"/>
                    </a:lnTo>
                    <a:lnTo>
                      <a:pt x="672" y="221"/>
                    </a:lnTo>
                    <a:lnTo>
                      <a:pt x="668" y="220"/>
                    </a:lnTo>
                    <a:lnTo>
                      <a:pt x="665" y="218"/>
                    </a:lnTo>
                    <a:lnTo>
                      <a:pt x="660" y="216"/>
                    </a:lnTo>
                    <a:lnTo>
                      <a:pt x="650" y="210"/>
                    </a:lnTo>
                    <a:lnTo>
                      <a:pt x="642" y="205"/>
                    </a:lnTo>
                    <a:lnTo>
                      <a:pt x="638" y="202"/>
                    </a:lnTo>
                    <a:lnTo>
                      <a:pt x="634" y="199"/>
                    </a:lnTo>
                    <a:lnTo>
                      <a:pt x="630" y="195"/>
                    </a:lnTo>
                    <a:lnTo>
                      <a:pt x="626" y="192"/>
                    </a:lnTo>
                    <a:lnTo>
                      <a:pt x="622" y="189"/>
                    </a:lnTo>
                    <a:lnTo>
                      <a:pt x="619" y="185"/>
                    </a:lnTo>
                    <a:lnTo>
                      <a:pt x="617" y="182"/>
                    </a:lnTo>
                    <a:lnTo>
                      <a:pt x="615" y="179"/>
                    </a:lnTo>
                    <a:lnTo>
                      <a:pt x="614" y="177"/>
                    </a:lnTo>
                    <a:lnTo>
                      <a:pt x="613" y="174"/>
                    </a:lnTo>
                    <a:lnTo>
                      <a:pt x="613" y="172"/>
                    </a:lnTo>
                    <a:lnTo>
                      <a:pt x="613" y="169"/>
                    </a:lnTo>
                    <a:lnTo>
                      <a:pt x="613" y="167"/>
                    </a:lnTo>
                    <a:lnTo>
                      <a:pt x="613" y="165"/>
                    </a:lnTo>
                    <a:lnTo>
                      <a:pt x="614" y="162"/>
                    </a:lnTo>
                    <a:lnTo>
                      <a:pt x="615" y="160"/>
                    </a:lnTo>
                    <a:lnTo>
                      <a:pt x="616" y="157"/>
                    </a:lnTo>
                    <a:lnTo>
                      <a:pt x="618" y="156"/>
                    </a:lnTo>
                    <a:lnTo>
                      <a:pt x="620" y="153"/>
                    </a:lnTo>
                    <a:lnTo>
                      <a:pt x="622" y="153"/>
                    </a:lnTo>
                    <a:lnTo>
                      <a:pt x="623" y="151"/>
                    </a:lnTo>
                    <a:lnTo>
                      <a:pt x="626" y="151"/>
                    </a:lnTo>
                    <a:lnTo>
                      <a:pt x="627" y="151"/>
                    </a:lnTo>
                    <a:lnTo>
                      <a:pt x="630" y="151"/>
                    </a:lnTo>
                    <a:lnTo>
                      <a:pt x="633" y="151"/>
                    </a:lnTo>
                    <a:lnTo>
                      <a:pt x="637" y="153"/>
                    </a:lnTo>
                    <a:lnTo>
                      <a:pt x="640" y="154"/>
                    </a:lnTo>
                    <a:lnTo>
                      <a:pt x="644" y="157"/>
                    </a:lnTo>
                    <a:lnTo>
                      <a:pt x="654" y="161"/>
                    </a:lnTo>
                    <a:lnTo>
                      <a:pt x="662" y="167"/>
                    </a:lnTo>
                    <a:lnTo>
                      <a:pt x="670" y="173"/>
                    </a:lnTo>
                    <a:lnTo>
                      <a:pt x="678" y="181"/>
                    </a:lnTo>
                    <a:lnTo>
                      <a:pt x="682" y="184"/>
                    </a:lnTo>
                    <a:lnTo>
                      <a:pt x="686" y="188"/>
                    </a:lnTo>
                    <a:lnTo>
                      <a:pt x="688" y="190"/>
                    </a:lnTo>
                    <a:lnTo>
                      <a:pt x="690" y="193"/>
                    </a:lnTo>
                    <a:lnTo>
                      <a:pt x="691" y="196"/>
                    </a:lnTo>
                    <a:lnTo>
                      <a:pt x="692" y="198"/>
                    </a:lnTo>
                    <a:lnTo>
                      <a:pt x="692" y="201"/>
                    </a:lnTo>
                    <a:lnTo>
                      <a:pt x="692" y="203"/>
                    </a:lnTo>
                    <a:lnTo>
                      <a:pt x="692" y="205"/>
                    </a:lnTo>
                    <a:lnTo>
                      <a:pt x="692" y="208"/>
                    </a:lnTo>
                    <a:lnTo>
                      <a:pt x="691" y="210"/>
                    </a:lnTo>
                    <a:lnTo>
                      <a:pt x="690" y="213"/>
                    </a:lnTo>
                    <a:lnTo>
                      <a:pt x="690" y="213"/>
                    </a:lnTo>
                    <a:close/>
                    <a:moveTo>
                      <a:pt x="684" y="209"/>
                    </a:moveTo>
                    <a:lnTo>
                      <a:pt x="685" y="206"/>
                    </a:lnTo>
                    <a:lnTo>
                      <a:pt x="685" y="204"/>
                    </a:lnTo>
                    <a:lnTo>
                      <a:pt x="685" y="202"/>
                    </a:lnTo>
                    <a:lnTo>
                      <a:pt x="685" y="201"/>
                    </a:lnTo>
                    <a:lnTo>
                      <a:pt x="684" y="199"/>
                    </a:lnTo>
                    <a:lnTo>
                      <a:pt x="683" y="197"/>
                    </a:lnTo>
                    <a:lnTo>
                      <a:pt x="682" y="196"/>
                    </a:lnTo>
                    <a:lnTo>
                      <a:pt x="681" y="193"/>
                    </a:lnTo>
                    <a:lnTo>
                      <a:pt x="679" y="192"/>
                    </a:lnTo>
                    <a:lnTo>
                      <a:pt x="678" y="189"/>
                    </a:lnTo>
                    <a:lnTo>
                      <a:pt x="674" y="186"/>
                    </a:lnTo>
                    <a:lnTo>
                      <a:pt x="668" y="182"/>
                    </a:lnTo>
                    <a:lnTo>
                      <a:pt x="662" y="178"/>
                    </a:lnTo>
                    <a:lnTo>
                      <a:pt x="658" y="175"/>
                    </a:lnTo>
                    <a:lnTo>
                      <a:pt x="654" y="171"/>
                    </a:lnTo>
                    <a:lnTo>
                      <a:pt x="648" y="168"/>
                    </a:lnTo>
                    <a:lnTo>
                      <a:pt x="642" y="164"/>
                    </a:lnTo>
                    <a:lnTo>
                      <a:pt x="638" y="162"/>
                    </a:lnTo>
                    <a:lnTo>
                      <a:pt x="636" y="161"/>
                    </a:lnTo>
                    <a:lnTo>
                      <a:pt x="634" y="160"/>
                    </a:lnTo>
                    <a:lnTo>
                      <a:pt x="632" y="160"/>
                    </a:lnTo>
                    <a:lnTo>
                      <a:pt x="630" y="159"/>
                    </a:lnTo>
                    <a:lnTo>
                      <a:pt x="628" y="159"/>
                    </a:lnTo>
                    <a:lnTo>
                      <a:pt x="627" y="160"/>
                    </a:lnTo>
                    <a:lnTo>
                      <a:pt x="626" y="160"/>
                    </a:lnTo>
                    <a:lnTo>
                      <a:pt x="625" y="161"/>
                    </a:lnTo>
                    <a:lnTo>
                      <a:pt x="623" y="162"/>
                    </a:lnTo>
                    <a:lnTo>
                      <a:pt x="622" y="164"/>
                    </a:lnTo>
                    <a:lnTo>
                      <a:pt x="620" y="166"/>
                    </a:lnTo>
                    <a:lnTo>
                      <a:pt x="620" y="169"/>
                    </a:lnTo>
                    <a:lnTo>
                      <a:pt x="620" y="170"/>
                    </a:lnTo>
                    <a:lnTo>
                      <a:pt x="620" y="172"/>
                    </a:lnTo>
                    <a:lnTo>
                      <a:pt x="621" y="173"/>
                    </a:lnTo>
                    <a:lnTo>
                      <a:pt x="622" y="175"/>
                    </a:lnTo>
                    <a:lnTo>
                      <a:pt x="622" y="177"/>
                    </a:lnTo>
                    <a:lnTo>
                      <a:pt x="624" y="178"/>
                    </a:lnTo>
                    <a:lnTo>
                      <a:pt x="626" y="181"/>
                    </a:lnTo>
                    <a:lnTo>
                      <a:pt x="627" y="183"/>
                    </a:lnTo>
                    <a:lnTo>
                      <a:pt x="631" y="186"/>
                    </a:lnTo>
                    <a:lnTo>
                      <a:pt x="636" y="189"/>
                    </a:lnTo>
                    <a:lnTo>
                      <a:pt x="642" y="194"/>
                    </a:lnTo>
                    <a:lnTo>
                      <a:pt x="646" y="197"/>
                    </a:lnTo>
                    <a:lnTo>
                      <a:pt x="650" y="201"/>
                    </a:lnTo>
                    <a:lnTo>
                      <a:pt x="655" y="204"/>
                    </a:lnTo>
                    <a:lnTo>
                      <a:pt x="660" y="206"/>
                    </a:lnTo>
                    <a:lnTo>
                      <a:pt x="664" y="208"/>
                    </a:lnTo>
                    <a:lnTo>
                      <a:pt x="666" y="209"/>
                    </a:lnTo>
                    <a:lnTo>
                      <a:pt x="670" y="211"/>
                    </a:lnTo>
                    <a:lnTo>
                      <a:pt x="673" y="213"/>
                    </a:lnTo>
                    <a:lnTo>
                      <a:pt x="675" y="213"/>
                    </a:lnTo>
                    <a:lnTo>
                      <a:pt x="677" y="213"/>
                    </a:lnTo>
                    <a:lnTo>
                      <a:pt x="678" y="213"/>
                    </a:lnTo>
                    <a:lnTo>
                      <a:pt x="679" y="213"/>
                    </a:lnTo>
                    <a:lnTo>
                      <a:pt x="681" y="212"/>
                    </a:lnTo>
                    <a:lnTo>
                      <a:pt x="682" y="210"/>
                    </a:lnTo>
                    <a:lnTo>
                      <a:pt x="684" y="209"/>
                    </a:lnTo>
                    <a:lnTo>
                      <a:pt x="684" y="209"/>
                    </a:lnTo>
                    <a:close/>
                    <a:moveTo>
                      <a:pt x="630" y="130"/>
                    </a:moveTo>
                    <a:lnTo>
                      <a:pt x="626" y="137"/>
                    </a:lnTo>
                    <a:lnTo>
                      <a:pt x="705" y="183"/>
                    </a:lnTo>
                    <a:lnTo>
                      <a:pt x="718" y="153"/>
                    </a:lnTo>
                    <a:lnTo>
                      <a:pt x="710" y="149"/>
                    </a:lnTo>
                    <a:lnTo>
                      <a:pt x="701" y="171"/>
                    </a:lnTo>
                    <a:lnTo>
                      <a:pt x="630" y="130"/>
                    </a:lnTo>
                    <a:lnTo>
                      <a:pt x="630" y="130"/>
                    </a:lnTo>
                    <a:close/>
                    <a:moveTo>
                      <a:pt x="726" y="133"/>
                    </a:moveTo>
                    <a:lnTo>
                      <a:pt x="725" y="135"/>
                    </a:lnTo>
                    <a:lnTo>
                      <a:pt x="723" y="137"/>
                    </a:lnTo>
                    <a:lnTo>
                      <a:pt x="722" y="139"/>
                    </a:lnTo>
                    <a:lnTo>
                      <a:pt x="720" y="141"/>
                    </a:lnTo>
                    <a:lnTo>
                      <a:pt x="718" y="141"/>
                    </a:lnTo>
                    <a:lnTo>
                      <a:pt x="715" y="142"/>
                    </a:lnTo>
                    <a:lnTo>
                      <a:pt x="713" y="143"/>
                    </a:lnTo>
                    <a:lnTo>
                      <a:pt x="710" y="144"/>
                    </a:lnTo>
                    <a:lnTo>
                      <a:pt x="707" y="144"/>
                    </a:lnTo>
                    <a:lnTo>
                      <a:pt x="704" y="144"/>
                    </a:lnTo>
                    <a:lnTo>
                      <a:pt x="701" y="143"/>
                    </a:lnTo>
                    <a:lnTo>
                      <a:pt x="697" y="143"/>
                    </a:lnTo>
                    <a:lnTo>
                      <a:pt x="692" y="141"/>
                    </a:lnTo>
                    <a:lnTo>
                      <a:pt x="688" y="141"/>
                    </a:lnTo>
                    <a:lnTo>
                      <a:pt x="684" y="139"/>
                    </a:lnTo>
                    <a:lnTo>
                      <a:pt x="679" y="137"/>
                    </a:lnTo>
                    <a:lnTo>
                      <a:pt x="670" y="133"/>
                    </a:lnTo>
                    <a:lnTo>
                      <a:pt x="661" y="129"/>
                    </a:lnTo>
                    <a:lnTo>
                      <a:pt x="656" y="126"/>
                    </a:lnTo>
                    <a:lnTo>
                      <a:pt x="652" y="124"/>
                    </a:lnTo>
                    <a:lnTo>
                      <a:pt x="649" y="121"/>
                    </a:lnTo>
                    <a:lnTo>
                      <a:pt x="647" y="119"/>
                    </a:lnTo>
                    <a:lnTo>
                      <a:pt x="646" y="117"/>
                    </a:lnTo>
                    <a:lnTo>
                      <a:pt x="644" y="114"/>
                    </a:lnTo>
                    <a:lnTo>
                      <a:pt x="642" y="112"/>
                    </a:lnTo>
                    <a:lnTo>
                      <a:pt x="642" y="109"/>
                    </a:lnTo>
                    <a:lnTo>
                      <a:pt x="641" y="106"/>
                    </a:lnTo>
                    <a:lnTo>
                      <a:pt x="641" y="104"/>
                    </a:lnTo>
                    <a:lnTo>
                      <a:pt x="641" y="101"/>
                    </a:lnTo>
                    <a:lnTo>
                      <a:pt x="642" y="98"/>
                    </a:lnTo>
                    <a:lnTo>
                      <a:pt x="642" y="96"/>
                    </a:lnTo>
                    <a:lnTo>
                      <a:pt x="644" y="93"/>
                    </a:lnTo>
                    <a:lnTo>
                      <a:pt x="646" y="92"/>
                    </a:lnTo>
                    <a:lnTo>
                      <a:pt x="647" y="90"/>
                    </a:lnTo>
                    <a:lnTo>
                      <a:pt x="650" y="89"/>
                    </a:lnTo>
                    <a:lnTo>
                      <a:pt x="651" y="88"/>
                    </a:lnTo>
                    <a:lnTo>
                      <a:pt x="654" y="88"/>
                    </a:lnTo>
                    <a:lnTo>
                      <a:pt x="657" y="87"/>
                    </a:lnTo>
                    <a:lnTo>
                      <a:pt x="659" y="87"/>
                    </a:lnTo>
                    <a:lnTo>
                      <a:pt x="663" y="87"/>
                    </a:lnTo>
                    <a:lnTo>
                      <a:pt x="667" y="88"/>
                    </a:lnTo>
                    <a:lnTo>
                      <a:pt x="672" y="89"/>
                    </a:lnTo>
                    <a:lnTo>
                      <a:pt x="682" y="92"/>
                    </a:lnTo>
                    <a:lnTo>
                      <a:pt x="692" y="96"/>
                    </a:lnTo>
                    <a:lnTo>
                      <a:pt x="701" y="100"/>
                    </a:lnTo>
                    <a:lnTo>
                      <a:pt x="709" y="104"/>
                    </a:lnTo>
                    <a:lnTo>
                      <a:pt x="712" y="105"/>
                    </a:lnTo>
                    <a:lnTo>
                      <a:pt x="715" y="108"/>
                    </a:lnTo>
                    <a:lnTo>
                      <a:pt x="718" y="110"/>
                    </a:lnTo>
                    <a:lnTo>
                      <a:pt x="720" y="112"/>
                    </a:lnTo>
                    <a:lnTo>
                      <a:pt x="722" y="114"/>
                    </a:lnTo>
                    <a:lnTo>
                      <a:pt x="723" y="117"/>
                    </a:lnTo>
                    <a:lnTo>
                      <a:pt x="724" y="119"/>
                    </a:lnTo>
                    <a:lnTo>
                      <a:pt x="726" y="122"/>
                    </a:lnTo>
                    <a:lnTo>
                      <a:pt x="726" y="125"/>
                    </a:lnTo>
                    <a:lnTo>
                      <a:pt x="726" y="127"/>
                    </a:lnTo>
                    <a:lnTo>
                      <a:pt x="726" y="130"/>
                    </a:lnTo>
                    <a:lnTo>
                      <a:pt x="726" y="133"/>
                    </a:lnTo>
                    <a:lnTo>
                      <a:pt x="726" y="133"/>
                    </a:lnTo>
                    <a:close/>
                    <a:moveTo>
                      <a:pt x="709" y="135"/>
                    </a:moveTo>
                    <a:lnTo>
                      <a:pt x="707" y="135"/>
                    </a:lnTo>
                    <a:lnTo>
                      <a:pt x="705" y="135"/>
                    </a:lnTo>
                    <a:lnTo>
                      <a:pt x="702" y="135"/>
                    </a:lnTo>
                    <a:lnTo>
                      <a:pt x="700" y="134"/>
                    </a:lnTo>
                    <a:lnTo>
                      <a:pt x="696" y="134"/>
                    </a:lnTo>
                    <a:lnTo>
                      <a:pt x="691" y="133"/>
                    </a:lnTo>
                    <a:lnTo>
                      <a:pt x="686" y="131"/>
                    </a:lnTo>
                    <a:lnTo>
                      <a:pt x="682" y="129"/>
                    </a:lnTo>
                    <a:lnTo>
                      <a:pt x="677" y="127"/>
                    </a:lnTo>
                    <a:lnTo>
                      <a:pt x="670" y="125"/>
                    </a:lnTo>
                    <a:lnTo>
                      <a:pt x="664" y="121"/>
                    </a:lnTo>
                    <a:lnTo>
                      <a:pt x="660" y="119"/>
                    </a:lnTo>
                    <a:lnTo>
                      <a:pt x="655" y="116"/>
                    </a:lnTo>
                    <a:lnTo>
                      <a:pt x="653" y="113"/>
                    </a:lnTo>
                    <a:lnTo>
                      <a:pt x="650" y="110"/>
                    </a:lnTo>
                    <a:lnTo>
                      <a:pt x="650" y="108"/>
                    </a:lnTo>
                    <a:lnTo>
                      <a:pt x="649" y="106"/>
                    </a:lnTo>
                    <a:lnTo>
                      <a:pt x="649" y="105"/>
                    </a:lnTo>
                    <a:lnTo>
                      <a:pt x="649" y="104"/>
                    </a:lnTo>
                    <a:lnTo>
                      <a:pt x="649" y="102"/>
                    </a:lnTo>
                    <a:lnTo>
                      <a:pt x="650" y="101"/>
                    </a:lnTo>
                    <a:lnTo>
                      <a:pt x="650" y="101"/>
                    </a:lnTo>
                    <a:lnTo>
                      <a:pt x="650" y="99"/>
                    </a:lnTo>
                    <a:lnTo>
                      <a:pt x="651" y="98"/>
                    </a:lnTo>
                    <a:lnTo>
                      <a:pt x="653" y="97"/>
                    </a:lnTo>
                    <a:lnTo>
                      <a:pt x="654" y="97"/>
                    </a:lnTo>
                    <a:lnTo>
                      <a:pt x="656" y="96"/>
                    </a:lnTo>
                    <a:lnTo>
                      <a:pt x="658" y="96"/>
                    </a:lnTo>
                    <a:lnTo>
                      <a:pt x="660" y="95"/>
                    </a:lnTo>
                    <a:lnTo>
                      <a:pt x="662" y="95"/>
                    </a:lnTo>
                    <a:lnTo>
                      <a:pt x="664" y="96"/>
                    </a:lnTo>
                    <a:lnTo>
                      <a:pt x="667" y="97"/>
                    </a:lnTo>
                    <a:lnTo>
                      <a:pt x="671" y="97"/>
                    </a:lnTo>
                    <a:lnTo>
                      <a:pt x="678" y="100"/>
                    </a:lnTo>
                    <a:lnTo>
                      <a:pt x="684" y="102"/>
                    </a:lnTo>
                    <a:lnTo>
                      <a:pt x="690" y="104"/>
                    </a:lnTo>
                    <a:lnTo>
                      <a:pt x="694" y="106"/>
                    </a:lnTo>
                    <a:lnTo>
                      <a:pt x="699" y="108"/>
                    </a:lnTo>
                    <a:lnTo>
                      <a:pt x="703" y="110"/>
                    </a:lnTo>
                    <a:lnTo>
                      <a:pt x="706" y="112"/>
                    </a:lnTo>
                    <a:lnTo>
                      <a:pt x="711" y="115"/>
                    </a:lnTo>
                    <a:lnTo>
                      <a:pt x="714" y="117"/>
                    </a:lnTo>
                    <a:lnTo>
                      <a:pt x="715" y="119"/>
                    </a:lnTo>
                    <a:lnTo>
                      <a:pt x="716" y="121"/>
                    </a:lnTo>
                    <a:lnTo>
                      <a:pt x="718" y="121"/>
                    </a:lnTo>
                    <a:lnTo>
                      <a:pt x="718" y="123"/>
                    </a:lnTo>
                    <a:lnTo>
                      <a:pt x="718" y="125"/>
                    </a:lnTo>
                    <a:lnTo>
                      <a:pt x="718" y="126"/>
                    </a:lnTo>
                    <a:lnTo>
                      <a:pt x="719" y="127"/>
                    </a:lnTo>
                    <a:lnTo>
                      <a:pt x="718" y="129"/>
                    </a:lnTo>
                    <a:lnTo>
                      <a:pt x="718" y="129"/>
                    </a:lnTo>
                    <a:lnTo>
                      <a:pt x="718" y="131"/>
                    </a:lnTo>
                    <a:lnTo>
                      <a:pt x="717" y="132"/>
                    </a:lnTo>
                    <a:lnTo>
                      <a:pt x="716" y="133"/>
                    </a:lnTo>
                    <a:lnTo>
                      <a:pt x="714" y="133"/>
                    </a:lnTo>
                    <a:lnTo>
                      <a:pt x="713" y="134"/>
                    </a:lnTo>
                    <a:lnTo>
                      <a:pt x="710" y="135"/>
                    </a:lnTo>
                    <a:lnTo>
                      <a:pt x="709" y="135"/>
                    </a:lnTo>
                    <a:lnTo>
                      <a:pt x="709" y="135"/>
                    </a:lnTo>
                    <a:close/>
                    <a:moveTo>
                      <a:pt x="745" y="59"/>
                    </a:moveTo>
                    <a:lnTo>
                      <a:pt x="701" y="49"/>
                    </a:lnTo>
                    <a:lnTo>
                      <a:pt x="698" y="69"/>
                    </a:lnTo>
                    <a:lnTo>
                      <a:pt x="705" y="71"/>
                    </a:lnTo>
                    <a:lnTo>
                      <a:pt x="706" y="61"/>
                    </a:lnTo>
                    <a:lnTo>
                      <a:pt x="710" y="61"/>
                    </a:lnTo>
                    <a:lnTo>
                      <a:pt x="716" y="62"/>
                    </a:lnTo>
                    <a:lnTo>
                      <a:pt x="721" y="63"/>
                    </a:lnTo>
                    <a:lnTo>
                      <a:pt x="724" y="64"/>
                    </a:lnTo>
                    <a:lnTo>
                      <a:pt x="727" y="65"/>
                    </a:lnTo>
                    <a:lnTo>
                      <a:pt x="730" y="67"/>
                    </a:lnTo>
                    <a:lnTo>
                      <a:pt x="731" y="68"/>
                    </a:lnTo>
                    <a:lnTo>
                      <a:pt x="732" y="69"/>
                    </a:lnTo>
                    <a:lnTo>
                      <a:pt x="733" y="69"/>
                    </a:lnTo>
                    <a:lnTo>
                      <a:pt x="733" y="71"/>
                    </a:lnTo>
                    <a:lnTo>
                      <a:pt x="734" y="72"/>
                    </a:lnTo>
                    <a:lnTo>
                      <a:pt x="734" y="73"/>
                    </a:lnTo>
                    <a:lnTo>
                      <a:pt x="734" y="75"/>
                    </a:lnTo>
                    <a:lnTo>
                      <a:pt x="734" y="77"/>
                    </a:lnTo>
                    <a:lnTo>
                      <a:pt x="733" y="79"/>
                    </a:lnTo>
                    <a:lnTo>
                      <a:pt x="732" y="81"/>
                    </a:lnTo>
                    <a:lnTo>
                      <a:pt x="731" y="82"/>
                    </a:lnTo>
                    <a:lnTo>
                      <a:pt x="730" y="82"/>
                    </a:lnTo>
                    <a:lnTo>
                      <a:pt x="729" y="83"/>
                    </a:lnTo>
                    <a:lnTo>
                      <a:pt x="727" y="84"/>
                    </a:lnTo>
                    <a:lnTo>
                      <a:pt x="724" y="84"/>
                    </a:lnTo>
                    <a:lnTo>
                      <a:pt x="722" y="85"/>
                    </a:lnTo>
                    <a:lnTo>
                      <a:pt x="718" y="85"/>
                    </a:lnTo>
                    <a:lnTo>
                      <a:pt x="714" y="85"/>
                    </a:lnTo>
                    <a:lnTo>
                      <a:pt x="707" y="84"/>
                    </a:lnTo>
                    <a:lnTo>
                      <a:pt x="700" y="83"/>
                    </a:lnTo>
                    <a:lnTo>
                      <a:pt x="692" y="81"/>
                    </a:lnTo>
                    <a:lnTo>
                      <a:pt x="685" y="80"/>
                    </a:lnTo>
                    <a:lnTo>
                      <a:pt x="679" y="77"/>
                    </a:lnTo>
                    <a:lnTo>
                      <a:pt x="674" y="75"/>
                    </a:lnTo>
                    <a:lnTo>
                      <a:pt x="671" y="74"/>
                    </a:lnTo>
                    <a:lnTo>
                      <a:pt x="669" y="73"/>
                    </a:lnTo>
                    <a:lnTo>
                      <a:pt x="667" y="72"/>
                    </a:lnTo>
                    <a:lnTo>
                      <a:pt x="666" y="71"/>
                    </a:lnTo>
                    <a:lnTo>
                      <a:pt x="665" y="69"/>
                    </a:lnTo>
                    <a:lnTo>
                      <a:pt x="664" y="68"/>
                    </a:lnTo>
                    <a:lnTo>
                      <a:pt x="663" y="67"/>
                    </a:lnTo>
                    <a:lnTo>
                      <a:pt x="662" y="65"/>
                    </a:lnTo>
                    <a:lnTo>
                      <a:pt x="662" y="64"/>
                    </a:lnTo>
                    <a:lnTo>
                      <a:pt x="662" y="62"/>
                    </a:lnTo>
                    <a:lnTo>
                      <a:pt x="662" y="61"/>
                    </a:lnTo>
                    <a:lnTo>
                      <a:pt x="662" y="59"/>
                    </a:lnTo>
                    <a:lnTo>
                      <a:pt x="663" y="57"/>
                    </a:lnTo>
                    <a:lnTo>
                      <a:pt x="665" y="56"/>
                    </a:lnTo>
                    <a:lnTo>
                      <a:pt x="666" y="55"/>
                    </a:lnTo>
                    <a:lnTo>
                      <a:pt x="668" y="54"/>
                    </a:lnTo>
                    <a:lnTo>
                      <a:pt x="670" y="53"/>
                    </a:lnTo>
                    <a:lnTo>
                      <a:pt x="673" y="53"/>
                    </a:lnTo>
                    <a:lnTo>
                      <a:pt x="676" y="54"/>
                    </a:lnTo>
                    <a:lnTo>
                      <a:pt x="679" y="54"/>
                    </a:lnTo>
                    <a:lnTo>
                      <a:pt x="681" y="46"/>
                    </a:lnTo>
                    <a:lnTo>
                      <a:pt x="677" y="45"/>
                    </a:lnTo>
                    <a:lnTo>
                      <a:pt x="673" y="45"/>
                    </a:lnTo>
                    <a:lnTo>
                      <a:pt x="669" y="45"/>
                    </a:lnTo>
                    <a:lnTo>
                      <a:pt x="665" y="46"/>
                    </a:lnTo>
                    <a:lnTo>
                      <a:pt x="662" y="47"/>
                    </a:lnTo>
                    <a:lnTo>
                      <a:pt x="661" y="48"/>
                    </a:lnTo>
                    <a:lnTo>
                      <a:pt x="659" y="49"/>
                    </a:lnTo>
                    <a:lnTo>
                      <a:pt x="657" y="51"/>
                    </a:lnTo>
                    <a:lnTo>
                      <a:pt x="655" y="53"/>
                    </a:lnTo>
                    <a:lnTo>
                      <a:pt x="654" y="56"/>
                    </a:lnTo>
                    <a:lnTo>
                      <a:pt x="654" y="57"/>
                    </a:lnTo>
                    <a:lnTo>
                      <a:pt x="654" y="60"/>
                    </a:lnTo>
                    <a:lnTo>
                      <a:pt x="654" y="62"/>
                    </a:lnTo>
                    <a:lnTo>
                      <a:pt x="654" y="65"/>
                    </a:lnTo>
                    <a:lnTo>
                      <a:pt x="654" y="67"/>
                    </a:lnTo>
                    <a:lnTo>
                      <a:pt x="655" y="69"/>
                    </a:lnTo>
                    <a:lnTo>
                      <a:pt x="656" y="72"/>
                    </a:lnTo>
                    <a:lnTo>
                      <a:pt x="657" y="74"/>
                    </a:lnTo>
                    <a:lnTo>
                      <a:pt x="659" y="76"/>
                    </a:lnTo>
                    <a:lnTo>
                      <a:pt x="661" y="77"/>
                    </a:lnTo>
                    <a:lnTo>
                      <a:pt x="663" y="80"/>
                    </a:lnTo>
                    <a:lnTo>
                      <a:pt x="666" y="81"/>
                    </a:lnTo>
                    <a:lnTo>
                      <a:pt x="670" y="83"/>
                    </a:lnTo>
                    <a:lnTo>
                      <a:pt x="674" y="85"/>
                    </a:lnTo>
                    <a:lnTo>
                      <a:pt x="678" y="86"/>
                    </a:lnTo>
                    <a:lnTo>
                      <a:pt x="683" y="88"/>
                    </a:lnTo>
                    <a:lnTo>
                      <a:pt x="689" y="89"/>
                    </a:lnTo>
                    <a:lnTo>
                      <a:pt x="694" y="90"/>
                    </a:lnTo>
                    <a:lnTo>
                      <a:pt x="698" y="91"/>
                    </a:lnTo>
                    <a:lnTo>
                      <a:pt x="703" y="92"/>
                    </a:lnTo>
                    <a:lnTo>
                      <a:pt x="709" y="93"/>
                    </a:lnTo>
                    <a:lnTo>
                      <a:pt x="713" y="93"/>
                    </a:lnTo>
                    <a:lnTo>
                      <a:pt x="718" y="93"/>
                    </a:lnTo>
                    <a:lnTo>
                      <a:pt x="722" y="93"/>
                    </a:lnTo>
                    <a:lnTo>
                      <a:pt x="726" y="93"/>
                    </a:lnTo>
                    <a:lnTo>
                      <a:pt x="729" y="92"/>
                    </a:lnTo>
                    <a:lnTo>
                      <a:pt x="731" y="91"/>
                    </a:lnTo>
                    <a:lnTo>
                      <a:pt x="733" y="90"/>
                    </a:lnTo>
                    <a:lnTo>
                      <a:pt x="735" y="89"/>
                    </a:lnTo>
                    <a:lnTo>
                      <a:pt x="737" y="88"/>
                    </a:lnTo>
                    <a:lnTo>
                      <a:pt x="738" y="86"/>
                    </a:lnTo>
                    <a:lnTo>
                      <a:pt x="739" y="84"/>
                    </a:lnTo>
                    <a:lnTo>
                      <a:pt x="740" y="82"/>
                    </a:lnTo>
                    <a:lnTo>
                      <a:pt x="741" y="79"/>
                    </a:lnTo>
                    <a:lnTo>
                      <a:pt x="741" y="77"/>
                    </a:lnTo>
                    <a:lnTo>
                      <a:pt x="741" y="75"/>
                    </a:lnTo>
                    <a:lnTo>
                      <a:pt x="741" y="73"/>
                    </a:lnTo>
                    <a:lnTo>
                      <a:pt x="741" y="71"/>
                    </a:lnTo>
                    <a:lnTo>
                      <a:pt x="740" y="69"/>
                    </a:lnTo>
                    <a:lnTo>
                      <a:pt x="739" y="68"/>
                    </a:lnTo>
                    <a:lnTo>
                      <a:pt x="738" y="66"/>
                    </a:lnTo>
                    <a:lnTo>
                      <a:pt x="738" y="65"/>
                    </a:lnTo>
                    <a:lnTo>
                      <a:pt x="743" y="66"/>
                    </a:lnTo>
                    <a:lnTo>
                      <a:pt x="745" y="59"/>
                    </a:lnTo>
                    <a:lnTo>
                      <a:pt x="745" y="59"/>
                    </a:lnTo>
                    <a:close/>
                    <a:moveTo>
                      <a:pt x="707" y="32"/>
                    </a:moveTo>
                    <a:lnTo>
                      <a:pt x="748" y="39"/>
                    </a:lnTo>
                    <a:lnTo>
                      <a:pt x="750" y="30"/>
                    </a:lnTo>
                    <a:lnTo>
                      <a:pt x="708" y="23"/>
                    </a:lnTo>
                    <a:lnTo>
                      <a:pt x="663" y="0"/>
                    </a:lnTo>
                    <a:lnTo>
                      <a:pt x="662" y="9"/>
                    </a:lnTo>
                    <a:lnTo>
                      <a:pt x="698" y="26"/>
                    </a:lnTo>
                    <a:lnTo>
                      <a:pt x="658" y="33"/>
                    </a:lnTo>
                    <a:lnTo>
                      <a:pt x="657" y="42"/>
                    </a:lnTo>
                    <a:lnTo>
                      <a:pt x="707"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íṡļîḓé"/>
              <p:cNvSpPr/>
              <p:nvPr/>
            </p:nvSpPr>
            <p:spPr bwMode="auto">
              <a:xfrm>
                <a:off x="2030413" y="3495676"/>
                <a:ext cx="242888" cy="368300"/>
              </a:xfrm>
              <a:custGeom>
                <a:avLst/>
                <a:gdLst>
                  <a:gd name="T0" fmla="*/ 85 w 153"/>
                  <a:gd name="T1" fmla="*/ 34 h 232"/>
                  <a:gd name="T2" fmla="*/ 90 w 153"/>
                  <a:gd name="T3" fmla="*/ 26 h 232"/>
                  <a:gd name="T4" fmla="*/ 90 w 153"/>
                  <a:gd name="T5" fmla="*/ 13 h 232"/>
                  <a:gd name="T6" fmla="*/ 86 w 153"/>
                  <a:gd name="T7" fmla="*/ 5 h 232"/>
                  <a:gd name="T8" fmla="*/ 78 w 153"/>
                  <a:gd name="T9" fmla="*/ 0 h 232"/>
                  <a:gd name="T10" fmla="*/ 58 w 153"/>
                  <a:gd name="T11" fmla="*/ 4 h 232"/>
                  <a:gd name="T12" fmla="*/ 38 w 153"/>
                  <a:gd name="T13" fmla="*/ 22 h 232"/>
                  <a:gd name="T14" fmla="*/ 21 w 153"/>
                  <a:gd name="T15" fmla="*/ 38 h 232"/>
                  <a:gd name="T16" fmla="*/ 10 w 153"/>
                  <a:gd name="T17" fmla="*/ 36 h 232"/>
                  <a:gd name="T18" fmla="*/ 7 w 153"/>
                  <a:gd name="T19" fmla="*/ 27 h 232"/>
                  <a:gd name="T20" fmla="*/ 14 w 153"/>
                  <a:gd name="T21" fmla="*/ 18 h 232"/>
                  <a:gd name="T22" fmla="*/ 15 w 153"/>
                  <a:gd name="T23" fmla="*/ 9 h 232"/>
                  <a:gd name="T24" fmla="*/ 3 w 153"/>
                  <a:gd name="T25" fmla="*/ 16 h 232"/>
                  <a:gd name="T26" fmla="*/ 1 w 153"/>
                  <a:gd name="T27" fmla="*/ 31 h 232"/>
                  <a:gd name="T28" fmla="*/ 4 w 153"/>
                  <a:gd name="T29" fmla="*/ 40 h 232"/>
                  <a:gd name="T30" fmla="*/ 14 w 153"/>
                  <a:gd name="T31" fmla="*/ 46 h 232"/>
                  <a:gd name="T32" fmla="*/ 28 w 153"/>
                  <a:gd name="T33" fmla="*/ 45 h 232"/>
                  <a:gd name="T34" fmla="*/ 39 w 153"/>
                  <a:gd name="T35" fmla="*/ 33 h 232"/>
                  <a:gd name="T36" fmla="*/ 62 w 153"/>
                  <a:gd name="T37" fmla="*/ 9 h 232"/>
                  <a:gd name="T38" fmla="*/ 74 w 153"/>
                  <a:gd name="T39" fmla="*/ 7 h 232"/>
                  <a:gd name="T40" fmla="*/ 82 w 153"/>
                  <a:gd name="T41" fmla="*/ 13 h 232"/>
                  <a:gd name="T42" fmla="*/ 83 w 153"/>
                  <a:gd name="T43" fmla="*/ 23 h 232"/>
                  <a:gd name="T44" fmla="*/ 77 w 153"/>
                  <a:gd name="T45" fmla="*/ 29 h 232"/>
                  <a:gd name="T46" fmla="*/ 73 w 153"/>
                  <a:gd name="T47" fmla="*/ 39 h 232"/>
                  <a:gd name="T48" fmla="*/ 9 w 153"/>
                  <a:gd name="T49" fmla="*/ 69 h 232"/>
                  <a:gd name="T50" fmla="*/ 17 w 153"/>
                  <a:gd name="T51" fmla="*/ 60 h 232"/>
                  <a:gd name="T52" fmla="*/ 36 w 153"/>
                  <a:gd name="T53" fmla="*/ 52 h 232"/>
                  <a:gd name="T54" fmla="*/ 71 w 153"/>
                  <a:gd name="T55" fmla="*/ 44 h 232"/>
                  <a:gd name="T56" fmla="*/ 91 w 153"/>
                  <a:gd name="T57" fmla="*/ 47 h 232"/>
                  <a:gd name="T58" fmla="*/ 98 w 153"/>
                  <a:gd name="T59" fmla="*/ 56 h 232"/>
                  <a:gd name="T60" fmla="*/ 98 w 153"/>
                  <a:gd name="T61" fmla="*/ 67 h 232"/>
                  <a:gd name="T62" fmla="*/ 90 w 153"/>
                  <a:gd name="T63" fmla="*/ 76 h 232"/>
                  <a:gd name="T64" fmla="*/ 68 w 153"/>
                  <a:gd name="T65" fmla="*/ 85 h 232"/>
                  <a:gd name="T66" fmla="*/ 42 w 153"/>
                  <a:gd name="T67" fmla="*/ 90 h 232"/>
                  <a:gd name="T68" fmla="*/ 20 w 153"/>
                  <a:gd name="T69" fmla="*/ 91 h 232"/>
                  <a:gd name="T70" fmla="*/ 11 w 153"/>
                  <a:gd name="T71" fmla="*/ 84 h 232"/>
                  <a:gd name="T72" fmla="*/ 16 w 153"/>
                  <a:gd name="T73" fmla="*/ 76 h 232"/>
                  <a:gd name="T74" fmla="*/ 21 w 153"/>
                  <a:gd name="T75" fmla="*/ 82 h 232"/>
                  <a:gd name="T76" fmla="*/ 31 w 153"/>
                  <a:gd name="T77" fmla="*/ 84 h 232"/>
                  <a:gd name="T78" fmla="*/ 62 w 153"/>
                  <a:gd name="T79" fmla="*/ 77 h 232"/>
                  <a:gd name="T80" fmla="*/ 84 w 153"/>
                  <a:gd name="T81" fmla="*/ 70 h 232"/>
                  <a:gd name="T82" fmla="*/ 90 w 153"/>
                  <a:gd name="T83" fmla="*/ 64 h 232"/>
                  <a:gd name="T84" fmla="*/ 89 w 153"/>
                  <a:gd name="T85" fmla="*/ 56 h 232"/>
                  <a:gd name="T86" fmla="*/ 82 w 153"/>
                  <a:gd name="T87" fmla="*/ 52 h 232"/>
                  <a:gd name="T88" fmla="*/ 64 w 153"/>
                  <a:gd name="T89" fmla="*/ 53 h 232"/>
                  <a:gd name="T90" fmla="*/ 32 w 153"/>
                  <a:gd name="T91" fmla="*/ 61 h 232"/>
                  <a:gd name="T92" fmla="*/ 19 w 153"/>
                  <a:gd name="T93" fmla="*/ 68 h 232"/>
                  <a:gd name="T94" fmla="*/ 15 w 153"/>
                  <a:gd name="T95" fmla="*/ 75 h 232"/>
                  <a:gd name="T96" fmla="*/ 26 w 153"/>
                  <a:gd name="T97" fmla="*/ 135 h 232"/>
                  <a:gd name="T98" fmla="*/ 34 w 153"/>
                  <a:gd name="T99" fmla="*/ 140 h 232"/>
                  <a:gd name="T100" fmla="*/ 43 w 153"/>
                  <a:gd name="T101" fmla="*/ 141 h 232"/>
                  <a:gd name="T102" fmla="*/ 44 w 153"/>
                  <a:gd name="T103" fmla="*/ 132 h 232"/>
                  <a:gd name="T104" fmla="*/ 34 w 153"/>
                  <a:gd name="T105" fmla="*/ 130 h 232"/>
                  <a:gd name="T106" fmla="*/ 30 w 153"/>
                  <a:gd name="T107" fmla="*/ 121 h 232"/>
                  <a:gd name="T108" fmla="*/ 36 w 153"/>
                  <a:gd name="T109" fmla="*/ 112 h 232"/>
                  <a:gd name="T110" fmla="*/ 34 w 153"/>
                  <a:gd name="T111" fmla="*/ 103 h 232"/>
                  <a:gd name="T112" fmla="*/ 26 w 153"/>
                  <a:gd name="T113" fmla="*/ 109 h 232"/>
                  <a:gd name="T114" fmla="*/ 22 w 153"/>
                  <a:gd name="T115" fmla="*/ 119 h 232"/>
                  <a:gd name="T116" fmla="*/ 110 w 153"/>
                  <a:gd name="T117" fmla="*/ 122 h 232"/>
                  <a:gd name="T118" fmla="*/ 42 w 153"/>
                  <a:gd name="T119" fmla="*/ 172 h 232"/>
                  <a:gd name="T120" fmla="*/ 73 w 153"/>
                  <a:gd name="T121" fmla="*/ 232 h 232"/>
                  <a:gd name="T122" fmla="*/ 137 w 153"/>
                  <a:gd name="T123" fmla="*/ 163 h 232"/>
                  <a:gd name="T124" fmla="*/ 108 w 153"/>
                  <a:gd name="T1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32">
                    <a:moveTo>
                      <a:pt x="73" y="39"/>
                    </a:moveTo>
                    <a:lnTo>
                      <a:pt x="75" y="38"/>
                    </a:lnTo>
                    <a:lnTo>
                      <a:pt x="78" y="37"/>
                    </a:lnTo>
                    <a:lnTo>
                      <a:pt x="82" y="36"/>
                    </a:lnTo>
                    <a:lnTo>
                      <a:pt x="85" y="34"/>
                    </a:lnTo>
                    <a:lnTo>
                      <a:pt x="86" y="33"/>
                    </a:lnTo>
                    <a:lnTo>
                      <a:pt x="87" y="31"/>
                    </a:lnTo>
                    <a:lnTo>
                      <a:pt x="89" y="29"/>
                    </a:lnTo>
                    <a:lnTo>
                      <a:pt x="90" y="28"/>
                    </a:lnTo>
                    <a:lnTo>
                      <a:pt x="90" y="26"/>
                    </a:lnTo>
                    <a:lnTo>
                      <a:pt x="91" y="24"/>
                    </a:lnTo>
                    <a:lnTo>
                      <a:pt x="91" y="21"/>
                    </a:lnTo>
                    <a:lnTo>
                      <a:pt x="91" y="18"/>
                    </a:lnTo>
                    <a:lnTo>
                      <a:pt x="90" y="16"/>
                    </a:lnTo>
                    <a:lnTo>
                      <a:pt x="90" y="13"/>
                    </a:lnTo>
                    <a:lnTo>
                      <a:pt x="90" y="12"/>
                    </a:lnTo>
                    <a:lnTo>
                      <a:pt x="89" y="9"/>
                    </a:lnTo>
                    <a:lnTo>
                      <a:pt x="87" y="8"/>
                    </a:lnTo>
                    <a:lnTo>
                      <a:pt x="86" y="6"/>
                    </a:lnTo>
                    <a:lnTo>
                      <a:pt x="86" y="5"/>
                    </a:lnTo>
                    <a:lnTo>
                      <a:pt x="84" y="4"/>
                    </a:lnTo>
                    <a:lnTo>
                      <a:pt x="82" y="3"/>
                    </a:lnTo>
                    <a:lnTo>
                      <a:pt x="81" y="2"/>
                    </a:lnTo>
                    <a:lnTo>
                      <a:pt x="80" y="1"/>
                    </a:lnTo>
                    <a:lnTo>
                      <a:pt x="78" y="0"/>
                    </a:lnTo>
                    <a:lnTo>
                      <a:pt x="74" y="0"/>
                    </a:lnTo>
                    <a:lnTo>
                      <a:pt x="69" y="0"/>
                    </a:lnTo>
                    <a:lnTo>
                      <a:pt x="66" y="0"/>
                    </a:lnTo>
                    <a:lnTo>
                      <a:pt x="62" y="1"/>
                    </a:lnTo>
                    <a:lnTo>
                      <a:pt x="58" y="4"/>
                    </a:lnTo>
                    <a:lnTo>
                      <a:pt x="54" y="5"/>
                    </a:lnTo>
                    <a:lnTo>
                      <a:pt x="51" y="8"/>
                    </a:lnTo>
                    <a:lnTo>
                      <a:pt x="49" y="10"/>
                    </a:lnTo>
                    <a:lnTo>
                      <a:pt x="43" y="16"/>
                    </a:lnTo>
                    <a:lnTo>
                      <a:pt x="38" y="22"/>
                    </a:lnTo>
                    <a:lnTo>
                      <a:pt x="32" y="28"/>
                    </a:lnTo>
                    <a:lnTo>
                      <a:pt x="26" y="35"/>
                    </a:lnTo>
                    <a:lnTo>
                      <a:pt x="25" y="36"/>
                    </a:lnTo>
                    <a:lnTo>
                      <a:pt x="23" y="36"/>
                    </a:lnTo>
                    <a:lnTo>
                      <a:pt x="21" y="38"/>
                    </a:lnTo>
                    <a:lnTo>
                      <a:pt x="18" y="38"/>
                    </a:lnTo>
                    <a:lnTo>
                      <a:pt x="16" y="38"/>
                    </a:lnTo>
                    <a:lnTo>
                      <a:pt x="14" y="38"/>
                    </a:lnTo>
                    <a:lnTo>
                      <a:pt x="12" y="37"/>
                    </a:lnTo>
                    <a:lnTo>
                      <a:pt x="10" y="36"/>
                    </a:lnTo>
                    <a:lnTo>
                      <a:pt x="10" y="36"/>
                    </a:lnTo>
                    <a:lnTo>
                      <a:pt x="9" y="34"/>
                    </a:lnTo>
                    <a:lnTo>
                      <a:pt x="8" y="32"/>
                    </a:lnTo>
                    <a:lnTo>
                      <a:pt x="7" y="30"/>
                    </a:lnTo>
                    <a:lnTo>
                      <a:pt x="7" y="27"/>
                    </a:lnTo>
                    <a:lnTo>
                      <a:pt x="8" y="24"/>
                    </a:lnTo>
                    <a:lnTo>
                      <a:pt x="9" y="22"/>
                    </a:lnTo>
                    <a:lnTo>
                      <a:pt x="10" y="20"/>
                    </a:lnTo>
                    <a:lnTo>
                      <a:pt x="12" y="19"/>
                    </a:lnTo>
                    <a:lnTo>
                      <a:pt x="14" y="18"/>
                    </a:lnTo>
                    <a:lnTo>
                      <a:pt x="18" y="17"/>
                    </a:lnTo>
                    <a:lnTo>
                      <a:pt x="22" y="16"/>
                    </a:lnTo>
                    <a:lnTo>
                      <a:pt x="21" y="8"/>
                    </a:lnTo>
                    <a:lnTo>
                      <a:pt x="18" y="8"/>
                    </a:lnTo>
                    <a:lnTo>
                      <a:pt x="15" y="9"/>
                    </a:lnTo>
                    <a:lnTo>
                      <a:pt x="12" y="10"/>
                    </a:lnTo>
                    <a:lnTo>
                      <a:pt x="8" y="12"/>
                    </a:lnTo>
                    <a:lnTo>
                      <a:pt x="6" y="13"/>
                    </a:lnTo>
                    <a:lnTo>
                      <a:pt x="5" y="15"/>
                    </a:lnTo>
                    <a:lnTo>
                      <a:pt x="3" y="16"/>
                    </a:lnTo>
                    <a:lnTo>
                      <a:pt x="2" y="19"/>
                    </a:lnTo>
                    <a:lnTo>
                      <a:pt x="1" y="21"/>
                    </a:lnTo>
                    <a:lnTo>
                      <a:pt x="1" y="24"/>
                    </a:lnTo>
                    <a:lnTo>
                      <a:pt x="0" y="28"/>
                    </a:lnTo>
                    <a:lnTo>
                      <a:pt x="1" y="31"/>
                    </a:lnTo>
                    <a:lnTo>
                      <a:pt x="1" y="33"/>
                    </a:lnTo>
                    <a:lnTo>
                      <a:pt x="1" y="35"/>
                    </a:lnTo>
                    <a:lnTo>
                      <a:pt x="2" y="37"/>
                    </a:lnTo>
                    <a:lnTo>
                      <a:pt x="3" y="39"/>
                    </a:lnTo>
                    <a:lnTo>
                      <a:pt x="4" y="40"/>
                    </a:lnTo>
                    <a:lnTo>
                      <a:pt x="6" y="42"/>
                    </a:lnTo>
                    <a:lnTo>
                      <a:pt x="6" y="43"/>
                    </a:lnTo>
                    <a:lnTo>
                      <a:pt x="8" y="44"/>
                    </a:lnTo>
                    <a:lnTo>
                      <a:pt x="11" y="46"/>
                    </a:lnTo>
                    <a:lnTo>
                      <a:pt x="14" y="46"/>
                    </a:lnTo>
                    <a:lnTo>
                      <a:pt x="17" y="47"/>
                    </a:lnTo>
                    <a:lnTo>
                      <a:pt x="19" y="47"/>
                    </a:lnTo>
                    <a:lnTo>
                      <a:pt x="22" y="46"/>
                    </a:lnTo>
                    <a:lnTo>
                      <a:pt x="26" y="46"/>
                    </a:lnTo>
                    <a:lnTo>
                      <a:pt x="28" y="45"/>
                    </a:lnTo>
                    <a:lnTo>
                      <a:pt x="30" y="44"/>
                    </a:lnTo>
                    <a:lnTo>
                      <a:pt x="32" y="42"/>
                    </a:lnTo>
                    <a:lnTo>
                      <a:pt x="34" y="40"/>
                    </a:lnTo>
                    <a:lnTo>
                      <a:pt x="36" y="36"/>
                    </a:lnTo>
                    <a:lnTo>
                      <a:pt x="39" y="33"/>
                    </a:lnTo>
                    <a:lnTo>
                      <a:pt x="45" y="25"/>
                    </a:lnTo>
                    <a:lnTo>
                      <a:pt x="52" y="18"/>
                    </a:lnTo>
                    <a:lnTo>
                      <a:pt x="55" y="14"/>
                    </a:lnTo>
                    <a:lnTo>
                      <a:pt x="59" y="12"/>
                    </a:lnTo>
                    <a:lnTo>
                      <a:pt x="62" y="9"/>
                    </a:lnTo>
                    <a:lnTo>
                      <a:pt x="66" y="8"/>
                    </a:lnTo>
                    <a:lnTo>
                      <a:pt x="68" y="7"/>
                    </a:lnTo>
                    <a:lnTo>
                      <a:pt x="70" y="7"/>
                    </a:lnTo>
                    <a:lnTo>
                      <a:pt x="71" y="7"/>
                    </a:lnTo>
                    <a:lnTo>
                      <a:pt x="74" y="7"/>
                    </a:lnTo>
                    <a:lnTo>
                      <a:pt x="75" y="8"/>
                    </a:lnTo>
                    <a:lnTo>
                      <a:pt x="77" y="9"/>
                    </a:lnTo>
                    <a:lnTo>
                      <a:pt x="78" y="10"/>
                    </a:lnTo>
                    <a:lnTo>
                      <a:pt x="80" y="12"/>
                    </a:lnTo>
                    <a:lnTo>
                      <a:pt x="82" y="13"/>
                    </a:lnTo>
                    <a:lnTo>
                      <a:pt x="82" y="15"/>
                    </a:lnTo>
                    <a:lnTo>
                      <a:pt x="83" y="17"/>
                    </a:lnTo>
                    <a:lnTo>
                      <a:pt x="84" y="20"/>
                    </a:lnTo>
                    <a:lnTo>
                      <a:pt x="84" y="21"/>
                    </a:lnTo>
                    <a:lnTo>
                      <a:pt x="83" y="23"/>
                    </a:lnTo>
                    <a:lnTo>
                      <a:pt x="83" y="24"/>
                    </a:lnTo>
                    <a:lnTo>
                      <a:pt x="82" y="25"/>
                    </a:lnTo>
                    <a:lnTo>
                      <a:pt x="81" y="27"/>
                    </a:lnTo>
                    <a:lnTo>
                      <a:pt x="79" y="28"/>
                    </a:lnTo>
                    <a:lnTo>
                      <a:pt x="77" y="29"/>
                    </a:lnTo>
                    <a:lnTo>
                      <a:pt x="75" y="29"/>
                    </a:lnTo>
                    <a:lnTo>
                      <a:pt x="73" y="29"/>
                    </a:lnTo>
                    <a:lnTo>
                      <a:pt x="71" y="30"/>
                    </a:lnTo>
                    <a:lnTo>
                      <a:pt x="73" y="39"/>
                    </a:lnTo>
                    <a:lnTo>
                      <a:pt x="73" y="39"/>
                    </a:lnTo>
                    <a:close/>
                    <a:moveTo>
                      <a:pt x="9" y="78"/>
                    </a:moveTo>
                    <a:lnTo>
                      <a:pt x="8" y="76"/>
                    </a:lnTo>
                    <a:lnTo>
                      <a:pt x="8" y="73"/>
                    </a:lnTo>
                    <a:lnTo>
                      <a:pt x="9" y="72"/>
                    </a:lnTo>
                    <a:lnTo>
                      <a:pt x="9" y="69"/>
                    </a:lnTo>
                    <a:lnTo>
                      <a:pt x="10" y="68"/>
                    </a:lnTo>
                    <a:lnTo>
                      <a:pt x="11" y="66"/>
                    </a:lnTo>
                    <a:lnTo>
                      <a:pt x="13" y="64"/>
                    </a:lnTo>
                    <a:lnTo>
                      <a:pt x="14" y="63"/>
                    </a:lnTo>
                    <a:lnTo>
                      <a:pt x="17" y="60"/>
                    </a:lnTo>
                    <a:lnTo>
                      <a:pt x="20" y="58"/>
                    </a:lnTo>
                    <a:lnTo>
                      <a:pt x="23" y="56"/>
                    </a:lnTo>
                    <a:lnTo>
                      <a:pt x="27" y="55"/>
                    </a:lnTo>
                    <a:lnTo>
                      <a:pt x="31" y="53"/>
                    </a:lnTo>
                    <a:lnTo>
                      <a:pt x="36" y="52"/>
                    </a:lnTo>
                    <a:lnTo>
                      <a:pt x="40" y="50"/>
                    </a:lnTo>
                    <a:lnTo>
                      <a:pt x="45" y="48"/>
                    </a:lnTo>
                    <a:lnTo>
                      <a:pt x="54" y="47"/>
                    </a:lnTo>
                    <a:lnTo>
                      <a:pt x="63" y="45"/>
                    </a:lnTo>
                    <a:lnTo>
                      <a:pt x="71" y="44"/>
                    </a:lnTo>
                    <a:lnTo>
                      <a:pt x="78" y="44"/>
                    </a:lnTo>
                    <a:lnTo>
                      <a:pt x="82" y="44"/>
                    </a:lnTo>
                    <a:lnTo>
                      <a:pt x="86" y="44"/>
                    </a:lnTo>
                    <a:lnTo>
                      <a:pt x="89" y="46"/>
                    </a:lnTo>
                    <a:lnTo>
                      <a:pt x="91" y="47"/>
                    </a:lnTo>
                    <a:lnTo>
                      <a:pt x="94" y="49"/>
                    </a:lnTo>
                    <a:lnTo>
                      <a:pt x="95" y="52"/>
                    </a:lnTo>
                    <a:lnTo>
                      <a:pt x="97" y="52"/>
                    </a:lnTo>
                    <a:lnTo>
                      <a:pt x="97" y="54"/>
                    </a:lnTo>
                    <a:lnTo>
                      <a:pt x="98" y="56"/>
                    </a:lnTo>
                    <a:lnTo>
                      <a:pt x="98" y="57"/>
                    </a:lnTo>
                    <a:lnTo>
                      <a:pt x="98" y="60"/>
                    </a:lnTo>
                    <a:lnTo>
                      <a:pt x="98" y="63"/>
                    </a:lnTo>
                    <a:lnTo>
                      <a:pt x="98" y="64"/>
                    </a:lnTo>
                    <a:lnTo>
                      <a:pt x="98" y="67"/>
                    </a:lnTo>
                    <a:lnTo>
                      <a:pt x="97" y="68"/>
                    </a:lnTo>
                    <a:lnTo>
                      <a:pt x="95" y="70"/>
                    </a:lnTo>
                    <a:lnTo>
                      <a:pt x="94" y="72"/>
                    </a:lnTo>
                    <a:lnTo>
                      <a:pt x="92" y="74"/>
                    </a:lnTo>
                    <a:lnTo>
                      <a:pt x="90" y="76"/>
                    </a:lnTo>
                    <a:lnTo>
                      <a:pt x="86" y="77"/>
                    </a:lnTo>
                    <a:lnTo>
                      <a:pt x="82" y="80"/>
                    </a:lnTo>
                    <a:lnTo>
                      <a:pt x="78" y="81"/>
                    </a:lnTo>
                    <a:lnTo>
                      <a:pt x="73" y="84"/>
                    </a:lnTo>
                    <a:lnTo>
                      <a:pt x="68" y="85"/>
                    </a:lnTo>
                    <a:lnTo>
                      <a:pt x="63" y="87"/>
                    </a:lnTo>
                    <a:lnTo>
                      <a:pt x="58" y="88"/>
                    </a:lnTo>
                    <a:lnTo>
                      <a:pt x="53" y="88"/>
                    </a:lnTo>
                    <a:lnTo>
                      <a:pt x="48" y="90"/>
                    </a:lnTo>
                    <a:lnTo>
                      <a:pt x="42" y="90"/>
                    </a:lnTo>
                    <a:lnTo>
                      <a:pt x="37" y="91"/>
                    </a:lnTo>
                    <a:lnTo>
                      <a:pt x="32" y="92"/>
                    </a:lnTo>
                    <a:lnTo>
                      <a:pt x="26" y="92"/>
                    </a:lnTo>
                    <a:lnTo>
                      <a:pt x="22" y="92"/>
                    </a:lnTo>
                    <a:lnTo>
                      <a:pt x="20" y="91"/>
                    </a:lnTo>
                    <a:lnTo>
                      <a:pt x="18" y="90"/>
                    </a:lnTo>
                    <a:lnTo>
                      <a:pt x="15" y="89"/>
                    </a:lnTo>
                    <a:lnTo>
                      <a:pt x="14" y="88"/>
                    </a:lnTo>
                    <a:lnTo>
                      <a:pt x="12" y="87"/>
                    </a:lnTo>
                    <a:lnTo>
                      <a:pt x="11" y="84"/>
                    </a:lnTo>
                    <a:lnTo>
                      <a:pt x="10" y="83"/>
                    </a:lnTo>
                    <a:lnTo>
                      <a:pt x="10" y="81"/>
                    </a:lnTo>
                    <a:lnTo>
                      <a:pt x="9" y="78"/>
                    </a:lnTo>
                    <a:lnTo>
                      <a:pt x="9" y="78"/>
                    </a:lnTo>
                    <a:close/>
                    <a:moveTo>
                      <a:pt x="16" y="76"/>
                    </a:moveTo>
                    <a:lnTo>
                      <a:pt x="16" y="78"/>
                    </a:lnTo>
                    <a:lnTo>
                      <a:pt x="18" y="80"/>
                    </a:lnTo>
                    <a:lnTo>
                      <a:pt x="18" y="80"/>
                    </a:lnTo>
                    <a:lnTo>
                      <a:pt x="19" y="81"/>
                    </a:lnTo>
                    <a:lnTo>
                      <a:pt x="21" y="82"/>
                    </a:lnTo>
                    <a:lnTo>
                      <a:pt x="22" y="83"/>
                    </a:lnTo>
                    <a:lnTo>
                      <a:pt x="24" y="83"/>
                    </a:lnTo>
                    <a:lnTo>
                      <a:pt x="26" y="84"/>
                    </a:lnTo>
                    <a:lnTo>
                      <a:pt x="28" y="84"/>
                    </a:lnTo>
                    <a:lnTo>
                      <a:pt x="31" y="84"/>
                    </a:lnTo>
                    <a:lnTo>
                      <a:pt x="36" y="83"/>
                    </a:lnTo>
                    <a:lnTo>
                      <a:pt x="43" y="82"/>
                    </a:lnTo>
                    <a:lnTo>
                      <a:pt x="50" y="80"/>
                    </a:lnTo>
                    <a:lnTo>
                      <a:pt x="56" y="80"/>
                    </a:lnTo>
                    <a:lnTo>
                      <a:pt x="62" y="77"/>
                    </a:lnTo>
                    <a:lnTo>
                      <a:pt x="69" y="76"/>
                    </a:lnTo>
                    <a:lnTo>
                      <a:pt x="74" y="74"/>
                    </a:lnTo>
                    <a:lnTo>
                      <a:pt x="79" y="72"/>
                    </a:lnTo>
                    <a:lnTo>
                      <a:pt x="82" y="71"/>
                    </a:lnTo>
                    <a:lnTo>
                      <a:pt x="84" y="70"/>
                    </a:lnTo>
                    <a:lnTo>
                      <a:pt x="86" y="68"/>
                    </a:lnTo>
                    <a:lnTo>
                      <a:pt x="87" y="68"/>
                    </a:lnTo>
                    <a:lnTo>
                      <a:pt x="88" y="66"/>
                    </a:lnTo>
                    <a:lnTo>
                      <a:pt x="90" y="64"/>
                    </a:lnTo>
                    <a:lnTo>
                      <a:pt x="90" y="64"/>
                    </a:lnTo>
                    <a:lnTo>
                      <a:pt x="90" y="63"/>
                    </a:lnTo>
                    <a:lnTo>
                      <a:pt x="91" y="60"/>
                    </a:lnTo>
                    <a:lnTo>
                      <a:pt x="91" y="59"/>
                    </a:lnTo>
                    <a:lnTo>
                      <a:pt x="90" y="57"/>
                    </a:lnTo>
                    <a:lnTo>
                      <a:pt x="89" y="56"/>
                    </a:lnTo>
                    <a:lnTo>
                      <a:pt x="88" y="56"/>
                    </a:lnTo>
                    <a:lnTo>
                      <a:pt x="87" y="55"/>
                    </a:lnTo>
                    <a:lnTo>
                      <a:pt x="86" y="54"/>
                    </a:lnTo>
                    <a:lnTo>
                      <a:pt x="84" y="53"/>
                    </a:lnTo>
                    <a:lnTo>
                      <a:pt x="82" y="52"/>
                    </a:lnTo>
                    <a:lnTo>
                      <a:pt x="80" y="52"/>
                    </a:lnTo>
                    <a:lnTo>
                      <a:pt x="78" y="52"/>
                    </a:lnTo>
                    <a:lnTo>
                      <a:pt x="75" y="52"/>
                    </a:lnTo>
                    <a:lnTo>
                      <a:pt x="70" y="52"/>
                    </a:lnTo>
                    <a:lnTo>
                      <a:pt x="64" y="53"/>
                    </a:lnTo>
                    <a:lnTo>
                      <a:pt x="58" y="55"/>
                    </a:lnTo>
                    <a:lnTo>
                      <a:pt x="50" y="56"/>
                    </a:lnTo>
                    <a:lnTo>
                      <a:pt x="44" y="58"/>
                    </a:lnTo>
                    <a:lnTo>
                      <a:pt x="38" y="60"/>
                    </a:lnTo>
                    <a:lnTo>
                      <a:pt x="32" y="61"/>
                    </a:lnTo>
                    <a:lnTo>
                      <a:pt x="27" y="64"/>
                    </a:lnTo>
                    <a:lnTo>
                      <a:pt x="25" y="64"/>
                    </a:lnTo>
                    <a:lnTo>
                      <a:pt x="22" y="66"/>
                    </a:lnTo>
                    <a:lnTo>
                      <a:pt x="21" y="67"/>
                    </a:lnTo>
                    <a:lnTo>
                      <a:pt x="19" y="68"/>
                    </a:lnTo>
                    <a:lnTo>
                      <a:pt x="18" y="70"/>
                    </a:lnTo>
                    <a:lnTo>
                      <a:pt x="17" y="71"/>
                    </a:lnTo>
                    <a:lnTo>
                      <a:pt x="17" y="72"/>
                    </a:lnTo>
                    <a:lnTo>
                      <a:pt x="16" y="74"/>
                    </a:lnTo>
                    <a:lnTo>
                      <a:pt x="15" y="75"/>
                    </a:lnTo>
                    <a:lnTo>
                      <a:pt x="16" y="76"/>
                    </a:lnTo>
                    <a:lnTo>
                      <a:pt x="16" y="76"/>
                    </a:lnTo>
                    <a:close/>
                    <a:moveTo>
                      <a:pt x="23" y="128"/>
                    </a:moveTo>
                    <a:lnTo>
                      <a:pt x="25" y="132"/>
                    </a:lnTo>
                    <a:lnTo>
                      <a:pt x="26" y="135"/>
                    </a:lnTo>
                    <a:lnTo>
                      <a:pt x="27" y="136"/>
                    </a:lnTo>
                    <a:lnTo>
                      <a:pt x="29" y="137"/>
                    </a:lnTo>
                    <a:lnTo>
                      <a:pt x="30" y="139"/>
                    </a:lnTo>
                    <a:lnTo>
                      <a:pt x="32" y="140"/>
                    </a:lnTo>
                    <a:lnTo>
                      <a:pt x="34" y="140"/>
                    </a:lnTo>
                    <a:lnTo>
                      <a:pt x="35" y="140"/>
                    </a:lnTo>
                    <a:lnTo>
                      <a:pt x="37" y="141"/>
                    </a:lnTo>
                    <a:lnTo>
                      <a:pt x="39" y="141"/>
                    </a:lnTo>
                    <a:lnTo>
                      <a:pt x="41" y="141"/>
                    </a:lnTo>
                    <a:lnTo>
                      <a:pt x="43" y="141"/>
                    </a:lnTo>
                    <a:lnTo>
                      <a:pt x="45" y="140"/>
                    </a:lnTo>
                    <a:lnTo>
                      <a:pt x="47" y="140"/>
                    </a:lnTo>
                    <a:lnTo>
                      <a:pt x="115" y="116"/>
                    </a:lnTo>
                    <a:lnTo>
                      <a:pt x="112" y="108"/>
                    </a:lnTo>
                    <a:lnTo>
                      <a:pt x="44" y="132"/>
                    </a:lnTo>
                    <a:lnTo>
                      <a:pt x="42" y="132"/>
                    </a:lnTo>
                    <a:lnTo>
                      <a:pt x="39" y="132"/>
                    </a:lnTo>
                    <a:lnTo>
                      <a:pt x="38" y="132"/>
                    </a:lnTo>
                    <a:lnTo>
                      <a:pt x="36" y="132"/>
                    </a:lnTo>
                    <a:lnTo>
                      <a:pt x="34" y="130"/>
                    </a:lnTo>
                    <a:lnTo>
                      <a:pt x="32" y="129"/>
                    </a:lnTo>
                    <a:lnTo>
                      <a:pt x="31" y="128"/>
                    </a:lnTo>
                    <a:lnTo>
                      <a:pt x="30" y="125"/>
                    </a:lnTo>
                    <a:lnTo>
                      <a:pt x="30" y="124"/>
                    </a:lnTo>
                    <a:lnTo>
                      <a:pt x="30" y="121"/>
                    </a:lnTo>
                    <a:lnTo>
                      <a:pt x="30" y="119"/>
                    </a:lnTo>
                    <a:lnTo>
                      <a:pt x="31" y="116"/>
                    </a:lnTo>
                    <a:lnTo>
                      <a:pt x="32" y="115"/>
                    </a:lnTo>
                    <a:lnTo>
                      <a:pt x="34" y="112"/>
                    </a:lnTo>
                    <a:lnTo>
                      <a:pt x="36" y="112"/>
                    </a:lnTo>
                    <a:lnTo>
                      <a:pt x="38" y="110"/>
                    </a:lnTo>
                    <a:lnTo>
                      <a:pt x="105" y="88"/>
                    </a:lnTo>
                    <a:lnTo>
                      <a:pt x="103" y="80"/>
                    </a:lnTo>
                    <a:lnTo>
                      <a:pt x="36" y="102"/>
                    </a:lnTo>
                    <a:lnTo>
                      <a:pt x="34" y="103"/>
                    </a:lnTo>
                    <a:lnTo>
                      <a:pt x="32" y="104"/>
                    </a:lnTo>
                    <a:lnTo>
                      <a:pt x="30" y="105"/>
                    </a:lnTo>
                    <a:lnTo>
                      <a:pt x="29" y="107"/>
                    </a:lnTo>
                    <a:lnTo>
                      <a:pt x="27" y="108"/>
                    </a:lnTo>
                    <a:lnTo>
                      <a:pt x="26" y="109"/>
                    </a:lnTo>
                    <a:lnTo>
                      <a:pt x="25" y="112"/>
                    </a:lnTo>
                    <a:lnTo>
                      <a:pt x="24" y="113"/>
                    </a:lnTo>
                    <a:lnTo>
                      <a:pt x="23" y="115"/>
                    </a:lnTo>
                    <a:lnTo>
                      <a:pt x="22" y="117"/>
                    </a:lnTo>
                    <a:lnTo>
                      <a:pt x="22" y="119"/>
                    </a:lnTo>
                    <a:lnTo>
                      <a:pt x="22" y="120"/>
                    </a:lnTo>
                    <a:lnTo>
                      <a:pt x="22" y="124"/>
                    </a:lnTo>
                    <a:lnTo>
                      <a:pt x="23" y="128"/>
                    </a:lnTo>
                    <a:lnTo>
                      <a:pt x="23" y="128"/>
                    </a:lnTo>
                    <a:close/>
                    <a:moveTo>
                      <a:pt x="110" y="122"/>
                    </a:moveTo>
                    <a:lnTo>
                      <a:pt x="116" y="119"/>
                    </a:lnTo>
                    <a:lnTo>
                      <a:pt x="130" y="151"/>
                    </a:lnTo>
                    <a:lnTo>
                      <a:pt x="123" y="153"/>
                    </a:lnTo>
                    <a:lnTo>
                      <a:pt x="118" y="141"/>
                    </a:lnTo>
                    <a:lnTo>
                      <a:pt x="42" y="172"/>
                    </a:lnTo>
                    <a:lnTo>
                      <a:pt x="38" y="164"/>
                    </a:lnTo>
                    <a:lnTo>
                      <a:pt x="114" y="133"/>
                    </a:lnTo>
                    <a:lnTo>
                      <a:pt x="110" y="122"/>
                    </a:lnTo>
                    <a:lnTo>
                      <a:pt x="110" y="122"/>
                    </a:lnTo>
                    <a:close/>
                    <a:moveTo>
                      <a:pt x="73" y="232"/>
                    </a:moveTo>
                    <a:lnTo>
                      <a:pt x="153" y="190"/>
                    </a:lnTo>
                    <a:lnTo>
                      <a:pt x="149" y="183"/>
                    </a:lnTo>
                    <a:lnTo>
                      <a:pt x="115" y="200"/>
                    </a:lnTo>
                    <a:lnTo>
                      <a:pt x="103" y="177"/>
                    </a:lnTo>
                    <a:lnTo>
                      <a:pt x="137" y="163"/>
                    </a:lnTo>
                    <a:lnTo>
                      <a:pt x="133" y="155"/>
                    </a:lnTo>
                    <a:lnTo>
                      <a:pt x="50" y="192"/>
                    </a:lnTo>
                    <a:lnTo>
                      <a:pt x="54" y="200"/>
                    </a:lnTo>
                    <a:lnTo>
                      <a:pt x="95" y="180"/>
                    </a:lnTo>
                    <a:lnTo>
                      <a:pt x="108" y="204"/>
                    </a:lnTo>
                    <a:lnTo>
                      <a:pt x="69" y="225"/>
                    </a:lnTo>
                    <a:lnTo>
                      <a:pt x="73"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Slïḋê"/>
              <p:cNvSpPr/>
              <p:nvPr/>
            </p:nvSpPr>
            <p:spPr bwMode="auto">
              <a:xfrm>
                <a:off x="2192338" y="3840163"/>
                <a:ext cx="303213" cy="306388"/>
              </a:xfrm>
              <a:custGeom>
                <a:avLst/>
                <a:gdLst>
                  <a:gd name="T0" fmla="*/ 20 w 191"/>
                  <a:gd name="T1" fmla="*/ 59 h 193"/>
                  <a:gd name="T2" fmla="*/ 13 w 191"/>
                  <a:gd name="T3" fmla="*/ 60 h 193"/>
                  <a:gd name="T4" fmla="*/ 9 w 191"/>
                  <a:gd name="T5" fmla="*/ 56 h 193"/>
                  <a:gd name="T6" fmla="*/ 8 w 191"/>
                  <a:gd name="T7" fmla="*/ 50 h 193"/>
                  <a:gd name="T8" fmla="*/ 10 w 191"/>
                  <a:gd name="T9" fmla="*/ 45 h 193"/>
                  <a:gd name="T10" fmla="*/ 14 w 191"/>
                  <a:gd name="T11" fmla="*/ 39 h 193"/>
                  <a:gd name="T12" fmla="*/ 24 w 191"/>
                  <a:gd name="T13" fmla="*/ 30 h 193"/>
                  <a:gd name="T14" fmla="*/ 38 w 191"/>
                  <a:gd name="T15" fmla="*/ 19 h 193"/>
                  <a:gd name="T16" fmla="*/ 52 w 191"/>
                  <a:gd name="T17" fmla="*/ 12 h 193"/>
                  <a:gd name="T18" fmla="*/ 60 w 191"/>
                  <a:gd name="T19" fmla="*/ 10 h 193"/>
                  <a:gd name="T20" fmla="*/ 65 w 191"/>
                  <a:gd name="T21" fmla="*/ 10 h 193"/>
                  <a:gd name="T22" fmla="*/ 69 w 191"/>
                  <a:gd name="T23" fmla="*/ 12 h 193"/>
                  <a:gd name="T24" fmla="*/ 71 w 191"/>
                  <a:gd name="T25" fmla="*/ 18 h 193"/>
                  <a:gd name="T26" fmla="*/ 69 w 191"/>
                  <a:gd name="T27" fmla="*/ 24 h 193"/>
                  <a:gd name="T28" fmla="*/ 61 w 191"/>
                  <a:gd name="T29" fmla="*/ 32 h 193"/>
                  <a:gd name="T30" fmla="*/ 69 w 191"/>
                  <a:gd name="T31" fmla="*/ 36 h 193"/>
                  <a:gd name="T32" fmla="*/ 75 w 191"/>
                  <a:gd name="T33" fmla="*/ 31 h 193"/>
                  <a:gd name="T34" fmla="*/ 77 w 191"/>
                  <a:gd name="T35" fmla="*/ 25 h 193"/>
                  <a:gd name="T36" fmla="*/ 79 w 191"/>
                  <a:gd name="T37" fmla="*/ 19 h 193"/>
                  <a:gd name="T38" fmla="*/ 78 w 191"/>
                  <a:gd name="T39" fmla="*/ 13 h 193"/>
                  <a:gd name="T40" fmla="*/ 75 w 191"/>
                  <a:gd name="T41" fmla="*/ 7 h 193"/>
                  <a:gd name="T42" fmla="*/ 71 w 191"/>
                  <a:gd name="T43" fmla="*/ 3 h 193"/>
                  <a:gd name="T44" fmla="*/ 64 w 191"/>
                  <a:gd name="T45" fmla="*/ 0 h 193"/>
                  <a:gd name="T46" fmla="*/ 55 w 191"/>
                  <a:gd name="T47" fmla="*/ 2 h 193"/>
                  <a:gd name="T48" fmla="*/ 42 w 191"/>
                  <a:gd name="T49" fmla="*/ 7 h 193"/>
                  <a:gd name="T50" fmla="*/ 29 w 191"/>
                  <a:gd name="T51" fmla="*/ 16 h 193"/>
                  <a:gd name="T52" fmla="*/ 17 w 191"/>
                  <a:gd name="T53" fmla="*/ 25 h 193"/>
                  <a:gd name="T54" fmla="*/ 8 w 191"/>
                  <a:gd name="T55" fmla="*/ 35 h 193"/>
                  <a:gd name="T56" fmla="*/ 2 w 191"/>
                  <a:gd name="T57" fmla="*/ 43 h 193"/>
                  <a:gd name="T58" fmla="*/ 0 w 191"/>
                  <a:gd name="T59" fmla="*/ 51 h 193"/>
                  <a:gd name="T60" fmla="*/ 2 w 191"/>
                  <a:gd name="T61" fmla="*/ 58 h 193"/>
                  <a:gd name="T62" fmla="*/ 5 w 191"/>
                  <a:gd name="T63" fmla="*/ 64 h 193"/>
                  <a:gd name="T64" fmla="*/ 9 w 191"/>
                  <a:gd name="T65" fmla="*/ 67 h 193"/>
                  <a:gd name="T66" fmla="*/ 14 w 191"/>
                  <a:gd name="T67" fmla="*/ 69 h 193"/>
                  <a:gd name="T68" fmla="*/ 20 w 191"/>
                  <a:gd name="T69" fmla="*/ 68 h 193"/>
                  <a:gd name="T70" fmla="*/ 28 w 191"/>
                  <a:gd name="T71" fmla="*/ 65 h 193"/>
                  <a:gd name="T72" fmla="*/ 29 w 191"/>
                  <a:gd name="T73" fmla="*/ 55 h 193"/>
                  <a:gd name="T74" fmla="*/ 43 w 191"/>
                  <a:gd name="T75" fmla="*/ 107 h 193"/>
                  <a:gd name="T76" fmla="*/ 27 w 191"/>
                  <a:gd name="T77" fmla="*/ 89 h 193"/>
                  <a:gd name="T78" fmla="*/ 97 w 191"/>
                  <a:gd name="T79" fmla="*/ 33 h 193"/>
                  <a:gd name="T80" fmla="*/ 110 w 191"/>
                  <a:gd name="T81" fmla="*/ 47 h 193"/>
                  <a:gd name="T82" fmla="*/ 48 w 191"/>
                  <a:gd name="T83" fmla="*/ 112 h 193"/>
                  <a:gd name="T84" fmla="*/ 124 w 191"/>
                  <a:gd name="T85" fmla="*/ 60 h 193"/>
                  <a:gd name="T86" fmla="*/ 64 w 191"/>
                  <a:gd name="T87" fmla="*/ 127 h 193"/>
                  <a:gd name="T88" fmla="*/ 169 w 191"/>
                  <a:gd name="T89" fmla="*/ 95 h 193"/>
                  <a:gd name="T90" fmla="*/ 149 w 191"/>
                  <a:gd name="T91" fmla="*/ 82 h 193"/>
                  <a:gd name="T92" fmla="*/ 82 w 191"/>
                  <a:gd name="T93" fmla="*/ 143 h 193"/>
                  <a:gd name="T94" fmla="*/ 99 w 191"/>
                  <a:gd name="T95" fmla="*/ 156 h 193"/>
                  <a:gd name="T96" fmla="*/ 145 w 191"/>
                  <a:gd name="T97" fmla="*/ 188 h 193"/>
                  <a:gd name="T98" fmla="*/ 182 w 191"/>
                  <a:gd name="T99" fmla="*/ 105 h 193"/>
                  <a:gd name="T100" fmla="*/ 147 w 191"/>
                  <a:gd name="T101" fmla="*/ 148 h 193"/>
                  <a:gd name="T102" fmla="*/ 153 w 191"/>
                  <a:gd name="T103"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9" y="55"/>
                    </a:moveTo>
                    <a:lnTo>
                      <a:pt x="24" y="57"/>
                    </a:lnTo>
                    <a:lnTo>
                      <a:pt x="20" y="59"/>
                    </a:lnTo>
                    <a:lnTo>
                      <a:pt x="17" y="60"/>
                    </a:lnTo>
                    <a:lnTo>
                      <a:pt x="15" y="60"/>
                    </a:lnTo>
                    <a:lnTo>
                      <a:pt x="13" y="60"/>
                    </a:lnTo>
                    <a:lnTo>
                      <a:pt x="12" y="59"/>
                    </a:lnTo>
                    <a:lnTo>
                      <a:pt x="10" y="58"/>
                    </a:lnTo>
                    <a:lnTo>
                      <a:pt x="9" y="56"/>
                    </a:lnTo>
                    <a:lnTo>
                      <a:pt x="8" y="54"/>
                    </a:lnTo>
                    <a:lnTo>
                      <a:pt x="8" y="51"/>
                    </a:lnTo>
                    <a:lnTo>
                      <a:pt x="8" y="50"/>
                    </a:lnTo>
                    <a:lnTo>
                      <a:pt x="8" y="48"/>
                    </a:lnTo>
                    <a:lnTo>
                      <a:pt x="9" y="47"/>
                    </a:lnTo>
                    <a:lnTo>
                      <a:pt x="10" y="45"/>
                    </a:lnTo>
                    <a:lnTo>
                      <a:pt x="11" y="43"/>
                    </a:lnTo>
                    <a:lnTo>
                      <a:pt x="12" y="42"/>
                    </a:lnTo>
                    <a:lnTo>
                      <a:pt x="14" y="39"/>
                    </a:lnTo>
                    <a:lnTo>
                      <a:pt x="16" y="37"/>
                    </a:lnTo>
                    <a:lnTo>
                      <a:pt x="20" y="33"/>
                    </a:lnTo>
                    <a:lnTo>
                      <a:pt x="24" y="30"/>
                    </a:lnTo>
                    <a:lnTo>
                      <a:pt x="28" y="27"/>
                    </a:lnTo>
                    <a:lnTo>
                      <a:pt x="33" y="23"/>
                    </a:lnTo>
                    <a:lnTo>
                      <a:pt x="38" y="19"/>
                    </a:lnTo>
                    <a:lnTo>
                      <a:pt x="43" y="17"/>
                    </a:lnTo>
                    <a:lnTo>
                      <a:pt x="48" y="15"/>
                    </a:lnTo>
                    <a:lnTo>
                      <a:pt x="52" y="12"/>
                    </a:lnTo>
                    <a:lnTo>
                      <a:pt x="56" y="11"/>
                    </a:lnTo>
                    <a:lnTo>
                      <a:pt x="58" y="10"/>
                    </a:lnTo>
                    <a:lnTo>
                      <a:pt x="60" y="10"/>
                    </a:lnTo>
                    <a:lnTo>
                      <a:pt x="61" y="9"/>
                    </a:lnTo>
                    <a:lnTo>
                      <a:pt x="64" y="9"/>
                    </a:lnTo>
                    <a:lnTo>
                      <a:pt x="65" y="10"/>
                    </a:lnTo>
                    <a:lnTo>
                      <a:pt x="66" y="10"/>
                    </a:lnTo>
                    <a:lnTo>
                      <a:pt x="67" y="11"/>
                    </a:lnTo>
                    <a:lnTo>
                      <a:pt x="69" y="12"/>
                    </a:lnTo>
                    <a:lnTo>
                      <a:pt x="70" y="14"/>
                    </a:lnTo>
                    <a:lnTo>
                      <a:pt x="71" y="16"/>
                    </a:lnTo>
                    <a:lnTo>
                      <a:pt x="71" y="18"/>
                    </a:lnTo>
                    <a:lnTo>
                      <a:pt x="71" y="19"/>
                    </a:lnTo>
                    <a:lnTo>
                      <a:pt x="71" y="22"/>
                    </a:lnTo>
                    <a:lnTo>
                      <a:pt x="69" y="24"/>
                    </a:lnTo>
                    <a:lnTo>
                      <a:pt x="68" y="27"/>
                    </a:lnTo>
                    <a:lnTo>
                      <a:pt x="65" y="29"/>
                    </a:lnTo>
                    <a:lnTo>
                      <a:pt x="61" y="32"/>
                    </a:lnTo>
                    <a:lnTo>
                      <a:pt x="65" y="39"/>
                    </a:lnTo>
                    <a:lnTo>
                      <a:pt x="67" y="38"/>
                    </a:lnTo>
                    <a:lnTo>
                      <a:pt x="69" y="36"/>
                    </a:lnTo>
                    <a:lnTo>
                      <a:pt x="71" y="35"/>
                    </a:lnTo>
                    <a:lnTo>
                      <a:pt x="73" y="33"/>
                    </a:lnTo>
                    <a:lnTo>
                      <a:pt x="75" y="31"/>
                    </a:lnTo>
                    <a:lnTo>
                      <a:pt x="76" y="29"/>
                    </a:lnTo>
                    <a:lnTo>
                      <a:pt x="77" y="27"/>
                    </a:lnTo>
                    <a:lnTo>
                      <a:pt x="77" y="25"/>
                    </a:lnTo>
                    <a:lnTo>
                      <a:pt x="78" y="23"/>
                    </a:lnTo>
                    <a:lnTo>
                      <a:pt x="79" y="21"/>
                    </a:lnTo>
                    <a:lnTo>
                      <a:pt x="79" y="19"/>
                    </a:lnTo>
                    <a:lnTo>
                      <a:pt x="79" y="17"/>
                    </a:lnTo>
                    <a:lnTo>
                      <a:pt x="78" y="15"/>
                    </a:lnTo>
                    <a:lnTo>
                      <a:pt x="78" y="13"/>
                    </a:lnTo>
                    <a:lnTo>
                      <a:pt x="77" y="11"/>
                    </a:lnTo>
                    <a:lnTo>
                      <a:pt x="77" y="9"/>
                    </a:lnTo>
                    <a:lnTo>
                      <a:pt x="75" y="7"/>
                    </a:lnTo>
                    <a:lnTo>
                      <a:pt x="74" y="5"/>
                    </a:lnTo>
                    <a:lnTo>
                      <a:pt x="73" y="3"/>
                    </a:lnTo>
                    <a:lnTo>
                      <a:pt x="71" y="3"/>
                    </a:lnTo>
                    <a:lnTo>
                      <a:pt x="69" y="1"/>
                    </a:lnTo>
                    <a:lnTo>
                      <a:pt x="66" y="1"/>
                    </a:lnTo>
                    <a:lnTo>
                      <a:pt x="64" y="0"/>
                    </a:lnTo>
                    <a:lnTo>
                      <a:pt x="61" y="0"/>
                    </a:lnTo>
                    <a:lnTo>
                      <a:pt x="58" y="1"/>
                    </a:lnTo>
                    <a:lnTo>
                      <a:pt x="55" y="2"/>
                    </a:lnTo>
                    <a:lnTo>
                      <a:pt x="51" y="3"/>
                    </a:lnTo>
                    <a:lnTo>
                      <a:pt x="47" y="5"/>
                    </a:lnTo>
                    <a:lnTo>
                      <a:pt x="42" y="7"/>
                    </a:lnTo>
                    <a:lnTo>
                      <a:pt x="38" y="10"/>
                    </a:lnTo>
                    <a:lnTo>
                      <a:pt x="34" y="13"/>
                    </a:lnTo>
                    <a:lnTo>
                      <a:pt x="29" y="16"/>
                    </a:lnTo>
                    <a:lnTo>
                      <a:pt x="24" y="19"/>
                    </a:lnTo>
                    <a:lnTo>
                      <a:pt x="20" y="22"/>
                    </a:lnTo>
                    <a:lnTo>
                      <a:pt x="17" y="25"/>
                    </a:lnTo>
                    <a:lnTo>
                      <a:pt x="13" y="29"/>
                    </a:lnTo>
                    <a:lnTo>
                      <a:pt x="10" y="32"/>
                    </a:lnTo>
                    <a:lnTo>
                      <a:pt x="8" y="35"/>
                    </a:lnTo>
                    <a:lnTo>
                      <a:pt x="5" y="38"/>
                    </a:lnTo>
                    <a:lnTo>
                      <a:pt x="4" y="41"/>
                    </a:lnTo>
                    <a:lnTo>
                      <a:pt x="2" y="43"/>
                    </a:lnTo>
                    <a:lnTo>
                      <a:pt x="1" y="46"/>
                    </a:lnTo>
                    <a:lnTo>
                      <a:pt x="0" y="48"/>
                    </a:lnTo>
                    <a:lnTo>
                      <a:pt x="0" y="51"/>
                    </a:lnTo>
                    <a:lnTo>
                      <a:pt x="0" y="53"/>
                    </a:lnTo>
                    <a:lnTo>
                      <a:pt x="0" y="55"/>
                    </a:lnTo>
                    <a:lnTo>
                      <a:pt x="2" y="58"/>
                    </a:lnTo>
                    <a:lnTo>
                      <a:pt x="3" y="60"/>
                    </a:lnTo>
                    <a:lnTo>
                      <a:pt x="4" y="63"/>
                    </a:lnTo>
                    <a:lnTo>
                      <a:pt x="5" y="64"/>
                    </a:lnTo>
                    <a:lnTo>
                      <a:pt x="6" y="66"/>
                    </a:lnTo>
                    <a:lnTo>
                      <a:pt x="8" y="67"/>
                    </a:lnTo>
                    <a:lnTo>
                      <a:pt x="9" y="67"/>
                    </a:lnTo>
                    <a:lnTo>
                      <a:pt x="11" y="68"/>
                    </a:lnTo>
                    <a:lnTo>
                      <a:pt x="12" y="69"/>
                    </a:lnTo>
                    <a:lnTo>
                      <a:pt x="14" y="69"/>
                    </a:lnTo>
                    <a:lnTo>
                      <a:pt x="16" y="69"/>
                    </a:lnTo>
                    <a:lnTo>
                      <a:pt x="19" y="69"/>
                    </a:lnTo>
                    <a:lnTo>
                      <a:pt x="20" y="68"/>
                    </a:lnTo>
                    <a:lnTo>
                      <a:pt x="23" y="67"/>
                    </a:lnTo>
                    <a:lnTo>
                      <a:pt x="25" y="67"/>
                    </a:lnTo>
                    <a:lnTo>
                      <a:pt x="28" y="65"/>
                    </a:lnTo>
                    <a:lnTo>
                      <a:pt x="30" y="63"/>
                    </a:lnTo>
                    <a:lnTo>
                      <a:pt x="33" y="62"/>
                    </a:lnTo>
                    <a:lnTo>
                      <a:pt x="29" y="55"/>
                    </a:lnTo>
                    <a:lnTo>
                      <a:pt x="29" y="55"/>
                    </a:lnTo>
                    <a:close/>
                    <a:moveTo>
                      <a:pt x="48" y="112"/>
                    </a:moveTo>
                    <a:lnTo>
                      <a:pt x="43" y="107"/>
                    </a:lnTo>
                    <a:lnTo>
                      <a:pt x="78" y="76"/>
                    </a:lnTo>
                    <a:lnTo>
                      <a:pt x="64" y="59"/>
                    </a:lnTo>
                    <a:lnTo>
                      <a:pt x="27" y="89"/>
                    </a:lnTo>
                    <a:lnTo>
                      <a:pt x="21" y="83"/>
                    </a:lnTo>
                    <a:lnTo>
                      <a:pt x="91" y="27"/>
                    </a:lnTo>
                    <a:lnTo>
                      <a:pt x="97" y="33"/>
                    </a:lnTo>
                    <a:lnTo>
                      <a:pt x="70" y="54"/>
                    </a:lnTo>
                    <a:lnTo>
                      <a:pt x="84" y="71"/>
                    </a:lnTo>
                    <a:lnTo>
                      <a:pt x="110" y="47"/>
                    </a:lnTo>
                    <a:lnTo>
                      <a:pt x="116" y="53"/>
                    </a:lnTo>
                    <a:lnTo>
                      <a:pt x="48" y="112"/>
                    </a:lnTo>
                    <a:lnTo>
                      <a:pt x="48" y="112"/>
                    </a:lnTo>
                    <a:close/>
                    <a:moveTo>
                      <a:pt x="64" y="127"/>
                    </a:moveTo>
                    <a:lnTo>
                      <a:pt x="58" y="121"/>
                    </a:lnTo>
                    <a:lnTo>
                      <a:pt x="124" y="60"/>
                    </a:lnTo>
                    <a:lnTo>
                      <a:pt x="130" y="66"/>
                    </a:lnTo>
                    <a:lnTo>
                      <a:pt x="64" y="127"/>
                    </a:lnTo>
                    <a:lnTo>
                      <a:pt x="64" y="127"/>
                    </a:lnTo>
                    <a:close/>
                    <a:moveTo>
                      <a:pt x="99" y="156"/>
                    </a:moveTo>
                    <a:lnTo>
                      <a:pt x="105" y="161"/>
                    </a:lnTo>
                    <a:lnTo>
                      <a:pt x="169" y="95"/>
                    </a:lnTo>
                    <a:lnTo>
                      <a:pt x="163" y="91"/>
                    </a:lnTo>
                    <a:lnTo>
                      <a:pt x="122" y="131"/>
                    </a:lnTo>
                    <a:lnTo>
                      <a:pt x="149" y="82"/>
                    </a:lnTo>
                    <a:lnTo>
                      <a:pt x="139" y="74"/>
                    </a:lnTo>
                    <a:lnTo>
                      <a:pt x="75" y="136"/>
                    </a:lnTo>
                    <a:lnTo>
                      <a:pt x="82" y="143"/>
                    </a:lnTo>
                    <a:lnTo>
                      <a:pt x="137" y="86"/>
                    </a:lnTo>
                    <a:lnTo>
                      <a:pt x="99" y="156"/>
                    </a:lnTo>
                    <a:lnTo>
                      <a:pt x="99" y="156"/>
                    </a:lnTo>
                    <a:close/>
                    <a:moveTo>
                      <a:pt x="147" y="148"/>
                    </a:moveTo>
                    <a:lnTo>
                      <a:pt x="160" y="159"/>
                    </a:lnTo>
                    <a:lnTo>
                      <a:pt x="145" y="188"/>
                    </a:lnTo>
                    <a:lnTo>
                      <a:pt x="153" y="193"/>
                    </a:lnTo>
                    <a:lnTo>
                      <a:pt x="191" y="111"/>
                    </a:lnTo>
                    <a:lnTo>
                      <a:pt x="182" y="105"/>
                    </a:lnTo>
                    <a:lnTo>
                      <a:pt x="115" y="168"/>
                    </a:lnTo>
                    <a:lnTo>
                      <a:pt x="121" y="173"/>
                    </a:lnTo>
                    <a:lnTo>
                      <a:pt x="147" y="148"/>
                    </a:lnTo>
                    <a:lnTo>
                      <a:pt x="147" y="148"/>
                    </a:lnTo>
                    <a:close/>
                    <a:moveTo>
                      <a:pt x="163" y="151"/>
                    </a:moveTo>
                    <a:lnTo>
                      <a:pt x="153" y="143"/>
                    </a:lnTo>
                    <a:lnTo>
                      <a:pt x="178" y="119"/>
                    </a:lnTo>
                    <a:lnTo>
                      <a:pt x="16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îšľiḋé"/>
              <p:cNvSpPr/>
              <p:nvPr/>
            </p:nvSpPr>
            <p:spPr bwMode="auto">
              <a:xfrm>
                <a:off x="2944813" y="3957638"/>
                <a:ext cx="39688" cy="73025"/>
              </a:xfrm>
              <a:custGeom>
                <a:avLst/>
                <a:gdLst>
                  <a:gd name="T0" fmla="*/ 13 w 25"/>
                  <a:gd name="T1" fmla="*/ 0 h 46"/>
                  <a:gd name="T2" fmla="*/ 20 w 25"/>
                  <a:gd name="T3" fmla="*/ 29 h 46"/>
                  <a:gd name="T4" fmla="*/ 24 w 25"/>
                  <a:gd name="T5" fmla="*/ 28 h 46"/>
                  <a:gd name="T6" fmla="*/ 25 w 25"/>
                  <a:gd name="T7" fmla="*/ 32 h 46"/>
                  <a:gd name="T8" fmla="*/ 21 w 25"/>
                  <a:gd name="T9" fmla="*/ 33 h 46"/>
                  <a:gd name="T10" fmla="*/ 24 w 25"/>
                  <a:gd name="T11" fmla="*/ 45 h 46"/>
                  <a:gd name="T12" fmla="*/ 20 w 25"/>
                  <a:gd name="T13" fmla="*/ 46 h 46"/>
                  <a:gd name="T14" fmla="*/ 17 w 25"/>
                  <a:gd name="T15" fmla="*/ 33 h 46"/>
                  <a:gd name="T16" fmla="*/ 2 w 25"/>
                  <a:gd name="T17" fmla="*/ 37 h 46"/>
                  <a:gd name="T18" fmla="*/ 0 w 25"/>
                  <a:gd name="T19" fmla="*/ 33 h 46"/>
                  <a:gd name="T20" fmla="*/ 11 w 25"/>
                  <a:gd name="T21" fmla="*/ 0 h 46"/>
                  <a:gd name="T22" fmla="*/ 13 w 25"/>
                  <a:gd name="T23" fmla="*/ 0 h 46"/>
                  <a:gd name="T24" fmla="*/ 13 w 25"/>
                  <a:gd name="T25" fmla="*/ 0 h 46"/>
                  <a:gd name="T26" fmla="*/ 16 w 25"/>
                  <a:gd name="T27" fmla="*/ 29 h 46"/>
                  <a:gd name="T28" fmla="*/ 11 w 25"/>
                  <a:gd name="T29" fmla="*/ 7 h 46"/>
                  <a:gd name="T30" fmla="*/ 3 w 25"/>
                  <a:gd name="T31" fmla="*/ 33 h 46"/>
                  <a:gd name="T32" fmla="*/ 16 w 25"/>
                  <a:gd name="T3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6">
                    <a:moveTo>
                      <a:pt x="13" y="0"/>
                    </a:moveTo>
                    <a:lnTo>
                      <a:pt x="20" y="29"/>
                    </a:lnTo>
                    <a:lnTo>
                      <a:pt x="24" y="28"/>
                    </a:lnTo>
                    <a:lnTo>
                      <a:pt x="25" y="32"/>
                    </a:lnTo>
                    <a:lnTo>
                      <a:pt x="21" y="33"/>
                    </a:lnTo>
                    <a:lnTo>
                      <a:pt x="24" y="45"/>
                    </a:lnTo>
                    <a:lnTo>
                      <a:pt x="20" y="46"/>
                    </a:lnTo>
                    <a:lnTo>
                      <a:pt x="17" y="33"/>
                    </a:lnTo>
                    <a:lnTo>
                      <a:pt x="2" y="37"/>
                    </a:lnTo>
                    <a:lnTo>
                      <a:pt x="0" y="33"/>
                    </a:lnTo>
                    <a:lnTo>
                      <a:pt x="11" y="0"/>
                    </a:lnTo>
                    <a:lnTo>
                      <a:pt x="13" y="0"/>
                    </a:lnTo>
                    <a:lnTo>
                      <a:pt x="13" y="0"/>
                    </a:lnTo>
                    <a:close/>
                    <a:moveTo>
                      <a:pt x="16" y="29"/>
                    </a:moveTo>
                    <a:lnTo>
                      <a:pt x="11" y="7"/>
                    </a:lnTo>
                    <a:lnTo>
                      <a:pt x="3" y="33"/>
                    </a:lnTo>
                    <a:lnTo>
                      <a:pt x="16"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ṩliḍè"/>
              <p:cNvSpPr/>
              <p:nvPr/>
            </p:nvSpPr>
            <p:spPr bwMode="auto">
              <a:xfrm>
                <a:off x="2720976" y="3960813"/>
                <a:ext cx="38100" cy="71438"/>
              </a:xfrm>
              <a:custGeom>
                <a:avLst/>
                <a:gdLst>
                  <a:gd name="T0" fmla="*/ 16 w 24"/>
                  <a:gd name="T1" fmla="*/ 10 h 45"/>
                  <a:gd name="T2" fmla="*/ 16 w 24"/>
                  <a:gd name="T3" fmla="*/ 8 h 45"/>
                  <a:gd name="T4" fmla="*/ 16 w 24"/>
                  <a:gd name="T5" fmla="*/ 7 h 45"/>
                  <a:gd name="T6" fmla="*/ 16 w 24"/>
                  <a:gd name="T7" fmla="*/ 6 h 45"/>
                  <a:gd name="T8" fmla="*/ 15 w 24"/>
                  <a:gd name="T9" fmla="*/ 5 h 45"/>
                  <a:gd name="T10" fmla="*/ 12 w 24"/>
                  <a:gd name="T11" fmla="*/ 5 h 45"/>
                  <a:gd name="T12" fmla="*/ 9 w 24"/>
                  <a:gd name="T13" fmla="*/ 5 h 45"/>
                  <a:gd name="T14" fmla="*/ 10 w 24"/>
                  <a:gd name="T15" fmla="*/ 3 h 45"/>
                  <a:gd name="T16" fmla="*/ 13 w 24"/>
                  <a:gd name="T17" fmla="*/ 3 h 45"/>
                  <a:gd name="T18" fmla="*/ 17 w 24"/>
                  <a:gd name="T19" fmla="*/ 3 h 45"/>
                  <a:gd name="T20" fmla="*/ 20 w 24"/>
                  <a:gd name="T21" fmla="*/ 2 h 45"/>
                  <a:gd name="T22" fmla="*/ 24 w 24"/>
                  <a:gd name="T23" fmla="*/ 0 h 45"/>
                  <a:gd name="T24" fmla="*/ 14 w 24"/>
                  <a:gd name="T25" fmla="*/ 39 h 45"/>
                  <a:gd name="T26" fmla="*/ 14 w 24"/>
                  <a:gd name="T27" fmla="*/ 39 h 45"/>
                  <a:gd name="T28" fmla="*/ 14 w 24"/>
                  <a:gd name="T29" fmla="*/ 40 h 45"/>
                  <a:gd name="T30" fmla="*/ 14 w 24"/>
                  <a:gd name="T31" fmla="*/ 41 h 45"/>
                  <a:gd name="T32" fmla="*/ 14 w 24"/>
                  <a:gd name="T33" fmla="*/ 42 h 45"/>
                  <a:gd name="T34" fmla="*/ 16 w 24"/>
                  <a:gd name="T35" fmla="*/ 43 h 45"/>
                  <a:gd name="T36" fmla="*/ 18 w 24"/>
                  <a:gd name="T37" fmla="*/ 43 h 45"/>
                  <a:gd name="T38" fmla="*/ 18 w 24"/>
                  <a:gd name="T39" fmla="*/ 45 h 45"/>
                  <a:gd name="T40" fmla="*/ 0 w 24"/>
                  <a:gd name="T41" fmla="*/ 40 h 45"/>
                  <a:gd name="T42" fmla="*/ 1 w 24"/>
                  <a:gd name="T43" fmla="*/ 39 h 45"/>
                  <a:gd name="T44" fmla="*/ 4 w 24"/>
                  <a:gd name="T45" fmla="*/ 39 h 45"/>
                  <a:gd name="T46" fmla="*/ 6 w 24"/>
                  <a:gd name="T47" fmla="*/ 39 h 45"/>
                  <a:gd name="T48" fmla="*/ 7 w 24"/>
                  <a:gd name="T49" fmla="*/ 39 h 45"/>
                  <a:gd name="T50" fmla="*/ 8 w 24"/>
                  <a:gd name="T51" fmla="*/ 39 h 45"/>
                  <a:gd name="T52" fmla="*/ 8 w 24"/>
                  <a:gd name="T53" fmla="*/ 39 h 45"/>
                  <a:gd name="T54" fmla="*/ 8 w 24"/>
                  <a:gd name="T55" fmla="*/ 39 h 45"/>
                  <a:gd name="T56" fmla="*/ 16 w 24"/>
                  <a:gd name="T5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16" y="10"/>
                    </a:moveTo>
                    <a:lnTo>
                      <a:pt x="16" y="8"/>
                    </a:lnTo>
                    <a:lnTo>
                      <a:pt x="16" y="7"/>
                    </a:lnTo>
                    <a:lnTo>
                      <a:pt x="16" y="6"/>
                    </a:lnTo>
                    <a:lnTo>
                      <a:pt x="15" y="5"/>
                    </a:lnTo>
                    <a:lnTo>
                      <a:pt x="12" y="5"/>
                    </a:lnTo>
                    <a:lnTo>
                      <a:pt x="9" y="5"/>
                    </a:lnTo>
                    <a:lnTo>
                      <a:pt x="10" y="3"/>
                    </a:lnTo>
                    <a:lnTo>
                      <a:pt x="13" y="3"/>
                    </a:lnTo>
                    <a:lnTo>
                      <a:pt x="17" y="3"/>
                    </a:lnTo>
                    <a:lnTo>
                      <a:pt x="20" y="2"/>
                    </a:lnTo>
                    <a:lnTo>
                      <a:pt x="24" y="0"/>
                    </a:lnTo>
                    <a:lnTo>
                      <a:pt x="14" y="39"/>
                    </a:lnTo>
                    <a:lnTo>
                      <a:pt x="14" y="39"/>
                    </a:lnTo>
                    <a:lnTo>
                      <a:pt x="14" y="40"/>
                    </a:lnTo>
                    <a:lnTo>
                      <a:pt x="14" y="41"/>
                    </a:lnTo>
                    <a:lnTo>
                      <a:pt x="14" y="42"/>
                    </a:lnTo>
                    <a:lnTo>
                      <a:pt x="16" y="43"/>
                    </a:lnTo>
                    <a:lnTo>
                      <a:pt x="18" y="43"/>
                    </a:lnTo>
                    <a:lnTo>
                      <a:pt x="18" y="45"/>
                    </a:lnTo>
                    <a:lnTo>
                      <a:pt x="0" y="40"/>
                    </a:lnTo>
                    <a:lnTo>
                      <a:pt x="1" y="39"/>
                    </a:lnTo>
                    <a:lnTo>
                      <a:pt x="4" y="39"/>
                    </a:lnTo>
                    <a:lnTo>
                      <a:pt x="6" y="39"/>
                    </a:lnTo>
                    <a:lnTo>
                      <a:pt x="7" y="39"/>
                    </a:lnTo>
                    <a:lnTo>
                      <a:pt x="8" y="39"/>
                    </a:lnTo>
                    <a:lnTo>
                      <a:pt x="8" y="39"/>
                    </a:lnTo>
                    <a:lnTo>
                      <a:pt x="8" y="39"/>
                    </a:lnTo>
                    <a:lnTo>
                      <a:pt x="1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îsḻíḓe"/>
              <p:cNvSpPr/>
              <p:nvPr/>
            </p:nvSpPr>
            <p:spPr bwMode="auto">
              <a:xfrm>
                <a:off x="2797176" y="3963988"/>
                <a:ext cx="36513" cy="71438"/>
              </a:xfrm>
              <a:custGeom>
                <a:avLst/>
                <a:gdLst>
                  <a:gd name="T0" fmla="*/ 1 w 23"/>
                  <a:gd name="T1" fmla="*/ 45 h 45"/>
                  <a:gd name="T2" fmla="*/ 6 w 23"/>
                  <a:gd name="T3" fmla="*/ 42 h 45"/>
                  <a:gd name="T4" fmla="*/ 10 w 23"/>
                  <a:gd name="T5" fmla="*/ 39 h 45"/>
                  <a:gd name="T6" fmla="*/ 14 w 23"/>
                  <a:gd name="T7" fmla="*/ 33 h 45"/>
                  <a:gd name="T8" fmla="*/ 16 w 23"/>
                  <a:gd name="T9" fmla="*/ 25 h 45"/>
                  <a:gd name="T10" fmla="*/ 12 w 23"/>
                  <a:gd name="T11" fmla="*/ 28 h 45"/>
                  <a:gd name="T12" fmla="*/ 11 w 23"/>
                  <a:gd name="T13" fmla="*/ 29 h 45"/>
                  <a:gd name="T14" fmla="*/ 8 w 23"/>
                  <a:gd name="T15" fmla="*/ 29 h 45"/>
                  <a:gd name="T16" fmla="*/ 5 w 23"/>
                  <a:gd name="T17" fmla="*/ 27 h 45"/>
                  <a:gd name="T18" fmla="*/ 3 w 23"/>
                  <a:gd name="T19" fmla="*/ 24 h 45"/>
                  <a:gd name="T20" fmla="*/ 1 w 23"/>
                  <a:gd name="T21" fmla="*/ 20 h 45"/>
                  <a:gd name="T22" fmla="*/ 0 w 23"/>
                  <a:gd name="T23" fmla="*/ 14 h 45"/>
                  <a:gd name="T24" fmla="*/ 1 w 23"/>
                  <a:gd name="T25" fmla="*/ 9 h 45"/>
                  <a:gd name="T26" fmla="*/ 4 w 23"/>
                  <a:gd name="T27" fmla="*/ 5 h 45"/>
                  <a:gd name="T28" fmla="*/ 5 w 23"/>
                  <a:gd name="T29" fmla="*/ 2 h 45"/>
                  <a:gd name="T30" fmla="*/ 8 w 23"/>
                  <a:gd name="T31" fmla="*/ 1 h 45"/>
                  <a:gd name="T32" fmla="*/ 12 w 23"/>
                  <a:gd name="T33" fmla="*/ 0 h 45"/>
                  <a:gd name="T34" fmla="*/ 14 w 23"/>
                  <a:gd name="T35" fmla="*/ 0 h 45"/>
                  <a:gd name="T36" fmla="*/ 16 w 23"/>
                  <a:gd name="T37" fmla="*/ 1 h 45"/>
                  <a:gd name="T38" fmla="*/ 20 w 23"/>
                  <a:gd name="T39" fmla="*/ 6 h 45"/>
                  <a:gd name="T40" fmla="*/ 23 w 23"/>
                  <a:gd name="T41" fmla="*/ 13 h 45"/>
                  <a:gd name="T42" fmla="*/ 23 w 23"/>
                  <a:gd name="T43" fmla="*/ 21 h 45"/>
                  <a:gd name="T44" fmla="*/ 22 w 23"/>
                  <a:gd name="T45" fmla="*/ 29 h 45"/>
                  <a:gd name="T46" fmla="*/ 20 w 23"/>
                  <a:gd name="T47" fmla="*/ 33 h 45"/>
                  <a:gd name="T48" fmla="*/ 18 w 23"/>
                  <a:gd name="T49" fmla="*/ 37 h 45"/>
                  <a:gd name="T50" fmla="*/ 15 w 23"/>
                  <a:gd name="T51" fmla="*/ 40 h 45"/>
                  <a:gd name="T52" fmla="*/ 11 w 23"/>
                  <a:gd name="T53" fmla="*/ 42 h 45"/>
                  <a:gd name="T54" fmla="*/ 7 w 23"/>
                  <a:gd name="T55" fmla="*/ 45 h 45"/>
                  <a:gd name="T56" fmla="*/ 1 w 23"/>
                  <a:gd name="T57" fmla="*/ 45 h 45"/>
                  <a:gd name="T58" fmla="*/ 16 w 23"/>
                  <a:gd name="T59" fmla="*/ 7 h 45"/>
                  <a:gd name="T60" fmla="*/ 13 w 23"/>
                  <a:gd name="T61" fmla="*/ 4 h 45"/>
                  <a:gd name="T62" fmla="*/ 12 w 23"/>
                  <a:gd name="T63" fmla="*/ 3 h 45"/>
                  <a:gd name="T64" fmla="*/ 9 w 23"/>
                  <a:gd name="T65" fmla="*/ 3 h 45"/>
                  <a:gd name="T66" fmla="*/ 8 w 23"/>
                  <a:gd name="T67" fmla="*/ 4 h 45"/>
                  <a:gd name="T68" fmla="*/ 6 w 23"/>
                  <a:gd name="T69" fmla="*/ 5 h 45"/>
                  <a:gd name="T70" fmla="*/ 5 w 23"/>
                  <a:gd name="T71" fmla="*/ 9 h 45"/>
                  <a:gd name="T72" fmla="*/ 5 w 23"/>
                  <a:gd name="T73" fmla="*/ 13 h 45"/>
                  <a:gd name="T74" fmla="*/ 5 w 23"/>
                  <a:gd name="T75" fmla="*/ 21 h 45"/>
                  <a:gd name="T76" fmla="*/ 7 w 23"/>
                  <a:gd name="T77" fmla="*/ 25 h 45"/>
                  <a:gd name="T78" fmla="*/ 8 w 23"/>
                  <a:gd name="T79" fmla="*/ 25 h 45"/>
                  <a:gd name="T80" fmla="*/ 11 w 23"/>
                  <a:gd name="T81" fmla="*/ 25 h 45"/>
                  <a:gd name="T82" fmla="*/ 15 w 23"/>
                  <a:gd name="T83" fmla="*/ 24 h 45"/>
                  <a:gd name="T84" fmla="*/ 16 w 23"/>
                  <a:gd name="T85" fmla="*/ 23 h 45"/>
                  <a:gd name="T86" fmla="*/ 17 w 23"/>
                  <a:gd name="T87" fmla="*/ 21 h 45"/>
                  <a:gd name="T88" fmla="*/ 18 w 23"/>
                  <a:gd name="T89" fmla="*/ 16 h 45"/>
                  <a:gd name="T90" fmla="*/ 17 w 23"/>
                  <a:gd name="T91" fmla="*/ 11 h 45"/>
                  <a:gd name="T92" fmla="*/ 16 w 23"/>
                  <a:gd name="T9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5">
                    <a:moveTo>
                      <a:pt x="1" y="45"/>
                    </a:moveTo>
                    <a:lnTo>
                      <a:pt x="1" y="45"/>
                    </a:lnTo>
                    <a:lnTo>
                      <a:pt x="4" y="44"/>
                    </a:lnTo>
                    <a:lnTo>
                      <a:pt x="6" y="42"/>
                    </a:lnTo>
                    <a:lnTo>
                      <a:pt x="8" y="41"/>
                    </a:lnTo>
                    <a:lnTo>
                      <a:pt x="10" y="39"/>
                    </a:lnTo>
                    <a:lnTo>
                      <a:pt x="12" y="36"/>
                    </a:lnTo>
                    <a:lnTo>
                      <a:pt x="14" y="33"/>
                    </a:lnTo>
                    <a:lnTo>
                      <a:pt x="16" y="29"/>
                    </a:lnTo>
                    <a:lnTo>
                      <a:pt x="16" y="25"/>
                    </a:lnTo>
                    <a:lnTo>
                      <a:pt x="14" y="26"/>
                    </a:lnTo>
                    <a:lnTo>
                      <a:pt x="12" y="28"/>
                    </a:lnTo>
                    <a:lnTo>
                      <a:pt x="12" y="28"/>
                    </a:lnTo>
                    <a:lnTo>
                      <a:pt x="11" y="29"/>
                    </a:lnTo>
                    <a:lnTo>
                      <a:pt x="9" y="29"/>
                    </a:lnTo>
                    <a:lnTo>
                      <a:pt x="8" y="29"/>
                    </a:lnTo>
                    <a:lnTo>
                      <a:pt x="7" y="28"/>
                    </a:lnTo>
                    <a:lnTo>
                      <a:pt x="5" y="27"/>
                    </a:lnTo>
                    <a:lnTo>
                      <a:pt x="4" y="26"/>
                    </a:lnTo>
                    <a:lnTo>
                      <a:pt x="3" y="24"/>
                    </a:lnTo>
                    <a:lnTo>
                      <a:pt x="2" y="22"/>
                    </a:lnTo>
                    <a:lnTo>
                      <a:pt x="1" y="20"/>
                    </a:lnTo>
                    <a:lnTo>
                      <a:pt x="0" y="17"/>
                    </a:lnTo>
                    <a:lnTo>
                      <a:pt x="0" y="14"/>
                    </a:lnTo>
                    <a:lnTo>
                      <a:pt x="1" y="12"/>
                    </a:lnTo>
                    <a:lnTo>
                      <a:pt x="1" y="9"/>
                    </a:lnTo>
                    <a:lnTo>
                      <a:pt x="2" y="7"/>
                    </a:lnTo>
                    <a:lnTo>
                      <a:pt x="4" y="5"/>
                    </a:lnTo>
                    <a:lnTo>
                      <a:pt x="4" y="3"/>
                    </a:lnTo>
                    <a:lnTo>
                      <a:pt x="5" y="2"/>
                    </a:lnTo>
                    <a:lnTo>
                      <a:pt x="7" y="1"/>
                    </a:lnTo>
                    <a:lnTo>
                      <a:pt x="8" y="1"/>
                    </a:lnTo>
                    <a:lnTo>
                      <a:pt x="10" y="0"/>
                    </a:lnTo>
                    <a:lnTo>
                      <a:pt x="12" y="0"/>
                    </a:lnTo>
                    <a:lnTo>
                      <a:pt x="13" y="0"/>
                    </a:lnTo>
                    <a:lnTo>
                      <a:pt x="14" y="0"/>
                    </a:lnTo>
                    <a:lnTo>
                      <a:pt x="16" y="1"/>
                    </a:lnTo>
                    <a:lnTo>
                      <a:pt x="16" y="1"/>
                    </a:lnTo>
                    <a:lnTo>
                      <a:pt x="19" y="4"/>
                    </a:lnTo>
                    <a:lnTo>
                      <a:pt x="20" y="6"/>
                    </a:lnTo>
                    <a:lnTo>
                      <a:pt x="22" y="9"/>
                    </a:lnTo>
                    <a:lnTo>
                      <a:pt x="23" y="13"/>
                    </a:lnTo>
                    <a:lnTo>
                      <a:pt x="23" y="17"/>
                    </a:lnTo>
                    <a:lnTo>
                      <a:pt x="23" y="21"/>
                    </a:lnTo>
                    <a:lnTo>
                      <a:pt x="23" y="25"/>
                    </a:lnTo>
                    <a:lnTo>
                      <a:pt x="22" y="29"/>
                    </a:lnTo>
                    <a:lnTo>
                      <a:pt x="21" y="31"/>
                    </a:lnTo>
                    <a:lnTo>
                      <a:pt x="20" y="33"/>
                    </a:lnTo>
                    <a:lnTo>
                      <a:pt x="19" y="35"/>
                    </a:lnTo>
                    <a:lnTo>
                      <a:pt x="18" y="37"/>
                    </a:lnTo>
                    <a:lnTo>
                      <a:pt x="16" y="38"/>
                    </a:lnTo>
                    <a:lnTo>
                      <a:pt x="15" y="40"/>
                    </a:lnTo>
                    <a:lnTo>
                      <a:pt x="12" y="41"/>
                    </a:lnTo>
                    <a:lnTo>
                      <a:pt x="11" y="42"/>
                    </a:lnTo>
                    <a:lnTo>
                      <a:pt x="8" y="44"/>
                    </a:lnTo>
                    <a:lnTo>
                      <a:pt x="7" y="45"/>
                    </a:lnTo>
                    <a:lnTo>
                      <a:pt x="4" y="45"/>
                    </a:lnTo>
                    <a:lnTo>
                      <a:pt x="1" y="45"/>
                    </a:lnTo>
                    <a:lnTo>
                      <a:pt x="1" y="45"/>
                    </a:lnTo>
                    <a:close/>
                    <a:moveTo>
                      <a:pt x="16" y="7"/>
                    </a:moveTo>
                    <a:lnTo>
                      <a:pt x="15" y="5"/>
                    </a:lnTo>
                    <a:lnTo>
                      <a:pt x="13" y="4"/>
                    </a:lnTo>
                    <a:lnTo>
                      <a:pt x="12" y="3"/>
                    </a:lnTo>
                    <a:lnTo>
                      <a:pt x="12" y="3"/>
                    </a:lnTo>
                    <a:lnTo>
                      <a:pt x="11" y="3"/>
                    </a:lnTo>
                    <a:lnTo>
                      <a:pt x="9" y="3"/>
                    </a:lnTo>
                    <a:lnTo>
                      <a:pt x="8" y="3"/>
                    </a:lnTo>
                    <a:lnTo>
                      <a:pt x="8" y="4"/>
                    </a:lnTo>
                    <a:lnTo>
                      <a:pt x="7" y="5"/>
                    </a:lnTo>
                    <a:lnTo>
                      <a:pt x="6" y="5"/>
                    </a:lnTo>
                    <a:lnTo>
                      <a:pt x="5" y="7"/>
                    </a:lnTo>
                    <a:lnTo>
                      <a:pt x="5" y="9"/>
                    </a:lnTo>
                    <a:lnTo>
                      <a:pt x="5" y="10"/>
                    </a:lnTo>
                    <a:lnTo>
                      <a:pt x="5" y="13"/>
                    </a:lnTo>
                    <a:lnTo>
                      <a:pt x="5" y="17"/>
                    </a:lnTo>
                    <a:lnTo>
                      <a:pt x="5" y="21"/>
                    </a:lnTo>
                    <a:lnTo>
                      <a:pt x="6" y="23"/>
                    </a:lnTo>
                    <a:lnTo>
                      <a:pt x="7" y="25"/>
                    </a:lnTo>
                    <a:lnTo>
                      <a:pt x="8" y="25"/>
                    </a:lnTo>
                    <a:lnTo>
                      <a:pt x="8" y="25"/>
                    </a:lnTo>
                    <a:lnTo>
                      <a:pt x="10" y="25"/>
                    </a:lnTo>
                    <a:lnTo>
                      <a:pt x="11" y="25"/>
                    </a:lnTo>
                    <a:lnTo>
                      <a:pt x="13" y="25"/>
                    </a:lnTo>
                    <a:lnTo>
                      <a:pt x="15" y="24"/>
                    </a:lnTo>
                    <a:lnTo>
                      <a:pt x="16" y="23"/>
                    </a:lnTo>
                    <a:lnTo>
                      <a:pt x="16" y="23"/>
                    </a:lnTo>
                    <a:lnTo>
                      <a:pt x="16" y="22"/>
                    </a:lnTo>
                    <a:lnTo>
                      <a:pt x="17" y="21"/>
                    </a:lnTo>
                    <a:lnTo>
                      <a:pt x="17" y="19"/>
                    </a:lnTo>
                    <a:lnTo>
                      <a:pt x="18" y="16"/>
                    </a:lnTo>
                    <a:lnTo>
                      <a:pt x="17" y="13"/>
                    </a:lnTo>
                    <a:lnTo>
                      <a:pt x="17" y="11"/>
                    </a:lnTo>
                    <a:lnTo>
                      <a:pt x="16" y="9"/>
                    </a:lnTo>
                    <a:lnTo>
                      <a:pt x="1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1îḍê"/>
              <p:cNvSpPr/>
              <p:nvPr/>
            </p:nvSpPr>
            <p:spPr bwMode="auto">
              <a:xfrm>
                <a:off x="2874963" y="3962401"/>
                <a:ext cx="34925" cy="74613"/>
              </a:xfrm>
              <a:custGeom>
                <a:avLst/>
                <a:gdLst>
                  <a:gd name="T0" fmla="*/ 0 w 22"/>
                  <a:gd name="T1" fmla="*/ 10 h 47"/>
                  <a:gd name="T2" fmla="*/ 1 w 22"/>
                  <a:gd name="T3" fmla="*/ 6 h 47"/>
                  <a:gd name="T4" fmla="*/ 4 w 22"/>
                  <a:gd name="T5" fmla="*/ 2 h 47"/>
                  <a:gd name="T6" fmla="*/ 8 w 22"/>
                  <a:gd name="T7" fmla="*/ 1 h 47"/>
                  <a:gd name="T8" fmla="*/ 12 w 22"/>
                  <a:gd name="T9" fmla="*/ 1 h 47"/>
                  <a:gd name="T10" fmla="*/ 16 w 22"/>
                  <a:gd name="T11" fmla="*/ 2 h 47"/>
                  <a:gd name="T12" fmla="*/ 18 w 22"/>
                  <a:gd name="T13" fmla="*/ 6 h 47"/>
                  <a:gd name="T14" fmla="*/ 20 w 22"/>
                  <a:gd name="T15" fmla="*/ 10 h 47"/>
                  <a:gd name="T16" fmla="*/ 19 w 22"/>
                  <a:gd name="T17" fmla="*/ 14 h 47"/>
                  <a:gd name="T18" fmla="*/ 16 w 22"/>
                  <a:gd name="T19" fmla="*/ 18 h 47"/>
                  <a:gd name="T20" fmla="*/ 15 w 22"/>
                  <a:gd name="T21" fmla="*/ 22 h 47"/>
                  <a:gd name="T22" fmla="*/ 17 w 22"/>
                  <a:gd name="T23" fmla="*/ 24 h 47"/>
                  <a:gd name="T24" fmla="*/ 20 w 22"/>
                  <a:gd name="T25" fmla="*/ 26 h 47"/>
                  <a:gd name="T26" fmla="*/ 21 w 22"/>
                  <a:gd name="T27" fmla="*/ 29 h 47"/>
                  <a:gd name="T28" fmla="*/ 22 w 22"/>
                  <a:gd name="T29" fmla="*/ 33 h 47"/>
                  <a:gd name="T30" fmla="*/ 21 w 22"/>
                  <a:gd name="T31" fmla="*/ 38 h 47"/>
                  <a:gd name="T32" fmla="*/ 18 w 22"/>
                  <a:gd name="T33" fmla="*/ 42 h 47"/>
                  <a:gd name="T34" fmla="*/ 14 w 22"/>
                  <a:gd name="T35" fmla="*/ 46 h 47"/>
                  <a:gd name="T36" fmla="*/ 10 w 22"/>
                  <a:gd name="T37" fmla="*/ 47 h 47"/>
                  <a:gd name="T38" fmla="*/ 6 w 22"/>
                  <a:gd name="T39" fmla="*/ 47 h 47"/>
                  <a:gd name="T40" fmla="*/ 4 w 22"/>
                  <a:gd name="T41" fmla="*/ 46 h 47"/>
                  <a:gd name="T42" fmla="*/ 1 w 22"/>
                  <a:gd name="T43" fmla="*/ 45 h 47"/>
                  <a:gd name="T44" fmla="*/ 0 w 22"/>
                  <a:gd name="T45" fmla="*/ 42 h 47"/>
                  <a:gd name="T46" fmla="*/ 1 w 22"/>
                  <a:gd name="T47" fmla="*/ 40 h 47"/>
                  <a:gd name="T48" fmla="*/ 4 w 22"/>
                  <a:gd name="T49" fmla="*/ 39 h 47"/>
                  <a:gd name="T50" fmla="*/ 5 w 22"/>
                  <a:gd name="T51" fmla="*/ 40 h 47"/>
                  <a:gd name="T52" fmla="*/ 7 w 22"/>
                  <a:gd name="T53" fmla="*/ 42 h 47"/>
                  <a:gd name="T54" fmla="*/ 9 w 22"/>
                  <a:gd name="T55" fmla="*/ 43 h 47"/>
                  <a:gd name="T56" fmla="*/ 12 w 22"/>
                  <a:gd name="T57" fmla="*/ 42 h 47"/>
                  <a:gd name="T58" fmla="*/ 14 w 22"/>
                  <a:gd name="T59" fmla="*/ 41 h 47"/>
                  <a:gd name="T60" fmla="*/ 16 w 22"/>
                  <a:gd name="T61" fmla="*/ 38 h 47"/>
                  <a:gd name="T62" fmla="*/ 17 w 22"/>
                  <a:gd name="T63" fmla="*/ 36 h 47"/>
                  <a:gd name="T64" fmla="*/ 17 w 22"/>
                  <a:gd name="T65" fmla="*/ 34 h 47"/>
                  <a:gd name="T66" fmla="*/ 17 w 22"/>
                  <a:gd name="T67" fmla="*/ 30 h 47"/>
                  <a:gd name="T68" fmla="*/ 16 w 22"/>
                  <a:gd name="T69" fmla="*/ 28 h 47"/>
                  <a:gd name="T70" fmla="*/ 13 w 22"/>
                  <a:gd name="T71" fmla="*/ 26 h 47"/>
                  <a:gd name="T72" fmla="*/ 9 w 22"/>
                  <a:gd name="T73" fmla="*/ 24 h 47"/>
                  <a:gd name="T74" fmla="*/ 6 w 22"/>
                  <a:gd name="T75" fmla="*/ 22 h 47"/>
                  <a:gd name="T76" fmla="*/ 9 w 22"/>
                  <a:gd name="T77" fmla="*/ 22 h 47"/>
                  <a:gd name="T78" fmla="*/ 12 w 22"/>
                  <a:gd name="T79" fmla="*/ 19 h 47"/>
                  <a:gd name="T80" fmla="*/ 14 w 22"/>
                  <a:gd name="T81" fmla="*/ 16 h 47"/>
                  <a:gd name="T82" fmla="*/ 14 w 22"/>
                  <a:gd name="T83" fmla="*/ 13 h 47"/>
                  <a:gd name="T84" fmla="*/ 14 w 22"/>
                  <a:gd name="T85" fmla="*/ 9 h 47"/>
                  <a:gd name="T86" fmla="*/ 12 w 22"/>
                  <a:gd name="T87" fmla="*/ 6 h 47"/>
                  <a:gd name="T88" fmla="*/ 11 w 22"/>
                  <a:gd name="T89" fmla="*/ 6 h 47"/>
                  <a:gd name="T90" fmla="*/ 8 w 22"/>
                  <a:gd name="T91" fmla="*/ 5 h 47"/>
                  <a:gd name="T92" fmla="*/ 6 w 22"/>
                  <a:gd name="T93" fmla="*/ 6 h 47"/>
                  <a:gd name="T94" fmla="*/ 4 w 22"/>
                  <a:gd name="T95" fmla="*/ 6 h 47"/>
                  <a:gd name="T96" fmla="*/ 3 w 22"/>
                  <a:gd name="T97" fmla="*/ 8 h 47"/>
                  <a:gd name="T98" fmla="*/ 2 w 22"/>
                  <a:gd name="T9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7">
                    <a:moveTo>
                      <a:pt x="0" y="11"/>
                    </a:moveTo>
                    <a:lnTo>
                      <a:pt x="0" y="10"/>
                    </a:lnTo>
                    <a:lnTo>
                      <a:pt x="1" y="8"/>
                    </a:lnTo>
                    <a:lnTo>
                      <a:pt x="1" y="6"/>
                    </a:lnTo>
                    <a:lnTo>
                      <a:pt x="3" y="5"/>
                    </a:lnTo>
                    <a:lnTo>
                      <a:pt x="4" y="2"/>
                    </a:lnTo>
                    <a:lnTo>
                      <a:pt x="6" y="2"/>
                    </a:lnTo>
                    <a:lnTo>
                      <a:pt x="8" y="1"/>
                    </a:lnTo>
                    <a:lnTo>
                      <a:pt x="10" y="0"/>
                    </a:lnTo>
                    <a:lnTo>
                      <a:pt x="12" y="1"/>
                    </a:lnTo>
                    <a:lnTo>
                      <a:pt x="14" y="2"/>
                    </a:lnTo>
                    <a:lnTo>
                      <a:pt x="16" y="2"/>
                    </a:lnTo>
                    <a:lnTo>
                      <a:pt x="17" y="4"/>
                    </a:lnTo>
                    <a:lnTo>
                      <a:pt x="18" y="6"/>
                    </a:lnTo>
                    <a:lnTo>
                      <a:pt x="19" y="8"/>
                    </a:lnTo>
                    <a:lnTo>
                      <a:pt x="20" y="10"/>
                    </a:lnTo>
                    <a:lnTo>
                      <a:pt x="20" y="12"/>
                    </a:lnTo>
                    <a:lnTo>
                      <a:pt x="19" y="14"/>
                    </a:lnTo>
                    <a:lnTo>
                      <a:pt x="17" y="17"/>
                    </a:lnTo>
                    <a:lnTo>
                      <a:pt x="16" y="18"/>
                    </a:lnTo>
                    <a:lnTo>
                      <a:pt x="13" y="21"/>
                    </a:lnTo>
                    <a:lnTo>
                      <a:pt x="15" y="22"/>
                    </a:lnTo>
                    <a:lnTo>
                      <a:pt x="16" y="22"/>
                    </a:lnTo>
                    <a:lnTo>
                      <a:pt x="17" y="24"/>
                    </a:lnTo>
                    <a:lnTo>
                      <a:pt x="19" y="25"/>
                    </a:lnTo>
                    <a:lnTo>
                      <a:pt x="20" y="26"/>
                    </a:lnTo>
                    <a:lnTo>
                      <a:pt x="20" y="27"/>
                    </a:lnTo>
                    <a:lnTo>
                      <a:pt x="21" y="29"/>
                    </a:lnTo>
                    <a:lnTo>
                      <a:pt x="21" y="30"/>
                    </a:lnTo>
                    <a:lnTo>
                      <a:pt x="22" y="33"/>
                    </a:lnTo>
                    <a:lnTo>
                      <a:pt x="22" y="35"/>
                    </a:lnTo>
                    <a:lnTo>
                      <a:pt x="21" y="38"/>
                    </a:lnTo>
                    <a:lnTo>
                      <a:pt x="20" y="40"/>
                    </a:lnTo>
                    <a:lnTo>
                      <a:pt x="18" y="42"/>
                    </a:lnTo>
                    <a:lnTo>
                      <a:pt x="16" y="44"/>
                    </a:lnTo>
                    <a:lnTo>
                      <a:pt x="14" y="46"/>
                    </a:lnTo>
                    <a:lnTo>
                      <a:pt x="12" y="46"/>
                    </a:lnTo>
                    <a:lnTo>
                      <a:pt x="10" y="47"/>
                    </a:lnTo>
                    <a:lnTo>
                      <a:pt x="7" y="47"/>
                    </a:lnTo>
                    <a:lnTo>
                      <a:pt x="6" y="47"/>
                    </a:lnTo>
                    <a:lnTo>
                      <a:pt x="4" y="46"/>
                    </a:lnTo>
                    <a:lnTo>
                      <a:pt x="4" y="46"/>
                    </a:lnTo>
                    <a:lnTo>
                      <a:pt x="2" y="46"/>
                    </a:lnTo>
                    <a:lnTo>
                      <a:pt x="1" y="45"/>
                    </a:lnTo>
                    <a:lnTo>
                      <a:pt x="0" y="44"/>
                    </a:lnTo>
                    <a:lnTo>
                      <a:pt x="0" y="42"/>
                    </a:lnTo>
                    <a:lnTo>
                      <a:pt x="0" y="41"/>
                    </a:lnTo>
                    <a:lnTo>
                      <a:pt x="1" y="40"/>
                    </a:lnTo>
                    <a:lnTo>
                      <a:pt x="3" y="39"/>
                    </a:lnTo>
                    <a:lnTo>
                      <a:pt x="4" y="39"/>
                    </a:lnTo>
                    <a:lnTo>
                      <a:pt x="4" y="39"/>
                    </a:lnTo>
                    <a:lnTo>
                      <a:pt x="5" y="40"/>
                    </a:lnTo>
                    <a:lnTo>
                      <a:pt x="6" y="41"/>
                    </a:lnTo>
                    <a:lnTo>
                      <a:pt x="7" y="42"/>
                    </a:lnTo>
                    <a:lnTo>
                      <a:pt x="8" y="43"/>
                    </a:lnTo>
                    <a:lnTo>
                      <a:pt x="9" y="43"/>
                    </a:lnTo>
                    <a:lnTo>
                      <a:pt x="11" y="43"/>
                    </a:lnTo>
                    <a:lnTo>
                      <a:pt x="12" y="42"/>
                    </a:lnTo>
                    <a:lnTo>
                      <a:pt x="13" y="42"/>
                    </a:lnTo>
                    <a:lnTo>
                      <a:pt x="14" y="41"/>
                    </a:lnTo>
                    <a:lnTo>
                      <a:pt x="16" y="40"/>
                    </a:lnTo>
                    <a:lnTo>
                      <a:pt x="16" y="38"/>
                    </a:lnTo>
                    <a:lnTo>
                      <a:pt x="17" y="38"/>
                    </a:lnTo>
                    <a:lnTo>
                      <a:pt x="17" y="36"/>
                    </a:lnTo>
                    <a:lnTo>
                      <a:pt x="17" y="34"/>
                    </a:lnTo>
                    <a:lnTo>
                      <a:pt x="17" y="34"/>
                    </a:lnTo>
                    <a:lnTo>
                      <a:pt x="17" y="32"/>
                    </a:lnTo>
                    <a:lnTo>
                      <a:pt x="17" y="30"/>
                    </a:lnTo>
                    <a:lnTo>
                      <a:pt x="16" y="29"/>
                    </a:lnTo>
                    <a:lnTo>
                      <a:pt x="16" y="28"/>
                    </a:lnTo>
                    <a:lnTo>
                      <a:pt x="15" y="26"/>
                    </a:lnTo>
                    <a:lnTo>
                      <a:pt x="13" y="26"/>
                    </a:lnTo>
                    <a:lnTo>
                      <a:pt x="12" y="24"/>
                    </a:lnTo>
                    <a:lnTo>
                      <a:pt x="9" y="24"/>
                    </a:lnTo>
                    <a:lnTo>
                      <a:pt x="6" y="24"/>
                    </a:lnTo>
                    <a:lnTo>
                      <a:pt x="6" y="22"/>
                    </a:lnTo>
                    <a:lnTo>
                      <a:pt x="8" y="22"/>
                    </a:lnTo>
                    <a:lnTo>
                      <a:pt x="9" y="22"/>
                    </a:lnTo>
                    <a:lnTo>
                      <a:pt x="10" y="21"/>
                    </a:lnTo>
                    <a:lnTo>
                      <a:pt x="12" y="19"/>
                    </a:lnTo>
                    <a:lnTo>
                      <a:pt x="13" y="18"/>
                    </a:lnTo>
                    <a:lnTo>
                      <a:pt x="14" y="16"/>
                    </a:lnTo>
                    <a:lnTo>
                      <a:pt x="14" y="14"/>
                    </a:lnTo>
                    <a:lnTo>
                      <a:pt x="14" y="13"/>
                    </a:lnTo>
                    <a:lnTo>
                      <a:pt x="14" y="10"/>
                    </a:lnTo>
                    <a:lnTo>
                      <a:pt x="14" y="9"/>
                    </a:lnTo>
                    <a:lnTo>
                      <a:pt x="13" y="8"/>
                    </a:lnTo>
                    <a:lnTo>
                      <a:pt x="12" y="6"/>
                    </a:lnTo>
                    <a:lnTo>
                      <a:pt x="12" y="6"/>
                    </a:lnTo>
                    <a:lnTo>
                      <a:pt x="11" y="6"/>
                    </a:lnTo>
                    <a:lnTo>
                      <a:pt x="10" y="5"/>
                    </a:lnTo>
                    <a:lnTo>
                      <a:pt x="8" y="5"/>
                    </a:lnTo>
                    <a:lnTo>
                      <a:pt x="7" y="5"/>
                    </a:lnTo>
                    <a:lnTo>
                      <a:pt x="6" y="6"/>
                    </a:lnTo>
                    <a:lnTo>
                      <a:pt x="4" y="6"/>
                    </a:lnTo>
                    <a:lnTo>
                      <a:pt x="4" y="6"/>
                    </a:lnTo>
                    <a:lnTo>
                      <a:pt x="4" y="7"/>
                    </a:lnTo>
                    <a:lnTo>
                      <a:pt x="3" y="8"/>
                    </a:lnTo>
                    <a:lnTo>
                      <a:pt x="3" y="10"/>
                    </a:lnTo>
                    <a:lnTo>
                      <a:pt x="2" y="11"/>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 name="îšlïḋé"/>
            <p:cNvGrpSpPr/>
            <p:nvPr/>
          </p:nvGrpSpPr>
          <p:grpSpPr>
            <a:xfrm>
              <a:off x="4119563" y="2551113"/>
              <a:ext cx="6130925" cy="1306513"/>
              <a:chOff x="4119563" y="2551113"/>
              <a:chExt cx="6130925" cy="1306513"/>
            </a:xfrm>
            <a:grpFill/>
          </p:grpSpPr>
          <p:sp>
            <p:nvSpPr>
              <p:cNvPr id="49" name="íŝḷïḋe"/>
              <p:cNvSpPr/>
              <p:nvPr/>
            </p:nvSpPr>
            <p:spPr bwMode="auto">
              <a:xfrm>
                <a:off x="9555163" y="2644776"/>
                <a:ext cx="695325" cy="1212850"/>
              </a:xfrm>
              <a:custGeom>
                <a:avLst/>
                <a:gdLst>
                  <a:gd name="T0" fmla="*/ 199 w 438"/>
                  <a:gd name="T1" fmla="*/ 337 h 764"/>
                  <a:gd name="T2" fmla="*/ 183 w 438"/>
                  <a:gd name="T3" fmla="*/ 308 h 764"/>
                  <a:gd name="T4" fmla="*/ 126 w 438"/>
                  <a:gd name="T5" fmla="*/ 371 h 764"/>
                  <a:gd name="T6" fmla="*/ 78 w 438"/>
                  <a:gd name="T7" fmla="*/ 348 h 764"/>
                  <a:gd name="T8" fmla="*/ 55 w 438"/>
                  <a:gd name="T9" fmla="*/ 290 h 764"/>
                  <a:gd name="T10" fmla="*/ 103 w 438"/>
                  <a:gd name="T11" fmla="*/ 283 h 764"/>
                  <a:gd name="T12" fmla="*/ 78 w 438"/>
                  <a:gd name="T13" fmla="*/ 216 h 764"/>
                  <a:gd name="T14" fmla="*/ 83 w 438"/>
                  <a:gd name="T15" fmla="*/ 183 h 764"/>
                  <a:gd name="T16" fmla="*/ 159 w 438"/>
                  <a:gd name="T17" fmla="*/ 189 h 764"/>
                  <a:gd name="T18" fmla="*/ 233 w 438"/>
                  <a:gd name="T19" fmla="*/ 120 h 764"/>
                  <a:gd name="T20" fmla="*/ 250 w 438"/>
                  <a:gd name="T21" fmla="*/ 27 h 764"/>
                  <a:gd name="T22" fmla="*/ 319 w 438"/>
                  <a:gd name="T23" fmla="*/ 21 h 764"/>
                  <a:gd name="T24" fmla="*/ 276 w 438"/>
                  <a:gd name="T25" fmla="*/ 123 h 764"/>
                  <a:gd name="T26" fmla="*/ 255 w 438"/>
                  <a:gd name="T27" fmla="*/ 180 h 764"/>
                  <a:gd name="T28" fmla="*/ 315 w 438"/>
                  <a:gd name="T29" fmla="*/ 172 h 764"/>
                  <a:gd name="T30" fmla="*/ 409 w 438"/>
                  <a:gd name="T31" fmla="*/ 132 h 764"/>
                  <a:gd name="T32" fmla="*/ 435 w 438"/>
                  <a:gd name="T33" fmla="*/ 194 h 764"/>
                  <a:gd name="T34" fmla="*/ 396 w 438"/>
                  <a:gd name="T35" fmla="*/ 231 h 764"/>
                  <a:gd name="T36" fmla="*/ 364 w 438"/>
                  <a:gd name="T37" fmla="*/ 260 h 764"/>
                  <a:gd name="T38" fmla="*/ 321 w 438"/>
                  <a:gd name="T39" fmla="*/ 307 h 764"/>
                  <a:gd name="T40" fmla="*/ 356 w 438"/>
                  <a:gd name="T41" fmla="*/ 387 h 764"/>
                  <a:gd name="T42" fmla="*/ 292 w 438"/>
                  <a:gd name="T43" fmla="*/ 434 h 764"/>
                  <a:gd name="T44" fmla="*/ 251 w 438"/>
                  <a:gd name="T45" fmla="*/ 469 h 764"/>
                  <a:gd name="T46" fmla="*/ 225 w 438"/>
                  <a:gd name="T47" fmla="*/ 504 h 764"/>
                  <a:gd name="T48" fmla="*/ 306 w 438"/>
                  <a:gd name="T49" fmla="*/ 484 h 764"/>
                  <a:gd name="T50" fmla="*/ 326 w 438"/>
                  <a:gd name="T51" fmla="*/ 532 h 764"/>
                  <a:gd name="T52" fmla="*/ 282 w 438"/>
                  <a:gd name="T53" fmla="*/ 553 h 764"/>
                  <a:gd name="T54" fmla="*/ 243 w 438"/>
                  <a:gd name="T55" fmla="*/ 541 h 764"/>
                  <a:gd name="T56" fmla="*/ 251 w 438"/>
                  <a:gd name="T57" fmla="*/ 613 h 764"/>
                  <a:gd name="T58" fmla="*/ 263 w 438"/>
                  <a:gd name="T59" fmla="*/ 691 h 764"/>
                  <a:gd name="T60" fmla="*/ 245 w 438"/>
                  <a:gd name="T61" fmla="*/ 760 h 764"/>
                  <a:gd name="T62" fmla="*/ 196 w 438"/>
                  <a:gd name="T63" fmla="*/ 749 h 764"/>
                  <a:gd name="T64" fmla="*/ 142 w 438"/>
                  <a:gd name="T65" fmla="*/ 719 h 764"/>
                  <a:gd name="T66" fmla="*/ 207 w 438"/>
                  <a:gd name="T67" fmla="*/ 700 h 764"/>
                  <a:gd name="T68" fmla="*/ 217 w 438"/>
                  <a:gd name="T69" fmla="*/ 634 h 764"/>
                  <a:gd name="T70" fmla="*/ 163 w 438"/>
                  <a:gd name="T71" fmla="*/ 584 h 764"/>
                  <a:gd name="T72" fmla="*/ 71 w 438"/>
                  <a:gd name="T73" fmla="*/ 634 h 764"/>
                  <a:gd name="T74" fmla="*/ 3 w 438"/>
                  <a:gd name="T75" fmla="*/ 622 h 764"/>
                  <a:gd name="T76" fmla="*/ 68 w 438"/>
                  <a:gd name="T77" fmla="*/ 588 h 764"/>
                  <a:gd name="T78" fmla="*/ 151 w 438"/>
                  <a:gd name="T79" fmla="*/ 536 h 764"/>
                  <a:gd name="T80" fmla="*/ 195 w 438"/>
                  <a:gd name="T81" fmla="*/ 496 h 764"/>
                  <a:gd name="T82" fmla="*/ 262 w 438"/>
                  <a:gd name="T83" fmla="*/ 432 h 764"/>
                  <a:gd name="T84" fmla="*/ 238 w 438"/>
                  <a:gd name="T85" fmla="*/ 413 h 764"/>
                  <a:gd name="T86" fmla="*/ 176 w 438"/>
                  <a:gd name="T87" fmla="*/ 445 h 764"/>
                  <a:gd name="T88" fmla="*/ 113 w 438"/>
                  <a:gd name="T89" fmla="*/ 449 h 764"/>
                  <a:gd name="T90" fmla="*/ 213 w 438"/>
                  <a:gd name="T91" fmla="*/ 395 h 764"/>
                  <a:gd name="T92" fmla="*/ 277 w 438"/>
                  <a:gd name="T93" fmla="*/ 361 h 764"/>
                  <a:gd name="T94" fmla="*/ 300 w 438"/>
                  <a:gd name="T95" fmla="*/ 303 h 764"/>
                  <a:gd name="T96" fmla="*/ 335 w 438"/>
                  <a:gd name="T97" fmla="*/ 263 h 764"/>
                  <a:gd name="T98" fmla="*/ 368 w 438"/>
                  <a:gd name="T99" fmla="*/ 191 h 764"/>
                  <a:gd name="T100" fmla="*/ 309 w 438"/>
                  <a:gd name="T101" fmla="*/ 206 h 764"/>
                  <a:gd name="T102" fmla="*/ 313 w 438"/>
                  <a:gd name="T103" fmla="*/ 245 h 764"/>
                  <a:gd name="T104" fmla="*/ 284 w 438"/>
                  <a:gd name="T105" fmla="*/ 301 h 764"/>
                  <a:gd name="T106" fmla="*/ 243 w 438"/>
                  <a:gd name="T107" fmla="*/ 356 h 764"/>
                  <a:gd name="T108" fmla="*/ 134 w 438"/>
                  <a:gd name="T109" fmla="*/ 220 h 764"/>
                  <a:gd name="T110" fmla="*/ 131 w 438"/>
                  <a:gd name="T111" fmla="*/ 279 h 764"/>
                  <a:gd name="T112" fmla="*/ 153 w 438"/>
                  <a:gd name="T113" fmla="*/ 279 h 764"/>
                  <a:gd name="T114" fmla="*/ 167 w 438"/>
                  <a:gd name="T115" fmla="*/ 224 h 764"/>
                  <a:gd name="T116" fmla="*/ 179 w 438"/>
                  <a:gd name="T117" fmla="*/ 250 h 764"/>
                  <a:gd name="T118" fmla="*/ 226 w 438"/>
                  <a:gd name="T119" fmla="*/ 228 h 764"/>
                  <a:gd name="T120" fmla="*/ 248 w 438"/>
                  <a:gd name="T121" fmla="*/ 279 h 764"/>
                  <a:gd name="T122" fmla="*/ 274 w 438"/>
                  <a:gd name="T123" fmla="*/ 25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 h="764">
                    <a:moveTo>
                      <a:pt x="244" y="325"/>
                    </a:moveTo>
                    <a:lnTo>
                      <a:pt x="239" y="324"/>
                    </a:lnTo>
                    <a:lnTo>
                      <a:pt x="235" y="324"/>
                    </a:lnTo>
                    <a:lnTo>
                      <a:pt x="231" y="323"/>
                    </a:lnTo>
                    <a:lnTo>
                      <a:pt x="227" y="321"/>
                    </a:lnTo>
                    <a:lnTo>
                      <a:pt x="223" y="320"/>
                    </a:lnTo>
                    <a:lnTo>
                      <a:pt x="219" y="320"/>
                    </a:lnTo>
                    <a:lnTo>
                      <a:pt x="216" y="320"/>
                    </a:lnTo>
                    <a:lnTo>
                      <a:pt x="214" y="320"/>
                    </a:lnTo>
                    <a:lnTo>
                      <a:pt x="211" y="320"/>
                    </a:lnTo>
                    <a:lnTo>
                      <a:pt x="209" y="320"/>
                    </a:lnTo>
                    <a:lnTo>
                      <a:pt x="209" y="323"/>
                    </a:lnTo>
                    <a:lnTo>
                      <a:pt x="208" y="325"/>
                    </a:lnTo>
                    <a:lnTo>
                      <a:pt x="207" y="328"/>
                    </a:lnTo>
                    <a:lnTo>
                      <a:pt x="206" y="330"/>
                    </a:lnTo>
                    <a:lnTo>
                      <a:pt x="204" y="332"/>
                    </a:lnTo>
                    <a:lnTo>
                      <a:pt x="203" y="334"/>
                    </a:lnTo>
                    <a:lnTo>
                      <a:pt x="201" y="336"/>
                    </a:lnTo>
                    <a:lnTo>
                      <a:pt x="199" y="337"/>
                    </a:lnTo>
                    <a:lnTo>
                      <a:pt x="195" y="341"/>
                    </a:lnTo>
                    <a:lnTo>
                      <a:pt x="189" y="343"/>
                    </a:lnTo>
                    <a:lnTo>
                      <a:pt x="184" y="345"/>
                    </a:lnTo>
                    <a:lnTo>
                      <a:pt x="179" y="347"/>
                    </a:lnTo>
                    <a:lnTo>
                      <a:pt x="178" y="344"/>
                    </a:lnTo>
                    <a:lnTo>
                      <a:pt x="177" y="341"/>
                    </a:lnTo>
                    <a:lnTo>
                      <a:pt x="176" y="340"/>
                    </a:lnTo>
                    <a:lnTo>
                      <a:pt x="175" y="339"/>
                    </a:lnTo>
                    <a:lnTo>
                      <a:pt x="175" y="337"/>
                    </a:lnTo>
                    <a:lnTo>
                      <a:pt x="175" y="335"/>
                    </a:lnTo>
                    <a:lnTo>
                      <a:pt x="177" y="332"/>
                    </a:lnTo>
                    <a:lnTo>
                      <a:pt x="179" y="330"/>
                    </a:lnTo>
                    <a:lnTo>
                      <a:pt x="181" y="327"/>
                    </a:lnTo>
                    <a:lnTo>
                      <a:pt x="183" y="323"/>
                    </a:lnTo>
                    <a:lnTo>
                      <a:pt x="184" y="320"/>
                    </a:lnTo>
                    <a:lnTo>
                      <a:pt x="185" y="316"/>
                    </a:lnTo>
                    <a:lnTo>
                      <a:pt x="186" y="312"/>
                    </a:lnTo>
                    <a:lnTo>
                      <a:pt x="186" y="309"/>
                    </a:lnTo>
                    <a:lnTo>
                      <a:pt x="183" y="308"/>
                    </a:lnTo>
                    <a:lnTo>
                      <a:pt x="179" y="307"/>
                    </a:lnTo>
                    <a:lnTo>
                      <a:pt x="175" y="307"/>
                    </a:lnTo>
                    <a:lnTo>
                      <a:pt x="170" y="306"/>
                    </a:lnTo>
                    <a:lnTo>
                      <a:pt x="169" y="308"/>
                    </a:lnTo>
                    <a:lnTo>
                      <a:pt x="168" y="311"/>
                    </a:lnTo>
                    <a:lnTo>
                      <a:pt x="167" y="312"/>
                    </a:lnTo>
                    <a:lnTo>
                      <a:pt x="167" y="314"/>
                    </a:lnTo>
                    <a:lnTo>
                      <a:pt x="163" y="317"/>
                    </a:lnTo>
                    <a:lnTo>
                      <a:pt x="161" y="320"/>
                    </a:lnTo>
                    <a:lnTo>
                      <a:pt x="155" y="326"/>
                    </a:lnTo>
                    <a:lnTo>
                      <a:pt x="149" y="332"/>
                    </a:lnTo>
                    <a:lnTo>
                      <a:pt x="147" y="335"/>
                    </a:lnTo>
                    <a:lnTo>
                      <a:pt x="144" y="339"/>
                    </a:lnTo>
                    <a:lnTo>
                      <a:pt x="142" y="343"/>
                    </a:lnTo>
                    <a:lnTo>
                      <a:pt x="140" y="347"/>
                    </a:lnTo>
                    <a:lnTo>
                      <a:pt x="135" y="355"/>
                    </a:lnTo>
                    <a:lnTo>
                      <a:pt x="131" y="363"/>
                    </a:lnTo>
                    <a:lnTo>
                      <a:pt x="128" y="367"/>
                    </a:lnTo>
                    <a:lnTo>
                      <a:pt x="126" y="371"/>
                    </a:lnTo>
                    <a:lnTo>
                      <a:pt x="122" y="374"/>
                    </a:lnTo>
                    <a:lnTo>
                      <a:pt x="119" y="376"/>
                    </a:lnTo>
                    <a:lnTo>
                      <a:pt x="116" y="378"/>
                    </a:lnTo>
                    <a:lnTo>
                      <a:pt x="115" y="379"/>
                    </a:lnTo>
                    <a:lnTo>
                      <a:pt x="112" y="380"/>
                    </a:lnTo>
                    <a:lnTo>
                      <a:pt x="110" y="380"/>
                    </a:lnTo>
                    <a:lnTo>
                      <a:pt x="107" y="380"/>
                    </a:lnTo>
                    <a:lnTo>
                      <a:pt x="105" y="381"/>
                    </a:lnTo>
                    <a:lnTo>
                      <a:pt x="102" y="381"/>
                    </a:lnTo>
                    <a:lnTo>
                      <a:pt x="99" y="380"/>
                    </a:lnTo>
                    <a:lnTo>
                      <a:pt x="97" y="376"/>
                    </a:lnTo>
                    <a:lnTo>
                      <a:pt x="95" y="373"/>
                    </a:lnTo>
                    <a:lnTo>
                      <a:pt x="93" y="369"/>
                    </a:lnTo>
                    <a:lnTo>
                      <a:pt x="91" y="365"/>
                    </a:lnTo>
                    <a:lnTo>
                      <a:pt x="87" y="364"/>
                    </a:lnTo>
                    <a:lnTo>
                      <a:pt x="84" y="363"/>
                    </a:lnTo>
                    <a:lnTo>
                      <a:pt x="82" y="358"/>
                    </a:lnTo>
                    <a:lnTo>
                      <a:pt x="79" y="354"/>
                    </a:lnTo>
                    <a:lnTo>
                      <a:pt x="78" y="348"/>
                    </a:lnTo>
                    <a:lnTo>
                      <a:pt x="76" y="344"/>
                    </a:lnTo>
                    <a:lnTo>
                      <a:pt x="75" y="339"/>
                    </a:lnTo>
                    <a:lnTo>
                      <a:pt x="73" y="334"/>
                    </a:lnTo>
                    <a:lnTo>
                      <a:pt x="72" y="332"/>
                    </a:lnTo>
                    <a:lnTo>
                      <a:pt x="71" y="329"/>
                    </a:lnTo>
                    <a:lnTo>
                      <a:pt x="70" y="328"/>
                    </a:lnTo>
                    <a:lnTo>
                      <a:pt x="68" y="325"/>
                    </a:lnTo>
                    <a:lnTo>
                      <a:pt x="64" y="321"/>
                    </a:lnTo>
                    <a:lnTo>
                      <a:pt x="60" y="317"/>
                    </a:lnTo>
                    <a:lnTo>
                      <a:pt x="55" y="314"/>
                    </a:lnTo>
                    <a:lnTo>
                      <a:pt x="51" y="310"/>
                    </a:lnTo>
                    <a:lnTo>
                      <a:pt x="51" y="305"/>
                    </a:lnTo>
                    <a:lnTo>
                      <a:pt x="51" y="300"/>
                    </a:lnTo>
                    <a:lnTo>
                      <a:pt x="51" y="298"/>
                    </a:lnTo>
                    <a:lnTo>
                      <a:pt x="51" y="296"/>
                    </a:lnTo>
                    <a:lnTo>
                      <a:pt x="52" y="295"/>
                    </a:lnTo>
                    <a:lnTo>
                      <a:pt x="53" y="292"/>
                    </a:lnTo>
                    <a:lnTo>
                      <a:pt x="54" y="291"/>
                    </a:lnTo>
                    <a:lnTo>
                      <a:pt x="55" y="290"/>
                    </a:lnTo>
                    <a:lnTo>
                      <a:pt x="57" y="288"/>
                    </a:lnTo>
                    <a:lnTo>
                      <a:pt x="59" y="287"/>
                    </a:lnTo>
                    <a:lnTo>
                      <a:pt x="61" y="287"/>
                    </a:lnTo>
                    <a:lnTo>
                      <a:pt x="63" y="286"/>
                    </a:lnTo>
                    <a:lnTo>
                      <a:pt x="66" y="286"/>
                    </a:lnTo>
                    <a:lnTo>
                      <a:pt x="69" y="286"/>
                    </a:lnTo>
                    <a:lnTo>
                      <a:pt x="71" y="288"/>
                    </a:lnTo>
                    <a:lnTo>
                      <a:pt x="73" y="291"/>
                    </a:lnTo>
                    <a:lnTo>
                      <a:pt x="76" y="292"/>
                    </a:lnTo>
                    <a:lnTo>
                      <a:pt x="79" y="294"/>
                    </a:lnTo>
                    <a:lnTo>
                      <a:pt x="83" y="295"/>
                    </a:lnTo>
                    <a:lnTo>
                      <a:pt x="87" y="296"/>
                    </a:lnTo>
                    <a:lnTo>
                      <a:pt x="91" y="296"/>
                    </a:lnTo>
                    <a:lnTo>
                      <a:pt x="95" y="297"/>
                    </a:lnTo>
                    <a:lnTo>
                      <a:pt x="97" y="295"/>
                    </a:lnTo>
                    <a:lnTo>
                      <a:pt x="99" y="292"/>
                    </a:lnTo>
                    <a:lnTo>
                      <a:pt x="101" y="290"/>
                    </a:lnTo>
                    <a:lnTo>
                      <a:pt x="102" y="287"/>
                    </a:lnTo>
                    <a:lnTo>
                      <a:pt x="103" y="283"/>
                    </a:lnTo>
                    <a:lnTo>
                      <a:pt x="103" y="279"/>
                    </a:lnTo>
                    <a:lnTo>
                      <a:pt x="103" y="276"/>
                    </a:lnTo>
                    <a:lnTo>
                      <a:pt x="103" y="272"/>
                    </a:lnTo>
                    <a:lnTo>
                      <a:pt x="103" y="268"/>
                    </a:lnTo>
                    <a:lnTo>
                      <a:pt x="102" y="265"/>
                    </a:lnTo>
                    <a:lnTo>
                      <a:pt x="101" y="261"/>
                    </a:lnTo>
                    <a:lnTo>
                      <a:pt x="100" y="257"/>
                    </a:lnTo>
                    <a:lnTo>
                      <a:pt x="98" y="254"/>
                    </a:lnTo>
                    <a:lnTo>
                      <a:pt x="96" y="250"/>
                    </a:lnTo>
                    <a:lnTo>
                      <a:pt x="95" y="247"/>
                    </a:lnTo>
                    <a:lnTo>
                      <a:pt x="92" y="243"/>
                    </a:lnTo>
                    <a:lnTo>
                      <a:pt x="91" y="240"/>
                    </a:lnTo>
                    <a:lnTo>
                      <a:pt x="88" y="237"/>
                    </a:lnTo>
                    <a:lnTo>
                      <a:pt x="88" y="233"/>
                    </a:lnTo>
                    <a:lnTo>
                      <a:pt x="87" y="229"/>
                    </a:lnTo>
                    <a:lnTo>
                      <a:pt x="87" y="224"/>
                    </a:lnTo>
                    <a:lnTo>
                      <a:pt x="87" y="220"/>
                    </a:lnTo>
                    <a:lnTo>
                      <a:pt x="82" y="219"/>
                    </a:lnTo>
                    <a:lnTo>
                      <a:pt x="78" y="216"/>
                    </a:lnTo>
                    <a:lnTo>
                      <a:pt x="75" y="215"/>
                    </a:lnTo>
                    <a:lnTo>
                      <a:pt x="74" y="211"/>
                    </a:lnTo>
                    <a:lnTo>
                      <a:pt x="71" y="207"/>
                    </a:lnTo>
                    <a:lnTo>
                      <a:pt x="68" y="203"/>
                    </a:lnTo>
                    <a:lnTo>
                      <a:pt x="65" y="199"/>
                    </a:lnTo>
                    <a:lnTo>
                      <a:pt x="63" y="195"/>
                    </a:lnTo>
                    <a:lnTo>
                      <a:pt x="61" y="191"/>
                    </a:lnTo>
                    <a:lnTo>
                      <a:pt x="61" y="188"/>
                    </a:lnTo>
                    <a:lnTo>
                      <a:pt x="62" y="185"/>
                    </a:lnTo>
                    <a:lnTo>
                      <a:pt x="63" y="183"/>
                    </a:lnTo>
                    <a:lnTo>
                      <a:pt x="67" y="182"/>
                    </a:lnTo>
                    <a:lnTo>
                      <a:pt x="69" y="180"/>
                    </a:lnTo>
                    <a:lnTo>
                      <a:pt x="70" y="179"/>
                    </a:lnTo>
                    <a:lnTo>
                      <a:pt x="72" y="179"/>
                    </a:lnTo>
                    <a:lnTo>
                      <a:pt x="74" y="179"/>
                    </a:lnTo>
                    <a:lnTo>
                      <a:pt x="76" y="178"/>
                    </a:lnTo>
                    <a:lnTo>
                      <a:pt x="79" y="179"/>
                    </a:lnTo>
                    <a:lnTo>
                      <a:pt x="81" y="181"/>
                    </a:lnTo>
                    <a:lnTo>
                      <a:pt x="83" y="183"/>
                    </a:lnTo>
                    <a:lnTo>
                      <a:pt x="86" y="184"/>
                    </a:lnTo>
                    <a:lnTo>
                      <a:pt x="89" y="187"/>
                    </a:lnTo>
                    <a:lnTo>
                      <a:pt x="93" y="192"/>
                    </a:lnTo>
                    <a:lnTo>
                      <a:pt x="96" y="196"/>
                    </a:lnTo>
                    <a:lnTo>
                      <a:pt x="100" y="200"/>
                    </a:lnTo>
                    <a:lnTo>
                      <a:pt x="103" y="202"/>
                    </a:lnTo>
                    <a:lnTo>
                      <a:pt x="105" y="203"/>
                    </a:lnTo>
                    <a:lnTo>
                      <a:pt x="107" y="205"/>
                    </a:lnTo>
                    <a:lnTo>
                      <a:pt x="111" y="206"/>
                    </a:lnTo>
                    <a:lnTo>
                      <a:pt x="112" y="207"/>
                    </a:lnTo>
                    <a:lnTo>
                      <a:pt x="115" y="207"/>
                    </a:lnTo>
                    <a:lnTo>
                      <a:pt x="117" y="206"/>
                    </a:lnTo>
                    <a:lnTo>
                      <a:pt x="119" y="206"/>
                    </a:lnTo>
                    <a:lnTo>
                      <a:pt x="126" y="203"/>
                    </a:lnTo>
                    <a:lnTo>
                      <a:pt x="131" y="201"/>
                    </a:lnTo>
                    <a:lnTo>
                      <a:pt x="143" y="195"/>
                    </a:lnTo>
                    <a:lnTo>
                      <a:pt x="150" y="191"/>
                    </a:lnTo>
                    <a:lnTo>
                      <a:pt x="155" y="190"/>
                    </a:lnTo>
                    <a:lnTo>
                      <a:pt x="159" y="189"/>
                    </a:lnTo>
                    <a:lnTo>
                      <a:pt x="163" y="189"/>
                    </a:lnTo>
                    <a:lnTo>
                      <a:pt x="167" y="188"/>
                    </a:lnTo>
                    <a:lnTo>
                      <a:pt x="172" y="185"/>
                    </a:lnTo>
                    <a:lnTo>
                      <a:pt x="176" y="181"/>
                    </a:lnTo>
                    <a:lnTo>
                      <a:pt x="185" y="178"/>
                    </a:lnTo>
                    <a:lnTo>
                      <a:pt x="192" y="175"/>
                    </a:lnTo>
                    <a:lnTo>
                      <a:pt x="196" y="174"/>
                    </a:lnTo>
                    <a:lnTo>
                      <a:pt x="199" y="172"/>
                    </a:lnTo>
                    <a:lnTo>
                      <a:pt x="203" y="170"/>
                    </a:lnTo>
                    <a:lnTo>
                      <a:pt x="207" y="167"/>
                    </a:lnTo>
                    <a:lnTo>
                      <a:pt x="209" y="165"/>
                    </a:lnTo>
                    <a:lnTo>
                      <a:pt x="211" y="163"/>
                    </a:lnTo>
                    <a:lnTo>
                      <a:pt x="212" y="160"/>
                    </a:lnTo>
                    <a:lnTo>
                      <a:pt x="214" y="157"/>
                    </a:lnTo>
                    <a:lnTo>
                      <a:pt x="216" y="151"/>
                    </a:lnTo>
                    <a:lnTo>
                      <a:pt x="219" y="144"/>
                    </a:lnTo>
                    <a:lnTo>
                      <a:pt x="223" y="136"/>
                    </a:lnTo>
                    <a:lnTo>
                      <a:pt x="228" y="128"/>
                    </a:lnTo>
                    <a:lnTo>
                      <a:pt x="233" y="120"/>
                    </a:lnTo>
                    <a:lnTo>
                      <a:pt x="239" y="111"/>
                    </a:lnTo>
                    <a:lnTo>
                      <a:pt x="244" y="103"/>
                    </a:lnTo>
                    <a:lnTo>
                      <a:pt x="250" y="95"/>
                    </a:lnTo>
                    <a:lnTo>
                      <a:pt x="255" y="87"/>
                    </a:lnTo>
                    <a:lnTo>
                      <a:pt x="260" y="79"/>
                    </a:lnTo>
                    <a:lnTo>
                      <a:pt x="261" y="77"/>
                    </a:lnTo>
                    <a:lnTo>
                      <a:pt x="262" y="75"/>
                    </a:lnTo>
                    <a:lnTo>
                      <a:pt x="263" y="72"/>
                    </a:lnTo>
                    <a:lnTo>
                      <a:pt x="262" y="69"/>
                    </a:lnTo>
                    <a:lnTo>
                      <a:pt x="262" y="67"/>
                    </a:lnTo>
                    <a:lnTo>
                      <a:pt x="261" y="63"/>
                    </a:lnTo>
                    <a:lnTo>
                      <a:pt x="260" y="60"/>
                    </a:lnTo>
                    <a:lnTo>
                      <a:pt x="259" y="58"/>
                    </a:lnTo>
                    <a:lnTo>
                      <a:pt x="257" y="52"/>
                    </a:lnTo>
                    <a:lnTo>
                      <a:pt x="255" y="47"/>
                    </a:lnTo>
                    <a:lnTo>
                      <a:pt x="252" y="44"/>
                    </a:lnTo>
                    <a:lnTo>
                      <a:pt x="251" y="41"/>
                    </a:lnTo>
                    <a:lnTo>
                      <a:pt x="251" y="37"/>
                    </a:lnTo>
                    <a:lnTo>
                      <a:pt x="250" y="27"/>
                    </a:lnTo>
                    <a:lnTo>
                      <a:pt x="249" y="16"/>
                    </a:lnTo>
                    <a:lnTo>
                      <a:pt x="248" y="9"/>
                    </a:lnTo>
                    <a:lnTo>
                      <a:pt x="250" y="9"/>
                    </a:lnTo>
                    <a:lnTo>
                      <a:pt x="251" y="8"/>
                    </a:lnTo>
                    <a:lnTo>
                      <a:pt x="252" y="7"/>
                    </a:lnTo>
                    <a:lnTo>
                      <a:pt x="254" y="6"/>
                    </a:lnTo>
                    <a:lnTo>
                      <a:pt x="255" y="3"/>
                    </a:lnTo>
                    <a:lnTo>
                      <a:pt x="257" y="1"/>
                    </a:lnTo>
                    <a:lnTo>
                      <a:pt x="265" y="0"/>
                    </a:lnTo>
                    <a:lnTo>
                      <a:pt x="272" y="1"/>
                    </a:lnTo>
                    <a:lnTo>
                      <a:pt x="280" y="2"/>
                    </a:lnTo>
                    <a:lnTo>
                      <a:pt x="286" y="3"/>
                    </a:lnTo>
                    <a:lnTo>
                      <a:pt x="292" y="4"/>
                    </a:lnTo>
                    <a:lnTo>
                      <a:pt x="297" y="6"/>
                    </a:lnTo>
                    <a:lnTo>
                      <a:pt x="302" y="8"/>
                    </a:lnTo>
                    <a:lnTo>
                      <a:pt x="307" y="11"/>
                    </a:lnTo>
                    <a:lnTo>
                      <a:pt x="311" y="14"/>
                    </a:lnTo>
                    <a:lnTo>
                      <a:pt x="315" y="17"/>
                    </a:lnTo>
                    <a:lnTo>
                      <a:pt x="319" y="21"/>
                    </a:lnTo>
                    <a:lnTo>
                      <a:pt x="323" y="25"/>
                    </a:lnTo>
                    <a:lnTo>
                      <a:pt x="331" y="34"/>
                    </a:lnTo>
                    <a:lnTo>
                      <a:pt x="339" y="43"/>
                    </a:lnTo>
                    <a:lnTo>
                      <a:pt x="338" y="50"/>
                    </a:lnTo>
                    <a:lnTo>
                      <a:pt x="336" y="55"/>
                    </a:lnTo>
                    <a:lnTo>
                      <a:pt x="334" y="60"/>
                    </a:lnTo>
                    <a:lnTo>
                      <a:pt x="332" y="65"/>
                    </a:lnTo>
                    <a:lnTo>
                      <a:pt x="328" y="69"/>
                    </a:lnTo>
                    <a:lnTo>
                      <a:pt x="324" y="73"/>
                    </a:lnTo>
                    <a:lnTo>
                      <a:pt x="321" y="77"/>
                    </a:lnTo>
                    <a:lnTo>
                      <a:pt x="317" y="81"/>
                    </a:lnTo>
                    <a:lnTo>
                      <a:pt x="309" y="87"/>
                    </a:lnTo>
                    <a:lnTo>
                      <a:pt x="301" y="95"/>
                    </a:lnTo>
                    <a:lnTo>
                      <a:pt x="297" y="98"/>
                    </a:lnTo>
                    <a:lnTo>
                      <a:pt x="293" y="102"/>
                    </a:lnTo>
                    <a:lnTo>
                      <a:pt x="289" y="105"/>
                    </a:lnTo>
                    <a:lnTo>
                      <a:pt x="286" y="109"/>
                    </a:lnTo>
                    <a:lnTo>
                      <a:pt x="280" y="116"/>
                    </a:lnTo>
                    <a:lnTo>
                      <a:pt x="276" y="123"/>
                    </a:lnTo>
                    <a:lnTo>
                      <a:pt x="273" y="127"/>
                    </a:lnTo>
                    <a:lnTo>
                      <a:pt x="271" y="130"/>
                    </a:lnTo>
                    <a:lnTo>
                      <a:pt x="267" y="133"/>
                    </a:lnTo>
                    <a:lnTo>
                      <a:pt x="265" y="136"/>
                    </a:lnTo>
                    <a:lnTo>
                      <a:pt x="255" y="143"/>
                    </a:lnTo>
                    <a:lnTo>
                      <a:pt x="246" y="151"/>
                    </a:lnTo>
                    <a:lnTo>
                      <a:pt x="243" y="153"/>
                    </a:lnTo>
                    <a:lnTo>
                      <a:pt x="242" y="155"/>
                    </a:lnTo>
                    <a:lnTo>
                      <a:pt x="239" y="158"/>
                    </a:lnTo>
                    <a:lnTo>
                      <a:pt x="238" y="160"/>
                    </a:lnTo>
                    <a:lnTo>
                      <a:pt x="237" y="163"/>
                    </a:lnTo>
                    <a:lnTo>
                      <a:pt x="235" y="166"/>
                    </a:lnTo>
                    <a:lnTo>
                      <a:pt x="235" y="169"/>
                    </a:lnTo>
                    <a:lnTo>
                      <a:pt x="235" y="172"/>
                    </a:lnTo>
                    <a:lnTo>
                      <a:pt x="237" y="175"/>
                    </a:lnTo>
                    <a:lnTo>
                      <a:pt x="239" y="177"/>
                    </a:lnTo>
                    <a:lnTo>
                      <a:pt x="244" y="178"/>
                    </a:lnTo>
                    <a:lnTo>
                      <a:pt x="250" y="179"/>
                    </a:lnTo>
                    <a:lnTo>
                      <a:pt x="255" y="180"/>
                    </a:lnTo>
                    <a:lnTo>
                      <a:pt x="260" y="181"/>
                    </a:lnTo>
                    <a:lnTo>
                      <a:pt x="263" y="183"/>
                    </a:lnTo>
                    <a:lnTo>
                      <a:pt x="265" y="185"/>
                    </a:lnTo>
                    <a:lnTo>
                      <a:pt x="267" y="186"/>
                    </a:lnTo>
                    <a:lnTo>
                      <a:pt x="268" y="187"/>
                    </a:lnTo>
                    <a:lnTo>
                      <a:pt x="270" y="187"/>
                    </a:lnTo>
                    <a:lnTo>
                      <a:pt x="272" y="188"/>
                    </a:lnTo>
                    <a:lnTo>
                      <a:pt x="274" y="189"/>
                    </a:lnTo>
                    <a:lnTo>
                      <a:pt x="277" y="189"/>
                    </a:lnTo>
                    <a:lnTo>
                      <a:pt x="280" y="189"/>
                    </a:lnTo>
                    <a:lnTo>
                      <a:pt x="282" y="189"/>
                    </a:lnTo>
                    <a:lnTo>
                      <a:pt x="285" y="188"/>
                    </a:lnTo>
                    <a:lnTo>
                      <a:pt x="288" y="187"/>
                    </a:lnTo>
                    <a:lnTo>
                      <a:pt x="291" y="187"/>
                    </a:lnTo>
                    <a:lnTo>
                      <a:pt x="293" y="185"/>
                    </a:lnTo>
                    <a:lnTo>
                      <a:pt x="299" y="183"/>
                    </a:lnTo>
                    <a:lnTo>
                      <a:pt x="304" y="179"/>
                    </a:lnTo>
                    <a:lnTo>
                      <a:pt x="309" y="176"/>
                    </a:lnTo>
                    <a:lnTo>
                      <a:pt x="315" y="172"/>
                    </a:lnTo>
                    <a:lnTo>
                      <a:pt x="325" y="165"/>
                    </a:lnTo>
                    <a:lnTo>
                      <a:pt x="335" y="157"/>
                    </a:lnTo>
                    <a:lnTo>
                      <a:pt x="339" y="154"/>
                    </a:lnTo>
                    <a:lnTo>
                      <a:pt x="344" y="151"/>
                    </a:lnTo>
                    <a:lnTo>
                      <a:pt x="347" y="148"/>
                    </a:lnTo>
                    <a:lnTo>
                      <a:pt x="351" y="146"/>
                    </a:lnTo>
                    <a:lnTo>
                      <a:pt x="355" y="145"/>
                    </a:lnTo>
                    <a:lnTo>
                      <a:pt x="359" y="144"/>
                    </a:lnTo>
                    <a:lnTo>
                      <a:pt x="364" y="143"/>
                    </a:lnTo>
                    <a:lnTo>
                      <a:pt x="367" y="142"/>
                    </a:lnTo>
                    <a:lnTo>
                      <a:pt x="378" y="136"/>
                    </a:lnTo>
                    <a:lnTo>
                      <a:pt x="388" y="131"/>
                    </a:lnTo>
                    <a:lnTo>
                      <a:pt x="391" y="130"/>
                    </a:lnTo>
                    <a:lnTo>
                      <a:pt x="394" y="129"/>
                    </a:lnTo>
                    <a:lnTo>
                      <a:pt x="396" y="128"/>
                    </a:lnTo>
                    <a:lnTo>
                      <a:pt x="400" y="128"/>
                    </a:lnTo>
                    <a:lnTo>
                      <a:pt x="403" y="129"/>
                    </a:lnTo>
                    <a:lnTo>
                      <a:pt x="406" y="131"/>
                    </a:lnTo>
                    <a:lnTo>
                      <a:pt x="409" y="132"/>
                    </a:lnTo>
                    <a:lnTo>
                      <a:pt x="413" y="135"/>
                    </a:lnTo>
                    <a:lnTo>
                      <a:pt x="416" y="137"/>
                    </a:lnTo>
                    <a:lnTo>
                      <a:pt x="418" y="140"/>
                    </a:lnTo>
                    <a:lnTo>
                      <a:pt x="420" y="143"/>
                    </a:lnTo>
                    <a:lnTo>
                      <a:pt x="424" y="146"/>
                    </a:lnTo>
                    <a:lnTo>
                      <a:pt x="426" y="150"/>
                    </a:lnTo>
                    <a:lnTo>
                      <a:pt x="428" y="154"/>
                    </a:lnTo>
                    <a:lnTo>
                      <a:pt x="431" y="158"/>
                    </a:lnTo>
                    <a:lnTo>
                      <a:pt x="433" y="162"/>
                    </a:lnTo>
                    <a:lnTo>
                      <a:pt x="435" y="167"/>
                    </a:lnTo>
                    <a:lnTo>
                      <a:pt x="436" y="171"/>
                    </a:lnTo>
                    <a:lnTo>
                      <a:pt x="437" y="176"/>
                    </a:lnTo>
                    <a:lnTo>
                      <a:pt x="438" y="180"/>
                    </a:lnTo>
                    <a:lnTo>
                      <a:pt x="437" y="183"/>
                    </a:lnTo>
                    <a:lnTo>
                      <a:pt x="437" y="185"/>
                    </a:lnTo>
                    <a:lnTo>
                      <a:pt x="437" y="187"/>
                    </a:lnTo>
                    <a:lnTo>
                      <a:pt x="436" y="189"/>
                    </a:lnTo>
                    <a:lnTo>
                      <a:pt x="436" y="191"/>
                    </a:lnTo>
                    <a:lnTo>
                      <a:pt x="435" y="194"/>
                    </a:lnTo>
                    <a:lnTo>
                      <a:pt x="434" y="196"/>
                    </a:lnTo>
                    <a:lnTo>
                      <a:pt x="432" y="198"/>
                    </a:lnTo>
                    <a:lnTo>
                      <a:pt x="430" y="200"/>
                    </a:lnTo>
                    <a:lnTo>
                      <a:pt x="428" y="202"/>
                    </a:lnTo>
                    <a:lnTo>
                      <a:pt x="425" y="203"/>
                    </a:lnTo>
                    <a:lnTo>
                      <a:pt x="422" y="205"/>
                    </a:lnTo>
                    <a:lnTo>
                      <a:pt x="419" y="207"/>
                    </a:lnTo>
                    <a:lnTo>
                      <a:pt x="416" y="208"/>
                    </a:lnTo>
                    <a:lnTo>
                      <a:pt x="413" y="210"/>
                    </a:lnTo>
                    <a:lnTo>
                      <a:pt x="411" y="211"/>
                    </a:lnTo>
                    <a:lnTo>
                      <a:pt x="409" y="214"/>
                    </a:lnTo>
                    <a:lnTo>
                      <a:pt x="408" y="216"/>
                    </a:lnTo>
                    <a:lnTo>
                      <a:pt x="406" y="219"/>
                    </a:lnTo>
                    <a:lnTo>
                      <a:pt x="404" y="221"/>
                    </a:lnTo>
                    <a:lnTo>
                      <a:pt x="403" y="223"/>
                    </a:lnTo>
                    <a:lnTo>
                      <a:pt x="401" y="226"/>
                    </a:lnTo>
                    <a:lnTo>
                      <a:pt x="400" y="228"/>
                    </a:lnTo>
                    <a:lnTo>
                      <a:pt x="397" y="230"/>
                    </a:lnTo>
                    <a:lnTo>
                      <a:pt x="396" y="231"/>
                    </a:lnTo>
                    <a:lnTo>
                      <a:pt x="394" y="231"/>
                    </a:lnTo>
                    <a:lnTo>
                      <a:pt x="392" y="231"/>
                    </a:lnTo>
                    <a:lnTo>
                      <a:pt x="390" y="231"/>
                    </a:lnTo>
                    <a:lnTo>
                      <a:pt x="388" y="232"/>
                    </a:lnTo>
                    <a:lnTo>
                      <a:pt x="387" y="233"/>
                    </a:lnTo>
                    <a:lnTo>
                      <a:pt x="385" y="234"/>
                    </a:lnTo>
                    <a:lnTo>
                      <a:pt x="384" y="235"/>
                    </a:lnTo>
                    <a:lnTo>
                      <a:pt x="384" y="237"/>
                    </a:lnTo>
                    <a:lnTo>
                      <a:pt x="384" y="239"/>
                    </a:lnTo>
                    <a:lnTo>
                      <a:pt x="381" y="242"/>
                    </a:lnTo>
                    <a:lnTo>
                      <a:pt x="379" y="243"/>
                    </a:lnTo>
                    <a:lnTo>
                      <a:pt x="376" y="246"/>
                    </a:lnTo>
                    <a:lnTo>
                      <a:pt x="374" y="247"/>
                    </a:lnTo>
                    <a:lnTo>
                      <a:pt x="372" y="249"/>
                    </a:lnTo>
                    <a:lnTo>
                      <a:pt x="368" y="251"/>
                    </a:lnTo>
                    <a:lnTo>
                      <a:pt x="367" y="253"/>
                    </a:lnTo>
                    <a:lnTo>
                      <a:pt x="364" y="255"/>
                    </a:lnTo>
                    <a:lnTo>
                      <a:pt x="364" y="258"/>
                    </a:lnTo>
                    <a:lnTo>
                      <a:pt x="364" y="260"/>
                    </a:lnTo>
                    <a:lnTo>
                      <a:pt x="362" y="263"/>
                    </a:lnTo>
                    <a:lnTo>
                      <a:pt x="359" y="267"/>
                    </a:lnTo>
                    <a:lnTo>
                      <a:pt x="356" y="269"/>
                    </a:lnTo>
                    <a:lnTo>
                      <a:pt x="352" y="271"/>
                    </a:lnTo>
                    <a:lnTo>
                      <a:pt x="345" y="276"/>
                    </a:lnTo>
                    <a:lnTo>
                      <a:pt x="339" y="281"/>
                    </a:lnTo>
                    <a:lnTo>
                      <a:pt x="338" y="282"/>
                    </a:lnTo>
                    <a:lnTo>
                      <a:pt x="337" y="283"/>
                    </a:lnTo>
                    <a:lnTo>
                      <a:pt x="336" y="285"/>
                    </a:lnTo>
                    <a:lnTo>
                      <a:pt x="336" y="287"/>
                    </a:lnTo>
                    <a:lnTo>
                      <a:pt x="336" y="291"/>
                    </a:lnTo>
                    <a:lnTo>
                      <a:pt x="335" y="294"/>
                    </a:lnTo>
                    <a:lnTo>
                      <a:pt x="333" y="295"/>
                    </a:lnTo>
                    <a:lnTo>
                      <a:pt x="332" y="296"/>
                    </a:lnTo>
                    <a:lnTo>
                      <a:pt x="331" y="298"/>
                    </a:lnTo>
                    <a:lnTo>
                      <a:pt x="329" y="299"/>
                    </a:lnTo>
                    <a:lnTo>
                      <a:pt x="326" y="300"/>
                    </a:lnTo>
                    <a:lnTo>
                      <a:pt x="324" y="303"/>
                    </a:lnTo>
                    <a:lnTo>
                      <a:pt x="321" y="307"/>
                    </a:lnTo>
                    <a:lnTo>
                      <a:pt x="319" y="314"/>
                    </a:lnTo>
                    <a:lnTo>
                      <a:pt x="316" y="322"/>
                    </a:lnTo>
                    <a:lnTo>
                      <a:pt x="314" y="326"/>
                    </a:lnTo>
                    <a:lnTo>
                      <a:pt x="323" y="331"/>
                    </a:lnTo>
                    <a:lnTo>
                      <a:pt x="332" y="336"/>
                    </a:lnTo>
                    <a:lnTo>
                      <a:pt x="336" y="337"/>
                    </a:lnTo>
                    <a:lnTo>
                      <a:pt x="340" y="340"/>
                    </a:lnTo>
                    <a:lnTo>
                      <a:pt x="343" y="343"/>
                    </a:lnTo>
                    <a:lnTo>
                      <a:pt x="347" y="346"/>
                    </a:lnTo>
                    <a:lnTo>
                      <a:pt x="350" y="349"/>
                    </a:lnTo>
                    <a:lnTo>
                      <a:pt x="352" y="352"/>
                    </a:lnTo>
                    <a:lnTo>
                      <a:pt x="355" y="356"/>
                    </a:lnTo>
                    <a:lnTo>
                      <a:pt x="356" y="361"/>
                    </a:lnTo>
                    <a:lnTo>
                      <a:pt x="358" y="365"/>
                    </a:lnTo>
                    <a:lnTo>
                      <a:pt x="360" y="371"/>
                    </a:lnTo>
                    <a:lnTo>
                      <a:pt x="360" y="376"/>
                    </a:lnTo>
                    <a:lnTo>
                      <a:pt x="360" y="383"/>
                    </a:lnTo>
                    <a:lnTo>
                      <a:pt x="358" y="384"/>
                    </a:lnTo>
                    <a:lnTo>
                      <a:pt x="356" y="387"/>
                    </a:lnTo>
                    <a:lnTo>
                      <a:pt x="354" y="389"/>
                    </a:lnTo>
                    <a:lnTo>
                      <a:pt x="352" y="391"/>
                    </a:lnTo>
                    <a:lnTo>
                      <a:pt x="350" y="396"/>
                    </a:lnTo>
                    <a:lnTo>
                      <a:pt x="346" y="400"/>
                    </a:lnTo>
                    <a:lnTo>
                      <a:pt x="342" y="401"/>
                    </a:lnTo>
                    <a:lnTo>
                      <a:pt x="337" y="402"/>
                    </a:lnTo>
                    <a:lnTo>
                      <a:pt x="334" y="407"/>
                    </a:lnTo>
                    <a:lnTo>
                      <a:pt x="330" y="412"/>
                    </a:lnTo>
                    <a:lnTo>
                      <a:pt x="328" y="412"/>
                    </a:lnTo>
                    <a:lnTo>
                      <a:pt x="326" y="413"/>
                    </a:lnTo>
                    <a:lnTo>
                      <a:pt x="324" y="414"/>
                    </a:lnTo>
                    <a:lnTo>
                      <a:pt x="322" y="415"/>
                    </a:lnTo>
                    <a:lnTo>
                      <a:pt x="317" y="416"/>
                    </a:lnTo>
                    <a:lnTo>
                      <a:pt x="313" y="418"/>
                    </a:lnTo>
                    <a:lnTo>
                      <a:pt x="309" y="423"/>
                    </a:lnTo>
                    <a:lnTo>
                      <a:pt x="306" y="428"/>
                    </a:lnTo>
                    <a:lnTo>
                      <a:pt x="300" y="430"/>
                    </a:lnTo>
                    <a:lnTo>
                      <a:pt x="296" y="433"/>
                    </a:lnTo>
                    <a:lnTo>
                      <a:pt x="292" y="434"/>
                    </a:lnTo>
                    <a:lnTo>
                      <a:pt x="291" y="436"/>
                    </a:lnTo>
                    <a:lnTo>
                      <a:pt x="288" y="437"/>
                    </a:lnTo>
                    <a:lnTo>
                      <a:pt x="286" y="439"/>
                    </a:lnTo>
                    <a:lnTo>
                      <a:pt x="283" y="442"/>
                    </a:lnTo>
                    <a:lnTo>
                      <a:pt x="280" y="446"/>
                    </a:lnTo>
                    <a:lnTo>
                      <a:pt x="279" y="448"/>
                    </a:lnTo>
                    <a:lnTo>
                      <a:pt x="277" y="450"/>
                    </a:lnTo>
                    <a:lnTo>
                      <a:pt x="276" y="452"/>
                    </a:lnTo>
                    <a:lnTo>
                      <a:pt x="274" y="452"/>
                    </a:lnTo>
                    <a:lnTo>
                      <a:pt x="272" y="453"/>
                    </a:lnTo>
                    <a:lnTo>
                      <a:pt x="268" y="453"/>
                    </a:lnTo>
                    <a:lnTo>
                      <a:pt x="266" y="456"/>
                    </a:lnTo>
                    <a:lnTo>
                      <a:pt x="263" y="460"/>
                    </a:lnTo>
                    <a:lnTo>
                      <a:pt x="262" y="462"/>
                    </a:lnTo>
                    <a:lnTo>
                      <a:pt x="261" y="464"/>
                    </a:lnTo>
                    <a:lnTo>
                      <a:pt x="259" y="465"/>
                    </a:lnTo>
                    <a:lnTo>
                      <a:pt x="258" y="467"/>
                    </a:lnTo>
                    <a:lnTo>
                      <a:pt x="254" y="468"/>
                    </a:lnTo>
                    <a:lnTo>
                      <a:pt x="251" y="469"/>
                    </a:lnTo>
                    <a:lnTo>
                      <a:pt x="250" y="470"/>
                    </a:lnTo>
                    <a:lnTo>
                      <a:pt x="248" y="472"/>
                    </a:lnTo>
                    <a:lnTo>
                      <a:pt x="247" y="475"/>
                    </a:lnTo>
                    <a:lnTo>
                      <a:pt x="244" y="476"/>
                    </a:lnTo>
                    <a:lnTo>
                      <a:pt x="243" y="478"/>
                    </a:lnTo>
                    <a:lnTo>
                      <a:pt x="240" y="480"/>
                    </a:lnTo>
                    <a:lnTo>
                      <a:pt x="235" y="482"/>
                    </a:lnTo>
                    <a:lnTo>
                      <a:pt x="231" y="484"/>
                    </a:lnTo>
                    <a:lnTo>
                      <a:pt x="229" y="486"/>
                    </a:lnTo>
                    <a:lnTo>
                      <a:pt x="227" y="488"/>
                    </a:lnTo>
                    <a:lnTo>
                      <a:pt x="225" y="489"/>
                    </a:lnTo>
                    <a:lnTo>
                      <a:pt x="223" y="492"/>
                    </a:lnTo>
                    <a:lnTo>
                      <a:pt x="222" y="494"/>
                    </a:lnTo>
                    <a:lnTo>
                      <a:pt x="221" y="496"/>
                    </a:lnTo>
                    <a:lnTo>
                      <a:pt x="221" y="500"/>
                    </a:lnTo>
                    <a:lnTo>
                      <a:pt x="221" y="504"/>
                    </a:lnTo>
                    <a:lnTo>
                      <a:pt x="222" y="504"/>
                    </a:lnTo>
                    <a:lnTo>
                      <a:pt x="224" y="504"/>
                    </a:lnTo>
                    <a:lnTo>
                      <a:pt x="225" y="504"/>
                    </a:lnTo>
                    <a:lnTo>
                      <a:pt x="227" y="504"/>
                    </a:lnTo>
                    <a:lnTo>
                      <a:pt x="229" y="504"/>
                    </a:lnTo>
                    <a:lnTo>
                      <a:pt x="232" y="504"/>
                    </a:lnTo>
                    <a:lnTo>
                      <a:pt x="239" y="502"/>
                    </a:lnTo>
                    <a:lnTo>
                      <a:pt x="246" y="500"/>
                    </a:lnTo>
                    <a:lnTo>
                      <a:pt x="259" y="494"/>
                    </a:lnTo>
                    <a:lnTo>
                      <a:pt x="267" y="490"/>
                    </a:lnTo>
                    <a:lnTo>
                      <a:pt x="272" y="489"/>
                    </a:lnTo>
                    <a:lnTo>
                      <a:pt x="276" y="488"/>
                    </a:lnTo>
                    <a:lnTo>
                      <a:pt x="280" y="488"/>
                    </a:lnTo>
                    <a:lnTo>
                      <a:pt x="284" y="488"/>
                    </a:lnTo>
                    <a:lnTo>
                      <a:pt x="287" y="487"/>
                    </a:lnTo>
                    <a:lnTo>
                      <a:pt x="290" y="485"/>
                    </a:lnTo>
                    <a:lnTo>
                      <a:pt x="292" y="485"/>
                    </a:lnTo>
                    <a:lnTo>
                      <a:pt x="296" y="484"/>
                    </a:lnTo>
                    <a:lnTo>
                      <a:pt x="298" y="484"/>
                    </a:lnTo>
                    <a:lnTo>
                      <a:pt x="301" y="484"/>
                    </a:lnTo>
                    <a:lnTo>
                      <a:pt x="304" y="484"/>
                    </a:lnTo>
                    <a:lnTo>
                      <a:pt x="306" y="484"/>
                    </a:lnTo>
                    <a:lnTo>
                      <a:pt x="308" y="485"/>
                    </a:lnTo>
                    <a:lnTo>
                      <a:pt x="311" y="485"/>
                    </a:lnTo>
                    <a:lnTo>
                      <a:pt x="313" y="486"/>
                    </a:lnTo>
                    <a:lnTo>
                      <a:pt x="315" y="487"/>
                    </a:lnTo>
                    <a:lnTo>
                      <a:pt x="320" y="489"/>
                    </a:lnTo>
                    <a:lnTo>
                      <a:pt x="323" y="492"/>
                    </a:lnTo>
                    <a:lnTo>
                      <a:pt x="327" y="495"/>
                    </a:lnTo>
                    <a:lnTo>
                      <a:pt x="330" y="499"/>
                    </a:lnTo>
                    <a:lnTo>
                      <a:pt x="332" y="502"/>
                    </a:lnTo>
                    <a:lnTo>
                      <a:pt x="335" y="506"/>
                    </a:lnTo>
                    <a:lnTo>
                      <a:pt x="337" y="511"/>
                    </a:lnTo>
                    <a:lnTo>
                      <a:pt x="339" y="515"/>
                    </a:lnTo>
                    <a:lnTo>
                      <a:pt x="340" y="520"/>
                    </a:lnTo>
                    <a:lnTo>
                      <a:pt x="342" y="524"/>
                    </a:lnTo>
                    <a:lnTo>
                      <a:pt x="338" y="528"/>
                    </a:lnTo>
                    <a:lnTo>
                      <a:pt x="335" y="532"/>
                    </a:lnTo>
                    <a:lnTo>
                      <a:pt x="332" y="532"/>
                    </a:lnTo>
                    <a:lnTo>
                      <a:pt x="328" y="532"/>
                    </a:lnTo>
                    <a:lnTo>
                      <a:pt x="326" y="532"/>
                    </a:lnTo>
                    <a:lnTo>
                      <a:pt x="323" y="532"/>
                    </a:lnTo>
                    <a:lnTo>
                      <a:pt x="319" y="533"/>
                    </a:lnTo>
                    <a:lnTo>
                      <a:pt x="315" y="536"/>
                    </a:lnTo>
                    <a:lnTo>
                      <a:pt x="311" y="539"/>
                    </a:lnTo>
                    <a:lnTo>
                      <a:pt x="307" y="541"/>
                    </a:lnTo>
                    <a:lnTo>
                      <a:pt x="304" y="541"/>
                    </a:lnTo>
                    <a:lnTo>
                      <a:pt x="302" y="541"/>
                    </a:lnTo>
                    <a:lnTo>
                      <a:pt x="300" y="542"/>
                    </a:lnTo>
                    <a:lnTo>
                      <a:pt x="297" y="542"/>
                    </a:lnTo>
                    <a:lnTo>
                      <a:pt x="296" y="542"/>
                    </a:lnTo>
                    <a:lnTo>
                      <a:pt x="293" y="542"/>
                    </a:lnTo>
                    <a:lnTo>
                      <a:pt x="292" y="542"/>
                    </a:lnTo>
                    <a:lnTo>
                      <a:pt x="290" y="543"/>
                    </a:lnTo>
                    <a:lnTo>
                      <a:pt x="290" y="544"/>
                    </a:lnTo>
                    <a:lnTo>
                      <a:pt x="290" y="545"/>
                    </a:lnTo>
                    <a:lnTo>
                      <a:pt x="289" y="546"/>
                    </a:lnTo>
                    <a:lnTo>
                      <a:pt x="288" y="548"/>
                    </a:lnTo>
                    <a:lnTo>
                      <a:pt x="285" y="550"/>
                    </a:lnTo>
                    <a:lnTo>
                      <a:pt x="282" y="553"/>
                    </a:lnTo>
                    <a:lnTo>
                      <a:pt x="278" y="556"/>
                    </a:lnTo>
                    <a:lnTo>
                      <a:pt x="274" y="558"/>
                    </a:lnTo>
                    <a:lnTo>
                      <a:pt x="271" y="559"/>
                    </a:lnTo>
                    <a:lnTo>
                      <a:pt x="267" y="560"/>
                    </a:lnTo>
                    <a:lnTo>
                      <a:pt x="267" y="559"/>
                    </a:lnTo>
                    <a:lnTo>
                      <a:pt x="267" y="558"/>
                    </a:lnTo>
                    <a:lnTo>
                      <a:pt x="264" y="556"/>
                    </a:lnTo>
                    <a:lnTo>
                      <a:pt x="261" y="552"/>
                    </a:lnTo>
                    <a:lnTo>
                      <a:pt x="260" y="551"/>
                    </a:lnTo>
                    <a:lnTo>
                      <a:pt x="260" y="549"/>
                    </a:lnTo>
                    <a:lnTo>
                      <a:pt x="260" y="548"/>
                    </a:lnTo>
                    <a:lnTo>
                      <a:pt x="261" y="546"/>
                    </a:lnTo>
                    <a:lnTo>
                      <a:pt x="261" y="545"/>
                    </a:lnTo>
                    <a:lnTo>
                      <a:pt x="261" y="544"/>
                    </a:lnTo>
                    <a:lnTo>
                      <a:pt x="261" y="542"/>
                    </a:lnTo>
                    <a:lnTo>
                      <a:pt x="260" y="541"/>
                    </a:lnTo>
                    <a:lnTo>
                      <a:pt x="255" y="541"/>
                    </a:lnTo>
                    <a:lnTo>
                      <a:pt x="248" y="541"/>
                    </a:lnTo>
                    <a:lnTo>
                      <a:pt x="243" y="541"/>
                    </a:lnTo>
                    <a:lnTo>
                      <a:pt x="237" y="541"/>
                    </a:lnTo>
                    <a:lnTo>
                      <a:pt x="235" y="543"/>
                    </a:lnTo>
                    <a:lnTo>
                      <a:pt x="235" y="546"/>
                    </a:lnTo>
                    <a:lnTo>
                      <a:pt x="235" y="548"/>
                    </a:lnTo>
                    <a:lnTo>
                      <a:pt x="235" y="551"/>
                    </a:lnTo>
                    <a:lnTo>
                      <a:pt x="235" y="553"/>
                    </a:lnTo>
                    <a:lnTo>
                      <a:pt x="235" y="556"/>
                    </a:lnTo>
                    <a:lnTo>
                      <a:pt x="236" y="561"/>
                    </a:lnTo>
                    <a:lnTo>
                      <a:pt x="239" y="567"/>
                    </a:lnTo>
                    <a:lnTo>
                      <a:pt x="243" y="576"/>
                    </a:lnTo>
                    <a:lnTo>
                      <a:pt x="247" y="586"/>
                    </a:lnTo>
                    <a:lnTo>
                      <a:pt x="247" y="589"/>
                    </a:lnTo>
                    <a:lnTo>
                      <a:pt x="248" y="593"/>
                    </a:lnTo>
                    <a:lnTo>
                      <a:pt x="248" y="596"/>
                    </a:lnTo>
                    <a:lnTo>
                      <a:pt x="248" y="600"/>
                    </a:lnTo>
                    <a:lnTo>
                      <a:pt x="248" y="603"/>
                    </a:lnTo>
                    <a:lnTo>
                      <a:pt x="249" y="606"/>
                    </a:lnTo>
                    <a:lnTo>
                      <a:pt x="250" y="609"/>
                    </a:lnTo>
                    <a:lnTo>
                      <a:pt x="251" y="613"/>
                    </a:lnTo>
                    <a:lnTo>
                      <a:pt x="253" y="616"/>
                    </a:lnTo>
                    <a:lnTo>
                      <a:pt x="255" y="618"/>
                    </a:lnTo>
                    <a:lnTo>
                      <a:pt x="256" y="620"/>
                    </a:lnTo>
                    <a:lnTo>
                      <a:pt x="257" y="622"/>
                    </a:lnTo>
                    <a:lnTo>
                      <a:pt x="257" y="624"/>
                    </a:lnTo>
                    <a:lnTo>
                      <a:pt x="257" y="625"/>
                    </a:lnTo>
                    <a:lnTo>
                      <a:pt x="257" y="628"/>
                    </a:lnTo>
                    <a:lnTo>
                      <a:pt x="257" y="629"/>
                    </a:lnTo>
                    <a:lnTo>
                      <a:pt x="257" y="632"/>
                    </a:lnTo>
                    <a:lnTo>
                      <a:pt x="258" y="634"/>
                    </a:lnTo>
                    <a:lnTo>
                      <a:pt x="261" y="639"/>
                    </a:lnTo>
                    <a:lnTo>
                      <a:pt x="263" y="643"/>
                    </a:lnTo>
                    <a:lnTo>
                      <a:pt x="265" y="645"/>
                    </a:lnTo>
                    <a:lnTo>
                      <a:pt x="265" y="648"/>
                    </a:lnTo>
                    <a:lnTo>
                      <a:pt x="266" y="652"/>
                    </a:lnTo>
                    <a:lnTo>
                      <a:pt x="266" y="657"/>
                    </a:lnTo>
                    <a:lnTo>
                      <a:pt x="266" y="668"/>
                    </a:lnTo>
                    <a:lnTo>
                      <a:pt x="265" y="679"/>
                    </a:lnTo>
                    <a:lnTo>
                      <a:pt x="263" y="691"/>
                    </a:lnTo>
                    <a:lnTo>
                      <a:pt x="263" y="700"/>
                    </a:lnTo>
                    <a:lnTo>
                      <a:pt x="261" y="708"/>
                    </a:lnTo>
                    <a:lnTo>
                      <a:pt x="260" y="713"/>
                    </a:lnTo>
                    <a:lnTo>
                      <a:pt x="259" y="716"/>
                    </a:lnTo>
                    <a:lnTo>
                      <a:pt x="259" y="720"/>
                    </a:lnTo>
                    <a:lnTo>
                      <a:pt x="259" y="723"/>
                    </a:lnTo>
                    <a:lnTo>
                      <a:pt x="259" y="727"/>
                    </a:lnTo>
                    <a:lnTo>
                      <a:pt x="258" y="732"/>
                    </a:lnTo>
                    <a:lnTo>
                      <a:pt x="258" y="739"/>
                    </a:lnTo>
                    <a:lnTo>
                      <a:pt x="258" y="741"/>
                    </a:lnTo>
                    <a:lnTo>
                      <a:pt x="257" y="744"/>
                    </a:lnTo>
                    <a:lnTo>
                      <a:pt x="257" y="747"/>
                    </a:lnTo>
                    <a:lnTo>
                      <a:pt x="256" y="749"/>
                    </a:lnTo>
                    <a:lnTo>
                      <a:pt x="255" y="752"/>
                    </a:lnTo>
                    <a:lnTo>
                      <a:pt x="254" y="754"/>
                    </a:lnTo>
                    <a:lnTo>
                      <a:pt x="251" y="756"/>
                    </a:lnTo>
                    <a:lnTo>
                      <a:pt x="249" y="758"/>
                    </a:lnTo>
                    <a:lnTo>
                      <a:pt x="247" y="760"/>
                    </a:lnTo>
                    <a:lnTo>
                      <a:pt x="245" y="760"/>
                    </a:lnTo>
                    <a:lnTo>
                      <a:pt x="243" y="762"/>
                    </a:lnTo>
                    <a:lnTo>
                      <a:pt x="239" y="763"/>
                    </a:lnTo>
                    <a:lnTo>
                      <a:pt x="236" y="764"/>
                    </a:lnTo>
                    <a:lnTo>
                      <a:pt x="233" y="764"/>
                    </a:lnTo>
                    <a:lnTo>
                      <a:pt x="230" y="764"/>
                    </a:lnTo>
                    <a:lnTo>
                      <a:pt x="226" y="764"/>
                    </a:lnTo>
                    <a:lnTo>
                      <a:pt x="223" y="763"/>
                    </a:lnTo>
                    <a:lnTo>
                      <a:pt x="219" y="763"/>
                    </a:lnTo>
                    <a:lnTo>
                      <a:pt x="216" y="762"/>
                    </a:lnTo>
                    <a:lnTo>
                      <a:pt x="213" y="761"/>
                    </a:lnTo>
                    <a:lnTo>
                      <a:pt x="210" y="760"/>
                    </a:lnTo>
                    <a:lnTo>
                      <a:pt x="207" y="760"/>
                    </a:lnTo>
                    <a:lnTo>
                      <a:pt x="205" y="758"/>
                    </a:lnTo>
                    <a:lnTo>
                      <a:pt x="203" y="757"/>
                    </a:lnTo>
                    <a:lnTo>
                      <a:pt x="201" y="756"/>
                    </a:lnTo>
                    <a:lnTo>
                      <a:pt x="200" y="754"/>
                    </a:lnTo>
                    <a:lnTo>
                      <a:pt x="199" y="752"/>
                    </a:lnTo>
                    <a:lnTo>
                      <a:pt x="197" y="751"/>
                    </a:lnTo>
                    <a:lnTo>
                      <a:pt x="196" y="749"/>
                    </a:lnTo>
                    <a:lnTo>
                      <a:pt x="195" y="748"/>
                    </a:lnTo>
                    <a:lnTo>
                      <a:pt x="193" y="746"/>
                    </a:lnTo>
                    <a:lnTo>
                      <a:pt x="191" y="745"/>
                    </a:lnTo>
                    <a:lnTo>
                      <a:pt x="187" y="744"/>
                    </a:lnTo>
                    <a:lnTo>
                      <a:pt x="182" y="742"/>
                    </a:lnTo>
                    <a:lnTo>
                      <a:pt x="177" y="740"/>
                    </a:lnTo>
                    <a:lnTo>
                      <a:pt x="172" y="740"/>
                    </a:lnTo>
                    <a:lnTo>
                      <a:pt x="168" y="738"/>
                    </a:lnTo>
                    <a:lnTo>
                      <a:pt x="163" y="736"/>
                    </a:lnTo>
                    <a:lnTo>
                      <a:pt x="162" y="736"/>
                    </a:lnTo>
                    <a:lnTo>
                      <a:pt x="159" y="734"/>
                    </a:lnTo>
                    <a:lnTo>
                      <a:pt x="158" y="733"/>
                    </a:lnTo>
                    <a:lnTo>
                      <a:pt x="156" y="732"/>
                    </a:lnTo>
                    <a:lnTo>
                      <a:pt x="151" y="728"/>
                    </a:lnTo>
                    <a:lnTo>
                      <a:pt x="146" y="724"/>
                    </a:lnTo>
                    <a:lnTo>
                      <a:pt x="144" y="723"/>
                    </a:lnTo>
                    <a:lnTo>
                      <a:pt x="143" y="721"/>
                    </a:lnTo>
                    <a:lnTo>
                      <a:pt x="143" y="720"/>
                    </a:lnTo>
                    <a:lnTo>
                      <a:pt x="142" y="719"/>
                    </a:lnTo>
                    <a:lnTo>
                      <a:pt x="142" y="717"/>
                    </a:lnTo>
                    <a:lnTo>
                      <a:pt x="142" y="716"/>
                    </a:lnTo>
                    <a:lnTo>
                      <a:pt x="143" y="716"/>
                    </a:lnTo>
                    <a:lnTo>
                      <a:pt x="144" y="714"/>
                    </a:lnTo>
                    <a:lnTo>
                      <a:pt x="145" y="713"/>
                    </a:lnTo>
                    <a:lnTo>
                      <a:pt x="147" y="712"/>
                    </a:lnTo>
                    <a:lnTo>
                      <a:pt x="149" y="712"/>
                    </a:lnTo>
                    <a:lnTo>
                      <a:pt x="151" y="711"/>
                    </a:lnTo>
                    <a:lnTo>
                      <a:pt x="159" y="709"/>
                    </a:lnTo>
                    <a:lnTo>
                      <a:pt x="166" y="708"/>
                    </a:lnTo>
                    <a:lnTo>
                      <a:pt x="179" y="706"/>
                    </a:lnTo>
                    <a:lnTo>
                      <a:pt x="188" y="705"/>
                    </a:lnTo>
                    <a:lnTo>
                      <a:pt x="191" y="705"/>
                    </a:lnTo>
                    <a:lnTo>
                      <a:pt x="195" y="705"/>
                    </a:lnTo>
                    <a:lnTo>
                      <a:pt x="199" y="705"/>
                    </a:lnTo>
                    <a:lnTo>
                      <a:pt x="202" y="705"/>
                    </a:lnTo>
                    <a:lnTo>
                      <a:pt x="203" y="704"/>
                    </a:lnTo>
                    <a:lnTo>
                      <a:pt x="206" y="702"/>
                    </a:lnTo>
                    <a:lnTo>
                      <a:pt x="207" y="700"/>
                    </a:lnTo>
                    <a:lnTo>
                      <a:pt x="210" y="697"/>
                    </a:lnTo>
                    <a:lnTo>
                      <a:pt x="212" y="695"/>
                    </a:lnTo>
                    <a:lnTo>
                      <a:pt x="214" y="693"/>
                    </a:lnTo>
                    <a:lnTo>
                      <a:pt x="215" y="692"/>
                    </a:lnTo>
                    <a:lnTo>
                      <a:pt x="217" y="692"/>
                    </a:lnTo>
                    <a:lnTo>
                      <a:pt x="217" y="688"/>
                    </a:lnTo>
                    <a:lnTo>
                      <a:pt x="217" y="684"/>
                    </a:lnTo>
                    <a:lnTo>
                      <a:pt x="218" y="679"/>
                    </a:lnTo>
                    <a:lnTo>
                      <a:pt x="219" y="675"/>
                    </a:lnTo>
                    <a:lnTo>
                      <a:pt x="221" y="665"/>
                    </a:lnTo>
                    <a:lnTo>
                      <a:pt x="223" y="657"/>
                    </a:lnTo>
                    <a:lnTo>
                      <a:pt x="223" y="655"/>
                    </a:lnTo>
                    <a:lnTo>
                      <a:pt x="224" y="653"/>
                    </a:lnTo>
                    <a:lnTo>
                      <a:pt x="224" y="652"/>
                    </a:lnTo>
                    <a:lnTo>
                      <a:pt x="224" y="649"/>
                    </a:lnTo>
                    <a:lnTo>
                      <a:pt x="223" y="647"/>
                    </a:lnTo>
                    <a:lnTo>
                      <a:pt x="222" y="644"/>
                    </a:lnTo>
                    <a:lnTo>
                      <a:pt x="219" y="638"/>
                    </a:lnTo>
                    <a:lnTo>
                      <a:pt x="217" y="634"/>
                    </a:lnTo>
                    <a:lnTo>
                      <a:pt x="217" y="628"/>
                    </a:lnTo>
                    <a:lnTo>
                      <a:pt x="217" y="622"/>
                    </a:lnTo>
                    <a:lnTo>
                      <a:pt x="217" y="616"/>
                    </a:lnTo>
                    <a:lnTo>
                      <a:pt x="217" y="611"/>
                    </a:lnTo>
                    <a:lnTo>
                      <a:pt x="214" y="602"/>
                    </a:lnTo>
                    <a:lnTo>
                      <a:pt x="211" y="592"/>
                    </a:lnTo>
                    <a:lnTo>
                      <a:pt x="211" y="587"/>
                    </a:lnTo>
                    <a:lnTo>
                      <a:pt x="209" y="582"/>
                    </a:lnTo>
                    <a:lnTo>
                      <a:pt x="208" y="578"/>
                    </a:lnTo>
                    <a:lnTo>
                      <a:pt x="207" y="574"/>
                    </a:lnTo>
                    <a:lnTo>
                      <a:pt x="201" y="573"/>
                    </a:lnTo>
                    <a:lnTo>
                      <a:pt x="196" y="573"/>
                    </a:lnTo>
                    <a:lnTo>
                      <a:pt x="191" y="574"/>
                    </a:lnTo>
                    <a:lnTo>
                      <a:pt x="186" y="575"/>
                    </a:lnTo>
                    <a:lnTo>
                      <a:pt x="181" y="576"/>
                    </a:lnTo>
                    <a:lnTo>
                      <a:pt x="178" y="576"/>
                    </a:lnTo>
                    <a:lnTo>
                      <a:pt x="174" y="578"/>
                    </a:lnTo>
                    <a:lnTo>
                      <a:pt x="170" y="580"/>
                    </a:lnTo>
                    <a:lnTo>
                      <a:pt x="163" y="584"/>
                    </a:lnTo>
                    <a:lnTo>
                      <a:pt x="155" y="589"/>
                    </a:lnTo>
                    <a:lnTo>
                      <a:pt x="149" y="594"/>
                    </a:lnTo>
                    <a:lnTo>
                      <a:pt x="143" y="599"/>
                    </a:lnTo>
                    <a:lnTo>
                      <a:pt x="140" y="600"/>
                    </a:lnTo>
                    <a:lnTo>
                      <a:pt x="138" y="600"/>
                    </a:lnTo>
                    <a:lnTo>
                      <a:pt x="135" y="601"/>
                    </a:lnTo>
                    <a:lnTo>
                      <a:pt x="133" y="602"/>
                    </a:lnTo>
                    <a:lnTo>
                      <a:pt x="131" y="602"/>
                    </a:lnTo>
                    <a:lnTo>
                      <a:pt x="128" y="603"/>
                    </a:lnTo>
                    <a:lnTo>
                      <a:pt x="126" y="604"/>
                    </a:lnTo>
                    <a:lnTo>
                      <a:pt x="123" y="605"/>
                    </a:lnTo>
                    <a:lnTo>
                      <a:pt x="119" y="609"/>
                    </a:lnTo>
                    <a:lnTo>
                      <a:pt x="115" y="612"/>
                    </a:lnTo>
                    <a:lnTo>
                      <a:pt x="108" y="616"/>
                    </a:lnTo>
                    <a:lnTo>
                      <a:pt x="102" y="620"/>
                    </a:lnTo>
                    <a:lnTo>
                      <a:pt x="95" y="624"/>
                    </a:lnTo>
                    <a:lnTo>
                      <a:pt x="87" y="628"/>
                    </a:lnTo>
                    <a:lnTo>
                      <a:pt x="79" y="631"/>
                    </a:lnTo>
                    <a:lnTo>
                      <a:pt x="71" y="634"/>
                    </a:lnTo>
                    <a:lnTo>
                      <a:pt x="62" y="637"/>
                    </a:lnTo>
                    <a:lnTo>
                      <a:pt x="54" y="640"/>
                    </a:lnTo>
                    <a:lnTo>
                      <a:pt x="45" y="641"/>
                    </a:lnTo>
                    <a:lnTo>
                      <a:pt x="36" y="642"/>
                    </a:lnTo>
                    <a:lnTo>
                      <a:pt x="32" y="643"/>
                    </a:lnTo>
                    <a:lnTo>
                      <a:pt x="28" y="643"/>
                    </a:lnTo>
                    <a:lnTo>
                      <a:pt x="24" y="643"/>
                    </a:lnTo>
                    <a:lnTo>
                      <a:pt x="20" y="643"/>
                    </a:lnTo>
                    <a:lnTo>
                      <a:pt x="16" y="642"/>
                    </a:lnTo>
                    <a:lnTo>
                      <a:pt x="13" y="641"/>
                    </a:lnTo>
                    <a:lnTo>
                      <a:pt x="9" y="641"/>
                    </a:lnTo>
                    <a:lnTo>
                      <a:pt x="5" y="640"/>
                    </a:lnTo>
                    <a:lnTo>
                      <a:pt x="3" y="636"/>
                    </a:lnTo>
                    <a:lnTo>
                      <a:pt x="3" y="633"/>
                    </a:lnTo>
                    <a:lnTo>
                      <a:pt x="2" y="632"/>
                    </a:lnTo>
                    <a:lnTo>
                      <a:pt x="1" y="629"/>
                    </a:lnTo>
                    <a:lnTo>
                      <a:pt x="1" y="628"/>
                    </a:lnTo>
                    <a:lnTo>
                      <a:pt x="0" y="625"/>
                    </a:lnTo>
                    <a:lnTo>
                      <a:pt x="3" y="622"/>
                    </a:lnTo>
                    <a:lnTo>
                      <a:pt x="5" y="618"/>
                    </a:lnTo>
                    <a:lnTo>
                      <a:pt x="7" y="615"/>
                    </a:lnTo>
                    <a:lnTo>
                      <a:pt x="10" y="611"/>
                    </a:lnTo>
                    <a:lnTo>
                      <a:pt x="15" y="610"/>
                    </a:lnTo>
                    <a:lnTo>
                      <a:pt x="21" y="608"/>
                    </a:lnTo>
                    <a:lnTo>
                      <a:pt x="27" y="606"/>
                    </a:lnTo>
                    <a:lnTo>
                      <a:pt x="32" y="603"/>
                    </a:lnTo>
                    <a:lnTo>
                      <a:pt x="37" y="600"/>
                    </a:lnTo>
                    <a:lnTo>
                      <a:pt x="42" y="597"/>
                    </a:lnTo>
                    <a:lnTo>
                      <a:pt x="47" y="595"/>
                    </a:lnTo>
                    <a:lnTo>
                      <a:pt x="51" y="592"/>
                    </a:lnTo>
                    <a:lnTo>
                      <a:pt x="53" y="591"/>
                    </a:lnTo>
                    <a:lnTo>
                      <a:pt x="55" y="590"/>
                    </a:lnTo>
                    <a:lnTo>
                      <a:pt x="57" y="589"/>
                    </a:lnTo>
                    <a:lnTo>
                      <a:pt x="59" y="589"/>
                    </a:lnTo>
                    <a:lnTo>
                      <a:pt x="62" y="589"/>
                    </a:lnTo>
                    <a:lnTo>
                      <a:pt x="64" y="589"/>
                    </a:lnTo>
                    <a:lnTo>
                      <a:pt x="67" y="588"/>
                    </a:lnTo>
                    <a:lnTo>
                      <a:pt x="68" y="588"/>
                    </a:lnTo>
                    <a:lnTo>
                      <a:pt x="73" y="584"/>
                    </a:lnTo>
                    <a:lnTo>
                      <a:pt x="78" y="579"/>
                    </a:lnTo>
                    <a:lnTo>
                      <a:pt x="83" y="575"/>
                    </a:lnTo>
                    <a:lnTo>
                      <a:pt x="87" y="572"/>
                    </a:lnTo>
                    <a:lnTo>
                      <a:pt x="93" y="568"/>
                    </a:lnTo>
                    <a:lnTo>
                      <a:pt x="99" y="566"/>
                    </a:lnTo>
                    <a:lnTo>
                      <a:pt x="105" y="564"/>
                    </a:lnTo>
                    <a:lnTo>
                      <a:pt x="111" y="561"/>
                    </a:lnTo>
                    <a:lnTo>
                      <a:pt x="117" y="560"/>
                    </a:lnTo>
                    <a:lnTo>
                      <a:pt x="123" y="557"/>
                    </a:lnTo>
                    <a:lnTo>
                      <a:pt x="129" y="555"/>
                    </a:lnTo>
                    <a:lnTo>
                      <a:pt x="135" y="552"/>
                    </a:lnTo>
                    <a:lnTo>
                      <a:pt x="136" y="550"/>
                    </a:lnTo>
                    <a:lnTo>
                      <a:pt x="138" y="548"/>
                    </a:lnTo>
                    <a:lnTo>
                      <a:pt x="139" y="547"/>
                    </a:lnTo>
                    <a:lnTo>
                      <a:pt x="141" y="545"/>
                    </a:lnTo>
                    <a:lnTo>
                      <a:pt x="143" y="541"/>
                    </a:lnTo>
                    <a:lnTo>
                      <a:pt x="147" y="539"/>
                    </a:lnTo>
                    <a:lnTo>
                      <a:pt x="151" y="536"/>
                    </a:lnTo>
                    <a:lnTo>
                      <a:pt x="156" y="534"/>
                    </a:lnTo>
                    <a:lnTo>
                      <a:pt x="163" y="532"/>
                    </a:lnTo>
                    <a:lnTo>
                      <a:pt x="170" y="529"/>
                    </a:lnTo>
                    <a:lnTo>
                      <a:pt x="176" y="526"/>
                    </a:lnTo>
                    <a:lnTo>
                      <a:pt x="183" y="524"/>
                    </a:lnTo>
                    <a:lnTo>
                      <a:pt x="185" y="523"/>
                    </a:lnTo>
                    <a:lnTo>
                      <a:pt x="187" y="521"/>
                    </a:lnTo>
                    <a:lnTo>
                      <a:pt x="189" y="520"/>
                    </a:lnTo>
                    <a:lnTo>
                      <a:pt x="191" y="518"/>
                    </a:lnTo>
                    <a:lnTo>
                      <a:pt x="191" y="516"/>
                    </a:lnTo>
                    <a:lnTo>
                      <a:pt x="191" y="514"/>
                    </a:lnTo>
                    <a:lnTo>
                      <a:pt x="191" y="512"/>
                    </a:lnTo>
                    <a:lnTo>
                      <a:pt x="191" y="509"/>
                    </a:lnTo>
                    <a:lnTo>
                      <a:pt x="192" y="507"/>
                    </a:lnTo>
                    <a:lnTo>
                      <a:pt x="192" y="504"/>
                    </a:lnTo>
                    <a:lnTo>
                      <a:pt x="192" y="502"/>
                    </a:lnTo>
                    <a:lnTo>
                      <a:pt x="193" y="500"/>
                    </a:lnTo>
                    <a:lnTo>
                      <a:pt x="194" y="498"/>
                    </a:lnTo>
                    <a:lnTo>
                      <a:pt x="195" y="496"/>
                    </a:lnTo>
                    <a:lnTo>
                      <a:pt x="196" y="496"/>
                    </a:lnTo>
                    <a:lnTo>
                      <a:pt x="197" y="494"/>
                    </a:lnTo>
                    <a:lnTo>
                      <a:pt x="199" y="492"/>
                    </a:lnTo>
                    <a:lnTo>
                      <a:pt x="203" y="490"/>
                    </a:lnTo>
                    <a:lnTo>
                      <a:pt x="206" y="488"/>
                    </a:lnTo>
                    <a:lnTo>
                      <a:pt x="208" y="487"/>
                    </a:lnTo>
                    <a:lnTo>
                      <a:pt x="211" y="484"/>
                    </a:lnTo>
                    <a:lnTo>
                      <a:pt x="213" y="483"/>
                    </a:lnTo>
                    <a:lnTo>
                      <a:pt x="218" y="476"/>
                    </a:lnTo>
                    <a:lnTo>
                      <a:pt x="222" y="469"/>
                    </a:lnTo>
                    <a:lnTo>
                      <a:pt x="226" y="464"/>
                    </a:lnTo>
                    <a:lnTo>
                      <a:pt x="231" y="457"/>
                    </a:lnTo>
                    <a:lnTo>
                      <a:pt x="234" y="454"/>
                    </a:lnTo>
                    <a:lnTo>
                      <a:pt x="236" y="452"/>
                    </a:lnTo>
                    <a:lnTo>
                      <a:pt x="239" y="449"/>
                    </a:lnTo>
                    <a:lnTo>
                      <a:pt x="243" y="447"/>
                    </a:lnTo>
                    <a:lnTo>
                      <a:pt x="249" y="442"/>
                    </a:lnTo>
                    <a:lnTo>
                      <a:pt x="255" y="437"/>
                    </a:lnTo>
                    <a:lnTo>
                      <a:pt x="262" y="432"/>
                    </a:lnTo>
                    <a:lnTo>
                      <a:pt x="267" y="426"/>
                    </a:lnTo>
                    <a:lnTo>
                      <a:pt x="270" y="424"/>
                    </a:lnTo>
                    <a:lnTo>
                      <a:pt x="272" y="420"/>
                    </a:lnTo>
                    <a:lnTo>
                      <a:pt x="275" y="417"/>
                    </a:lnTo>
                    <a:lnTo>
                      <a:pt x="276" y="413"/>
                    </a:lnTo>
                    <a:lnTo>
                      <a:pt x="276" y="408"/>
                    </a:lnTo>
                    <a:lnTo>
                      <a:pt x="276" y="404"/>
                    </a:lnTo>
                    <a:lnTo>
                      <a:pt x="272" y="403"/>
                    </a:lnTo>
                    <a:lnTo>
                      <a:pt x="267" y="402"/>
                    </a:lnTo>
                    <a:lnTo>
                      <a:pt x="263" y="402"/>
                    </a:lnTo>
                    <a:lnTo>
                      <a:pt x="256" y="402"/>
                    </a:lnTo>
                    <a:lnTo>
                      <a:pt x="256" y="402"/>
                    </a:lnTo>
                    <a:lnTo>
                      <a:pt x="255" y="402"/>
                    </a:lnTo>
                    <a:lnTo>
                      <a:pt x="253" y="405"/>
                    </a:lnTo>
                    <a:lnTo>
                      <a:pt x="250" y="408"/>
                    </a:lnTo>
                    <a:lnTo>
                      <a:pt x="247" y="411"/>
                    </a:lnTo>
                    <a:lnTo>
                      <a:pt x="244" y="413"/>
                    </a:lnTo>
                    <a:lnTo>
                      <a:pt x="241" y="413"/>
                    </a:lnTo>
                    <a:lnTo>
                      <a:pt x="238" y="413"/>
                    </a:lnTo>
                    <a:lnTo>
                      <a:pt x="235" y="413"/>
                    </a:lnTo>
                    <a:lnTo>
                      <a:pt x="231" y="413"/>
                    </a:lnTo>
                    <a:lnTo>
                      <a:pt x="225" y="416"/>
                    </a:lnTo>
                    <a:lnTo>
                      <a:pt x="218" y="420"/>
                    </a:lnTo>
                    <a:lnTo>
                      <a:pt x="211" y="424"/>
                    </a:lnTo>
                    <a:lnTo>
                      <a:pt x="205" y="428"/>
                    </a:lnTo>
                    <a:lnTo>
                      <a:pt x="203" y="428"/>
                    </a:lnTo>
                    <a:lnTo>
                      <a:pt x="200" y="428"/>
                    </a:lnTo>
                    <a:lnTo>
                      <a:pt x="198" y="429"/>
                    </a:lnTo>
                    <a:lnTo>
                      <a:pt x="196" y="429"/>
                    </a:lnTo>
                    <a:lnTo>
                      <a:pt x="194" y="429"/>
                    </a:lnTo>
                    <a:lnTo>
                      <a:pt x="192" y="430"/>
                    </a:lnTo>
                    <a:lnTo>
                      <a:pt x="190" y="430"/>
                    </a:lnTo>
                    <a:lnTo>
                      <a:pt x="188" y="432"/>
                    </a:lnTo>
                    <a:lnTo>
                      <a:pt x="186" y="434"/>
                    </a:lnTo>
                    <a:lnTo>
                      <a:pt x="183" y="437"/>
                    </a:lnTo>
                    <a:lnTo>
                      <a:pt x="181" y="440"/>
                    </a:lnTo>
                    <a:lnTo>
                      <a:pt x="179" y="443"/>
                    </a:lnTo>
                    <a:lnTo>
                      <a:pt x="176" y="445"/>
                    </a:lnTo>
                    <a:lnTo>
                      <a:pt x="174" y="448"/>
                    </a:lnTo>
                    <a:lnTo>
                      <a:pt x="171" y="451"/>
                    </a:lnTo>
                    <a:lnTo>
                      <a:pt x="167" y="452"/>
                    </a:lnTo>
                    <a:lnTo>
                      <a:pt x="163" y="452"/>
                    </a:lnTo>
                    <a:lnTo>
                      <a:pt x="157" y="452"/>
                    </a:lnTo>
                    <a:lnTo>
                      <a:pt x="151" y="452"/>
                    </a:lnTo>
                    <a:lnTo>
                      <a:pt x="147" y="452"/>
                    </a:lnTo>
                    <a:lnTo>
                      <a:pt x="142" y="454"/>
                    </a:lnTo>
                    <a:lnTo>
                      <a:pt x="136" y="456"/>
                    </a:lnTo>
                    <a:lnTo>
                      <a:pt x="133" y="456"/>
                    </a:lnTo>
                    <a:lnTo>
                      <a:pt x="131" y="456"/>
                    </a:lnTo>
                    <a:lnTo>
                      <a:pt x="127" y="456"/>
                    </a:lnTo>
                    <a:lnTo>
                      <a:pt x="125" y="456"/>
                    </a:lnTo>
                    <a:lnTo>
                      <a:pt x="122" y="456"/>
                    </a:lnTo>
                    <a:lnTo>
                      <a:pt x="120" y="456"/>
                    </a:lnTo>
                    <a:lnTo>
                      <a:pt x="118" y="455"/>
                    </a:lnTo>
                    <a:lnTo>
                      <a:pt x="115" y="453"/>
                    </a:lnTo>
                    <a:lnTo>
                      <a:pt x="114" y="452"/>
                    </a:lnTo>
                    <a:lnTo>
                      <a:pt x="113" y="449"/>
                    </a:lnTo>
                    <a:lnTo>
                      <a:pt x="112" y="447"/>
                    </a:lnTo>
                    <a:lnTo>
                      <a:pt x="111" y="443"/>
                    </a:lnTo>
                    <a:lnTo>
                      <a:pt x="122" y="439"/>
                    </a:lnTo>
                    <a:lnTo>
                      <a:pt x="132" y="435"/>
                    </a:lnTo>
                    <a:lnTo>
                      <a:pt x="142" y="430"/>
                    </a:lnTo>
                    <a:lnTo>
                      <a:pt x="151" y="425"/>
                    </a:lnTo>
                    <a:lnTo>
                      <a:pt x="161" y="420"/>
                    </a:lnTo>
                    <a:lnTo>
                      <a:pt x="171" y="415"/>
                    </a:lnTo>
                    <a:lnTo>
                      <a:pt x="179" y="409"/>
                    </a:lnTo>
                    <a:lnTo>
                      <a:pt x="188" y="404"/>
                    </a:lnTo>
                    <a:lnTo>
                      <a:pt x="191" y="403"/>
                    </a:lnTo>
                    <a:lnTo>
                      <a:pt x="192" y="402"/>
                    </a:lnTo>
                    <a:lnTo>
                      <a:pt x="195" y="402"/>
                    </a:lnTo>
                    <a:lnTo>
                      <a:pt x="198" y="401"/>
                    </a:lnTo>
                    <a:lnTo>
                      <a:pt x="200" y="401"/>
                    </a:lnTo>
                    <a:lnTo>
                      <a:pt x="202" y="400"/>
                    </a:lnTo>
                    <a:lnTo>
                      <a:pt x="204" y="400"/>
                    </a:lnTo>
                    <a:lnTo>
                      <a:pt x="207" y="399"/>
                    </a:lnTo>
                    <a:lnTo>
                      <a:pt x="213" y="395"/>
                    </a:lnTo>
                    <a:lnTo>
                      <a:pt x="219" y="389"/>
                    </a:lnTo>
                    <a:lnTo>
                      <a:pt x="222" y="387"/>
                    </a:lnTo>
                    <a:lnTo>
                      <a:pt x="226" y="384"/>
                    </a:lnTo>
                    <a:lnTo>
                      <a:pt x="229" y="383"/>
                    </a:lnTo>
                    <a:lnTo>
                      <a:pt x="232" y="380"/>
                    </a:lnTo>
                    <a:lnTo>
                      <a:pt x="235" y="380"/>
                    </a:lnTo>
                    <a:lnTo>
                      <a:pt x="239" y="380"/>
                    </a:lnTo>
                    <a:lnTo>
                      <a:pt x="241" y="379"/>
                    </a:lnTo>
                    <a:lnTo>
                      <a:pt x="244" y="378"/>
                    </a:lnTo>
                    <a:lnTo>
                      <a:pt x="250" y="376"/>
                    </a:lnTo>
                    <a:lnTo>
                      <a:pt x="255" y="372"/>
                    </a:lnTo>
                    <a:lnTo>
                      <a:pt x="259" y="368"/>
                    </a:lnTo>
                    <a:lnTo>
                      <a:pt x="265" y="364"/>
                    </a:lnTo>
                    <a:lnTo>
                      <a:pt x="267" y="364"/>
                    </a:lnTo>
                    <a:lnTo>
                      <a:pt x="268" y="363"/>
                    </a:lnTo>
                    <a:lnTo>
                      <a:pt x="271" y="363"/>
                    </a:lnTo>
                    <a:lnTo>
                      <a:pt x="273" y="363"/>
                    </a:lnTo>
                    <a:lnTo>
                      <a:pt x="276" y="362"/>
                    </a:lnTo>
                    <a:lnTo>
                      <a:pt x="277" y="361"/>
                    </a:lnTo>
                    <a:lnTo>
                      <a:pt x="280" y="361"/>
                    </a:lnTo>
                    <a:lnTo>
                      <a:pt x="280" y="360"/>
                    </a:lnTo>
                    <a:lnTo>
                      <a:pt x="283" y="357"/>
                    </a:lnTo>
                    <a:lnTo>
                      <a:pt x="284" y="353"/>
                    </a:lnTo>
                    <a:lnTo>
                      <a:pt x="285" y="349"/>
                    </a:lnTo>
                    <a:lnTo>
                      <a:pt x="287" y="344"/>
                    </a:lnTo>
                    <a:lnTo>
                      <a:pt x="288" y="336"/>
                    </a:lnTo>
                    <a:lnTo>
                      <a:pt x="290" y="328"/>
                    </a:lnTo>
                    <a:lnTo>
                      <a:pt x="290" y="327"/>
                    </a:lnTo>
                    <a:lnTo>
                      <a:pt x="290" y="325"/>
                    </a:lnTo>
                    <a:lnTo>
                      <a:pt x="292" y="324"/>
                    </a:lnTo>
                    <a:lnTo>
                      <a:pt x="292" y="323"/>
                    </a:lnTo>
                    <a:lnTo>
                      <a:pt x="293" y="321"/>
                    </a:lnTo>
                    <a:lnTo>
                      <a:pt x="294" y="320"/>
                    </a:lnTo>
                    <a:lnTo>
                      <a:pt x="295" y="317"/>
                    </a:lnTo>
                    <a:lnTo>
                      <a:pt x="296" y="313"/>
                    </a:lnTo>
                    <a:lnTo>
                      <a:pt x="297" y="310"/>
                    </a:lnTo>
                    <a:lnTo>
                      <a:pt x="298" y="308"/>
                    </a:lnTo>
                    <a:lnTo>
                      <a:pt x="300" y="303"/>
                    </a:lnTo>
                    <a:lnTo>
                      <a:pt x="302" y="301"/>
                    </a:lnTo>
                    <a:lnTo>
                      <a:pt x="305" y="298"/>
                    </a:lnTo>
                    <a:lnTo>
                      <a:pt x="308" y="295"/>
                    </a:lnTo>
                    <a:lnTo>
                      <a:pt x="312" y="292"/>
                    </a:lnTo>
                    <a:lnTo>
                      <a:pt x="316" y="290"/>
                    </a:lnTo>
                    <a:lnTo>
                      <a:pt x="317" y="287"/>
                    </a:lnTo>
                    <a:lnTo>
                      <a:pt x="318" y="286"/>
                    </a:lnTo>
                    <a:lnTo>
                      <a:pt x="319" y="283"/>
                    </a:lnTo>
                    <a:lnTo>
                      <a:pt x="320" y="282"/>
                    </a:lnTo>
                    <a:lnTo>
                      <a:pt x="321" y="278"/>
                    </a:lnTo>
                    <a:lnTo>
                      <a:pt x="323" y="274"/>
                    </a:lnTo>
                    <a:lnTo>
                      <a:pt x="324" y="272"/>
                    </a:lnTo>
                    <a:lnTo>
                      <a:pt x="325" y="271"/>
                    </a:lnTo>
                    <a:lnTo>
                      <a:pt x="326" y="271"/>
                    </a:lnTo>
                    <a:lnTo>
                      <a:pt x="328" y="270"/>
                    </a:lnTo>
                    <a:lnTo>
                      <a:pt x="330" y="268"/>
                    </a:lnTo>
                    <a:lnTo>
                      <a:pt x="332" y="267"/>
                    </a:lnTo>
                    <a:lnTo>
                      <a:pt x="333" y="265"/>
                    </a:lnTo>
                    <a:lnTo>
                      <a:pt x="335" y="263"/>
                    </a:lnTo>
                    <a:lnTo>
                      <a:pt x="336" y="262"/>
                    </a:lnTo>
                    <a:lnTo>
                      <a:pt x="336" y="259"/>
                    </a:lnTo>
                    <a:lnTo>
                      <a:pt x="336" y="257"/>
                    </a:lnTo>
                    <a:lnTo>
                      <a:pt x="337" y="255"/>
                    </a:lnTo>
                    <a:lnTo>
                      <a:pt x="338" y="253"/>
                    </a:lnTo>
                    <a:lnTo>
                      <a:pt x="339" y="251"/>
                    </a:lnTo>
                    <a:lnTo>
                      <a:pt x="344" y="244"/>
                    </a:lnTo>
                    <a:lnTo>
                      <a:pt x="348" y="239"/>
                    </a:lnTo>
                    <a:lnTo>
                      <a:pt x="353" y="231"/>
                    </a:lnTo>
                    <a:lnTo>
                      <a:pt x="358" y="225"/>
                    </a:lnTo>
                    <a:lnTo>
                      <a:pt x="360" y="222"/>
                    </a:lnTo>
                    <a:lnTo>
                      <a:pt x="363" y="218"/>
                    </a:lnTo>
                    <a:lnTo>
                      <a:pt x="365" y="215"/>
                    </a:lnTo>
                    <a:lnTo>
                      <a:pt x="367" y="211"/>
                    </a:lnTo>
                    <a:lnTo>
                      <a:pt x="368" y="206"/>
                    </a:lnTo>
                    <a:lnTo>
                      <a:pt x="368" y="202"/>
                    </a:lnTo>
                    <a:lnTo>
                      <a:pt x="369" y="198"/>
                    </a:lnTo>
                    <a:lnTo>
                      <a:pt x="369" y="192"/>
                    </a:lnTo>
                    <a:lnTo>
                      <a:pt x="368" y="191"/>
                    </a:lnTo>
                    <a:lnTo>
                      <a:pt x="366" y="189"/>
                    </a:lnTo>
                    <a:lnTo>
                      <a:pt x="362" y="189"/>
                    </a:lnTo>
                    <a:lnTo>
                      <a:pt x="358" y="188"/>
                    </a:lnTo>
                    <a:lnTo>
                      <a:pt x="354" y="189"/>
                    </a:lnTo>
                    <a:lnTo>
                      <a:pt x="352" y="189"/>
                    </a:lnTo>
                    <a:lnTo>
                      <a:pt x="348" y="190"/>
                    </a:lnTo>
                    <a:lnTo>
                      <a:pt x="345" y="191"/>
                    </a:lnTo>
                    <a:lnTo>
                      <a:pt x="342" y="191"/>
                    </a:lnTo>
                    <a:lnTo>
                      <a:pt x="340" y="193"/>
                    </a:lnTo>
                    <a:lnTo>
                      <a:pt x="334" y="195"/>
                    </a:lnTo>
                    <a:lnTo>
                      <a:pt x="328" y="198"/>
                    </a:lnTo>
                    <a:lnTo>
                      <a:pt x="324" y="199"/>
                    </a:lnTo>
                    <a:lnTo>
                      <a:pt x="321" y="199"/>
                    </a:lnTo>
                    <a:lnTo>
                      <a:pt x="317" y="200"/>
                    </a:lnTo>
                    <a:lnTo>
                      <a:pt x="313" y="200"/>
                    </a:lnTo>
                    <a:lnTo>
                      <a:pt x="312" y="202"/>
                    </a:lnTo>
                    <a:lnTo>
                      <a:pt x="312" y="203"/>
                    </a:lnTo>
                    <a:lnTo>
                      <a:pt x="311" y="204"/>
                    </a:lnTo>
                    <a:lnTo>
                      <a:pt x="309" y="206"/>
                    </a:lnTo>
                    <a:lnTo>
                      <a:pt x="307" y="207"/>
                    </a:lnTo>
                    <a:lnTo>
                      <a:pt x="304" y="210"/>
                    </a:lnTo>
                    <a:lnTo>
                      <a:pt x="301" y="211"/>
                    </a:lnTo>
                    <a:lnTo>
                      <a:pt x="299" y="213"/>
                    </a:lnTo>
                    <a:lnTo>
                      <a:pt x="298" y="215"/>
                    </a:lnTo>
                    <a:lnTo>
                      <a:pt x="297" y="215"/>
                    </a:lnTo>
                    <a:lnTo>
                      <a:pt x="296" y="216"/>
                    </a:lnTo>
                    <a:lnTo>
                      <a:pt x="296" y="218"/>
                    </a:lnTo>
                    <a:lnTo>
                      <a:pt x="296" y="219"/>
                    </a:lnTo>
                    <a:lnTo>
                      <a:pt x="296" y="222"/>
                    </a:lnTo>
                    <a:lnTo>
                      <a:pt x="296" y="224"/>
                    </a:lnTo>
                    <a:lnTo>
                      <a:pt x="298" y="226"/>
                    </a:lnTo>
                    <a:lnTo>
                      <a:pt x="301" y="230"/>
                    </a:lnTo>
                    <a:lnTo>
                      <a:pt x="305" y="234"/>
                    </a:lnTo>
                    <a:lnTo>
                      <a:pt x="308" y="236"/>
                    </a:lnTo>
                    <a:lnTo>
                      <a:pt x="309" y="238"/>
                    </a:lnTo>
                    <a:lnTo>
                      <a:pt x="312" y="240"/>
                    </a:lnTo>
                    <a:lnTo>
                      <a:pt x="312" y="243"/>
                    </a:lnTo>
                    <a:lnTo>
                      <a:pt x="313" y="245"/>
                    </a:lnTo>
                    <a:lnTo>
                      <a:pt x="314" y="247"/>
                    </a:lnTo>
                    <a:lnTo>
                      <a:pt x="314" y="250"/>
                    </a:lnTo>
                    <a:lnTo>
                      <a:pt x="313" y="253"/>
                    </a:lnTo>
                    <a:lnTo>
                      <a:pt x="312" y="256"/>
                    </a:lnTo>
                    <a:lnTo>
                      <a:pt x="309" y="259"/>
                    </a:lnTo>
                    <a:lnTo>
                      <a:pt x="307" y="262"/>
                    </a:lnTo>
                    <a:lnTo>
                      <a:pt x="304" y="265"/>
                    </a:lnTo>
                    <a:lnTo>
                      <a:pt x="303" y="268"/>
                    </a:lnTo>
                    <a:lnTo>
                      <a:pt x="301" y="275"/>
                    </a:lnTo>
                    <a:lnTo>
                      <a:pt x="300" y="281"/>
                    </a:lnTo>
                    <a:lnTo>
                      <a:pt x="297" y="286"/>
                    </a:lnTo>
                    <a:lnTo>
                      <a:pt x="296" y="287"/>
                    </a:lnTo>
                    <a:lnTo>
                      <a:pt x="295" y="289"/>
                    </a:lnTo>
                    <a:lnTo>
                      <a:pt x="293" y="291"/>
                    </a:lnTo>
                    <a:lnTo>
                      <a:pt x="292" y="292"/>
                    </a:lnTo>
                    <a:lnTo>
                      <a:pt x="288" y="295"/>
                    </a:lnTo>
                    <a:lnTo>
                      <a:pt x="286" y="298"/>
                    </a:lnTo>
                    <a:lnTo>
                      <a:pt x="285" y="299"/>
                    </a:lnTo>
                    <a:lnTo>
                      <a:pt x="284" y="301"/>
                    </a:lnTo>
                    <a:lnTo>
                      <a:pt x="284" y="303"/>
                    </a:lnTo>
                    <a:lnTo>
                      <a:pt x="284" y="305"/>
                    </a:lnTo>
                    <a:lnTo>
                      <a:pt x="284" y="307"/>
                    </a:lnTo>
                    <a:lnTo>
                      <a:pt x="283" y="308"/>
                    </a:lnTo>
                    <a:lnTo>
                      <a:pt x="282" y="310"/>
                    </a:lnTo>
                    <a:lnTo>
                      <a:pt x="282" y="312"/>
                    </a:lnTo>
                    <a:lnTo>
                      <a:pt x="277" y="315"/>
                    </a:lnTo>
                    <a:lnTo>
                      <a:pt x="273" y="319"/>
                    </a:lnTo>
                    <a:lnTo>
                      <a:pt x="268" y="322"/>
                    </a:lnTo>
                    <a:lnTo>
                      <a:pt x="265" y="325"/>
                    </a:lnTo>
                    <a:lnTo>
                      <a:pt x="264" y="328"/>
                    </a:lnTo>
                    <a:lnTo>
                      <a:pt x="263" y="332"/>
                    </a:lnTo>
                    <a:lnTo>
                      <a:pt x="263" y="336"/>
                    </a:lnTo>
                    <a:lnTo>
                      <a:pt x="263" y="339"/>
                    </a:lnTo>
                    <a:lnTo>
                      <a:pt x="259" y="344"/>
                    </a:lnTo>
                    <a:lnTo>
                      <a:pt x="254" y="348"/>
                    </a:lnTo>
                    <a:lnTo>
                      <a:pt x="248" y="353"/>
                    </a:lnTo>
                    <a:lnTo>
                      <a:pt x="244" y="357"/>
                    </a:lnTo>
                    <a:lnTo>
                      <a:pt x="243" y="356"/>
                    </a:lnTo>
                    <a:lnTo>
                      <a:pt x="241" y="356"/>
                    </a:lnTo>
                    <a:lnTo>
                      <a:pt x="239" y="355"/>
                    </a:lnTo>
                    <a:lnTo>
                      <a:pt x="239" y="353"/>
                    </a:lnTo>
                    <a:lnTo>
                      <a:pt x="238" y="352"/>
                    </a:lnTo>
                    <a:lnTo>
                      <a:pt x="238" y="348"/>
                    </a:lnTo>
                    <a:lnTo>
                      <a:pt x="240" y="343"/>
                    </a:lnTo>
                    <a:lnTo>
                      <a:pt x="243" y="337"/>
                    </a:lnTo>
                    <a:lnTo>
                      <a:pt x="243" y="335"/>
                    </a:lnTo>
                    <a:lnTo>
                      <a:pt x="243" y="332"/>
                    </a:lnTo>
                    <a:lnTo>
                      <a:pt x="244" y="329"/>
                    </a:lnTo>
                    <a:lnTo>
                      <a:pt x="244" y="325"/>
                    </a:lnTo>
                    <a:lnTo>
                      <a:pt x="244" y="325"/>
                    </a:lnTo>
                    <a:close/>
                    <a:moveTo>
                      <a:pt x="147" y="217"/>
                    </a:moveTo>
                    <a:lnTo>
                      <a:pt x="146" y="218"/>
                    </a:lnTo>
                    <a:lnTo>
                      <a:pt x="144" y="219"/>
                    </a:lnTo>
                    <a:lnTo>
                      <a:pt x="143" y="219"/>
                    </a:lnTo>
                    <a:lnTo>
                      <a:pt x="141" y="219"/>
                    </a:lnTo>
                    <a:lnTo>
                      <a:pt x="137" y="220"/>
                    </a:lnTo>
                    <a:lnTo>
                      <a:pt x="134" y="220"/>
                    </a:lnTo>
                    <a:lnTo>
                      <a:pt x="132" y="220"/>
                    </a:lnTo>
                    <a:lnTo>
                      <a:pt x="130" y="221"/>
                    </a:lnTo>
                    <a:lnTo>
                      <a:pt x="128" y="222"/>
                    </a:lnTo>
                    <a:lnTo>
                      <a:pt x="127" y="223"/>
                    </a:lnTo>
                    <a:lnTo>
                      <a:pt x="125" y="224"/>
                    </a:lnTo>
                    <a:lnTo>
                      <a:pt x="124" y="226"/>
                    </a:lnTo>
                    <a:lnTo>
                      <a:pt x="123" y="227"/>
                    </a:lnTo>
                    <a:lnTo>
                      <a:pt x="121" y="230"/>
                    </a:lnTo>
                    <a:lnTo>
                      <a:pt x="121" y="231"/>
                    </a:lnTo>
                    <a:lnTo>
                      <a:pt x="120" y="233"/>
                    </a:lnTo>
                    <a:lnTo>
                      <a:pt x="120" y="235"/>
                    </a:lnTo>
                    <a:lnTo>
                      <a:pt x="120" y="236"/>
                    </a:lnTo>
                    <a:lnTo>
                      <a:pt x="120" y="241"/>
                    </a:lnTo>
                    <a:lnTo>
                      <a:pt x="122" y="246"/>
                    </a:lnTo>
                    <a:lnTo>
                      <a:pt x="123" y="251"/>
                    </a:lnTo>
                    <a:lnTo>
                      <a:pt x="124" y="256"/>
                    </a:lnTo>
                    <a:lnTo>
                      <a:pt x="126" y="263"/>
                    </a:lnTo>
                    <a:lnTo>
                      <a:pt x="127" y="268"/>
                    </a:lnTo>
                    <a:lnTo>
                      <a:pt x="131" y="279"/>
                    </a:lnTo>
                    <a:lnTo>
                      <a:pt x="135" y="288"/>
                    </a:lnTo>
                    <a:lnTo>
                      <a:pt x="137" y="292"/>
                    </a:lnTo>
                    <a:lnTo>
                      <a:pt x="139" y="295"/>
                    </a:lnTo>
                    <a:lnTo>
                      <a:pt x="139" y="297"/>
                    </a:lnTo>
                    <a:lnTo>
                      <a:pt x="140" y="298"/>
                    </a:lnTo>
                    <a:lnTo>
                      <a:pt x="142" y="299"/>
                    </a:lnTo>
                    <a:lnTo>
                      <a:pt x="143" y="299"/>
                    </a:lnTo>
                    <a:lnTo>
                      <a:pt x="145" y="299"/>
                    </a:lnTo>
                    <a:lnTo>
                      <a:pt x="147" y="298"/>
                    </a:lnTo>
                    <a:lnTo>
                      <a:pt x="148" y="297"/>
                    </a:lnTo>
                    <a:lnTo>
                      <a:pt x="150" y="296"/>
                    </a:lnTo>
                    <a:lnTo>
                      <a:pt x="151" y="295"/>
                    </a:lnTo>
                    <a:lnTo>
                      <a:pt x="152" y="294"/>
                    </a:lnTo>
                    <a:lnTo>
                      <a:pt x="155" y="291"/>
                    </a:lnTo>
                    <a:lnTo>
                      <a:pt x="157" y="287"/>
                    </a:lnTo>
                    <a:lnTo>
                      <a:pt x="156" y="284"/>
                    </a:lnTo>
                    <a:lnTo>
                      <a:pt x="155" y="282"/>
                    </a:lnTo>
                    <a:lnTo>
                      <a:pt x="154" y="280"/>
                    </a:lnTo>
                    <a:lnTo>
                      <a:pt x="153" y="279"/>
                    </a:lnTo>
                    <a:lnTo>
                      <a:pt x="151" y="277"/>
                    </a:lnTo>
                    <a:lnTo>
                      <a:pt x="150" y="276"/>
                    </a:lnTo>
                    <a:lnTo>
                      <a:pt x="147" y="275"/>
                    </a:lnTo>
                    <a:lnTo>
                      <a:pt x="144" y="274"/>
                    </a:lnTo>
                    <a:lnTo>
                      <a:pt x="144" y="271"/>
                    </a:lnTo>
                    <a:lnTo>
                      <a:pt x="144" y="267"/>
                    </a:lnTo>
                    <a:lnTo>
                      <a:pt x="145" y="263"/>
                    </a:lnTo>
                    <a:lnTo>
                      <a:pt x="146" y="260"/>
                    </a:lnTo>
                    <a:lnTo>
                      <a:pt x="147" y="256"/>
                    </a:lnTo>
                    <a:lnTo>
                      <a:pt x="148" y="253"/>
                    </a:lnTo>
                    <a:lnTo>
                      <a:pt x="150" y="250"/>
                    </a:lnTo>
                    <a:lnTo>
                      <a:pt x="151" y="247"/>
                    </a:lnTo>
                    <a:lnTo>
                      <a:pt x="153" y="243"/>
                    </a:lnTo>
                    <a:lnTo>
                      <a:pt x="155" y="241"/>
                    </a:lnTo>
                    <a:lnTo>
                      <a:pt x="157" y="238"/>
                    </a:lnTo>
                    <a:lnTo>
                      <a:pt x="159" y="235"/>
                    </a:lnTo>
                    <a:lnTo>
                      <a:pt x="163" y="231"/>
                    </a:lnTo>
                    <a:lnTo>
                      <a:pt x="167" y="227"/>
                    </a:lnTo>
                    <a:lnTo>
                      <a:pt x="167" y="224"/>
                    </a:lnTo>
                    <a:lnTo>
                      <a:pt x="167" y="221"/>
                    </a:lnTo>
                    <a:lnTo>
                      <a:pt x="163" y="219"/>
                    </a:lnTo>
                    <a:lnTo>
                      <a:pt x="159" y="219"/>
                    </a:lnTo>
                    <a:lnTo>
                      <a:pt x="155" y="218"/>
                    </a:lnTo>
                    <a:lnTo>
                      <a:pt x="154" y="217"/>
                    </a:lnTo>
                    <a:lnTo>
                      <a:pt x="151" y="217"/>
                    </a:lnTo>
                    <a:lnTo>
                      <a:pt x="147" y="217"/>
                    </a:lnTo>
                    <a:lnTo>
                      <a:pt x="147" y="217"/>
                    </a:lnTo>
                    <a:close/>
                    <a:moveTo>
                      <a:pt x="195" y="216"/>
                    </a:moveTo>
                    <a:lnTo>
                      <a:pt x="193" y="220"/>
                    </a:lnTo>
                    <a:lnTo>
                      <a:pt x="191" y="224"/>
                    </a:lnTo>
                    <a:lnTo>
                      <a:pt x="188" y="227"/>
                    </a:lnTo>
                    <a:lnTo>
                      <a:pt x="185" y="231"/>
                    </a:lnTo>
                    <a:lnTo>
                      <a:pt x="183" y="235"/>
                    </a:lnTo>
                    <a:lnTo>
                      <a:pt x="181" y="240"/>
                    </a:lnTo>
                    <a:lnTo>
                      <a:pt x="180" y="243"/>
                    </a:lnTo>
                    <a:lnTo>
                      <a:pt x="179" y="245"/>
                    </a:lnTo>
                    <a:lnTo>
                      <a:pt x="179" y="247"/>
                    </a:lnTo>
                    <a:lnTo>
                      <a:pt x="179" y="250"/>
                    </a:lnTo>
                    <a:lnTo>
                      <a:pt x="180" y="252"/>
                    </a:lnTo>
                    <a:lnTo>
                      <a:pt x="182" y="253"/>
                    </a:lnTo>
                    <a:lnTo>
                      <a:pt x="185" y="254"/>
                    </a:lnTo>
                    <a:lnTo>
                      <a:pt x="188" y="254"/>
                    </a:lnTo>
                    <a:lnTo>
                      <a:pt x="192" y="254"/>
                    </a:lnTo>
                    <a:lnTo>
                      <a:pt x="195" y="253"/>
                    </a:lnTo>
                    <a:lnTo>
                      <a:pt x="199" y="252"/>
                    </a:lnTo>
                    <a:lnTo>
                      <a:pt x="202" y="251"/>
                    </a:lnTo>
                    <a:lnTo>
                      <a:pt x="205" y="250"/>
                    </a:lnTo>
                    <a:lnTo>
                      <a:pt x="208" y="248"/>
                    </a:lnTo>
                    <a:lnTo>
                      <a:pt x="211" y="247"/>
                    </a:lnTo>
                    <a:lnTo>
                      <a:pt x="214" y="244"/>
                    </a:lnTo>
                    <a:lnTo>
                      <a:pt x="217" y="242"/>
                    </a:lnTo>
                    <a:lnTo>
                      <a:pt x="219" y="240"/>
                    </a:lnTo>
                    <a:lnTo>
                      <a:pt x="221" y="238"/>
                    </a:lnTo>
                    <a:lnTo>
                      <a:pt x="223" y="235"/>
                    </a:lnTo>
                    <a:lnTo>
                      <a:pt x="224" y="233"/>
                    </a:lnTo>
                    <a:lnTo>
                      <a:pt x="226" y="231"/>
                    </a:lnTo>
                    <a:lnTo>
                      <a:pt x="226" y="228"/>
                    </a:lnTo>
                    <a:lnTo>
                      <a:pt x="225" y="226"/>
                    </a:lnTo>
                    <a:lnTo>
                      <a:pt x="219" y="222"/>
                    </a:lnTo>
                    <a:lnTo>
                      <a:pt x="213" y="219"/>
                    </a:lnTo>
                    <a:lnTo>
                      <a:pt x="209" y="218"/>
                    </a:lnTo>
                    <a:lnTo>
                      <a:pt x="205" y="217"/>
                    </a:lnTo>
                    <a:lnTo>
                      <a:pt x="201" y="216"/>
                    </a:lnTo>
                    <a:lnTo>
                      <a:pt x="195" y="216"/>
                    </a:lnTo>
                    <a:lnTo>
                      <a:pt x="195" y="216"/>
                    </a:lnTo>
                    <a:close/>
                    <a:moveTo>
                      <a:pt x="256" y="238"/>
                    </a:moveTo>
                    <a:lnTo>
                      <a:pt x="253" y="241"/>
                    </a:lnTo>
                    <a:lnTo>
                      <a:pt x="249" y="244"/>
                    </a:lnTo>
                    <a:lnTo>
                      <a:pt x="248" y="246"/>
                    </a:lnTo>
                    <a:lnTo>
                      <a:pt x="248" y="248"/>
                    </a:lnTo>
                    <a:lnTo>
                      <a:pt x="247" y="250"/>
                    </a:lnTo>
                    <a:lnTo>
                      <a:pt x="247" y="253"/>
                    </a:lnTo>
                    <a:lnTo>
                      <a:pt x="247" y="259"/>
                    </a:lnTo>
                    <a:lnTo>
                      <a:pt x="247" y="267"/>
                    </a:lnTo>
                    <a:lnTo>
                      <a:pt x="247" y="273"/>
                    </a:lnTo>
                    <a:lnTo>
                      <a:pt x="248" y="279"/>
                    </a:lnTo>
                    <a:lnTo>
                      <a:pt x="249" y="282"/>
                    </a:lnTo>
                    <a:lnTo>
                      <a:pt x="250" y="283"/>
                    </a:lnTo>
                    <a:lnTo>
                      <a:pt x="250" y="285"/>
                    </a:lnTo>
                    <a:lnTo>
                      <a:pt x="251" y="286"/>
                    </a:lnTo>
                    <a:lnTo>
                      <a:pt x="251" y="287"/>
                    </a:lnTo>
                    <a:lnTo>
                      <a:pt x="252" y="288"/>
                    </a:lnTo>
                    <a:lnTo>
                      <a:pt x="253" y="288"/>
                    </a:lnTo>
                    <a:lnTo>
                      <a:pt x="255" y="288"/>
                    </a:lnTo>
                    <a:lnTo>
                      <a:pt x="257" y="288"/>
                    </a:lnTo>
                    <a:lnTo>
                      <a:pt x="260" y="288"/>
                    </a:lnTo>
                    <a:lnTo>
                      <a:pt x="263" y="288"/>
                    </a:lnTo>
                    <a:lnTo>
                      <a:pt x="267" y="288"/>
                    </a:lnTo>
                    <a:lnTo>
                      <a:pt x="269" y="283"/>
                    </a:lnTo>
                    <a:lnTo>
                      <a:pt x="272" y="278"/>
                    </a:lnTo>
                    <a:lnTo>
                      <a:pt x="273" y="271"/>
                    </a:lnTo>
                    <a:lnTo>
                      <a:pt x="274" y="264"/>
                    </a:lnTo>
                    <a:lnTo>
                      <a:pt x="274" y="260"/>
                    </a:lnTo>
                    <a:lnTo>
                      <a:pt x="274" y="257"/>
                    </a:lnTo>
                    <a:lnTo>
                      <a:pt x="274" y="254"/>
                    </a:lnTo>
                    <a:lnTo>
                      <a:pt x="273" y="251"/>
                    </a:lnTo>
                    <a:lnTo>
                      <a:pt x="272" y="248"/>
                    </a:lnTo>
                    <a:lnTo>
                      <a:pt x="271" y="246"/>
                    </a:lnTo>
                    <a:lnTo>
                      <a:pt x="269" y="243"/>
                    </a:lnTo>
                    <a:lnTo>
                      <a:pt x="267" y="242"/>
                    </a:lnTo>
                    <a:lnTo>
                      <a:pt x="266" y="241"/>
                    </a:lnTo>
                    <a:lnTo>
                      <a:pt x="265" y="240"/>
                    </a:lnTo>
                    <a:lnTo>
                      <a:pt x="263" y="239"/>
                    </a:lnTo>
                    <a:lnTo>
                      <a:pt x="263" y="239"/>
                    </a:lnTo>
                    <a:lnTo>
                      <a:pt x="259" y="238"/>
                    </a:lnTo>
                    <a:lnTo>
                      <a:pt x="256"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íšlïḑé"/>
              <p:cNvSpPr/>
              <p:nvPr/>
            </p:nvSpPr>
            <p:spPr bwMode="auto">
              <a:xfrm>
                <a:off x="4119563" y="2551113"/>
                <a:ext cx="879475" cy="1211263"/>
              </a:xfrm>
              <a:custGeom>
                <a:avLst/>
                <a:gdLst>
                  <a:gd name="T0" fmla="*/ 343 w 554"/>
                  <a:gd name="T1" fmla="*/ 23 h 763"/>
                  <a:gd name="T2" fmla="*/ 345 w 554"/>
                  <a:gd name="T3" fmla="*/ 54 h 763"/>
                  <a:gd name="T4" fmla="*/ 339 w 554"/>
                  <a:gd name="T5" fmla="*/ 90 h 763"/>
                  <a:gd name="T6" fmla="*/ 392 w 554"/>
                  <a:gd name="T7" fmla="*/ 84 h 763"/>
                  <a:gd name="T8" fmla="*/ 424 w 554"/>
                  <a:gd name="T9" fmla="*/ 58 h 763"/>
                  <a:gd name="T10" fmla="*/ 480 w 554"/>
                  <a:gd name="T11" fmla="*/ 3 h 763"/>
                  <a:gd name="T12" fmla="*/ 527 w 554"/>
                  <a:gd name="T13" fmla="*/ 16 h 763"/>
                  <a:gd name="T14" fmla="*/ 493 w 554"/>
                  <a:gd name="T15" fmla="*/ 52 h 763"/>
                  <a:gd name="T16" fmla="*/ 417 w 554"/>
                  <a:gd name="T17" fmla="*/ 94 h 763"/>
                  <a:gd name="T18" fmla="*/ 333 w 554"/>
                  <a:gd name="T19" fmla="*/ 134 h 763"/>
                  <a:gd name="T20" fmla="*/ 307 w 554"/>
                  <a:gd name="T21" fmla="*/ 200 h 763"/>
                  <a:gd name="T22" fmla="*/ 328 w 554"/>
                  <a:gd name="T23" fmla="*/ 242 h 763"/>
                  <a:gd name="T24" fmla="*/ 372 w 554"/>
                  <a:gd name="T25" fmla="*/ 207 h 763"/>
                  <a:gd name="T26" fmla="*/ 435 w 554"/>
                  <a:gd name="T27" fmla="*/ 164 h 763"/>
                  <a:gd name="T28" fmla="*/ 475 w 554"/>
                  <a:gd name="T29" fmla="*/ 138 h 763"/>
                  <a:gd name="T30" fmla="*/ 519 w 554"/>
                  <a:gd name="T31" fmla="*/ 155 h 763"/>
                  <a:gd name="T32" fmla="*/ 526 w 554"/>
                  <a:gd name="T33" fmla="*/ 186 h 763"/>
                  <a:gd name="T34" fmla="*/ 460 w 554"/>
                  <a:gd name="T35" fmla="*/ 211 h 763"/>
                  <a:gd name="T36" fmla="*/ 383 w 554"/>
                  <a:gd name="T37" fmla="*/ 273 h 763"/>
                  <a:gd name="T38" fmla="*/ 363 w 554"/>
                  <a:gd name="T39" fmla="*/ 342 h 763"/>
                  <a:gd name="T40" fmla="*/ 435 w 554"/>
                  <a:gd name="T41" fmla="*/ 318 h 763"/>
                  <a:gd name="T42" fmla="*/ 511 w 554"/>
                  <a:gd name="T43" fmla="*/ 278 h 763"/>
                  <a:gd name="T44" fmla="*/ 542 w 554"/>
                  <a:gd name="T45" fmla="*/ 305 h 763"/>
                  <a:gd name="T46" fmla="*/ 472 w 554"/>
                  <a:gd name="T47" fmla="*/ 329 h 763"/>
                  <a:gd name="T48" fmla="*/ 362 w 554"/>
                  <a:gd name="T49" fmla="*/ 371 h 763"/>
                  <a:gd name="T50" fmla="*/ 337 w 554"/>
                  <a:gd name="T51" fmla="*/ 461 h 763"/>
                  <a:gd name="T52" fmla="*/ 401 w 554"/>
                  <a:gd name="T53" fmla="*/ 480 h 763"/>
                  <a:gd name="T54" fmla="*/ 381 w 554"/>
                  <a:gd name="T55" fmla="*/ 527 h 763"/>
                  <a:gd name="T56" fmla="*/ 337 w 554"/>
                  <a:gd name="T57" fmla="*/ 571 h 763"/>
                  <a:gd name="T58" fmla="*/ 343 w 554"/>
                  <a:gd name="T59" fmla="*/ 648 h 763"/>
                  <a:gd name="T60" fmla="*/ 342 w 554"/>
                  <a:gd name="T61" fmla="*/ 730 h 763"/>
                  <a:gd name="T62" fmla="*/ 315 w 554"/>
                  <a:gd name="T63" fmla="*/ 757 h 763"/>
                  <a:gd name="T64" fmla="*/ 274 w 554"/>
                  <a:gd name="T65" fmla="*/ 705 h 763"/>
                  <a:gd name="T66" fmla="*/ 296 w 554"/>
                  <a:gd name="T67" fmla="*/ 659 h 763"/>
                  <a:gd name="T68" fmla="*/ 287 w 554"/>
                  <a:gd name="T69" fmla="*/ 569 h 763"/>
                  <a:gd name="T70" fmla="*/ 244 w 554"/>
                  <a:gd name="T71" fmla="*/ 604 h 763"/>
                  <a:gd name="T72" fmla="*/ 194 w 554"/>
                  <a:gd name="T73" fmla="*/ 575 h 763"/>
                  <a:gd name="T74" fmla="*/ 264 w 554"/>
                  <a:gd name="T75" fmla="*/ 522 h 763"/>
                  <a:gd name="T76" fmla="*/ 307 w 554"/>
                  <a:gd name="T77" fmla="*/ 479 h 763"/>
                  <a:gd name="T78" fmla="*/ 307 w 554"/>
                  <a:gd name="T79" fmla="*/ 394 h 763"/>
                  <a:gd name="T80" fmla="*/ 262 w 554"/>
                  <a:gd name="T81" fmla="*/ 410 h 763"/>
                  <a:gd name="T82" fmla="*/ 227 w 554"/>
                  <a:gd name="T83" fmla="*/ 430 h 763"/>
                  <a:gd name="T84" fmla="*/ 146 w 554"/>
                  <a:gd name="T85" fmla="*/ 486 h 763"/>
                  <a:gd name="T86" fmla="*/ 106 w 554"/>
                  <a:gd name="T87" fmla="*/ 535 h 763"/>
                  <a:gd name="T88" fmla="*/ 44 w 554"/>
                  <a:gd name="T89" fmla="*/ 559 h 763"/>
                  <a:gd name="T90" fmla="*/ 1 w 554"/>
                  <a:gd name="T91" fmla="*/ 526 h 763"/>
                  <a:gd name="T92" fmla="*/ 34 w 554"/>
                  <a:gd name="T93" fmla="*/ 505 h 763"/>
                  <a:gd name="T94" fmla="*/ 62 w 554"/>
                  <a:gd name="T95" fmla="*/ 488 h 763"/>
                  <a:gd name="T96" fmla="*/ 108 w 554"/>
                  <a:gd name="T97" fmla="*/ 471 h 763"/>
                  <a:gd name="T98" fmla="*/ 160 w 554"/>
                  <a:gd name="T99" fmla="*/ 442 h 763"/>
                  <a:gd name="T100" fmla="*/ 196 w 554"/>
                  <a:gd name="T101" fmla="*/ 423 h 763"/>
                  <a:gd name="T102" fmla="*/ 294 w 554"/>
                  <a:gd name="T103" fmla="*/ 376 h 763"/>
                  <a:gd name="T104" fmla="*/ 316 w 554"/>
                  <a:gd name="T105" fmla="*/ 352 h 763"/>
                  <a:gd name="T106" fmla="*/ 309 w 554"/>
                  <a:gd name="T107" fmla="*/ 274 h 763"/>
                  <a:gd name="T108" fmla="*/ 262 w 554"/>
                  <a:gd name="T109" fmla="*/ 313 h 763"/>
                  <a:gd name="T110" fmla="*/ 206 w 554"/>
                  <a:gd name="T111" fmla="*/ 336 h 763"/>
                  <a:gd name="T112" fmla="*/ 198 w 554"/>
                  <a:gd name="T113" fmla="*/ 303 h 763"/>
                  <a:gd name="T114" fmla="*/ 263 w 554"/>
                  <a:gd name="T115" fmla="*/ 250 h 763"/>
                  <a:gd name="T116" fmla="*/ 290 w 554"/>
                  <a:gd name="T117" fmla="*/ 153 h 763"/>
                  <a:gd name="T118" fmla="*/ 268 w 554"/>
                  <a:gd name="T119" fmla="*/ 129 h 763"/>
                  <a:gd name="T120" fmla="*/ 291 w 554"/>
                  <a:gd name="T121" fmla="*/ 90 h 763"/>
                  <a:gd name="T122" fmla="*/ 288 w 554"/>
                  <a:gd name="T123" fmla="*/ 4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763">
                    <a:moveTo>
                      <a:pt x="303" y="20"/>
                    </a:moveTo>
                    <a:lnTo>
                      <a:pt x="306" y="20"/>
                    </a:lnTo>
                    <a:lnTo>
                      <a:pt x="308" y="20"/>
                    </a:lnTo>
                    <a:lnTo>
                      <a:pt x="308" y="18"/>
                    </a:lnTo>
                    <a:lnTo>
                      <a:pt x="309" y="17"/>
                    </a:lnTo>
                    <a:lnTo>
                      <a:pt x="310" y="14"/>
                    </a:lnTo>
                    <a:lnTo>
                      <a:pt x="312" y="13"/>
                    </a:lnTo>
                    <a:lnTo>
                      <a:pt x="314" y="12"/>
                    </a:lnTo>
                    <a:lnTo>
                      <a:pt x="316" y="11"/>
                    </a:lnTo>
                    <a:lnTo>
                      <a:pt x="319" y="10"/>
                    </a:lnTo>
                    <a:lnTo>
                      <a:pt x="322" y="10"/>
                    </a:lnTo>
                    <a:lnTo>
                      <a:pt x="326" y="10"/>
                    </a:lnTo>
                    <a:lnTo>
                      <a:pt x="329" y="10"/>
                    </a:lnTo>
                    <a:lnTo>
                      <a:pt x="335" y="15"/>
                    </a:lnTo>
                    <a:lnTo>
                      <a:pt x="342" y="22"/>
                    </a:lnTo>
                    <a:lnTo>
                      <a:pt x="343" y="23"/>
                    </a:lnTo>
                    <a:lnTo>
                      <a:pt x="345" y="25"/>
                    </a:lnTo>
                    <a:lnTo>
                      <a:pt x="346" y="26"/>
                    </a:lnTo>
                    <a:lnTo>
                      <a:pt x="347" y="28"/>
                    </a:lnTo>
                    <a:lnTo>
                      <a:pt x="347" y="30"/>
                    </a:lnTo>
                    <a:lnTo>
                      <a:pt x="348" y="33"/>
                    </a:lnTo>
                    <a:lnTo>
                      <a:pt x="347" y="34"/>
                    </a:lnTo>
                    <a:lnTo>
                      <a:pt x="347" y="37"/>
                    </a:lnTo>
                    <a:lnTo>
                      <a:pt x="347" y="39"/>
                    </a:lnTo>
                    <a:lnTo>
                      <a:pt x="348" y="42"/>
                    </a:lnTo>
                    <a:lnTo>
                      <a:pt x="348" y="44"/>
                    </a:lnTo>
                    <a:lnTo>
                      <a:pt x="347" y="46"/>
                    </a:lnTo>
                    <a:lnTo>
                      <a:pt x="347" y="48"/>
                    </a:lnTo>
                    <a:lnTo>
                      <a:pt x="347" y="50"/>
                    </a:lnTo>
                    <a:lnTo>
                      <a:pt x="346" y="51"/>
                    </a:lnTo>
                    <a:lnTo>
                      <a:pt x="345" y="52"/>
                    </a:lnTo>
                    <a:lnTo>
                      <a:pt x="345" y="54"/>
                    </a:lnTo>
                    <a:lnTo>
                      <a:pt x="345" y="54"/>
                    </a:lnTo>
                    <a:lnTo>
                      <a:pt x="345" y="55"/>
                    </a:lnTo>
                    <a:lnTo>
                      <a:pt x="345" y="57"/>
                    </a:lnTo>
                    <a:lnTo>
                      <a:pt x="345" y="58"/>
                    </a:lnTo>
                    <a:lnTo>
                      <a:pt x="346" y="61"/>
                    </a:lnTo>
                    <a:lnTo>
                      <a:pt x="346" y="63"/>
                    </a:lnTo>
                    <a:lnTo>
                      <a:pt x="347" y="66"/>
                    </a:lnTo>
                    <a:lnTo>
                      <a:pt x="346" y="67"/>
                    </a:lnTo>
                    <a:lnTo>
                      <a:pt x="346" y="70"/>
                    </a:lnTo>
                    <a:lnTo>
                      <a:pt x="345" y="71"/>
                    </a:lnTo>
                    <a:lnTo>
                      <a:pt x="344" y="74"/>
                    </a:lnTo>
                    <a:lnTo>
                      <a:pt x="343" y="77"/>
                    </a:lnTo>
                    <a:lnTo>
                      <a:pt x="340" y="80"/>
                    </a:lnTo>
                    <a:lnTo>
                      <a:pt x="340" y="83"/>
                    </a:lnTo>
                    <a:lnTo>
                      <a:pt x="339" y="86"/>
                    </a:lnTo>
                    <a:lnTo>
                      <a:pt x="339" y="90"/>
                    </a:lnTo>
                    <a:lnTo>
                      <a:pt x="339" y="94"/>
                    </a:lnTo>
                    <a:lnTo>
                      <a:pt x="340" y="101"/>
                    </a:lnTo>
                    <a:lnTo>
                      <a:pt x="340" y="106"/>
                    </a:lnTo>
                    <a:lnTo>
                      <a:pt x="343" y="106"/>
                    </a:lnTo>
                    <a:lnTo>
                      <a:pt x="347" y="106"/>
                    </a:lnTo>
                    <a:lnTo>
                      <a:pt x="350" y="106"/>
                    </a:lnTo>
                    <a:lnTo>
                      <a:pt x="352" y="106"/>
                    </a:lnTo>
                    <a:lnTo>
                      <a:pt x="357" y="102"/>
                    </a:lnTo>
                    <a:lnTo>
                      <a:pt x="366" y="96"/>
                    </a:lnTo>
                    <a:lnTo>
                      <a:pt x="375" y="90"/>
                    </a:lnTo>
                    <a:lnTo>
                      <a:pt x="380" y="87"/>
                    </a:lnTo>
                    <a:lnTo>
                      <a:pt x="383" y="86"/>
                    </a:lnTo>
                    <a:lnTo>
                      <a:pt x="387" y="86"/>
                    </a:lnTo>
                    <a:lnTo>
                      <a:pt x="389" y="85"/>
                    </a:lnTo>
                    <a:lnTo>
                      <a:pt x="391" y="85"/>
                    </a:lnTo>
                    <a:lnTo>
                      <a:pt x="392" y="84"/>
                    </a:lnTo>
                    <a:lnTo>
                      <a:pt x="394" y="83"/>
                    </a:lnTo>
                    <a:lnTo>
                      <a:pt x="396" y="81"/>
                    </a:lnTo>
                    <a:lnTo>
                      <a:pt x="398" y="79"/>
                    </a:lnTo>
                    <a:lnTo>
                      <a:pt x="399" y="77"/>
                    </a:lnTo>
                    <a:lnTo>
                      <a:pt x="401" y="74"/>
                    </a:lnTo>
                    <a:lnTo>
                      <a:pt x="403" y="72"/>
                    </a:lnTo>
                    <a:lnTo>
                      <a:pt x="404" y="70"/>
                    </a:lnTo>
                    <a:lnTo>
                      <a:pt x="407" y="68"/>
                    </a:lnTo>
                    <a:lnTo>
                      <a:pt x="408" y="66"/>
                    </a:lnTo>
                    <a:lnTo>
                      <a:pt x="411" y="64"/>
                    </a:lnTo>
                    <a:lnTo>
                      <a:pt x="415" y="63"/>
                    </a:lnTo>
                    <a:lnTo>
                      <a:pt x="417" y="62"/>
                    </a:lnTo>
                    <a:lnTo>
                      <a:pt x="419" y="62"/>
                    </a:lnTo>
                    <a:lnTo>
                      <a:pt x="420" y="61"/>
                    </a:lnTo>
                    <a:lnTo>
                      <a:pt x="422" y="60"/>
                    </a:lnTo>
                    <a:lnTo>
                      <a:pt x="424" y="58"/>
                    </a:lnTo>
                    <a:lnTo>
                      <a:pt x="427" y="55"/>
                    </a:lnTo>
                    <a:lnTo>
                      <a:pt x="428" y="53"/>
                    </a:lnTo>
                    <a:lnTo>
                      <a:pt x="431" y="50"/>
                    </a:lnTo>
                    <a:lnTo>
                      <a:pt x="434" y="46"/>
                    </a:lnTo>
                    <a:lnTo>
                      <a:pt x="439" y="41"/>
                    </a:lnTo>
                    <a:lnTo>
                      <a:pt x="443" y="38"/>
                    </a:lnTo>
                    <a:lnTo>
                      <a:pt x="447" y="37"/>
                    </a:lnTo>
                    <a:lnTo>
                      <a:pt x="451" y="33"/>
                    </a:lnTo>
                    <a:lnTo>
                      <a:pt x="455" y="29"/>
                    </a:lnTo>
                    <a:lnTo>
                      <a:pt x="459" y="24"/>
                    </a:lnTo>
                    <a:lnTo>
                      <a:pt x="463" y="20"/>
                    </a:lnTo>
                    <a:lnTo>
                      <a:pt x="466" y="15"/>
                    </a:lnTo>
                    <a:lnTo>
                      <a:pt x="470" y="11"/>
                    </a:lnTo>
                    <a:lnTo>
                      <a:pt x="474" y="7"/>
                    </a:lnTo>
                    <a:lnTo>
                      <a:pt x="478" y="4"/>
                    </a:lnTo>
                    <a:lnTo>
                      <a:pt x="480" y="3"/>
                    </a:lnTo>
                    <a:lnTo>
                      <a:pt x="483" y="2"/>
                    </a:lnTo>
                    <a:lnTo>
                      <a:pt x="486" y="1"/>
                    </a:lnTo>
                    <a:lnTo>
                      <a:pt x="488" y="0"/>
                    </a:lnTo>
                    <a:lnTo>
                      <a:pt x="491" y="0"/>
                    </a:lnTo>
                    <a:lnTo>
                      <a:pt x="493" y="0"/>
                    </a:lnTo>
                    <a:lnTo>
                      <a:pt x="496" y="0"/>
                    </a:lnTo>
                    <a:lnTo>
                      <a:pt x="499" y="1"/>
                    </a:lnTo>
                    <a:lnTo>
                      <a:pt x="503" y="2"/>
                    </a:lnTo>
                    <a:lnTo>
                      <a:pt x="508" y="5"/>
                    </a:lnTo>
                    <a:lnTo>
                      <a:pt x="513" y="8"/>
                    </a:lnTo>
                    <a:lnTo>
                      <a:pt x="517" y="10"/>
                    </a:lnTo>
                    <a:lnTo>
                      <a:pt x="520" y="13"/>
                    </a:lnTo>
                    <a:lnTo>
                      <a:pt x="523" y="14"/>
                    </a:lnTo>
                    <a:lnTo>
                      <a:pt x="525" y="14"/>
                    </a:lnTo>
                    <a:lnTo>
                      <a:pt x="526" y="15"/>
                    </a:lnTo>
                    <a:lnTo>
                      <a:pt x="527" y="16"/>
                    </a:lnTo>
                    <a:lnTo>
                      <a:pt x="528" y="18"/>
                    </a:lnTo>
                    <a:lnTo>
                      <a:pt x="529" y="19"/>
                    </a:lnTo>
                    <a:lnTo>
                      <a:pt x="530" y="21"/>
                    </a:lnTo>
                    <a:lnTo>
                      <a:pt x="530" y="22"/>
                    </a:lnTo>
                    <a:lnTo>
                      <a:pt x="530" y="24"/>
                    </a:lnTo>
                    <a:lnTo>
                      <a:pt x="529" y="26"/>
                    </a:lnTo>
                    <a:lnTo>
                      <a:pt x="529" y="27"/>
                    </a:lnTo>
                    <a:lnTo>
                      <a:pt x="527" y="29"/>
                    </a:lnTo>
                    <a:lnTo>
                      <a:pt x="527" y="30"/>
                    </a:lnTo>
                    <a:lnTo>
                      <a:pt x="525" y="33"/>
                    </a:lnTo>
                    <a:lnTo>
                      <a:pt x="522" y="36"/>
                    </a:lnTo>
                    <a:lnTo>
                      <a:pt x="519" y="38"/>
                    </a:lnTo>
                    <a:lnTo>
                      <a:pt x="515" y="41"/>
                    </a:lnTo>
                    <a:lnTo>
                      <a:pt x="507" y="46"/>
                    </a:lnTo>
                    <a:lnTo>
                      <a:pt x="499" y="49"/>
                    </a:lnTo>
                    <a:lnTo>
                      <a:pt x="493" y="52"/>
                    </a:lnTo>
                    <a:lnTo>
                      <a:pt x="488" y="54"/>
                    </a:lnTo>
                    <a:lnTo>
                      <a:pt x="481" y="59"/>
                    </a:lnTo>
                    <a:lnTo>
                      <a:pt x="474" y="64"/>
                    </a:lnTo>
                    <a:lnTo>
                      <a:pt x="467" y="69"/>
                    </a:lnTo>
                    <a:lnTo>
                      <a:pt x="459" y="74"/>
                    </a:lnTo>
                    <a:lnTo>
                      <a:pt x="457" y="77"/>
                    </a:lnTo>
                    <a:lnTo>
                      <a:pt x="454" y="80"/>
                    </a:lnTo>
                    <a:lnTo>
                      <a:pt x="450" y="82"/>
                    </a:lnTo>
                    <a:lnTo>
                      <a:pt x="446" y="83"/>
                    </a:lnTo>
                    <a:lnTo>
                      <a:pt x="441" y="85"/>
                    </a:lnTo>
                    <a:lnTo>
                      <a:pt x="437" y="86"/>
                    </a:lnTo>
                    <a:lnTo>
                      <a:pt x="432" y="87"/>
                    </a:lnTo>
                    <a:lnTo>
                      <a:pt x="427" y="89"/>
                    </a:lnTo>
                    <a:lnTo>
                      <a:pt x="423" y="90"/>
                    </a:lnTo>
                    <a:lnTo>
                      <a:pt x="420" y="92"/>
                    </a:lnTo>
                    <a:lnTo>
                      <a:pt x="417" y="94"/>
                    </a:lnTo>
                    <a:lnTo>
                      <a:pt x="415" y="97"/>
                    </a:lnTo>
                    <a:lnTo>
                      <a:pt x="411" y="99"/>
                    </a:lnTo>
                    <a:lnTo>
                      <a:pt x="408" y="102"/>
                    </a:lnTo>
                    <a:lnTo>
                      <a:pt x="405" y="102"/>
                    </a:lnTo>
                    <a:lnTo>
                      <a:pt x="402" y="102"/>
                    </a:lnTo>
                    <a:lnTo>
                      <a:pt x="398" y="103"/>
                    </a:lnTo>
                    <a:lnTo>
                      <a:pt x="395" y="104"/>
                    </a:lnTo>
                    <a:lnTo>
                      <a:pt x="387" y="108"/>
                    </a:lnTo>
                    <a:lnTo>
                      <a:pt x="379" y="113"/>
                    </a:lnTo>
                    <a:lnTo>
                      <a:pt x="371" y="117"/>
                    </a:lnTo>
                    <a:lnTo>
                      <a:pt x="363" y="122"/>
                    </a:lnTo>
                    <a:lnTo>
                      <a:pt x="355" y="126"/>
                    </a:lnTo>
                    <a:lnTo>
                      <a:pt x="347" y="130"/>
                    </a:lnTo>
                    <a:lnTo>
                      <a:pt x="343" y="131"/>
                    </a:lnTo>
                    <a:lnTo>
                      <a:pt x="338" y="132"/>
                    </a:lnTo>
                    <a:lnTo>
                      <a:pt x="333" y="134"/>
                    </a:lnTo>
                    <a:lnTo>
                      <a:pt x="327" y="134"/>
                    </a:lnTo>
                    <a:lnTo>
                      <a:pt x="325" y="142"/>
                    </a:lnTo>
                    <a:lnTo>
                      <a:pt x="322" y="149"/>
                    </a:lnTo>
                    <a:lnTo>
                      <a:pt x="318" y="155"/>
                    </a:lnTo>
                    <a:lnTo>
                      <a:pt x="315" y="162"/>
                    </a:lnTo>
                    <a:lnTo>
                      <a:pt x="314" y="163"/>
                    </a:lnTo>
                    <a:lnTo>
                      <a:pt x="314" y="166"/>
                    </a:lnTo>
                    <a:lnTo>
                      <a:pt x="313" y="169"/>
                    </a:lnTo>
                    <a:lnTo>
                      <a:pt x="312" y="173"/>
                    </a:lnTo>
                    <a:lnTo>
                      <a:pt x="312" y="176"/>
                    </a:lnTo>
                    <a:lnTo>
                      <a:pt x="310" y="180"/>
                    </a:lnTo>
                    <a:lnTo>
                      <a:pt x="310" y="184"/>
                    </a:lnTo>
                    <a:lnTo>
                      <a:pt x="308" y="187"/>
                    </a:lnTo>
                    <a:lnTo>
                      <a:pt x="307" y="191"/>
                    </a:lnTo>
                    <a:lnTo>
                      <a:pt x="307" y="195"/>
                    </a:lnTo>
                    <a:lnTo>
                      <a:pt x="307" y="200"/>
                    </a:lnTo>
                    <a:lnTo>
                      <a:pt x="307" y="203"/>
                    </a:lnTo>
                    <a:lnTo>
                      <a:pt x="305" y="209"/>
                    </a:lnTo>
                    <a:lnTo>
                      <a:pt x="303" y="214"/>
                    </a:lnTo>
                    <a:lnTo>
                      <a:pt x="302" y="219"/>
                    </a:lnTo>
                    <a:lnTo>
                      <a:pt x="301" y="224"/>
                    </a:lnTo>
                    <a:lnTo>
                      <a:pt x="299" y="230"/>
                    </a:lnTo>
                    <a:lnTo>
                      <a:pt x="299" y="237"/>
                    </a:lnTo>
                    <a:lnTo>
                      <a:pt x="298" y="242"/>
                    </a:lnTo>
                    <a:lnTo>
                      <a:pt x="299" y="250"/>
                    </a:lnTo>
                    <a:lnTo>
                      <a:pt x="301" y="250"/>
                    </a:lnTo>
                    <a:lnTo>
                      <a:pt x="302" y="251"/>
                    </a:lnTo>
                    <a:lnTo>
                      <a:pt x="304" y="251"/>
                    </a:lnTo>
                    <a:lnTo>
                      <a:pt x="307" y="251"/>
                    </a:lnTo>
                    <a:lnTo>
                      <a:pt x="316" y="248"/>
                    </a:lnTo>
                    <a:lnTo>
                      <a:pt x="324" y="244"/>
                    </a:lnTo>
                    <a:lnTo>
                      <a:pt x="328" y="242"/>
                    </a:lnTo>
                    <a:lnTo>
                      <a:pt x="331" y="240"/>
                    </a:lnTo>
                    <a:lnTo>
                      <a:pt x="335" y="238"/>
                    </a:lnTo>
                    <a:lnTo>
                      <a:pt x="338" y="236"/>
                    </a:lnTo>
                    <a:lnTo>
                      <a:pt x="341" y="233"/>
                    </a:lnTo>
                    <a:lnTo>
                      <a:pt x="343" y="230"/>
                    </a:lnTo>
                    <a:lnTo>
                      <a:pt x="346" y="227"/>
                    </a:lnTo>
                    <a:lnTo>
                      <a:pt x="348" y="224"/>
                    </a:lnTo>
                    <a:lnTo>
                      <a:pt x="351" y="221"/>
                    </a:lnTo>
                    <a:lnTo>
                      <a:pt x="353" y="217"/>
                    </a:lnTo>
                    <a:lnTo>
                      <a:pt x="355" y="213"/>
                    </a:lnTo>
                    <a:lnTo>
                      <a:pt x="357" y="208"/>
                    </a:lnTo>
                    <a:lnTo>
                      <a:pt x="360" y="208"/>
                    </a:lnTo>
                    <a:lnTo>
                      <a:pt x="363" y="207"/>
                    </a:lnTo>
                    <a:lnTo>
                      <a:pt x="364" y="206"/>
                    </a:lnTo>
                    <a:lnTo>
                      <a:pt x="367" y="205"/>
                    </a:lnTo>
                    <a:lnTo>
                      <a:pt x="372" y="207"/>
                    </a:lnTo>
                    <a:lnTo>
                      <a:pt x="378" y="211"/>
                    </a:lnTo>
                    <a:lnTo>
                      <a:pt x="381" y="213"/>
                    </a:lnTo>
                    <a:lnTo>
                      <a:pt x="385" y="214"/>
                    </a:lnTo>
                    <a:lnTo>
                      <a:pt x="387" y="214"/>
                    </a:lnTo>
                    <a:lnTo>
                      <a:pt x="389" y="214"/>
                    </a:lnTo>
                    <a:lnTo>
                      <a:pt x="391" y="213"/>
                    </a:lnTo>
                    <a:lnTo>
                      <a:pt x="394" y="213"/>
                    </a:lnTo>
                    <a:lnTo>
                      <a:pt x="395" y="211"/>
                    </a:lnTo>
                    <a:lnTo>
                      <a:pt x="398" y="210"/>
                    </a:lnTo>
                    <a:lnTo>
                      <a:pt x="400" y="207"/>
                    </a:lnTo>
                    <a:lnTo>
                      <a:pt x="403" y="204"/>
                    </a:lnTo>
                    <a:lnTo>
                      <a:pt x="410" y="197"/>
                    </a:lnTo>
                    <a:lnTo>
                      <a:pt x="417" y="188"/>
                    </a:lnTo>
                    <a:lnTo>
                      <a:pt x="424" y="179"/>
                    </a:lnTo>
                    <a:lnTo>
                      <a:pt x="431" y="170"/>
                    </a:lnTo>
                    <a:lnTo>
                      <a:pt x="435" y="164"/>
                    </a:lnTo>
                    <a:lnTo>
                      <a:pt x="439" y="159"/>
                    </a:lnTo>
                    <a:lnTo>
                      <a:pt x="442" y="150"/>
                    </a:lnTo>
                    <a:lnTo>
                      <a:pt x="444" y="141"/>
                    </a:lnTo>
                    <a:lnTo>
                      <a:pt x="446" y="137"/>
                    </a:lnTo>
                    <a:lnTo>
                      <a:pt x="447" y="134"/>
                    </a:lnTo>
                    <a:lnTo>
                      <a:pt x="448" y="131"/>
                    </a:lnTo>
                    <a:lnTo>
                      <a:pt x="450" y="130"/>
                    </a:lnTo>
                    <a:lnTo>
                      <a:pt x="451" y="128"/>
                    </a:lnTo>
                    <a:lnTo>
                      <a:pt x="454" y="126"/>
                    </a:lnTo>
                    <a:lnTo>
                      <a:pt x="457" y="127"/>
                    </a:lnTo>
                    <a:lnTo>
                      <a:pt x="461" y="127"/>
                    </a:lnTo>
                    <a:lnTo>
                      <a:pt x="465" y="128"/>
                    </a:lnTo>
                    <a:lnTo>
                      <a:pt x="469" y="129"/>
                    </a:lnTo>
                    <a:lnTo>
                      <a:pt x="471" y="132"/>
                    </a:lnTo>
                    <a:lnTo>
                      <a:pt x="473" y="134"/>
                    </a:lnTo>
                    <a:lnTo>
                      <a:pt x="475" y="138"/>
                    </a:lnTo>
                    <a:lnTo>
                      <a:pt x="478" y="140"/>
                    </a:lnTo>
                    <a:lnTo>
                      <a:pt x="478" y="144"/>
                    </a:lnTo>
                    <a:lnTo>
                      <a:pt x="479" y="147"/>
                    </a:lnTo>
                    <a:lnTo>
                      <a:pt x="479" y="151"/>
                    </a:lnTo>
                    <a:lnTo>
                      <a:pt x="478" y="155"/>
                    </a:lnTo>
                    <a:lnTo>
                      <a:pt x="478" y="162"/>
                    </a:lnTo>
                    <a:lnTo>
                      <a:pt x="478" y="168"/>
                    </a:lnTo>
                    <a:lnTo>
                      <a:pt x="480" y="169"/>
                    </a:lnTo>
                    <a:lnTo>
                      <a:pt x="483" y="170"/>
                    </a:lnTo>
                    <a:lnTo>
                      <a:pt x="486" y="168"/>
                    </a:lnTo>
                    <a:lnTo>
                      <a:pt x="491" y="166"/>
                    </a:lnTo>
                    <a:lnTo>
                      <a:pt x="498" y="162"/>
                    </a:lnTo>
                    <a:lnTo>
                      <a:pt x="506" y="159"/>
                    </a:lnTo>
                    <a:lnTo>
                      <a:pt x="511" y="158"/>
                    </a:lnTo>
                    <a:lnTo>
                      <a:pt x="515" y="156"/>
                    </a:lnTo>
                    <a:lnTo>
                      <a:pt x="519" y="155"/>
                    </a:lnTo>
                    <a:lnTo>
                      <a:pt x="523" y="154"/>
                    </a:lnTo>
                    <a:lnTo>
                      <a:pt x="527" y="154"/>
                    </a:lnTo>
                    <a:lnTo>
                      <a:pt x="531" y="154"/>
                    </a:lnTo>
                    <a:lnTo>
                      <a:pt x="535" y="154"/>
                    </a:lnTo>
                    <a:lnTo>
                      <a:pt x="537" y="155"/>
                    </a:lnTo>
                    <a:lnTo>
                      <a:pt x="539" y="156"/>
                    </a:lnTo>
                    <a:lnTo>
                      <a:pt x="542" y="158"/>
                    </a:lnTo>
                    <a:lnTo>
                      <a:pt x="544" y="159"/>
                    </a:lnTo>
                    <a:lnTo>
                      <a:pt x="547" y="162"/>
                    </a:lnTo>
                    <a:lnTo>
                      <a:pt x="548" y="164"/>
                    </a:lnTo>
                    <a:lnTo>
                      <a:pt x="550" y="166"/>
                    </a:lnTo>
                    <a:lnTo>
                      <a:pt x="551" y="170"/>
                    </a:lnTo>
                    <a:lnTo>
                      <a:pt x="551" y="174"/>
                    </a:lnTo>
                    <a:lnTo>
                      <a:pt x="542" y="178"/>
                    </a:lnTo>
                    <a:lnTo>
                      <a:pt x="531" y="183"/>
                    </a:lnTo>
                    <a:lnTo>
                      <a:pt x="526" y="186"/>
                    </a:lnTo>
                    <a:lnTo>
                      <a:pt x="521" y="189"/>
                    </a:lnTo>
                    <a:lnTo>
                      <a:pt x="516" y="191"/>
                    </a:lnTo>
                    <a:lnTo>
                      <a:pt x="512" y="194"/>
                    </a:lnTo>
                    <a:lnTo>
                      <a:pt x="511" y="195"/>
                    </a:lnTo>
                    <a:lnTo>
                      <a:pt x="509" y="196"/>
                    </a:lnTo>
                    <a:lnTo>
                      <a:pt x="507" y="196"/>
                    </a:lnTo>
                    <a:lnTo>
                      <a:pt x="504" y="196"/>
                    </a:lnTo>
                    <a:lnTo>
                      <a:pt x="502" y="195"/>
                    </a:lnTo>
                    <a:lnTo>
                      <a:pt x="499" y="195"/>
                    </a:lnTo>
                    <a:lnTo>
                      <a:pt x="498" y="196"/>
                    </a:lnTo>
                    <a:lnTo>
                      <a:pt x="495" y="196"/>
                    </a:lnTo>
                    <a:lnTo>
                      <a:pt x="488" y="200"/>
                    </a:lnTo>
                    <a:lnTo>
                      <a:pt x="479" y="203"/>
                    </a:lnTo>
                    <a:lnTo>
                      <a:pt x="471" y="207"/>
                    </a:lnTo>
                    <a:lnTo>
                      <a:pt x="464" y="210"/>
                    </a:lnTo>
                    <a:lnTo>
                      <a:pt x="460" y="211"/>
                    </a:lnTo>
                    <a:lnTo>
                      <a:pt x="455" y="212"/>
                    </a:lnTo>
                    <a:lnTo>
                      <a:pt x="451" y="213"/>
                    </a:lnTo>
                    <a:lnTo>
                      <a:pt x="446" y="213"/>
                    </a:lnTo>
                    <a:lnTo>
                      <a:pt x="439" y="215"/>
                    </a:lnTo>
                    <a:lnTo>
                      <a:pt x="431" y="219"/>
                    </a:lnTo>
                    <a:lnTo>
                      <a:pt x="427" y="221"/>
                    </a:lnTo>
                    <a:lnTo>
                      <a:pt x="423" y="223"/>
                    </a:lnTo>
                    <a:lnTo>
                      <a:pt x="419" y="225"/>
                    </a:lnTo>
                    <a:lnTo>
                      <a:pt x="417" y="226"/>
                    </a:lnTo>
                    <a:lnTo>
                      <a:pt x="413" y="230"/>
                    </a:lnTo>
                    <a:lnTo>
                      <a:pt x="409" y="234"/>
                    </a:lnTo>
                    <a:lnTo>
                      <a:pt x="405" y="238"/>
                    </a:lnTo>
                    <a:lnTo>
                      <a:pt x="402" y="243"/>
                    </a:lnTo>
                    <a:lnTo>
                      <a:pt x="395" y="253"/>
                    </a:lnTo>
                    <a:lnTo>
                      <a:pt x="389" y="263"/>
                    </a:lnTo>
                    <a:lnTo>
                      <a:pt x="383" y="273"/>
                    </a:lnTo>
                    <a:lnTo>
                      <a:pt x="378" y="282"/>
                    </a:lnTo>
                    <a:lnTo>
                      <a:pt x="375" y="287"/>
                    </a:lnTo>
                    <a:lnTo>
                      <a:pt x="371" y="291"/>
                    </a:lnTo>
                    <a:lnTo>
                      <a:pt x="368" y="295"/>
                    </a:lnTo>
                    <a:lnTo>
                      <a:pt x="364" y="298"/>
                    </a:lnTo>
                    <a:lnTo>
                      <a:pt x="363" y="303"/>
                    </a:lnTo>
                    <a:lnTo>
                      <a:pt x="363" y="309"/>
                    </a:lnTo>
                    <a:lnTo>
                      <a:pt x="362" y="314"/>
                    </a:lnTo>
                    <a:lnTo>
                      <a:pt x="361" y="320"/>
                    </a:lnTo>
                    <a:lnTo>
                      <a:pt x="359" y="326"/>
                    </a:lnTo>
                    <a:lnTo>
                      <a:pt x="359" y="332"/>
                    </a:lnTo>
                    <a:lnTo>
                      <a:pt x="359" y="334"/>
                    </a:lnTo>
                    <a:lnTo>
                      <a:pt x="359" y="337"/>
                    </a:lnTo>
                    <a:lnTo>
                      <a:pt x="359" y="338"/>
                    </a:lnTo>
                    <a:lnTo>
                      <a:pt x="360" y="340"/>
                    </a:lnTo>
                    <a:lnTo>
                      <a:pt x="363" y="342"/>
                    </a:lnTo>
                    <a:lnTo>
                      <a:pt x="364" y="345"/>
                    </a:lnTo>
                    <a:lnTo>
                      <a:pt x="367" y="345"/>
                    </a:lnTo>
                    <a:lnTo>
                      <a:pt x="371" y="344"/>
                    </a:lnTo>
                    <a:lnTo>
                      <a:pt x="374" y="343"/>
                    </a:lnTo>
                    <a:lnTo>
                      <a:pt x="378" y="342"/>
                    </a:lnTo>
                    <a:lnTo>
                      <a:pt x="383" y="340"/>
                    </a:lnTo>
                    <a:lnTo>
                      <a:pt x="390" y="337"/>
                    </a:lnTo>
                    <a:lnTo>
                      <a:pt x="401" y="330"/>
                    </a:lnTo>
                    <a:lnTo>
                      <a:pt x="411" y="324"/>
                    </a:lnTo>
                    <a:lnTo>
                      <a:pt x="415" y="322"/>
                    </a:lnTo>
                    <a:lnTo>
                      <a:pt x="418" y="322"/>
                    </a:lnTo>
                    <a:lnTo>
                      <a:pt x="422" y="321"/>
                    </a:lnTo>
                    <a:lnTo>
                      <a:pt x="425" y="320"/>
                    </a:lnTo>
                    <a:lnTo>
                      <a:pt x="428" y="320"/>
                    </a:lnTo>
                    <a:lnTo>
                      <a:pt x="431" y="318"/>
                    </a:lnTo>
                    <a:lnTo>
                      <a:pt x="435" y="318"/>
                    </a:lnTo>
                    <a:lnTo>
                      <a:pt x="439" y="316"/>
                    </a:lnTo>
                    <a:lnTo>
                      <a:pt x="442" y="314"/>
                    </a:lnTo>
                    <a:lnTo>
                      <a:pt x="446" y="312"/>
                    </a:lnTo>
                    <a:lnTo>
                      <a:pt x="450" y="310"/>
                    </a:lnTo>
                    <a:lnTo>
                      <a:pt x="454" y="308"/>
                    </a:lnTo>
                    <a:lnTo>
                      <a:pt x="457" y="307"/>
                    </a:lnTo>
                    <a:lnTo>
                      <a:pt x="461" y="306"/>
                    </a:lnTo>
                    <a:lnTo>
                      <a:pt x="464" y="306"/>
                    </a:lnTo>
                    <a:lnTo>
                      <a:pt x="468" y="306"/>
                    </a:lnTo>
                    <a:lnTo>
                      <a:pt x="478" y="299"/>
                    </a:lnTo>
                    <a:lnTo>
                      <a:pt x="487" y="293"/>
                    </a:lnTo>
                    <a:lnTo>
                      <a:pt x="498" y="286"/>
                    </a:lnTo>
                    <a:lnTo>
                      <a:pt x="507" y="279"/>
                    </a:lnTo>
                    <a:lnTo>
                      <a:pt x="508" y="279"/>
                    </a:lnTo>
                    <a:lnTo>
                      <a:pt x="510" y="278"/>
                    </a:lnTo>
                    <a:lnTo>
                      <a:pt x="511" y="278"/>
                    </a:lnTo>
                    <a:lnTo>
                      <a:pt x="514" y="278"/>
                    </a:lnTo>
                    <a:lnTo>
                      <a:pt x="519" y="278"/>
                    </a:lnTo>
                    <a:lnTo>
                      <a:pt x="523" y="278"/>
                    </a:lnTo>
                    <a:lnTo>
                      <a:pt x="534" y="279"/>
                    </a:lnTo>
                    <a:lnTo>
                      <a:pt x="543" y="279"/>
                    </a:lnTo>
                    <a:lnTo>
                      <a:pt x="543" y="281"/>
                    </a:lnTo>
                    <a:lnTo>
                      <a:pt x="544" y="282"/>
                    </a:lnTo>
                    <a:lnTo>
                      <a:pt x="546" y="283"/>
                    </a:lnTo>
                    <a:lnTo>
                      <a:pt x="547" y="285"/>
                    </a:lnTo>
                    <a:lnTo>
                      <a:pt x="551" y="287"/>
                    </a:lnTo>
                    <a:lnTo>
                      <a:pt x="554" y="289"/>
                    </a:lnTo>
                    <a:lnTo>
                      <a:pt x="554" y="292"/>
                    </a:lnTo>
                    <a:lnTo>
                      <a:pt x="554" y="296"/>
                    </a:lnTo>
                    <a:lnTo>
                      <a:pt x="550" y="298"/>
                    </a:lnTo>
                    <a:lnTo>
                      <a:pt x="546" y="302"/>
                    </a:lnTo>
                    <a:lnTo>
                      <a:pt x="542" y="305"/>
                    </a:lnTo>
                    <a:lnTo>
                      <a:pt x="538" y="308"/>
                    </a:lnTo>
                    <a:lnTo>
                      <a:pt x="533" y="309"/>
                    </a:lnTo>
                    <a:lnTo>
                      <a:pt x="528" y="310"/>
                    </a:lnTo>
                    <a:lnTo>
                      <a:pt x="524" y="311"/>
                    </a:lnTo>
                    <a:lnTo>
                      <a:pt x="519" y="312"/>
                    </a:lnTo>
                    <a:lnTo>
                      <a:pt x="516" y="314"/>
                    </a:lnTo>
                    <a:lnTo>
                      <a:pt x="513" y="315"/>
                    </a:lnTo>
                    <a:lnTo>
                      <a:pt x="511" y="318"/>
                    </a:lnTo>
                    <a:lnTo>
                      <a:pt x="508" y="319"/>
                    </a:lnTo>
                    <a:lnTo>
                      <a:pt x="504" y="319"/>
                    </a:lnTo>
                    <a:lnTo>
                      <a:pt x="501" y="319"/>
                    </a:lnTo>
                    <a:lnTo>
                      <a:pt x="495" y="322"/>
                    </a:lnTo>
                    <a:lnTo>
                      <a:pt x="488" y="324"/>
                    </a:lnTo>
                    <a:lnTo>
                      <a:pt x="481" y="327"/>
                    </a:lnTo>
                    <a:lnTo>
                      <a:pt x="475" y="329"/>
                    </a:lnTo>
                    <a:lnTo>
                      <a:pt x="472" y="329"/>
                    </a:lnTo>
                    <a:lnTo>
                      <a:pt x="470" y="329"/>
                    </a:lnTo>
                    <a:lnTo>
                      <a:pt x="467" y="329"/>
                    </a:lnTo>
                    <a:lnTo>
                      <a:pt x="464" y="329"/>
                    </a:lnTo>
                    <a:lnTo>
                      <a:pt x="454" y="334"/>
                    </a:lnTo>
                    <a:lnTo>
                      <a:pt x="443" y="341"/>
                    </a:lnTo>
                    <a:lnTo>
                      <a:pt x="431" y="346"/>
                    </a:lnTo>
                    <a:lnTo>
                      <a:pt x="420" y="351"/>
                    </a:lnTo>
                    <a:lnTo>
                      <a:pt x="411" y="354"/>
                    </a:lnTo>
                    <a:lnTo>
                      <a:pt x="402" y="357"/>
                    </a:lnTo>
                    <a:lnTo>
                      <a:pt x="392" y="359"/>
                    </a:lnTo>
                    <a:lnTo>
                      <a:pt x="383" y="362"/>
                    </a:lnTo>
                    <a:lnTo>
                      <a:pt x="378" y="363"/>
                    </a:lnTo>
                    <a:lnTo>
                      <a:pt x="374" y="365"/>
                    </a:lnTo>
                    <a:lnTo>
                      <a:pt x="370" y="367"/>
                    </a:lnTo>
                    <a:lnTo>
                      <a:pt x="365" y="368"/>
                    </a:lnTo>
                    <a:lnTo>
                      <a:pt x="362" y="371"/>
                    </a:lnTo>
                    <a:lnTo>
                      <a:pt x="358" y="373"/>
                    </a:lnTo>
                    <a:lnTo>
                      <a:pt x="355" y="375"/>
                    </a:lnTo>
                    <a:lnTo>
                      <a:pt x="352" y="379"/>
                    </a:lnTo>
                    <a:lnTo>
                      <a:pt x="351" y="382"/>
                    </a:lnTo>
                    <a:lnTo>
                      <a:pt x="349" y="385"/>
                    </a:lnTo>
                    <a:lnTo>
                      <a:pt x="347" y="390"/>
                    </a:lnTo>
                    <a:lnTo>
                      <a:pt x="346" y="395"/>
                    </a:lnTo>
                    <a:lnTo>
                      <a:pt x="344" y="405"/>
                    </a:lnTo>
                    <a:lnTo>
                      <a:pt x="343" y="416"/>
                    </a:lnTo>
                    <a:lnTo>
                      <a:pt x="343" y="427"/>
                    </a:lnTo>
                    <a:lnTo>
                      <a:pt x="341" y="439"/>
                    </a:lnTo>
                    <a:lnTo>
                      <a:pt x="340" y="444"/>
                    </a:lnTo>
                    <a:lnTo>
                      <a:pt x="339" y="449"/>
                    </a:lnTo>
                    <a:lnTo>
                      <a:pt x="339" y="453"/>
                    </a:lnTo>
                    <a:lnTo>
                      <a:pt x="337" y="457"/>
                    </a:lnTo>
                    <a:lnTo>
                      <a:pt x="337" y="461"/>
                    </a:lnTo>
                    <a:lnTo>
                      <a:pt x="337" y="465"/>
                    </a:lnTo>
                    <a:lnTo>
                      <a:pt x="337" y="469"/>
                    </a:lnTo>
                    <a:lnTo>
                      <a:pt x="336" y="473"/>
                    </a:lnTo>
                    <a:lnTo>
                      <a:pt x="339" y="476"/>
                    </a:lnTo>
                    <a:lnTo>
                      <a:pt x="340" y="479"/>
                    </a:lnTo>
                    <a:lnTo>
                      <a:pt x="346" y="479"/>
                    </a:lnTo>
                    <a:lnTo>
                      <a:pt x="353" y="479"/>
                    </a:lnTo>
                    <a:lnTo>
                      <a:pt x="362" y="477"/>
                    </a:lnTo>
                    <a:lnTo>
                      <a:pt x="371" y="476"/>
                    </a:lnTo>
                    <a:lnTo>
                      <a:pt x="379" y="475"/>
                    </a:lnTo>
                    <a:lnTo>
                      <a:pt x="387" y="475"/>
                    </a:lnTo>
                    <a:lnTo>
                      <a:pt x="390" y="475"/>
                    </a:lnTo>
                    <a:lnTo>
                      <a:pt x="393" y="475"/>
                    </a:lnTo>
                    <a:lnTo>
                      <a:pt x="395" y="476"/>
                    </a:lnTo>
                    <a:lnTo>
                      <a:pt x="397" y="477"/>
                    </a:lnTo>
                    <a:lnTo>
                      <a:pt x="401" y="480"/>
                    </a:lnTo>
                    <a:lnTo>
                      <a:pt x="405" y="483"/>
                    </a:lnTo>
                    <a:lnTo>
                      <a:pt x="410" y="487"/>
                    </a:lnTo>
                    <a:lnTo>
                      <a:pt x="415" y="490"/>
                    </a:lnTo>
                    <a:lnTo>
                      <a:pt x="415" y="493"/>
                    </a:lnTo>
                    <a:lnTo>
                      <a:pt x="415" y="495"/>
                    </a:lnTo>
                    <a:lnTo>
                      <a:pt x="415" y="497"/>
                    </a:lnTo>
                    <a:lnTo>
                      <a:pt x="414" y="499"/>
                    </a:lnTo>
                    <a:lnTo>
                      <a:pt x="413" y="502"/>
                    </a:lnTo>
                    <a:lnTo>
                      <a:pt x="412" y="503"/>
                    </a:lnTo>
                    <a:lnTo>
                      <a:pt x="411" y="506"/>
                    </a:lnTo>
                    <a:lnTo>
                      <a:pt x="410" y="507"/>
                    </a:lnTo>
                    <a:lnTo>
                      <a:pt x="407" y="511"/>
                    </a:lnTo>
                    <a:lnTo>
                      <a:pt x="404" y="513"/>
                    </a:lnTo>
                    <a:lnTo>
                      <a:pt x="401" y="516"/>
                    </a:lnTo>
                    <a:lnTo>
                      <a:pt x="397" y="519"/>
                    </a:lnTo>
                    <a:lnTo>
                      <a:pt x="381" y="527"/>
                    </a:lnTo>
                    <a:lnTo>
                      <a:pt x="367" y="535"/>
                    </a:lnTo>
                    <a:lnTo>
                      <a:pt x="361" y="535"/>
                    </a:lnTo>
                    <a:lnTo>
                      <a:pt x="357" y="535"/>
                    </a:lnTo>
                    <a:lnTo>
                      <a:pt x="351" y="538"/>
                    </a:lnTo>
                    <a:lnTo>
                      <a:pt x="345" y="541"/>
                    </a:lnTo>
                    <a:lnTo>
                      <a:pt x="342" y="543"/>
                    </a:lnTo>
                    <a:lnTo>
                      <a:pt x="339" y="544"/>
                    </a:lnTo>
                    <a:lnTo>
                      <a:pt x="337" y="547"/>
                    </a:lnTo>
                    <a:lnTo>
                      <a:pt x="335" y="549"/>
                    </a:lnTo>
                    <a:lnTo>
                      <a:pt x="334" y="551"/>
                    </a:lnTo>
                    <a:lnTo>
                      <a:pt x="334" y="553"/>
                    </a:lnTo>
                    <a:lnTo>
                      <a:pt x="333" y="555"/>
                    </a:lnTo>
                    <a:lnTo>
                      <a:pt x="334" y="557"/>
                    </a:lnTo>
                    <a:lnTo>
                      <a:pt x="335" y="561"/>
                    </a:lnTo>
                    <a:lnTo>
                      <a:pt x="335" y="566"/>
                    </a:lnTo>
                    <a:lnTo>
                      <a:pt x="337" y="571"/>
                    </a:lnTo>
                    <a:lnTo>
                      <a:pt x="337" y="575"/>
                    </a:lnTo>
                    <a:lnTo>
                      <a:pt x="337" y="578"/>
                    </a:lnTo>
                    <a:lnTo>
                      <a:pt x="337" y="581"/>
                    </a:lnTo>
                    <a:lnTo>
                      <a:pt x="337" y="583"/>
                    </a:lnTo>
                    <a:lnTo>
                      <a:pt x="336" y="586"/>
                    </a:lnTo>
                    <a:lnTo>
                      <a:pt x="335" y="589"/>
                    </a:lnTo>
                    <a:lnTo>
                      <a:pt x="335" y="591"/>
                    </a:lnTo>
                    <a:lnTo>
                      <a:pt x="335" y="595"/>
                    </a:lnTo>
                    <a:lnTo>
                      <a:pt x="335" y="597"/>
                    </a:lnTo>
                    <a:lnTo>
                      <a:pt x="335" y="603"/>
                    </a:lnTo>
                    <a:lnTo>
                      <a:pt x="335" y="609"/>
                    </a:lnTo>
                    <a:lnTo>
                      <a:pt x="338" y="621"/>
                    </a:lnTo>
                    <a:lnTo>
                      <a:pt x="340" y="631"/>
                    </a:lnTo>
                    <a:lnTo>
                      <a:pt x="341" y="635"/>
                    </a:lnTo>
                    <a:lnTo>
                      <a:pt x="342" y="641"/>
                    </a:lnTo>
                    <a:lnTo>
                      <a:pt x="343" y="648"/>
                    </a:lnTo>
                    <a:lnTo>
                      <a:pt x="343" y="655"/>
                    </a:lnTo>
                    <a:lnTo>
                      <a:pt x="343" y="671"/>
                    </a:lnTo>
                    <a:lnTo>
                      <a:pt x="343" y="680"/>
                    </a:lnTo>
                    <a:lnTo>
                      <a:pt x="342" y="683"/>
                    </a:lnTo>
                    <a:lnTo>
                      <a:pt x="342" y="687"/>
                    </a:lnTo>
                    <a:lnTo>
                      <a:pt x="341" y="690"/>
                    </a:lnTo>
                    <a:lnTo>
                      <a:pt x="340" y="693"/>
                    </a:lnTo>
                    <a:lnTo>
                      <a:pt x="343" y="699"/>
                    </a:lnTo>
                    <a:lnTo>
                      <a:pt x="343" y="704"/>
                    </a:lnTo>
                    <a:lnTo>
                      <a:pt x="344" y="707"/>
                    </a:lnTo>
                    <a:lnTo>
                      <a:pt x="344" y="710"/>
                    </a:lnTo>
                    <a:lnTo>
                      <a:pt x="343" y="713"/>
                    </a:lnTo>
                    <a:lnTo>
                      <a:pt x="343" y="716"/>
                    </a:lnTo>
                    <a:lnTo>
                      <a:pt x="342" y="721"/>
                    </a:lnTo>
                    <a:lnTo>
                      <a:pt x="342" y="726"/>
                    </a:lnTo>
                    <a:lnTo>
                      <a:pt x="342" y="730"/>
                    </a:lnTo>
                    <a:lnTo>
                      <a:pt x="342" y="735"/>
                    </a:lnTo>
                    <a:lnTo>
                      <a:pt x="342" y="743"/>
                    </a:lnTo>
                    <a:lnTo>
                      <a:pt x="342" y="750"/>
                    </a:lnTo>
                    <a:lnTo>
                      <a:pt x="341" y="753"/>
                    </a:lnTo>
                    <a:lnTo>
                      <a:pt x="340" y="755"/>
                    </a:lnTo>
                    <a:lnTo>
                      <a:pt x="339" y="757"/>
                    </a:lnTo>
                    <a:lnTo>
                      <a:pt x="339" y="758"/>
                    </a:lnTo>
                    <a:lnTo>
                      <a:pt x="338" y="759"/>
                    </a:lnTo>
                    <a:lnTo>
                      <a:pt x="337" y="759"/>
                    </a:lnTo>
                    <a:lnTo>
                      <a:pt x="335" y="760"/>
                    </a:lnTo>
                    <a:lnTo>
                      <a:pt x="334" y="761"/>
                    </a:lnTo>
                    <a:lnTo>
                      <a:pt x="332" y="762"/>
                    </a:lnTo>
                    <a:lnTo>
                      <a:pt x="330" y="762"/>
                    </a:lnTo>
                    <a:lnTo>
                      <a:pt x="326" y="763"/>
                    </a:lnTo>
                    <a:lnTo>
                      <a:pt x="319" y="763"/>
                    </a:lnTo>
                    <a:lnTo>
                      <a:pt x="315" y="757"/>
                    </a:lnTo>
                    <a:lnTo>
                      <a:pt x="312" y="751"/>
                    </a:lnTo>
                    <a:lnTo>
                      <a:pt x="309" y="744"/>
                    </a:lnTo>
                    <a:lnTo>
                      <a:pt x="306" y="736"/>
                    </a:lnTo>
                    <a:lnTo>
                      <a:pt x="302" y="736"/>
                    </a:lnTo>
                    <a:lnTo>
                      <a:pt x="299" y="736"/>
                    </a:lnTo>
                    <a:lnTo>
                      <a:pt x="296" y="737"/>
                    </a:lnTo>
                    <a:lnTo>
                      <a:pt x="292" y="737"/>
                    </a:lnTo>
                    <a:lnTo>
                      <a:pt x="290" y="734"/>
                    </a:lnTo>
                    <a:lnTo>
                      <a:pt x="290" y="730"/>
                    </a:lnTo>
                    <a:lnTo>
                      <a:pt x="288" y="726"/>
                    </a:lnTo>
                    <a:lnTo>
                      <a:pt x="287" y="723"/>
                    </a:lnTo>
                    <a:lnTo>
                      <a:pt x="281" y="716"/>
                    </a:lnTo>
                    <a:lnTo>
                      <a:pt x="276" y="711"/>
                    </a:lnTo>
                    <a:lnTo>
                      <a:pt x="275" y="709"/>
                    </a:lnTo>
                    <a:lnTo>
                      <a:pt x="274" y="707"/>
                    </a:lnTo>
                    <a:lnTo>
                      <a:pt x="274" y="705"/>
                    </a:lnTo>
                    <a:lnTo>
                      <a:pt x="273" y="703"/>
                    </a:lnTo>
                    <a:lnTo>
                      <a:pt x="272" y="700"/>
                    </a:lnTo>
                    <a:lnTo>
                      <a:pt x="272" y="697"/>
                    </a:lnTo>
                    <a:lnTo>
                      <a:pt x="272" y="694"/>
                    </a:lnTo>
                    <a:lnTo>
                      <a:pt x="271" y="690"/>
                    </a:lnTo>
                    <a:lnTo>
                      <a:pt x="275" y="688"/>
                    </a:lnTo>
                    <a:lnTo>
                      <a:pt x="278" y="686"/>
                    </a:lnTo>
                    <a:lnTo>
                      <a:pt x="281" y="684"/>
                    </a:lnTo>
                    <a:lnTo>
                      <a:pt x="283" y="682"/>
                    </a:lnTo>
                    <a:lnTo>
                      <a:pt x="286" y="679"/>
                    </a:lnTo>
                    <a:lnTo>
                      <a:pt x="288" y="676"/>
                    </a:lnTo>
                    <a:lnTo>
                      <a:pt x="290" y="673"/>
                    </a:lnTo>
                    <a:lnTo>
                      <a:pt x="292" y="670"/>
                    </a:lnTo>
                    <a:lnTo>
                      <a:pt x="294" y="667"/>
                    </a:lnTo>
                    <a:lnTo>
                      <a:pt x="295" y="663"/>
                    </a:lnTo>
                    <a:lnTo>
                      <a:pt x="296" y="659"/>
                    </a:lnTo>
                    <a:lnTo>
                      <a:pt x="298" y="656"/>
                    </a:lnTo>
                    <a:lnTo>
                      <a:pt x="299" y="648"/>
                    </a:lnTo>
                    <a:lnTo>
                      <a:pt x="301" y="640"/>
                    </a:lnTo>
                    <a:lnTo>
                      <a:pt x="302" y="632"/>
                    </a:lnTo>
                    <a:lnTo>
                      <a:pt x="302" y="623"/>
                    </a:lnTo>
                    <a:lnTo>
                      <a:pt x="302" y="615"/>
                    </a:lnTo>
                    <a:lnTo>
                      <a:pt x="302" y="606"/>
                    </a:lnTo>
                    <a:lnTo>
                      <a:pt x="301" y="589"/>
                    </a:lnTo>
                    <a:lnTo>
                      <a:pt x="299" y="572"/>
                    </a:lnTo>
                    <a:lnTo>
                      <a:pt x="298" y="571"/>
                    </a:lnTo>
                    <a:lnTo>
                      <a:pt x="296" y="571"/>
                    </a:lnTo>
                    <a:lnTo>
                      <a:pt x="295" y="571"/>
                    </a:lnTo>
                    <a:lnTo>
                      <a:pt x="292" y="570"/>
                    </a:lnTo>
                    <a:lnTo>
                      <a:pt x="290" y="569"/>
                    </a:lnTo>
                    <a:lnTo>
                      <a:pt x="289" y="569"/>
                    </a:lnTo>
                    <a:lnTo>
                      <a:pt x="287" y="569"/>
                    </a:lnTo>
                    <a:lnTo>
                      <a:pt x="286" y="569"/>
                    </a:lnTo>
                    <a:lnTo>
                      <a:pt x="283" y="569"/>
                    </a:lnTo>
                    <a:lnTo>
                      <a:pt x="282" y="569"/>
                    </a:lnTo>
                    <a:lnTo>
                      <a:pt x="280" y="570"/>
                    </a:lnTo>
                    <a:lnTo>
                      <a:pt x="278" y="571"/>
                    </a:lnTo>
                    <a:lnTo>
                      <a:pt x="274" y="572"/>
                    </a:lnTo>
                    <a:lnTo>
                      <a:pt x="270" y="575"/>
                    </a:lnTo>
                    <a:lnTo>
                      <a:pt x="266" y="578"/>
                    </a:lnTo>
                    <a:lnTo>
                      <a:pt x="262" y="581"/>
                    </a:lnTo>
                    <a:lnTo>
                      <a:pt x="259" y="584"/>
                    </a:lnTo>
                    <a:lnTo>
                      <a:pt x="256" y="588"/>
                    </a:lnTo>
                    <a:lnTo>
                      <a:pt x="253" y="591"/>
                    </a:lnTo>
                    <a:lnTo>
                      <a:pt x="250" y="595"/>
                    </a:lnTo>
                    <a:lnTo>
                      <a:pt x="247" y="599"/>
                    </a:lnTo>
                    <a:lnTo>
                      <a:pt x="246" y="602"/>
                    </a:lnTo>
                    <a:lnTo>
                      <a:pt x="244" y="604"/>
                    </a:lnTo>
                    <a:lnTo>
                      <a:pt x="243" y="607"/>
                    </a:lnTo>
                    <a:lnTo>
                      <a:pt x="238" y="607"/>
                    </a:lnTo>
                    <a:lnTo>
                      <a:pt x="234" y="607"/>
                    </a:lnTo>
                    <a:lnTo>
                      <a:pt x="229" y="607"/>
                    </a:lnTo>
                    <a:lnTo>
                      <a:pt x="225" y="607"/>
                    </a:lnTo>
                    <a:lnTo>
                      <a:pt x="216" y="606"/>
                    </a:lnTo>
                    <a:lnTo>
                      <a:pt x="206" y="605"/>
                    </a:lnTo>
                    <a:lnTo>
                      <a:pt x="206" y="602"/>
                    </a:lnTo>
                    <a:lnTo>
                      <a:pt x="204" y="599"/>
                    </a:lnTo>
                    <a:lnTo>
                      <a:pt x="202" y="597"/>
                    </a:lnTo>
                    <a:lnTo>
                      <a:pt x="200" y="595"/>
                    </a:lnTo>
                    <a:lnTo>
                      <a:pt x="196" y="591"/>
                    </a:lnTo>
                    <a:lnTo>
                      <a:pt x="192" y="587"/>
                    </a:lnTo>
                    <a:lnTo>
                      <a:pt x="192" y="583"/>
                    </a:lnTo>
                    <a:lnTo>
                      <a:pt x="193" y="579"/>
                    </a:lnTo>
                    <a:lnTo>
                      <a:pt x="194" y="575"/>
                    </a:lnTo>
                    <a:lnTo>
                      <a:pt x="194" y="571"/>
                    </a:lnTo>
                    <a:lnTo>
                      <a:pt x="196" y="568"/>
                    </a:lnTo>
                    <a:lnTo>
                      <a:pt x="198" y="565"/>
                    </a:lnTo>
                    <a:lnTo>
                      <a:pt x="200" y="562"/>
                    </a:lnTo>
                    <a:lnTo>
                      <a:pt x="202" y="559"/>
                    </a:lnTo>
                    <a:lnTo>
                      <a:pt x="205" y="556"/>
                    </a:lnTo>
                    <a:lnTo>
                      <a:pt x="207" y="554"/>
                    </a:lnTo>
                    <a:lnTo>
                      <a:pt x="210" y="551"/>
                    </a:lnTo>
                    <a:lnTo>
                      <a:pt x="214" y="548"/>
                    </a:lnTo>
                    <a:lnTo>
                      <a:pt x="220" y="544"/>
                    </a:lnTo>
                    <a:lnTo>
                      <a:pt x="226" y="539"/>
                    </a:lnTo>
                    <a:lnTo>
                      <a:pt x="234" y="535"/>
                    </a:lnTo>
                    <a:lnTo>
                      <a:pt x="242" y="532"/>
                    </a:lnTo>
                    <a:lnTo>
                      <a:pt x="249" y="529"/>
                    </a:lnTo>
                    <a:lnTo>
                      <a:pt x="257" y="526"/>
                    </a:lnTo>
                    <a:lnTo>
                      <a:pt x="264" y="522"/>
                    </a:lnTo>
                    <a:lnTo>
                      <a:pt x="270" y="519"/>
                    </a:lnTo>
                    <a:lnTo>
                      <a:pt x="277" y="515"/>
                    </a:lnTo>
                    <a:lnTo>
                      <a:pt x="282" y="511"/>
                    </a:lnTo>
                    <a:lnTo>
                      <a:pt x="286" y="509"/>
                    </a:lnTo>
                    <a:lnTo>
                      <a:pt x="290" y="507"/>
                    </a:lnTo>
                    <a:lnTo>
                      <a:pt x="294" y="507"/>
                    </a:lnTo>
                    <a:lnTo>
                      <a:pt x="297" y="506"/>
                    </a:lnTo>
                    <a:lnTo>
                      <a:pt x="300" y="503"/>
                    </a:lnTo>
                    <a:lnTo>
                      <a:pt x="303" y="502"/>
                    </a:lnTo>
                    <a:lnTo>
                      <a:pt x="304" y="501"/>
                    </a:lnTo>
                    <a:lnTo>
                      <a:pt x="306" y="499"/>
                    </a:lnTo>
                    <a:lnTo>
                      <a:pt x="306" y="498"/>
                    </a:lnTo>
                    <a:lnTo>
                      <a:pt x="308" y="495"/>
                    </a:lnTo>
                    <a:lnTo>
                      <a:pt x="307" y="491"/>
                    </a:lnTo>
                    <a:lnTo>
                      <a:pt x="307" y="485"/>
                    </a:lnTo>
                    <a:lnTo>
                      <a:pt x="307" y="479"/>
                    </a:lnTo>
                    <a:lnTo>
                      <a:pt x="307" y="475"/>
                    </a:lnTo>
                    <a:lnTo>
                      <a:pt x="309" y="465"/>
                    </a:lnTo>
                    <a:lnTo>
                      <a:pt x="310" y="453"/>
                    </a:lnTo>
                    <a:lnTo>
                      <a:pt x="312" y="447"/>
                    </a:lnTo>
                    <a:lnTo>
                      <a:pt x="312" y="439"/>
                    </a:lnTo>
                    <a:lnTo>
                      <a:pt x="313" y="433"/>
                    </a:lnTo>
                    <a:lnTo>
                      <a:pt x="314" y="426"/>
                    </a:lnTo>
                    <a:lnTo>
                      <a:pt x="314" y="419"/>
                    </a:lnTo>
                    <a:lnTo>
                      <a:pt x="314" y="413"/>
                    </a:lnTo>
                    <a:lnTo>
                      <a:pt x="313" y="407"/>
                    </a:lnTo>
                    <a:lnTo>
                      <a:pt x="312" y="403"/>
                    </a:lnTo>
                    <a:lnTo>
                      <a:pt x="311" y="400"/>
                    </a:lnTo>
                    <a:lnTo>
                      <a:pt x="310" y="398"/>
                    </a:lnTo>
                    <a:lnTo>
                      <a:pt x="309" y="396"/>
                    </a:lnTo>
                    <a:lnTo>
                      <a:pt x="308" y="395"/>
                    </a:lnTo>
                    <a:lnTo>
                      <a:pt x="307" y="394"/>
                    </a:lnTo>
                    <a:lnTo>
                      <a:pt x="305" y="392"/>
                    </a:lnTo>
                    <a:lnTo>
                      <a:pt x="304" y="392"/>
                    </a:lnTo>
                    <a:lnTo>
                      <a:pt x="302" y="391"/>
                    </a:lnTo>
                    <a:lnTo>
                      <a:pt x="301" y="392"/>
                    </a:lnTo>
                    <a:lnTo>
                      <a:pt x="299" y="393"/>
                    </a:lnTo>
                    <a:lnTo>
                      <a:pt x="298" y="393"/>
                    </a:lnTo>
                    <a:lnTo>
                      <a:pt x="296" y="393"/>
                    </a:lnTo>
                    <a:lnTo>
                      <a:pt x="294" y="393"/>
                    </a:lnTo>
                    <a:lnTo>
                      <a:pt x="293" y="393"/>
                    </a:lnTo>
                    <a:lnTo>
                      <a:pt x="291" y="393"/>
                    </a:lnTo>
                    <a:lnTo>
                      <a:pt x="290" y="394"/>
                    </a:lnTo>
                    <a:lnTo>
                      <a:pt x="283" y="398"/>
                    </a:lnTo>
                    <a:lnTo>
                      <a:pt x="278" y="402"/>
                    </a:lnTo>
                    <a:lnTo>
                      <a:pt x="272" y="406"/>
                    </a:lnTo>
                    <a:lnTo>
                      <a:pt x="266" y="410"/>
                    </a:lnTo>
                    <a:lnTo>
                      <a:pt x="262" y="410"/>
                    </a:lnTo>
                    <a:lnTo>
                      <a:pt x="257" y="410"/>
                    </a:lnTo>
                    <a:lnTo>
                      <a:pt x="255" y="411"/>
                    </a:lnTo>
                    <a:lnTo>
                      <a:pt x="254" y="411"/>
                    </a:lnTo>
                    <a:lnTo>
                      <a:pt x="253" y="413"/>
                    </a:lnTo>
                    <a:lnTo>
                      <a:pt x="252" y="415"/>
                    </a:lnTo>
                    <a:lnTo>
                      <a:pt x="250" y="417"/>
                    </a:lnTo>
                    <a:lnTo>
                      <a:pt x="248" y="419"/>
                    </a:lnTo>
                    <a:lnTo>
                      <a:pt x="246" y="420"/>
                    </a:lnTo>
                    <a:lnTo>
                      <a:pt x="244" y="422"/>
                    </a:lnTo>
                    <a:lnTo>
                      <a:pt x="242" y="423"/>
                    </a:lnTo>
                    <a:lnTo>
                      <a:pt x="239" y="423"/>
                    </a:lnTo>
                    <a:lnTo>
                      <a:pt x="237" y="424"/>
                    </a:lnTo>
                    <a:lnTo>
                      <a:pt x="234" y="424"/>
                    </a:lnTo>
                    <a:lnTo>
                      <a:pt x="232" y="426"/>
                    </a:lnTo>
                    <a:lnTo>
                      <a:pt x="230" y="427"/>
                    </a:lnTo>
                    <a:lnTo>
                      <a:pt x="227" y="430"/>
                    </a:lnTo>
                    <a:lnTo>
                      <a:pt x="225" y="433"/>
                    </a:lnTo>
                    <a:lnTo>
                      <a:pt x="222" y="435"/>
                    </a:lnTo>
                    <a:lnTo>
                      <a:pt x="218" y="435"/>
                    </a:lnTo>
                    <a:lnTo>
                      <a:pt x="216" y="435"/>
                    </a:lnTo>
                    <a:lnTo>
                      <a:pt x="214" y="436"/>
                    </a:lnTo>
                    <a:lnTo>
                      <a:pt x="213" y="437"/>
                    </a:lnTo>
                    <a:lnTo>
                      <a:pt x="211" y="437"/>
                    </a:lnTo>
                    <a:lnTo>
                      <a:pt x="202" y="444"/>
                    </a:lnTo>
                    <a:lnTo>
                      <a:pt x="192" y="452"/>
                    </a:lnTo>
                    <a:lnTo>
                      <a:pt x="183" y="460"/>
                    </a:lnTo>
                    <a:lnTo>
                      <a:pt x="174" y="468"/>
                    </a:lnTo>
                    <a:lnTo>
                      <a:pt x="171" y="468"/>
                    </a:lnTo>
                    <a:lnTo>
                      <a:pt x="169" y="468"/>
                    </a:lnTo>
                    <a:lnTo>
                      <a:pt x="163" y="472"/>
                    </a:lnTo>
                    <a:lnTo>
                      <a:pt x="155" y="479"/>
                    </a:lnTo>
                    <a:lnTo>
                      <a:pt x="146" y="486"/>
                    </a:lnTo>
                    <a:lnTo>
                      <a:pt x="141" y="491"/>
                    </a:lnTo>
                    <a:lnTo>
                      <a:pt x="140" y="492"/>
                    </a:lnTo>
                    <a:lnTo>
                      <a:pt x="139" y="494"/>
                    </a:lnTo>
                    <a:lnTo>
                      <a:pt x="138" y="496"/>
                    </a:lnTo>
                    <a:lnTo>
                      <a:pt x="138" y="498"/>
                    </a:lnTo>
                    <a:lnTo>
                      <a:pt x="137" y="500"/>
                    </a:lnTo>
                    <a:lnTo>
                      <a:pt x="136" y="502"/>
                    </a:lnTo>
                    <a:lnTo>
                      <a:pt x="136" y="504"/>
                    </a:lnTo>
                    <a:lnTo>
                      <a:pt x="134" y="506"/>
                    </a:lnTo>
                    <a:lnTo>
                      <a:pt x="131" y="511"/>
                    </a:lnTo>
                    <a:lnTo>
                      <a:pt x="127" y="515"/>
                    </a:lnTo>
                    <a:lnTo>
                      <a:pt x="124" y="519"/>
                    </a:lnTo>
                    <a:lnTo>
                      <a:pt x="120" y="524"/>
                    </a:lnTo>
                    <a:lnTo>
                      <a:pt x="116" y="528"/>
                    </a:lnTo>
                    <a:lnTo>
                      <a:pt x="111" y="531"/>
                    </a:lnTo>
                    <a:lnTo>
                      <a:pt x="106" y="535"/>
                    </a:lnTo>
                    <a:lnTo>
                      <a:pt x="102" y="539"/>
                    </a:lnTo>
                    <a:lnTo>
                      <a:pt x="99" y="541"/>
                    </a:lnTo>
                    <a:lnTo>
                      <a:pt x="96" y="543"/>
                    </a:lnTo>
                    <a:lnTo>
                      <a:pt x="93" y="543"/>
                    </a:lnTo>
                    <a:lnTo>
                      <a:pt x="90" y="544"/>
                    </a:lnTo>
                    <a:lnTo>
                      <a:pt x="82" y="546"/>
                    </a:lnTo>
                    <a:lnTo>
                      <a:pt x="75" y="547"/>
                    </a:lnTo>
                    <a:lnTo>
                      <a:pt x="67" y="547"/>
                    </a:lnTo>
                    <a:lnTo>
                      <a:pt x="60" y="548"/>
                    </a:lnTo>
                    <a:lnTo>
                      <a:pt x="58" y="549"/>
                    </a:lnTo>
                    <a:lnTo>
                      <a:pt x="54" y="550"/>
                    </a:lnTo>
                    <a:lnTo>
                      <a:pt x="52" y="551"/>
                    </a:lnTo>
                    <a:lnTo>
                      <a:pt x="50" y="552"/>
                    </a:lnTo>
                    <a:lnTo>
                      <a:pt x="50" y="555"/>
                    </a:lnTo>
                    <a:lnTo>
                      <a:pt x="49" y="559"/>
                    </a:lnTo>
                    <a:lnTo>
                      <a:pt x="44" y="559"/>
                    </a:lnTo>
                    <a:lnTo>
                      <a:pt x="39" y="559"/>
                    </a:lnTo>
                    <a:lnTo>
                      <a:pt x="34" y="559"/>
                    </a:lnTo>
                    <a:lnTo>
                      <a:pt x="28" y="558"/>
                    </a:lnTo>
                    <a:lnTo>
                      <a:pt x="22" y="556"/>
                    </a:lnTo>
                    <a:lnTo>
                      <a:pt x="18" y="554"/>
                    </a:lnTo>
                    <a:lnTo>
                      <a:pt x="16" y="553"/>
                    </a:lnTo>
                    <a:lnTo>
                      <a:pt x="14" y="551"/>
                    </a:lnTo>
                    <a:lnTo>
                      <a:pt x="13" y="550"/>
                    </a:lnTo>
                    <a:lnTo>
                      <a:pt x="12" y="549"/>
                    </a:lnTo>
                    <a:lnTo>
                      <a:pt x="10" y="547"/>
                    </a:lnTo>
                    <a:lnTo>
                      <a:pt x="9" y="545"/>
                    </a:lnTo>
                    <a:lnTo>
                      <a:pt x="7" y="541"/>
                    </a:lnTo>
                    <a:lnTo>
                      <a:pt x="5" y="537"/>
                    </a:lnTo>
                    <a:lnTo>
                      <a:pt x="3" y="533"/>
                    </a:lnTo>
                    <a:lnTo>
                      <a:pt x="2" y="529"/>
                    </a:lnTo>
                    <a:lnTo>
                      <a:pt x="1" y="526"/>
                    </a:lnTo>
                    <a:lnTo>
                      <a:pt x="0" y="523"/>
                    </a:lnTo>
                    <a:lnTo>
                      <a:pt x="3" y="522"/>
                    </a:lnTo>
                    <a:lnTo>
                      <a:pt x="6" y="520"/>
                    </a:lnTo>
                    <a:lnTo>
                      <a:pt x="9" y="518"/>
                    </a:lnTo>
                    <a:lnTo>
                      <a:pt x="12" y="516"/>
                    </a:lnTo>
                    <a:lnTo>
                      <a:pt x="16" y="516"/>
                    </a:lnTo>
                    <a:lnTo>
                      <a:pt x="21" y="516"/>
                    </a:lnTo>
                    <a:lnTo>
                      <a:pt x="22" y="515"/>
                    </a:lnTo>
                    <a:lnTo>
                      <a:pt x="23" y="514"/>
                    </a:lnTo>
                    <a:lnTo>
                      <a:pt x="25" y="512"/>
                    </a:lnTo>
                    <a:lnTo>
                      <a:pt x="26" y="511"/>
                    </a:lnTo>
                    <a:lnTo>
                      <a:pt x="26" y="509"/>
                    </a:lnTo>
                    <a:lnTo>
                      <a:pt x="27" y="507"/>
                    </a:lnTo>
                    <a:lnTo>
                      <a:pt x="29" y="506"/>
                    </a:lnTo>
                    <a:lnTo>
                      <a:pt x="30" y="505"/>
                    </a:lnTo>
                    <a:lnTo>
                      <a:pt x="34" y="505"/>
                    </a:lnTo>
                    <a:lnTo>
                      <a:pt x="37" y="505"/>
                    </a:lnTo>
                    <a:lnTo>
                      <a:pt x="38" y="503"/>
                    </a:lnTo>
                    <a:lnTo>
                      <a:pt x="39" y="500"/>
                    </a:lnTo>
                    <a:lnTo>
                      <a:pt x="41" y="499"/>
                    </a:lnTo>
                    <a:lnTo>
                      <a:pt x="42" y="499"/>
                    </a:lnTo>
                    <a:lnTo>
                      <a:pt x="44" y="499"/>
                    </a:lnTo>
                    <a:lnTo>
                      <a:pt x="46" y="499"/>
                    </a:lnTo>
                    <a:lnTo>
                      <a:pt x="48" y="499"/>
                    </a:lnTo>
                    <a:lnTo>
                      <a:pt x="50" y="499"/>
                    </a:lnTo>
                    <a:lnTo>
                      <a:pt x="51" y="499"/>
                    </a:lnTo>
                    <a:lnTo>
                      <a:pt x="53" y="498"/>
                    </a:lnTo>
                    <a:lnTo>
                      <a:pt x="55" y="495"/>
                    </a:lnTo>
                    <a:lnTo>
                      <a:pt x="58" y="491"/>
                    </a:lnTo>
                    <a:lnTo>
                      <a:pt x="58" y="490"/>
                    </a:lnTo>
                    <a:lnTo>
                      <a:pt x="60" y="489"/>
                    </a:lnTo>
                    <a:lnTo>
                      <a:pt x="62" y="488"/>
                    </a:lnTo>
                    <a:lnTo>
                      <a:pt x="63" y="488"/>
                    </a:lnTo>
                    <a:lnTo>
                      <a:pt x="66" y="487"/>
                    </a:lnTo>
                    <a:lnTo>
                      <a:pt x="70" y="487"/>
                    </a:lnTo>
                    <a:lnTo>
                      <a:pt x="74" y="487"/>
                    </a:lnTo>
                    <a:lnTo>
                      <a:pt x="78" y="486"/>
                    </a:lnTo>
                    <a:lnTo>
                      <a:pt x="81" y="485"/>
                    </a:lnTo>
                    <a:lnTo>
                      <a:pt x="84" y="484"/>
                    </a:lnTo>
                    <a:lnTo>
                      <a:pt x="86" y="482"/>
                    </a:lnTo>
                    <a:lnTo>
                      <a:pt x="89" y="479"/>
                    </a:lnTo>
                    <a:lnTo>
                      <a:pt x="92" y="476"/>
                    </a:lnTo>
                    <a:lnTo>
                      <a:pt x="94" y="475"/>
                    </a:lnTo>
                    <a:lnTo>
                      <a:pt x="97" y="474"/>
                    </a:lnTo>
                    <a:lnTo>
                      <a:pt x="99" y="473"/>
                    </a:lnTo>
                    <a:lnTo>
                      <a:pt x="102" y="472"/>
                    </a:lnTo>
                    <a:lnTo>
                      <a:pt x="105" y="471"/>
                    </a:lnTo>
                    <a:lnTo>
                      <a:pt x="108" y="471"/>
                    </a:lnTo>
                    <a:lnTo>
                      <a:pt x="111" y="471"/>
                    </a:lnTo>
                    <a:lnTo>
                      <a:pt x="114" y="469"/>
                    </a:lnTo>
                    <a:lnTo>
                      <a:pt x="116" y="468"/>
                    </a:lnTo>
                    <a:lnTo>
                      <a:pt x="117" y="466"/>
                    </a:lnTo>
                    <a:lnTo>
                      <a:pt x="118" y="463"/>
                    </a:lnTo>
                    <a:lnTo>
                      <a:pt x="122" y="462"/>
                    </a:lnTo>
                    <a:lnTo>
                      <a:pt x="126" y="461"/>
                    </a:lnTo>
                    <a:lnTo>
                      <a:pt x="130" y="459"/>
                    </a:lnTo>
                    <a:lnTo>
                      <a:pt x="134" y="459"/>
                    </a:lnTo>
                    <a:lnTo>
                      <a:pt x="138" y="457"/>
                    </a:lnTo>
                    <a:lnTo>
                      <a:pt x="141" y="455"/>
                    </a:lnTo>
                    <a:lnTo>
                      <a:pt x="144" y="453"/>
                    </a:lnTo>
                    <a:lnTo>
                      <a:pt x="146" y="451"/>
                    </a:lnTo>
                    <a:lnTo>
                      <a:pt x="152" y="447"/>
                    </a:lnTo>
                    <a:lnTo>
                      <a:pt x="158" y="443"/>
                    </a:lnTo>
                    <a:lnTo>
                      <a:pt x="160" y="442"/>
                    </a:lnTo>
                    <a:lnTo>
                      <a:pt x="162" y="441"/>
                    </a:lnTo>
                    <a:lnTo>
                      <a:pt x="164" y="441"/>
                    </a:lnTo>
                    <a:lnTo>
                      <a:pt x="166" y="441"/>
                    </a:lnTo>
                    <a:lnTo>
                      <a:pt x="168" y="441"/>
                    </a:lnTo>
                    <a:lnTo>
                      <a:pt x="170" y="441"/>
                    </a:lnTo>
                    <a:lnTo>
                      <a:pt x="171" y="440"/>
                    </a:lnTo>
                    <a:lnTo>
                      <a:pt x="174" y="439"/>
                    </a:lnTo>
                    <a:lnTo>
                      <a:pt x="175" y="435"/>
                    </a:lnTo>
                    <a:lnTo>
                      <a:pt x="178" y="431"/>
                    </a:lnTo>
                    <a:lnTo>
                      <a:pt x="179" y="430"/>
                    </a:lnTo>
                    <a:lnTo>
                      <a:pt x="181" y="430"/>
                    </a:lnTo>
                    <a:lnTo>
                      <a:pt x="182" y="429"/>
                    </a:lnTo>
                    <a:lnTo>
                      <a:pt x="183" y="429"/>
                    </a:lnTo>
                    <a:lnTo>
                      <a:pt x="186" y="428"/>
                    </a:lnTo>
                    <a:lnTo>
                      <a:pt x="189" y="427"/>
                    </a:lnTo>
                    <a:lnTo>
                      <a:pt x="196" y="423"/>
                    </a:lnTo>
                    <a:lnTo>
                      <a:pt x="203" y="417"/>
                    </a:lnTo>
                    <a:lnTo>
                      <a:pt x="206" y="415"/>
                    </a:lnTo>
                    <a:lnTo>
                      <a:pt x="210" y="411"/>
                    </a:lnTo>
                    <a:lnTo>
                      <a:pt x="214" y="409"/>
                    </a:lnTo>
                    <a:lnTo>
                      <a:pt x="217" y="407"/>
                    </a:lnTo>
                    <a:lnTo>
                      <a:pt x="226" y="403"/>
                    </a:lnTo>
                    <a:lnTo>
                      <a:pt x="234" y="400"/>
                    </a:lnTo>
                    <a:lnTo>
                      <a:pt x="242" y="397"/>
                    </a:lnTo>
                    <a:lnTo>
                      <a:pt x="251" y="395"/>
                    </a:lnTo>
                    <a:lnTo>
                      <a:pt x="260" y="391"/>
                    </a:lnTo>
                    <a:lnTo>
                      <a:pt x="268" y="387"/>
                    </a:lnTo>
                    <a:lnTo>
                      <a:pt x="276" y="383"/>
                    </a:lnTo>
                    <a:lnTo>
                      <a:pt x="285" y="379"/>
                    </a:lnTo>
                    <a:lnTo>
                      <a:pt x="287" y="378"/>
                    </a:lnTo>
                    <a:lnTo>
                      <a:pt x="290" y="377"/>
                    </a:lnTo>
                    <a:lnTo>
                      <a:pt x="294" y="376"/>
                    </a:lnTo>
                    <a:lnTo>
                      <a:pt x="298" y="375"/>
                    </a:lnTo>
                    <a:lnTo>
                      <a:pt x="302" y="374"/>
                    </a:lnTo>
                    <a:lnTo>
                      <a:pt x="306" y="372"/>
                    </a:lnTo>
                    <a:lnTo>
                      <a:pt x="307" y="371"/>
                    </a:lnTo>
                    <a:lnTo>
                      <a:pt x="309" y="371"/>
                    </a:lnTo>
                    <a:lnTo>
                      <a:pt x="310" y="370"/>
                    </a:lnTo>
                    <a:lnTo>
                      <a:pt x="310" y="368"/>
                    </a:lnTo>
                    <a:lnTo>
                      <a:pt x="312" y="367"/>
                    </a:lnTo>
                    <a:lnTo>
                      <a:pt x="313" y="367"/>
                    </a:lnTo>
                    <a:lnTo>
                      <a:pt x="314" y="366"/>
                    </a:lnTo>
                    <a:lnTo>
                      <a:pt x="314" y="365"/>
                    </a:lnTo>
                    <a:lnTo>
                      <a:pt x="315" y="362"/>
                    </a:lnTo>
                    <a:lnTo>
                      <a:pt x="316" y="361"/>
                    </a:lnTo>
                    <a:lnTo>
                      <a:pt x="316" y="358"/>
                    </a:lnTo>
                    <a:lnTo>
                      <a:pt x="316" y="355"/>
                    </a:lnTo>
                    <a:lnTo>
                      <a:pt x="316" y="352"/>
                    </a:lnTo>
                    <a:lnTo>
                      <a:pt x="318" y="350"/>
                    </a:lnTo>
                    <a:lnTo>
                      <a:pt x="319" y="344"/>
                    </a:lnTo>
                    <a:lnTo>
                      <a:pt x="322" y="335"/>
                    </a:lnTo>
                    <a:lnTo>
                      <a:pt x="325" y="324"/>
                    </a:lnTo>
                    <a:lnTo>
                      <a:pt x="328" y="311"/>
                    </a:lnTo>
                    <a:lnTo>
                      <a:pt x="330" y="299"/>
                    </a:lnTo>
                    <a:lnTo>
                      <a:pt x="333" y="288"/>
                    </a:lnTo>
                    <a:lnTo>
                      <a:pt x="334" y="283"/>
                    </a:lnTo>
                    <a:lnTo>
                      <a:pt x="334" y="279"/>
                    </a:lnTo>
                    <a:lnTo>
                      <a:pt x="334" y="276"/>
                    </a:lnTo>
                    <a:lnTo>
                      <a:pt x="333" y="274"/>
                    </a:lnTo>
                    <a:lnTo>
                      <a:pt x="330" y="271"/>
                    </a:lnTo>
                    <a:lnTo>
                      <a:pt x="327" y="270"/>
                    </a:lnTo>
                    <a:lnTo>
                      <a:pt x="320" y="270"/>
                    </a:lnTo>
                    <a:lnTo>
                      <a:pt x="314" y="272"/>
                    </a:lnTo>
                    <a:lnTo>
                      <a:pt x="309" y="274"/>
                    </a:lnTo>
                    <a:lnTo>
                      <a:pt x="304" y="276"/>
                    </a:lnTo>
                    <a:lnTo>
                      <a:pt x="300" y="278"/>
                    </a:lnTo>
                    <a:lnTo>
                      <a:pt x="297" y="281"/>
                    </a:lnTo>
                    <a:lnTo>
                      <a:pt x="294" y="283"/>
                    </a:lnTo>
                    <a:lnTo>
                      <a:pt x="291" y="286"/>
                    </a:lnTo>
                    <a:lnTo>
                      <a:pt x="287" y="292"/>
                    </a:lnTo>
                    <a:lnTo>
                      <a:pt x="282" y="300"/>
                    </a:lnTo>
                    <a:lnTo>
                      <a:pt x="281" y="304"/>
                    </a:lnTo>
                    <a:lnTo>
                      <a:pt x="278" y="308"/>
                    </a:lnTo>
                    <a:lnTo>
                      <a:pt x="275" y="313"/>
                    </a:lnTo>
                    <a:lnTo>
                      <a:pt x="271" y="318"/>
                    </a:lnTo>
                    <a:lnTo>
                      <a:pt x="270" y="318"/>
                    </a:lnTo>
                    <a:lnTo>
                      <a:pt x="267" y="316"/>
                    </a:lnTo>
                    <a:lnTo>
                      <a:pt x="266" y="315"/>
                    </a:lnTo>
                    <a:lnTo>
                      <a:pt x="264" y="314"/>
                    </a:lnTo>
                    <a:lnTo>
                      <a:pt x="262" y="313"/>
                    </a:lnTo>
                    <a:lnTo>
                      <a:pt x="259" y="311"/>
                    </a:lnTo>
                    <a:lnTo>
                      <a:pt x="254" y="311"/>
                    </a:lnTo>
                    <a:lnTo>
                      <a:pt x="249" y="311"/>
                    </a:lnTo>
                    <a:lnTo>
                      <a:pt x="244" y="312"/>
                    </a:lnTo>
                    <a:lnTo>
                      <a:pt x="238" y="312"/>
                    </a:lnTo>
                    <a:lnTo>
                      <a:pt x="237" y="315"/>
                    </a:lnTo>
                    <a:lnTo>
                      <a:pt x="234" y="318"/>
                    </a:lnTo>
                    <a:lnTo>
                      <a:pt x="231" y="322"/>
                    </a:lnTo>
                    <a:lnTo>
                      <a:pt x="227" y="326"/>
                    </a:lnTo>
                    <a:lnTo>
                      <a:pt x="223" y="329"/>
                    </a:lnTo>
                    <a:lnTo>
                      <a:pt x="220" y="331"/>
                    </a:lnTo>
                    <a:lnTo>
                      <a:pt x="216" y="334"/>
                    </a:lnTo>
                    <a:lnTo>
                      <a:pt x="213" y="335"/>
                    </a:lnTo>
                    <a:lnTo>
                      <a:pt x="211" y="336"/>
                    </a:lnTo>
                    <a:lnTo>
                      <a:pt x="209" y="336"/>
                    </a:lnTo>
                    <a:lnTo>
                      <a:pt x="206" y="336"/>
                    </a:lnTo>
                    <a:lnTo>
                      <a:pt x="204" y="336"/>
                    </a:lnTo>
                    <a:lnTo>
                      <a:pt x="199" y="335"/>
                    </a:lnTo>
                    <a:lnTo>
                      <a:pt x="195" y="335"/>
                    </a:lnTo>
                    <a:lnTo>
                      <a:pt x="191" y="331"/>
                    </a:lnTo>
                    <a:lnTo>
                      <a:pt x="186" y="327"/>
                    </a:lnTo>
                    <a:lnTo>
                      <a:pt x="185" y="326"/>
                    </a:lnTo>
                    <a:lnTo>
                      <a:pt x="183" y="323"/>
                    </a:lnTo>
                    <a:lnTo>
                      <a:pt x="182" y="322"/>
                    </a:lnTo>
                    <a:lnTo>
                      <a:pt x="182" y="320"/>
                    </a:lnTo>
                    <a:lnTo>
                      <a:pt x="182" y="318"/>
                    </a:lnTo>
                    <a:lnTo>
                      <a:pt x="181" y="316"/>
                    </a:lnTo>
                    <a:lnTo>
                      <a:pt x="185" y="314"/>
                    </a:lnTo>
                    <a:lnTo>
                      <a:pt x="188" y="311"/>
                    </a:lnTo>
                    <a:lnTo>
                      <a:pt x="191" y="309"/>
                    </a:lnTo>
                    <a:lnTo>
                      <a:pt x="194" y="306"/>
                    </a:lnTo>
                    <a:lnTo>
                      <a:pt x="198" y="303"/>
                    </a:lnTo>
                    <a:lnTo>
                      <a:pt x="201" y="300"/>
                    </a:lnTo>
                    <a:lnTo>
                      <a:pt x="205" y="298"/>
                    </a:lnTo>
                    <a:lnTo>
                      <a:pt x="208" y="296"/>
                    </a:lnTo>
                    <a:lnTo>
                      <a:pt x="212" y="296"/>
                    </a:lnTo>
                    <a:lnTo>
                      <a:pt x="215" y="296"/>
                    </a:lnTo>
                    <a:lnTo>
                      <a:pt x="221" y="294"/>
                    </a:lnTo>
                    <a:lnTo>
                      <a:pt x="227" y="290"/>
                    </a:lnTo>
                    <a:lnTo>
                      <a:pt x="233" y="287"/>
                    </a:lnTo>
                    <a:lnTo>
                      <a:pt x="238" y="285"/>
                    </a:lnTo>
                    <a:lnTo>
                      <a:pt x="242" y="282"/>
                    </a:lnTo>
                    <a:lnTo>
                      <a:pt x="247" y="279"/>
                    </a:lnTo>
                    <a:lnTo>
                      <a:pt x="253" y="276"/>
                    </a:lnTo>
                    <a:lnTo>
                      <a:pt x="254" y="275"/>
                    </a:lnTo>
                    <a:lnTo>
                      <a:pt x="258" y="267"/>
                    </a:lnTo>
                    <a:lnTo>
                      <a:pt x="261" y="259"/>
                    </a:lnTo>
                    <a:lnTo>
                      <a:pt x="263" y="250"/>
                    </a:lnTo>
                    <a:lnTo>
                      <a:pt x="266" y="242"/>
                    </a:lnTo>
                    <a:lnTo>
                      <a:pt x="268" y="234"/>
                    </a:lnTo>
                    <a:lnTo>
                      <a:pt x="270" y="225"/>
                    </a:lnTo>
                    <a:lnTo>
                      <a:pt x="273" y="216"/>
                    </a:lnTo>
                    <a:lnTo>
                      <a:pt x="276" y="208"/>
                    </a:lnTo>
                    <a:lnTo>
                      <a:pt x="277" y="204"/>
                    </a:lnTo>
                    <a:lnTo>
                      <a:pt x="280" y="198"/>
                    </a:lnTo>
                    <a:lnTo>
                      <a:pt x="282" y="190"/>
                    </a:lnTo>
                    <a:lnTo>
                      <a:pt x="286" y="181"/>
                    </a:lnTo>
                    <a:lnTo>
                      <a:pt x="288" y="172"/>
                    </a:lnTo>
                    <a:lnTo>
                      <a:pt x="290" y="165"/>
                    </a:lnTo>
                    <a:lnTo>
                      <a:pt x="291" y="161"/>
                    </a:lnTo>
                    <a:lnTo>
                      <a:pt x="291" y="158"/>
                    </a:lnTo>
                    <a:lnTo>
                      <a:pt x="291" y="156"/>
                    </a:lnTo>
                    <a:lnTo>
                      <a:pt x="291" y="154"/>
                    </a:lnTo>
                    <a:lnTo>
                      <a:pt x="290" y="153"/>
                    </a:lnTo>
                    <a:lnTo>
                      <a:pt x="289" y="150"/>
                    </a:lnTo>
                    <a:lnTo>
                      <a:pt x="285" y="151"/>
                    </a:lnTo>
                    <a:lnTo>
                      <a:pt x="282" y="150"/>
                    </a:lnTo>
                    <a:lnTo>
                      <a:pt x="279" y="150"/>
                    </a:lnTo>
                    <a:lnTo>
                      <a:pt x="276" y="149"/>
                    </a:lnTo>
                    <a:lnTo>
                      <a:pt x="274" y="148"/>
                    </a:lnTo>
                    <a:lnTo>
                      <a:pt x="270" y="146"/>
                    </a:lnTo>
                    <a:lnTo>
                      <a:pt x="268" y="146"/>
                    </a:lnTo>
                    <a:lnTo>
                      <a:pt x="264" y="146"/>
                    </a:lnTo>
                    <a:lnTo>
                      <a:pt x="262" y="141"/>
                    </a:lnTo>
                    <a:lnTo>
                      <a:pt x="261" y="138"/>
                    </a:lnTo>
                    <a:lnTo>
                      <a:pt x="261" y="136"/>
                    </a:lnTo>
                    <a:lnTo>
                      <a:pt x="261" y="134"/>
                    </a:lnTo>
                    <a:lnTo>
                      <a:pt x="261" y="132"/>
                    </a:lnTo>
                    <a:lnTo>
                      <a:pt x="262" y="129"/>
                    </a:lnTo>
                    <a:lnTo>
                      <a:pt x="268" y="129"/>
                    </a:lnTo>
                    <a:lnTo>
                      <a:pt x="274" y="128"/>
                    </a:lnTo>
                    <a:lnTo>
                      <a:pt x="278" y="127"/>
                    </a:lnTo>
                    <a:lnTo>
                      <a:pt x="281" y="127"/>
                    </a:lnTo>
                    <a:lnTo>
                      <a:pt x="285" y="126"/>
                    </a:lnTo>
                    <a:lnTo>
                      <a:pt x="288" y="125"/>
                    </a:lnTo>
                    <a:lnTo>
                      <a:pt x="292" y="122"/>
                    </a:lnTo>
                    <a:lnTo>
                      <a:pt x="297" y="120"/>
                    </a:lnTo>
                    <a:lnTo>
                      <a:pt x="298" y="114"/>
                    </a:lnTo>
                    <a:lnTo>
                      <a:pt x="299" y="107"/>
                    </a:lnTo>
                    <a:lnTo>
                      <a:pt x="299" y="103"/>
                    </a:lnTo>
                    <a:lnTo>
                      <a:pt x="299" y="100"/>
                    </a:lnTo>
                    <a:lnTo>
                      <a:pt x="299" y="98"/>
                    </a:lnTo>
                    <a:lnTo>
                      <a:pt x="298" y="98"/>
                    </a:lnTo>
                    <a:lnTo>
                      <a:pt x="298" y="96"/>
                    </a:lnTo>
                    <a:lnTo>
                      <a:pt x="297" y="94"/>
                    </a:lnTo>
                    <a:lnTo>
                      <a:pt x="291" y="90"/>
                    </a:lnTo>
                    <a:lnTo>
                      <a:pt x="285" y="84"/>
                    </a:lnTo>
                    <a:lnTo>
                      <a:pt x="282" y="82"/>
                    </a:lnTo>
                    <a:lnTo>
                      <a:pt x="281" y="81"/>
                    </a:lnTo>
                    <a:lnTo>
                      <a:pt x="280" y="79"/>
                    </a:lnTo>
                    <a:lnTo>
                      <a:pt x="278" y="77"/>
                    </a:lnTo>
                    <a:lnTo>
                      <a:pt x="278" y="75"/>
                    </a:lnTo>
                    <a:lnTo>
                      <a:pt x="278" y="73"/>
                    </a:lnTo>
                    <a:lnTo>
                      <a:pt x="278" y="70"/>
                    </a:lnTo>
                    <a:lnTo>
                      <a:pt x="278" y="68"/>
                    </a:lnTo>
                    <a:lnTo>
                      <a:pt x="279" y="62"/>
                    </a:lnTo>
                    <a:lnTo>
                      <a:pt x="281" y="56"/>
                    </a:lnTo>
                    <a:lnTo>
                      <a:pt x="282" y="52"/>
                    </a:lnTo>
                    <a:lnTo>
                      <a:pt x="283" y="49"/>
                    </a:lnTo>
                    <a:lnTo>
                      <a:pt x="285" y="46"/>
                    </a:lnTo>
                    <a:lnTo>
                      <a:pt x="286" y="43"/>
                    </a:lnTo>
                    <a:lnTo>
                      <a:pt x="288" y="40"/>
                    </a:lnTo>
                    <a:lnTo>
                      <a:pt x="290" y="38"/>
                    </a:lnTo>
                    <a:lnTo>
                      <a:pt x="293" y="35"/>
                    </a:lnTo>
                    <a:lnTo>
                      <a:pt x="296" y="33"/>
                    </a:lnTo>
                    <a:lnTo>
                      <a:pt x="298" y="30"/>
                    </a:lnTo>
                    <a:lnTo>
                      <a:pt x="301" y="27"/>
                    </a:lnTo>
                    <a:lnTo>
                      <a:pt x="302" y="26"/>
                    </a:lnTo>
                    <a:lnTo>
                      <a:pt x="302" y="24"/>
                    </a:lnTo>
                    <a:lnTo>
                      <a:pt x="303" y="22"/>
                    </a:lnTo>
                    <a:lnTo>
                      <a:pt x="30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ïṥḻîḍè"/>
              <p:cNvSpPr/>
              <p:nvPr/>
            </p:nvSpPr>
            <p:spPr bwMode="auto">
              <a:xfrm>
                <a:off x="6780213" y="2770188"/>
                <a:ext cx="398463" cy="820738"/>
              </a:xfrm>
              <a:custGeom>
                <a:avLst/>
                <a:gdLst>
                  <a:gd name="T0" fmla="*/ 157 w 251"/>
                  <a:gd name="T1" fmla="*/ 40 h 517"/>
                  <a:gd name="T2" fmla="*/ 205 w 251"/>
                  <a:gd name="T3" fmla="*/ 1 h 517"/>
                  <a:gd name="T4" fmla="*/ 225 w 251"/>
                  <a:gd name="T5" fmla="*/ 10 h 517"/>
                  <a:gd name="T6" fmla="*/ 250 w 251"/>
                  <a:gd name="T7" fmla="*/ 44 h 517"/>
                  <a:gd name="T8" fmla="*/ 233 w 251"/>
                  <a:gd name="T9" fmla="*/ 72 h 517"/>
                  <a:gd name="T10" fmla="*/ 202 w 251"/>
                  <a:gd name="T11" fmla="*/ 123 h 517"/>
                  <a:gd name="T12" fmla="*/ 181 w 251"/>
                  <a:gd name="T13" fmla="*/ 164 h 517"/>
                  <a:gd name="T14" fmla="*/ 150 w 251"/>
                  <a:gd name="T15" fmla="*/ 222 h 517"/>
                  <a:gd name="T16" fmla="*/ 140 w 251"/>
                  <a:gd name="T17" fmla="*/ 251 h 517"/>
                  <a:gd name="T18" fmla="*/ 110 w 251"/>
                  <a:gd name="T19" fmla="*/ 275 h 517"/>
                  <a:gd name="T20" fmla="*/ 102 w 251"/>
                  <a:gd name="T21" fmla="*/ 313 h 517"/>
                  <a:gd name="T22" fmla="*/ 118 w 251"/>
                  <a:gd name="T23" fmla="*/ 347 h 517"/>
                  <a:gd name="T24" fmla="*/ 148 w 251"/>
                  <a:gd name="T25" fmla="*/ 351 h 517"/>
                  <a:gd name="T26" fmla="*/ 153 w 251"/>
                  <a:gd name="T27" fmla="*/ 371 h 517"/>
                  <a:gd name="T28" fmla="*/ 142 w 251"/>
                  <a:gd name="T29" fmla="*/ 397 h 517"/>
                  <a:gd name="T30" fmla="*/ 125 w 251"/>
                  <a:gd name="T31" fmla="*/ 409 h 517"/>
                  <a:gd name="T32" fmla="*/ 97 w 251"/>
                  <a:gd name="T33" fmla="*/ 446 h 517"/>
                  <a:gd name="T34" fmla="*/ 99 w 251"/>
                  <a:gd name="T35" fmla="*/ 463 h 517"/>
                  <a:gd name="T36" fmla="*/ 147 w 251"/>
                  <a:gd name="T37" fmla="*/ 456 h 517"/>
                  <a:gd name="T38" fmla="*/ 174 w 251"/>
                  <a:gd name="T39" fmla="*/ 454 h 517"/>
                  <a:gd name="T40" fmla="*/ 191 w 251"/>
                  <a:gd name="T41" fmla="*/ 479 h 517"/>
                  <a:gd name="T42" fmla="*/ 175 w 251"/>
                  <a:gd name="T43" fmla="*/ 497 h 517"/>
                  <a:gd name="T44" fmla="*/ 134 w 251"/>
                  <a:gd name="T45" fmla="*/ 504 h 517"/>
                  <a:gd name="T46" fmla="*/ 85 w 251"/>
                  <a:gd name="T47" fmla="*/ 517 h 517"/>
                  <a:gd name="T48" fmla="*/ 61 w 251"/>
                  <a:gd name="T49" fmla="*/ 510 h 517"/>
                  <a:gd name="T50" fmla="*/ 50 w 251"/>
                  <a:gd name="T51" fmla="*/ 497 h 517"/>
                  <a:gd name="T52" fmla="*/ 67 w 251"/>
                  <a:gd name="T53" fmla="*/ 452 h 517"/>
                  <a:gd name="T54" fmla="*/ 78 w 251"/>
                  <a:gd name="T55" fmla="*/ 420 h 517"/>
                  <a:gd name="T56" fmla="*/ 70 w 251"/>
                  <a:gd name="T57" fmla="*/ 409 h 517"/>
                  <a:gd name="T58" fmla="*/ 50 w 251"/>
                  <a:gd name="T59" fmla="*/ 388 h 517"/>
                  <a:gd name="T60" fmla="*/ 74 w 251"/>
                  <a:gd name="T61" fmla="*/ 367 h 517"/>
                  <a:gd name="T62" fmla="*/ 65 w 251"/>
                  <a:gd name="T63" fmla="*/ 313 h 517"/>
                  <a:gd name="T64" fmla="*/ 58 w 251"/>
                  <a:gd name="T65" fmla="*/ 275 h 517"/>
                  <a:gd name="T66" fmla="*/ 86 w 251"/>
                  <a:gd name="T67" fmla="*/ 238 h 517"/>
                  <a:gd name="T68" fmla="*/ 58 w 251"/>
                  <a:gd name="T69" fmla="*/ 206 h 517"/>
                  <a:gd name="T70" fmla="*/ 82 w 251"/>
                  <a:gd name="T71" fmla="*/ 191 h 517"/>
                  <a:gd name="T72" fmla="*/ 100 w 251"/>
                  <a:gd name="T73" fmla="*/ 165 h 517"/>
                  <a:gd name="T74" fmla="*/ 105 w 251"/>
                  <a:gd name="T75" fmla="*/ 126 h 517"/>
                  <a:gd name="T76" fmla="*/ 123 w 251"/>
                  <a:gd name="T77" fmla="*/ 132 h 517"/>
                  <a:gd name="T78" fmla="*/ 118 w 251"/>
                  <a:gd name="T79" fmla="*/ 165 h 517"/>
                  <a:gd name="T80" fmla="*/ 139 w 251"/>
                  <a:gd name="T81" fmla="*/ 171 h 517"/>
                  <a:gd name="T82" fmla="*/ 181 w 251"/>
                  <a:gd name="T83" fmla="*/ 106 h 517"/>
                  <a:gd name="T84" fmla="*/ 206 w 251"/>
                  <a:gd name="T85" fmla="*/ 59 h 517"/>
                  <a:gd name="T86" fmla="*/ 167 w 251"/>
                  <a:gd name="T87" fmla="*/ 50 h 517"/>
                  <a:gd name="T88" fmla="*/ 150 w 251"/>
                  <a:gd name="T89" fmla="*/ 60 h 517"/>
                  <a:gd name="T90" fmla="*/ 126 w 251"/>
                  <a:gd name="T91" fmla="*/ 77 h 517"/>
                  <a:gd name="T92" fmla="*/ 73 w 251"/>
                  <a:gd name="T93" fmla="*/ 112 h 517"/>
                  <a:gd name="T94" fmla="*/ 46 w 251"/>
                  <a:gd name="T95" fmla="*/ 136 h 517"/>
                  <a:gd name="T96" fmla="*/ 38 w 251"/>
                  <a:gd name="T97" fmla="*/ 168 h 517"/>
                  <a:gd name="T98" fmla="*/ 27 w 251"/>
                  <a:gd name="T99" fmla="*/ 230 h 517"/>
                  <a:gd name="T100" fmla="*/ 9 w 251"/>
                  <a:gd name="T101" fmla="*/ 221 h 517"/>
                  <a:gd name="T102" fmla="*/ 9 w 251"/>
                  <a:gd name="T103" fmla="*/ 167 h 517"/>
                  <a:gd name="T104" fmla="*/ 7 w 251"/>
                  <a:gd name="T105" fmla="*/ 141 h 517"/>
                  <a:gd name="T106" fmla="*/ 2 w 251"/>
                  <a:gd name="T107" fmla="*/ 114 h 517"/>
                  <a:gd name="T108" fmla="*/ 28 w 251"/>
                  <a:gd name="T109" fmla="*/ 123 h 517"/>
                  <a:gd name="T110" fmla="*/ 51 w 251"/>
                  <a:gd name="T111" fmla="*/ 116 h 517"/>
                  <a:gd name="T112" fmla="*/ 79 w 251"/>
                  <a:gd name="T113" fmla="*/ 96 h 517"/>
                  <a:gd name="T114" fmla="*/ 110 w 251"/>
                  <a:gd name="T115" fmla="*/ 75 h 517"/>
                  <a:gd name="T116" fmla="*/ 135 w 251"/>
                  <a:gd name="T117" fmla="*/ 5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517">
                    <a:moveTo>
                      <a:pt x="139" y="56"/>
                    </a:moveTo>
                    <a:lnTo>
                      <a:pt x="139" y="54"/>
                    </a:lnTo>
                    <a:lnTo>
                      <a:pt x="139" y="52"/>
                    </a:lnTo>
                    <a:lnTo>
                      <a:pt x="142" y="51"/>
                    </a:lnTo>
                    <a:lnTo>
                      <a:pt x="143" y="50"/>
                    </a:lnTo>
                    <a:lnTo>
                      <a:pt x="146" y="48"/>
                    </a:lnTo>
                    <a:lnTo>
                      <a:pt x="147" y="47"/>
                    </a:lnTo>
                    <a:lnTo>
                      <a:pt x="152" y="44"/>
                    </a:lnTo>
                    <a:lnTo>
                      <a:pt x="157" y="40"/>
                    </a:lnTo>
                    <a:lnTo>
                      <a:pt x="167" y="30"/>
                    </a:lnTo>
                    <a:lnTo>
                      <a:pt x="177" y="20"/>
                    </a:lnTo>
                    <a:lnTo>
                      <a:pt x="183" y="16"/>
                    </a:lnTo>
                    <a:lnTo>
                      <a:pt x="187" y="11"/>
                    </a:lnTo>
                    <a:lnTo>
                      <a:pt x="192" y="7"/>
                    </a:lnTo>
                    <a:lnTo>
                      <a:pt x="198" y="4"/>
                    </a:lnTo>
                    <a:lnTo>
                      <a:pt x="200" y="3"/>
                    </a:lnTo>
                    <a:lnTo>
                      <a:pt x="203" y="2"/>
                    </a:lnTo>
                    <a:lnTo>
                      <a:pt x="205" y="1"/>
                    </a:lnTo>
                    <a:lnTo>
                      <a:pt x="207" y="0"/>
                    </a:lnTo>
                    <a:lnTo>
                      <a:pt x="210" y="0"/>
                    </a:lnTo>
                    <a:lnTo>
                      <a:pt x="212" y="1"/>
                    </a:lnTo>
                    <a:lnTo>
                      <a:pt x="215" y="1"/>
                    </a:lnTo>
                    <a:lnTo>
                      <a:pt x="217" y="2"/>
                    </a:lnTo>
                    <a:lnTo>
                      <a:pt x="219" y="4"/>
                    </a:lnTo>
                    <a:lnTo>
                      <a:pt x="221" y="5"/>
                    </a:lnTo>
                    <a:lnTo>
                      <a:pt x="223" y="8"/>
                    </a:lnTo>
                    <a:lnTo>
                      <a:pt x="225" y="10"/>
                    </a:lnTo>
                    <a:lnTo>
                      <a:pt x="229" y="16"/>
                    </a:lnTo>
                    <a:lnTo>
                      <a:pt x="233" y="21"/>
                    </a:lnTo>
                    <a:lnTo>
                      <a:pt x="237" y="28"/>
                    </a:lnTo>
                    <a:lnTo>
                      <a:pt x="241" y="33"/>
                    </a:lnTo>
                    <a:lnTo>
                      <a:pt x="243" y="36"/>
                    </a:lnTo>
                    <a:lnTo>
                      <a:pt x="245" y="37"/>
                    </a:lnTo>
                    <a:lnTo>
                      <a:pt x="247" y="39"/>
                    </a:lnTo>
                    <a:lnTo>
                      <a:pt x="249" y="40"/>
                    </a:lnTo>
                    <a:lnTo>
                      <a:pt x="250" y="44"/>
                    </a:lnTo>
                    <a:lnTo>
                      <a:pt x="251" y="48"/>
                    </a:lnTo>
                    <a:lnTo>
                      <a:pt x="250" y="51"/>
                    </a:lnTo>
                    <a:lnTo>
                      <a:pt x="249" y="52"/>
                    </a:lnTo>
                    <a:lnTo>
                      <a:pt x="247" y="55"/>
                    </a:lnTo>
                    <a:lnTo>
                      <a:pt x="247" y="56"/>
                    </a:lnTo>
                    <a:lnTo>
                      <a:pt x="243" y="60"/>
                    </a:lnTo>
                    <a:lnTo>
                      <a:pt x="240" y="64"/>
                    </a:lnTo>
                    <a:lnTo>
                      <a:pt x="236" y="68"/>
                    </a:lnTo>
                    <a:lnTo>
                      <a:pt x="233" y="72"/>
                    </a:lnTo>
                    <a:lnTo>
                      <a:pt x="230" y="75"/>
                    </a:lnTo>
                    <a:lnTo>
                      <a:pt x="227" y="79"/>
                    </a:lnTo>
                    <a:lnTo>
                      <a:pt x="227" y="82"/>
                    </a:lnTo>
                    <a:lnTo>
                      <a:pt x="227" y="86"/>
                    </a:lnTo>
                    <a:lnTo>
                      <a:pt x="223" y="92"/>
                    </a:lnTo>
                    <a:lnTo>
                      <a:pt x="219" y="99"/>
                    </a:lnTo>
                    <a:lnTo>
                      <a:pt x="215" y="105"/>
                    </a:lnTo>
                    <a:lnTo>
                      <a:pt x="211" y="111"/>
                    </a:lnTo>
                    <a:lnTo>
                      <a:pt x="202" y="123"/>
                    </a:lnTo>
                    <a:lnTo>
                      <a:pt x="193" y="135"/>
                    </a:lnTo>
                    <a:lnTo>
                      <a:pt x="192" y="140"/>
                    </a:lnTo>
                    <a:lnTo>
                      <a:pt x="191" y="144"/>
                    </a:lnTo>
                    <a:lnTo>
                      <a:pt x="191" y="148"/>
                    </a:lnTo>
                    <a:lnTo>
                      <a:pt x="191" y="152"/>
                    </a:lnTo>
                    <a:lnTo>
                      <a:pt x="188" y="156"/>
                    </a:lnTo>
                    <a:lnTo>
                      <a:pt x="186" y="158"/>
                    </a:lnTo>
                    <a:lnTo>
                      <a:pt x="183" y="161"/>
                    </a:lnTo>
                    <a:lnTo>
                      <a:pt x="181" y="164"/>
                    </a:lnTo>
                    <a:lnTo>
                      <a:pt x="178" y="171"/>
                    </a:lnTo>
                    <a:lnTo>
                      <a:pt x="175" y="178"/>
                    </a:lnTo>
                    <a:lnTo>
                      <a:pt x="171" y="186"/>
                    </a:lnTo>
                    <a:lnTo>
                      <a:pt x="168" y="193"/>
                    </a:lnTo>
                    <a:lnTo>
                      <a:pt x="164" y="200"/>
                    </a:lnTo>
                    <a:lnTo>
                      <a:pt x="160" y="208"/>
                    </a:lnTo>
                    <a:lnTo>
                      <a:pt x="156" y="214"/>
                    </a:lnTo>
                    <a:lnTo>
                      <a:pt x="151" y="221"/>
                    </a:lnTo>
                    <a:lnTo>
                      <a:pt x="150" y="222"/>
                    </a:lnTo>
                    <a:lnTo>
                      <a:pt x="149" y="224"/>
                    </a:lnTo>
                    <a:lnTo>
                      <a:pt x="148" y="225"/>
                    </a:lnTo>
                    <a:lnTo>
                      <a:pt x="147" y="228"/>
                    </a:lnTo>
                    <a:lnTo>
                      <a:pt x="146" y="232"/>
                    </a:lnTo>
                    <a:lnTo>
                      <a:pt x="146" y="236"/>
                    </a:lnTo>
                    <a:lnTo>
                      <a:pt x="144" y="240"/>
                    </a:lnTo>
                    <a:lnTo>
                      <a:pt x="143" y="244"/>
                    </a:lnTo>
                    <a:lnTo>
                      <a:pt x="142" y="247"/>
                    </a:lnTo>
                    <a:lnTo>
                      <a:pt x="140" y="251"/>
                    </a:lnTo>
                    <a:lnTo>
                      <a:pt x="138" y="253"/>
                    </a:lnTo>
                    <a:lnTo>
                      <a:pt x="136" y="256"/>
                    </a:lnTo>
                    <a:lnTo>
                      <a:pt x="134" y="258"/>
                    </a:lnTo>
                    <a:lnTo>
                      <a:pt x="132" y="260"/>
                    </a:lnTo>
                    <a:lnTo>
                      <a:pt x="127" y="263"/>
                    </a:lnTo>
                    <a:lnTo>
                      <a:pt x="122" y="266"/>
                    </a:lnTo>
                    <a:lnTo>
                      <a:pt x="118" y="269"/>
                    </a:lnTo>
                    <a:lnTo>
                      <a:pt x="112" y="273"/>
                    </a:lnTo>
                    <a:lnTo>
                      <a:pt x="110" y="275"/>
                    </a:lnTo>
                    <a:lnTo>
                      <a:pt x="108" y="277"/>
                    </a:lnTo>
                    <a:lnTo>
                      <a:pt x="106" y="279"/>
                    </a:lnTo>
                    <a:lnTo>
                      <a:pt x="105" y="281"/>
                    </a:lnTo>
                    <a:lnTo>
                      <a:pt x="104" y="283"/>
                    </a:lnTo>
                    <a:lnTo>
                      <a:pt x="103" y="285"/>
                    </a:lnTo>
                    <a:lnTo>
                      <a:pt x="103" y="289"/>
                    </a:lnTo>
                    <a:lnTo>
                      <a:pt x="102" y="293"/>
                    </a:lnTo>
                    <a:lnTo>
                      <a:pt x="102" y="302"/>
                    </a:lnTo>
                    <a:lnTo>
                      <a:pt x="102" y="313"/>
                    </a:lnTo>
                    <a:lnTo>
                      <a:pt x="102" y="323"/>
                    </a:lnTo>
                    <a:lnTo>
                      <a:pt x="102" y="333"/>
                    </a:lnTo>
                    <a:lnTo>
                      <a:pt x="102" y="340"/>
                    </a:lnTo>
                    <a:lnTo>
                      <a:pt x="102" y="344"/>
                    </a:lnTo>
                    <a:lnTo>
                      <a:pt x="105" y="345"/>
                    </a:lnTo>
                    <a:lnTo>
                      <a:pt x="106" y="346"/>
                    </a:lnTo>
                    <a:lnTo>
                      <a:pt x="110" y="347"/>
                    </a:lnTo>
                    <a:lnTo>
                      <a:pt x="114" y="347"/>
                    </a:lnTo>
                    <a:lnTo>
                      <a:pt x="118" y="347"/>
                    </a:lnTo>
                    <a:lnTo>
                      <a:pt x="122" y="347"/>
                    </a:lnTo>
                    <a:lnTo>
                      <a:pt x="127" y="345"/>
                    </a:lnTo>
                    <a:lnTo>
                      <a:pt x="133" y="345"/>
                    </a:lnTo>
                    <a:lnTo>
                      <a:pt x="136" y="345"/>
                    </a:lnTo>
                    <a:lnTo>
                      <a:pt x="138" y="345"/>
                    </a:lnTo>
                    <a:lnTo>
                      <a:pt x="141" y="345"/>
                    </a:lnTo>
                    <a:lnTo>
                      <a:pt x="143" y="347"/>
                    </a:lnTo>
                    <a:lnTo>
                      <a:pt x="146" y="349"/>
                    </a:lnTo>
                    <a:lnTo>
                      <a:pt x="148" y="351"/>
                    </a:lnTo>
                    <a:lnTo>
                      <a:pt x="150" y="353"/>
                    </a:lnTo>
                    <a:lnTo>
                      <a:pt x="153" y="357"/>
                    </a:lnTo>
                    <a:lnTo>
                      <a:pt x="155" y="360"/>
                    </a:lnTo>
                    <a:lnTo>
                      <a:pt x="157" y="362"/>
                    </a:lnTo>
                    <a:lnTo>
                      <a:pt x="157" y="363"/>
                    </a:lnTo>
                    <a:lnTo>
                      <a:pt x="158" y="365"/>
                    </a:lnTo>
                    <a:lnTo>
                      <a:pt x="158" y="366"/>
                    </a:lnTo>
                    <a:lnTo>
                      <a:pt x="157" y="368"/>
                    </a:lnTo>
                    <a:lnTo>
                      <a:pt x="153" y="371"/>
                    </a:lnTo>
                    <a:lnTo>
                      <a:pt x="149" y="373"/>
                    </a:lnTo>
                    <a:lnTo>
                      <a:pt x="147" y="377"/>
                    </a:lnTo>
                    <a:lnTo>
                      <a:pt x="146" y="379"/>
                    </a:lnTo>
                    <a:lnTo>
                      <a:pt x="146" y="382"/>
                    </a:lnTo>
                    <a:lnTo>
                      <a:pt x="146" y="385"/>
                    </a:lnTo>
                    <a:lnTo>
                      <a:pt x="145" y="389"/>
                    </a:lnTo>
                    <a:lnTo>
                      <a:pt x="144" y="392"/>
                    </a:lnTo>
                    <a:lnTo>
                      <a:pt x="143" y="394"/>
                    </a:lnTo>
                    <a:lnTo>
                      <a:pt x="142" y="397"/>
                    </a:lnTo>
                    <a:lnTo>
                      <a:pt x="140" y="398"/>
                    </a:lnTo>
                    <a:lnTo>
                      <a:pt x="138" y="399"/>
                    </a:lnTo>
                    <a:lnTo>
                      <a:pt x="137" y="400"/>
                    </a:lnTo>
                    <a:lnTo>
                      <a:pt x="135" y="401"/>
                    </a:lnTo>
                    <a:lnTo>
                      <a:pt x="131" y="402"/>
                    </a:lnTo>
                    <a:lnTo>
                      <a:pt x="128" y="405"/>
                    </a:lnTo>
                    <a:lnTo>
                      <a:pt x="126" y="405"/>
                    </a:lnTo>
                    <a:lnTo>
                      <a:pt x="126" y="407"/>
                    </a:lnTo>
                    <a:lnTo>
                      <a:pt x="125" y="409"/>
                    </a:lnTo>
                    <a:lnTo>
                      <a:pt x="124" y="410"/>
                    </a:lnTo>
                    <a:lnTo>
                      <a:pt x="122" y="414"/>
                    </a:lnTo>
                    <a:lnTo>
                      <a:pt x="121" y="417"/>
                    </a:lnTo>
                    <a:lnTo>
                      <a:pt x="118" y="419"/>
                    </a:lnTo>
                    <a:lnTo>
                      <a:pt x="114" y="421"/>
                    </a:lnTo>
                    <a:lnTo>
                      <a:pt x="109" y="427"/>
                    </a:lnTo>
                    <a:lnTo>
                      <a:pt x="102" y="436"/>
                    </a:lnTo>
                    <a:lnTo>
                      <a:pt x="99" y="441"/>
                    </a:lnTo>
                    <a:lnTo>
                      <a:pt x="97" y="446"/>
                    </a:lnTo>
                    <a:lnTo>
                      <a:pt x="96" y="448"/>
                    </a:lnTo>
                    <a:lnTo>
                      <a:pt x="95" y="450"/>
                    </a:lnTo>
                    <a:lnTo>
                      <a:pt x="94" y="452"/>
                    </a:lnTo>
                    <a:lnTo>
                      <a:pt x="94" y="453"/>
                    </a:lnTo>
                    <a:lnTo>
                      <a:pt x="94" y="455"/>
                    </a:lnTo>
                    <a:lnTo>
                      <a:pt x="95" y="457"/>
                    </a:lnTo>
                    <a:lnTo>
                      <a:pt x="96" y="458"/>
                    </a:lnTo>
                    <a:lnTo>
                      <a:pt x="97" y="461"/>
                    </a:lnTo>
                    <a:lnTo>
                      <a:pt x="99" y="463"/>
                    </a:lnTo>
                    <a:lnTo>
                      <a:pt x="101" y="466"/>
                    </a:lnTo>
                    <a:lnTo>
                      <a:pt x="105" y="466"/>
                    </a:lnTo>
                    <a:lnTo>
                      <a:pt x="110" y="466"/>
                    </a:lnTo>
                    <a:lnTo>
                      <a:pt x="114" y="467"/>
                    </a:lnTo>
                    <a:lnTo>
                      <a:pt x="118" y="467"/>
                    </a:lnTo>
                    <a:lnTo>
                      <a:pt x="122" y="465"/>
                    </a:lnTo>
                    <a:lnTo>
                      <a:pt x="130" y="462"/>
                    </a:lnTo>
                    <a:lnTo>
                      <a:pt x="138" y="459"/>
                    </a:lnTo>
                    <a:lnTo>
                      <a:pt x="147" y="456"/>
                    </a:lnTo>
                    <a:lnTo>
                      <a:pt x="151" y="454"/>
                    </a:lnTo>
                    <a:lnTo>
                      <a:pt x="156" y="453"/>
                    </a:lnTo>
                    <a:lnTo>
                      <a:pt x="161" y="452"/>
                    </a:lnTo>
                    <a:lnTo>
                      <a:pt x="164" y="451"/>
                    </a:lnTo>
                    <a:lnTo>
                      <a:pt x="168" y="452"/>
                    </a:lnTo>
                    <a:lnTo>
                      <a:pt x="171" y="452"/>
                    </a:lnTo>
                    <a:lnTo>
                      <a:pt x="172" y="453"/>
                    </a:lnTo>
                    <a:lnTo>
                      <a:pt x="173" y="453"/>
                    </a:lnTo>
                    <a:lnTo>
                      <a:pt x="174" y="454"/>
                    </a:lnTo>
                    <a:lnTo>
                      <a:pt x="175" y="455"/>
                    </a:lnTo>
                    <a:lnTo>
                      <a:pt x="176" y="457"/>
                    </a:lnTo>
                    <a:lnTo>
                      <a:pt x="178" y="457"/>
                    </a:lnTo>
                    <a:lnTo>
                      <a:pt x="179" y="459"/>
                    </a:lnTo>
                    <a:lnTo>
                      <a:pt x="181" y="461"/>
                    </a:lnTo>
                    <a:lnTo>
                      <a:pt x="184" y="465"/>
                    </a:lnTo>
                    <a:lnTo>
                      <a:pt x="187" y="469"/>
                    </a:lnTo>
                    <a:lnTo>
                      <a:pt x="189" y="473"/>
                    </a:lnTo>
                    <a:lnTo>
                      <a:pt x="191" y="479"/>
                    </a:lnTo>
                    <a:lnTo>
                      <a:pt x="193" y="484"/>
                    </a:lnTo>
                    <a:lnTo>
                      <a:pt x="194" y="488"/>
                    </a:lnTo>
                    <a:lnTo>
                      <a:pt x="192" y="490"/>
                    </a:lnTo>
                    <a:lnTo>
                      <a:pt x="189" y="492"/>
                    </a:lnTo>
                    <a:lnTo>
                      <a:pt x="187" y="493"/>
                    </a:lnTo>
                    <a:lnTo>
                      <a:pt x="184" y="495"/>
                    </a:lnTo>
                    <a:lnTo>
                      <a:pt x="181" y="496"/>
                    </a:lnTo>
                    <a:lnTo>
                      <a:pt x="178" y="497"/>
                    </a:lnTo>
                    <a:lnTo>
                      <a:pt x="175" y="497"/>
                    </a:lnTo>
                    <a:lnTo>
                      <a:pt x="171" y="498"/>
                    </a:lnTo>
                    <a:lnTo>
                      <a:pt x="164" y="499"/>
                    </a:lnTo>
                    <a:lnTo>
                      <a:pt x="158" y="501"/>
                    </a:lnTo>
                    <a:lnTo>
                      <a:pt x="154" y="501"/>
                    </a:lnTo>
                    <a:lnTo>
                      <a:pt x="150" y="502"/>
                    </a:lnTo>
                    <a:lnTo>
                      <a:pt x="147" y="503"/>
                    </a:lnTo>
                    <a:lnTo>
                      <a:pt x="144" y="504"/>
                    </a:lnTo>
                    <a:lnTo>
                      <a:pt x="138" y="504"/>
                    </a:lnTo>
                    <a:lnTo>
                      <a:pt x="134" y="504"/>
                    </a:lnTo>
                    <a:lnTo>
                      <a:pt x="129" y="504"/>
                    </a:lnTo>
                    <a:lnTo>
                      <a:pt x="123" y="504"/>
                    </a:lnTo>
                    <a:lnTo>
                      <a:pt x="114" y="509"/>
                    </a:lnTo>
                    <a:lnTo>
                      <a:pt x="104" y="513"/>
                    </a:lnTo>
                    <a:lnTo>
                      <a:pt x="99" y="515"/>
                    </a:lnTo>
                    <a:lnTo>
                      <a:pt x="94" y="517"/>
                    </a:lnTo>
                    <a:lnTo>
                      <a:pt x="90" y="517"/>
                    </a:lnTo>
                    <a:lnTo>
                      <a:pt x="87" y="517"/>
                    </a:lnTo>
                    <a:lnTo>
                      <a:pt x="85" y="517"/>
                    </a:lnTo>
                    <a:lnTo>
                      <a:pt x="81" y="517"/>
                    </a:lnTo>
                    <a:lnTo>
                      <a:pt x="80" y="517"/>
                    </a:lnTo>
                    <a:lnTo>
                      <a:pt x="79" y="515"/>
                    </a:lnTo>
                    <a:lnTo>
                      <a:pt x="78" y="514"/>
                    </a:lnTo>
                    <a:lnTo>
                      <a:pt x="76" y="513"/>
                    </a:lnTo>
                    <a:lnTo>
                      <a:pt x="73" y="513"/>
                    </a:lnTo>
                    <a:lnTo>
                      <a:pt x="69" y="512"/>
                    </a:lnTo>
                    <a:lnTo>
                      <a:pt x="65" y="511"/>
                    </a:lnTo>
                    <a:lnTo>
                      <a:pt x="61" y="510"/>
                    </a:lnTo>
                    <a:lnTo>
                      <a:pt x="59" y="509"/>
                    </a:lnTo>
                    <a:lnTo>
                      <a:pt x="58" y="509"/>
                    </a:lnTo>
                    <a:lnTo>
                      <a:pt x="57" y="507"/>
                    </a:lnTo>
                    <a:lnTo>
                      <a:pt x="56" y="506"/>
                    </a:lnTo>
                    <a:lnTo>
                      <a:pt x="54" y="505"/>
                    </a:lnTo>
                    <a:lnTo>
                      <a:pt x="53" y="503"/>
                    </a:lnTo>
                    <a:lnTo>
                      <a:pt x="51" y="501"/>
                    </a:lnTo>
                    <a:lnTo>
                      <a:pt x="50" y="499"/>
                    </a:lnTo>
                    <a:lnTo>
                      <a:pt x="50" y="497"/>
                    </a:lnTo>
                    <a:lnTo>
                      <a:pt x="50" y="495"/>
                    </a:lnTo>
                    <a:lnTo>
                      <a:pt x="49" y="493"/>
                    </a:lnTo>
                    <a:lnTo>
                      <a:pt x="50" y="490"/>
                    </a:lnTo>
                    <a:lnTo>
                      <a:pt x="50" y="485"/>
                    </a:lnTo>
                    <a:lnTo>
                      <a:pt x="51" y="481"/>
                    </a:lnTo>
                    <a:lnTo>
                      <a:pt x="53" y="475"/>
                    </a:lnTo>
                    <a:lnTo>
                      <a:pt x="56" y="470"/>
                    </a:lnTo>
                    <a:lnTo>
                      <a:pt x="62" y="461"/>
                    </a:lnTo>
                    <a:lnTo>
                      <a:pt x="67" y="452"/>
                    </a:lnTo>
                    <a:lnTo>
                      <a:pt x="70" y="448"/>
                    </a:lnTo>
                    <a:lnTo>
                      <a:pt x="72" y="444"/>
                    </a:lnTo>
                    <a:lnTo>
                      <a:pt x="74" y="441"/>
                    </a:lnTo>
                    <a:lnTo>
                      <a:pt x="74" y="438"/>
                    </a:lnTo>
                    <a:lnTo>
                      <a:pt x="75" y="436"/>
                    </a:lnTo>
                    <a:lnTo>
                      <a:pt x="77" y="432"/>
                    </a:lnTo>
                    <a:lnTo>
                      <a:pt x="77" y="428"/>
                    </a:lnTo>
                    <a:lnTo>
                      <a:pt x="78" y="424"/>
                    </a:lnTo>
                    <a:lnTo>
                      <a:pt x="78" y="420"/>
                    </a:lnTo>
                    <a:lnTo>
                      <a:pt x="78" y="416"/>
                    </a:lnTo>
                    <a:lnTo>
                      <a:pt x="77" y="414"/>
                    </a:lnTo>
                    <a:lnTo>
                      <a:pt x="77" y="413"/>
                    </a:lnTo>
                    <a:lnTo>
                      <a:pt x="75" y="411"/>
                    </a:lnTo>
                    <a:lnTo>
                      <a:pt x="74" y="410"/>
                    </a:lnTo>
                    <a:lnTo>
                      <a:pt x="74" y="409"/>
                    </a:lnTo>
                    <a:lnTo>
                      <a:pt x="72" y="409"/>
                    </a:lnTo>
                    <a:lnTo>
                      <a:pt x="71" y="409"/>
                    </a:lnTo>
                    <a:lnTo>
                      <a:pt x="70" y="409"/>
                    </a:lnTo>
                    <a:lnTo>
                      <a:pt x="68" y="409"/>
                    </a:lnTo>
                    <a:lnTo>
                      <a:pt x="67" y="408"/>
                    </a:lnTo>
                    <a:lnTo>
                      <a:pt x="66" y="407"/>
                    </a:lnTo>
                    <a:lnTo>
                      <a:pt x="66" y="406"/>
                    </a:lnTo>
                    <a:lnTo>
                      <a:pt x="62" y="403"/>
                    </a:lnTo>
                    <a:lnTo>
                      <a:pt x="57" y="397"/>
                    </a:lnTo>
                    <a:lnTo>
                      <a:pt x="54" y="393"/>
                    </a:lnTo>
                    <a:lnTo>
                      <a:pt x="52" y="390"/>
                    </a:lnTo>
                    <a:lnTo>
                      <a:pt x="50" y="388"/>
                    </a:lnTo>
                    <a:lnTo>
                      <a:pt x="50" y="386"/>
                    </a:lnTo>
                    <a:lnTo>
                      <a:pt x="53" y="384"/>
                    </a:lnTo>
                    <a:lnTo>
                      <a:pt x="56" y="381"/>
                    </a:lnTo>
                    <a:lnTo>
                      <a:pt x="59" y="379"/>
                    </a:lnTo>
                    <a:lnTo>
                      <a:pt x="62" y="376"/>
                    </a:lnTo>
                    <a:lnTo>
                      <a:pt x="65" y="373"/>
                    </a:lnTo>
                    <a:lnTo>
                      <a:pt x="68" y="371"/>
                    </a:lnTo>
                    <a:lnTo>
                      <a:pt x="71" y="369"/>
                    </a:lnTo>
                    <a:lnTo>
                      <a:pt x="74" y="367"/>
                    </a:lnTo>
                    <a:lnTo>
                      <a:pt x="75" y="357"/>
                    </a:lnTo>
                    <a:lnTo>
                      <a:pt x="75" y="345"/>
                    </a:lnTo>
                    <a:lnTo>
                      <a:pt x="75" y="333"/>
                    </a:lnTo>
                    <a:lnTo>
                      <a:pt x="74" y="321"/>
                    </a:lnTo>
                    <a:lnTo>
                      <a:pt x="74" y="320"/>
                    </a:lnTo>
                    <a:lnTo>
                      <a:pt x="71" y="319"/>
                    </a:lnTo>
                    <a:lnTo>
                      <a:pt x="70" y="318"/>
                    </a:lnTo>
                    <a:lnTo>
                      <a:pt x="68" y="317"/>
                    </a:lnTo>
                    <a:lnTo>
                      <a:pt x="65" y="313"/>
                    </a:lnTo>
                    <a:lnTo>
                      <a:pt x="62" y="310"/>
                    </a:lnTo>
                    <a:lnTo>
                      <a:pt x="56" y="302"/>
                    </a:lnTo>
                    <a:lnTo>
                      <a:pt x="51" y="296"/>
                    </a:lnTo>
                    <a:lnTo>
                      <a:pt x="51" y="293"/>
                    </a:lnTo>
                    <a:lnTo>
                      <a:pt x="52" y="290"/>
                    </a:lnTo>
                    <a:lnTo>
                      <a:pt x="52" y="288"/>
                    </a:lnTo>
                    <a:lnTo>
                      <a:pt x="53" y="285"/>
                    </a:lnTo>
                    <a:lnTo>
                      <a:pt x="55" y="280"/>
                    </a:lnTo>
                    <a:lnTo>
                      <a:pt x="58" y="275"/>
                    </a:lnTo>
                    <a:lnTo>
                      <a:pt x="60" y="271"/>
                    </a:lnTo>
                    <a:lnTo>
                      <a:pt x="63" y="267"/>
                    </a:lnTo>
                    <a:lnTo>
                      <a:pt x="66" y="263"/>
                    </a:lnTo>
                    <a:lnTo>
                      <a:pt x="70" y="259"/>
                    </a:lnTo>
                    <a:lnTo>
                      <a:pt x="74" y="255"/>
                    </a:lnTo>
                    <a:lnTo>
                      <a:pt x="77" y="251"/>
                    </a:lnTo>
                    <a:lnTo>
                      <a:pt x="80" y="247"/>
                    </a:lnTo>
                    <a:lnTo>
                      <a:pt x="83" y="242"/>
                    </a:lnTo>
                    <a:lnTo>
                      <a:pt x="86" y="238"/>
                    </a:lnTo>
                    <a:lnTo>
                      <a:pt x="87" y="233"/>
                    </a:lnTo>
                    <a:lnTo>
                      <a:pt x="88" y="230"/>
                    </a:lnTo>
                    <a:lnTo>
                      <a:pt x="88" y="227"/>
                    </a:lnTo>
                    <a:lnTo>
                      <a:pt x="88" y="224"/>
                    </a:lnTo>
                    <a:lnTo>
                      <a:pt x="88" y="221"/>
                    </a:lnTo>
                    <a:lnTo>
                      <a:pt x="81" y="217"/>
                    </a:lnTo>
                    <a:lnTo>
                      <a:pt x="73" y="214"/>
                    </a:lnTo>
                    <a:lnTo>
                      <a:pt x="66" y="210"/>
                    </a:lnTo>
                    <a:lnTo>
                      <a:pt x="58" y="206"/>
                    </a:lnTo>
                    <a:lnTo>
                      <a:pt x="58" y="204"/>
                    </a:lnTo>
                    <a:lnTo>
                      <a:pt x="59" y="202"/>
                    </a:lnTo>
                    <a:lnTo>
                      <a:pt x="62" y="200"/>
                    </a:lnTo>
                    <a:lnTo>
                      <a:pt x="63" y="199"/>
                    </a:lnTo>
                    <a:lnTo>
                      <a:pt x="66" y="197"/>
                    </a:lnTo>
                    <a:lnTo>
                      <a:pt x="69" y="196"/>
                    </a:lnTo>
                    <a:lnTo>
                      <a:pt x="71" y="195"/>
                    </a:lnTo>
                    <a:lnTo>
                      <a:pt x="75" y="193"/>
                    </a:lnTo>
                    <a:lnTo>
                      <a:pt x="82" y="191"/>
                    </a:lnTo>
                    <a:lnTo>
                      <a:pt x="88" y="188"/>
                    </a:lnTo>
                    <a:lnTo>
                      <a:pt x="90" y="187"/>
                    </a:lnTo>
                    <a:lnTo>
                      <a:pt x="94" y="185"/>
                    </a:lnTo>
                    <a:lnTo>
                      <a:pt x="95" y="184"/>
                    </a:lnTo>
                    <a:lnTo>
                      <a:pt x="98" y="181"/>
                    </a:lnTo>
                    <a:lnTo>
                      <a:pt x="98" y="178"/>
                    </a:lnTo>
                    <a:lnTo>
                      <a:pt x="99" y="174"/>
                    </a:lnTo>
                    <a:lnTo>
                      <a:pt x="99" y="170"/>
                    </a:lnTo>
                    <a:lnTo>
                      <a:pt x="100" y="165"/>
                    </a:lnTo>
                    <a:lnTo>
                      <a:pt x="99" y="156"/>
                    </a:lnTo>
                    <a:lnTo>
                      <a:pt x="99" y="148"/>
                    </a:lnTo>
                    <a:lnTo>
                      <a:pt x="99" y="144"/>
                    </a:lnTo>
                    <a:lnTo>
                      <a:pt x="99" y="140"/>
                    </a:lnTo>
                    <a:lnTo>
                      <a:pt x="100" y="136"/>
                    </a:lnTo>
                    <a:lnTo>
                      <a:pt x="101" y="133"/>
                    </a:lnTo>
                    <a:lnTo>
                      <a:pt x="102" y="130"/>
                    </a:lnTo>
                    <a:lnTo>
                      <a:pt x="104" y="127"/>
                    </a:lnTo>
                    <a:lnTo>
                      <a:pt x="105" y="126"/>
                    </a:lnTo>
                    <a:lnTo>
                      <a:pt x="106" y="124"/>
                    </a:lnTo>
                    <a:lnTo>
                      <a:pt x="107" y="124"/>
                    </a:lnTo>
                    <a:lnTo>
                      <a:pt x="109" y="123"/>
                    </a:lnTo>
                    <a:lnTo>
                      <a:pt x="114" y="123"/>
                    </a:lnTo>
                    <a:lnTo>
                      <a:pt x="118" y="123"/>
                    </a:lnTo>
                    <a:lnTo>
                      <a:pt x="120" y="126"/>
                    </a:lnTo>
                    <a:lnTo>
                      <a:pt x="122" y="128"/>
                    </a:lnTo>
                    <a:lnTo>
                      <a:pt x="122" y="130"/>
                    </a:lnTo>
                    <a:lnTo>
                      <a:pt x="123" y="132"/>
                    </a:lnTo>
                    <a:lnTo>
                      <a:pt x="123" y="134"/>
                    </a:lnTo>
                    <a:lnTo>
                      <a:pt x="123" y="137"/>
                    </a:lnTo>
                    <a:lnTo>
                      <a:pt x="122" y="140"/>
                    </a:lnTo>
                    <a:lnTo>
                      <a:pt x="121" y="141"/>
                    </a:lnTo>
                    <a:lnTo>
                      <a:pt x="120" y="144"/>
                    </a:lnTo>
                    <a:lnTo>
                      <a:pt x="119" y="146"/>
                    </a:lnTo>
                    <a:lnTo>
                      <a:pt x="118" y="151"/>
                    </a:lnTo>
                    <a:lnTo>
                      <a:pt x="118" y="156"/>
                    </a:lnTo>
                    <a:lnTo>
                      <a:pt x="118" y="165"/>
                    </a:lnTo>
                    <a:lnTo>
                      <a:pt x="118" y="176"/>
                    </a:lnTo>
                    <a:lnTo>
                      <a:pt x="122" y="179"/>
                    </a:lnTo>
                    <a:lnTo>
                      <a:pt x="126" y="181"/>
                    </a:lnTo>
                    <a:lnTo>
                      <a:pt x="130" y="181"/>
                    </a:lnTo>
                    <a:lnTo>
                      <a:pt x="134" y="181"/>
                    </a:lnTo>
                    <a:lnTo>
                      <a:pt x="135" y="179"/>
                    </a:lnTo>
                    <a:lnTo>
                      <a:pt x="136" y="176"/>
                    </a:lnTo>
                    <a:lnTo>
                      <a:pt x="138" y="173"/>
                    </a:lnTo>
                    <a:lnTo>
                      <a:pt x="139" y="171"/>
                    </a:lnTo>
                    <a:lnTo>
                      <a:pt x="143" y="165"/>
                    </a:lnTo>
                    <a:lnTo>
                      <a:pt x="147" y="160"/>
                    </a:lnTo>
                    <a:lnTo>
                      <a:pt x="155" y="151"/>
                    </a:lnTo>
                    <a:lnTo>
                      <a:pt x="163" y="141"/>
                    </a:lnTo>
                    <a:lnTo>
                      <a:pt x="167" y="136"/>
                    </a:lnTo>
                    <a:lnTo>
                      <a:pt x="171" y="128"/>
                    </a:lnTo>
                    <a:lnTo>
                      <a:pt x="174" y="121"/>
                    </a:lnTo>
                    <a:lnTo>
                      <a:pt x="177" y="114"/>
                    </a:lnTo>
                    <a:lnTo>
                      <a:pt x="181" y="106"/>
                    </a:lnTo>
                    <a:lnTo>
                      <a:pt x="184" y="99"/>
                    </a:lnTo>
                    <a:lnTo>
                      <a:pt x="187" y="92"/>
                    </a:lnTo>
                    <a:lnTo>
                      <a:pt x="191" y="84"/>
                    </a:lnTo>
                    <a:lnTo>
                      <a:pt x="195" y="78"/>
                    </a:lnTo>
                    <a:lnTo>
                      <a:pt x="200" y="71"/>
                    </a:lnTo>
                    <a:lnTo>
                      <a:pt x="203" y="68"/>
                    </a:lnTo>
                    <a:lnTo>
                      <a:pt x="205" y="64"/>
                    </a:lnTo>
                    <a:lnTo>
                      <a:pt x="205" y="61"/>
                    </a:lnTo>
                    <a:lnTo>
                      <a:pt x="206" y="59"/>
                    </a:lnTo>
                    <a:lnTo>
                      <a:pt x="207" y="56"/>
                    </a:lnTo>
                    <a:lnTo>
                      <a:pt x="207" y="53"/>
                    </a:lnTo>
                    <a:lnTo>
                      <a:pt x="203" y="49"/>
                    </a:lnTo>
                    <a:lnTo>
                      <a:pt x="200" y="44"/>
                    </a:lnTo>
                    <a:lnTo>
                      <a:pt x="192" y="45"/>
                    </a:lnTo>
                    <a:lnTo>
                      <a:pt x="183" y="46"/>
                    </a:lnTo>
                    <a:lnTo>
                      <a:pt x="175" y="46"/>
                    </a:lnTo>
                    <a:lnTo>
                      <a:pt x="167" y="47"/>
                    </a:lnTo>
                    <a:lnTo>
                      <a:pt x="167" y="50"/>
                    </a:lnTo>
                    <a:lnTo>
                      <a:pt x="165" y="52"/>
                    </a:lnTo>
                    <a:lnTo>
                      <a:pt x="163" y="54"/>
                    </a:lnTo>
                    <a:lnTo>
                      <a:pt x="163" y="56"/>
                    </a:lnTo>
                    <a:lnTo>
                      <a:pt x="161" y="56"/>
                    </a:lnTo>
                    <a:lnTo>
                      <a:pt x="159" y="57"/>
                    </a:lnTo>
                    <a:lnTo>
                      <a:pt x="159" y="58"/>
                    </a:lnTo>
                    <a:lnTo>
                      <a:pt x="157" y="58"/>
                    </a:lnTo>
                    <a:lnTo>
                      <a:pt x="154" y="59"/>
                    </a:lnTo>
                    <a:lnTo>
                      <a:pt x="150" y="60"/>
                    </a:lnTo>
                    <a:lnTo>
                      <a:pt x="148" y="60"/>
                    </a:lnTo>
                    <a:lnTo>
                      <a:pt x="146" y="60"/>
                    </a:lnTo>
                    <a:lnTo>
                      <a:pt x="144" y="62"/>
                    </a:lnTo>
                    <a:lnTo>
                      <a:pt x="142" y="63"/>
                    </a:lnTo>
                    <a:lnTo>
                      <a:pt x="139" y="65"/>
                    </a:lnTo>
                    <a:lnTo>
                      <a:pt x="136" y="67"/>
                    </a:lnTo>
                    <a:lnTo>
                      <a:pt x="134" y="69"/>
                    </a:lnTo>
                    <a:lnTo>
                      <a:pt x="131" y="72"/>
                    </a:lnTo>
                    <a:lnTo>
                      <a:pt x="126" y="77"/>
                    </a:lnTo>
                    <a:lnTo>
                      <a:pt x="121" y="82"/>
                    </a:lnTo>
                    <a:lnTo>
                      <a:pt x="118" y="82"/>
                    </a:lnTo>
                    <a:lnTo>
                      <a:pt x="116" y="82"/>
                    </a:lnTo>
                    <a:lnTo>
                      <a:pt x="106" y="88"/>
                    </a:lnTo>
                    <a:lnTo>
                      <a:pt x="94" y="96"/>
                    </a:lnTo>
                    <a:lnTo>
                      <a:pt x="89" y="100"/>
                    </a:lnTo>
                    <a:lnTo>
                      <a:pt x="82" y="104"/>
                    </a:lnTo>
                    <a:lnTo>
                      <a:pt x="78" y="108"/>
                    </a:lnTo>
                    <a:lnTo>
                      <a:pt x="73" y="112"/>
                    </a:lnTo>
                    <a:lnTo>
                      <a:pt x="67" y="118"/>
                    </a:lnTo>
                    <a:lnTo>
                      <a:pt x="61" y="124"/>
                    </a:lnTo>
                    <a:lnTo>
                      <a:pt x="57" y="128"/>
                    </a:lnTo>
                    <a:lnTo>
                      <a:pt x="53" y="131"/>
                    </a:lnTo>
                    <a:lnTo>
                      <a:pt x="51" y="132"/>
                    </a:lnTo>
                    <a:lnTo>
                      <a:pt x="50" y="132"/>
                    </a:lnTo>
                    <a:lnTo>
                      <a:pt x="48" y="132"/>
                    </a:lnTo>
                    <a:lnTo>
                      <a:pt x="46" y="132"/>
                    </a:lnTo>
                    <a:lnTo>
                      <a:pt x="46" y="136"/>
                    </a:lnTo>
                    <a:lnTo>
                      <a:pt x="45" y="138"/>
                    </a:lnTo>
                    <a:lnTo>
                      <a:pt x="44" y="140"/>
                    </a:lnTo>
                    <a:lnTo>
                      <a:pt x="42" y="142"/>
                    </a:lnTo>
                    <a:lnTo>
                      <a:pt x="41" y="145"/>
                    </a:lnTo>
                    <a:lnTo>
                      <a:pt x="40" y="148"/>
                    </a:lnTo>
                    <a:lnTo>
                      <a:pt x="39" y="151"/>
                    </a:lnTo>
                    <a:lnTo>
                      <a:pt x="39" y="154"/>
                    </a:lnTo>
                    <a:lnTo>
                      <a:pt x="39" y="159"/>
                    </a:lnTo>
                    <a:lnTo>
                      <a:pt x="38" y="168"/>
                    </a:lnTo>
                    <a:lnTo>
                      <a:pt x="38" y="180"/>
                    </a:lnTo>
                    <a:lnTo>
                      <a:pt x="38" y="192"/>
                    </a:lnTo>
                    <a:lnTo>
                      <a:pt x="36" y="205"/>
                    </a:lnTo>
                    <a:lnTo>
                      <a:pt x="34" y="216"/>
                    </a:lnTo>
                    <a:lnTo>
                      <a:pt x="34" y="221"/>
                    </a:lnTo>
                    <a:lnTo>
                      <a:pt x="33" y="225"/>
                    </a:lnTo>
                    <a:lnTo>
                      <a:pt x="31" y="229"/>
                    </a:lnTo>
                    <a:lnTo>
                      <a:pt x="30" y="230"/>
                    </a:lnTo>
                    <a:lnTo>
                      <a:pt x="27" y="230"/>
                    </a:lnTo>
                    <a:lnTo>
                      <a:pt x="25" y="230"/>
                    </a:lnTo>
                    <a:lnTo>
                      <a:pt x="22" y="230"/>
                    </a:lnTo>
                    <a:lnTo>
                      <a:pt x="18" y="230"/>
                    </a:lnTo>
                    <a:lnTo>
                      <a:pt x="18" y="229"/>
                    </a:lnTo>
                    <a:lnTo>
                      <a:pt x="17" y="227"/>
                    </a:lnTo>
                    <a:lnTo>
                      <a:pt x="16" y="225"/>
                    </a:lnTo>
                    <a:lnTo>
                      <a:pt x="14" y="224"/>
                    </a:lnTo>
                    <a:lnTo>
                      <a:pt x="12" y="223"/>
                    </a:lnTo>
                    <a:lnTo>
                      <a:pt x="9" y="221"/>
                    </a:lnTo>
                    <a:lnTo>
                      <a:pt x="9" y="214"/>
                    </a:lnTo>
                    <a:lnTo>
                      <a:pt x="9" y="208"/>
                    </a:lnTo>
                    <a:lnTo>
                      <a:pt x="9" y="200"/>
                    </a:lnTo>
                    <a:lnTo>
                      <a:pt x="9" y="194"/>
                    </a:lnTo>
                    <a:lnTo>
                      <a:pt x="9" y="188"/>
                    </a:lnTo>
                    <a:lnTo>
                      <a:pt x="9" y="180"/>
                    </a:lnTo>
                    <a:lnTo>
                      <a:pt x="9" y="174"/>
                    </a:lnTo>
                    <a:lnTo>
                      <a:pt x="9" y="168"/>
                    </a:lnTo>
                    <a:lnTo>
                      <a:pt x="9" y="167"/>
                    </a:lnTo>
                    <a:lnTo>
                      <a:pt x="8" y="165"/>
                    </a:lnTo>
                    <a:lnTo>
                      <a:pt x="7" y="164"/>
                    </a:lnTo>
                    <a:lnTo>
                      <a:pt x="7" y="163"/>
                    </a:lnTo>
                    <a:lnTo>
                      <a:pt x="7" y="160"/>
                    </a:lnTo>
                    <a:lnTo>
                      <a:pt x="7" y="156"/>
                    </a:lnTo>
                    <a:lnTo>
                      <a:pt x="8" y="152"/>
                    </a:lnTo>
                    <a:lnTo>
                      <a:pt x="8" y="148"/>
                    </a:lnTo>
                    <a:lnTo>
                      <a:pt x="8" y="145"/>
                    </a:lnTo>
                    <a:lnTo>
                      <a:pt x="7" y="141"/>
                    </a:lnTo>
                    <a:lnTo>
                      <a:pt x="4" y="136"/>
                    </a:lnTo>
                    <a:lnTo>
                      <a:pt x="1" y="127"/>
                    </a:lnTo>
                    <a:lnTo>
                      <a:pt x="1" y="125"/>
                    </a:lnTo>
                    <a:lnTo>
                      <a:pt x="0" y="123"/>
                    </a:lnTo>
                    <a:lnTo>
                      <a:pt x="0" y="121"/>
                    </a:lnTo>
                    <a:lnTo>
                      <a:pt x="0" y="119"/>
                    </a:lnTo>
                    <a:lnTo>
                      <a:pt x="1" y="117"/>
                    </a:lnTo>
                    <a:lnTo>
                      <a:pt x="1" y="116"/>
                    </a:lnTo>
                    <a:lnTo>
                      <a:pt x="2" y="114"/>
                    </a:lnTo>
                    <a:lnTo>
                      <a:pt x="4" y="113"/>
                    </a:lnTo>
                    <a:lnTo>
                      <a:pt x="6" y="112"/>
                    </a:lnTo>
                    <a:lnTo>
                      <a:pt x="8" y="112"/>
                    </a:lnTo>
                    <a:lnTo>
                      <a:pt x="10" y="112"/>
                    </a:lnTo>
                    <a:lnTo>
                      <a:pt x="11" y="112"/>
                    </a:lnTo>
                    <a:lnTo>
                      <a:pt x="14" y="114"/>
                    </a:lnTo>
                    <a:lnTo>
                      <a:pt x="18" y="116"/>
                    </a:lnTo>
                    <a:lnTo>
                      <a:pt x="23" y="120"/>
                    </a:lnTo>
                    <a:lnTo>
                      <a:pt x="28" y="123"/>
                    </a:lnTo>
                    <a:lnTo>
                      <a:pt x="31" y="123"/>
                    </a:lnTo>
                    <a:lnTo>
                      <a:pt x="35" y="123"/>
                    </a:lnTo>
                    <a:lnTo>
                      <a:pt x="38" y="123"/>
                    </a:lnTo>
                    <a:lnTo>
                      <a:pt x="42" y="123"/>
                    </a:lnTo>
                    <a:lnTo>
                      <a:pt x="43" y="121"/>
                    </a:lnTo>
                    <a:lnTo>
                      <a:pt x="45" y="120"/>
                    </a:lnTo>
                    <a:lnTo>
                      <a:pt x="46" y="119"/>
                    </a:lnTo>
                    <a:lnTo>
                      <a:pt x="48" y="117"/>
                    </a:lnTo>
                    <a:lnTo>
                      <a:pt x="51" y="116"/>
                    </a:lnTo>
                    <a:lnTo>
                      <a:pt x="56" y="113"/>
                    </a:lnTo>
                    <a:lnTo>
                      <a:pt x="58" y="112"/>
                    </a:lnTo>
                    <a:lnTo>
                      <a:pt x="59" y="110"/>
                    </a:lnTo>
                    <a:lnTo>
                      <a:pt x="61" y="108"/>
                    </a:lnTo>
                    <a:lnTo>
                      <a:pt x="62" y="106"/>
                    </a:lnTo>
                    <a:lnTo>
                      <a:pt x="66" y="102"/>
                    </a:lnTo>
                    <a:lnTo>
                      <a:pt x="70" y="99"/>
                    </a:lnTo>
                    <a:lnTo>
                      <a:pt x="74" y="97"/>
                    </a:lnTo>
                    <a:lnTo>
                      <a:pt x="79" y="96"/>
                    </a:lnTo>
                    <a:lnTo>
                      <a:pt x="84" y="92"/>
                    </a:lnTo>
                    <a:lnTo>
                      <a:pt x="89" y="87"/>
                    </a:lnTo>
                    <a:lnTo>
                      <a:pt x="94" y="83"/>
                    </a:lnTo>
                    <a:lnTo>
                      <a:pt x="99" y="79"/>
                    </a:lnTo>
                    <a:lnTo>
                      <a:pt x="102" y="78"/>
                    </a:lnTo>
                    <a:lnTo>
                      <a:pt x="103" y="76"/>
                    </a:lnTo>
                    <a:lnTo>
                      <a:pt x="106" y="76"/>
                    </a:lnTo>
                    <a:lnTo>
                      <a:pt x="108" y="76"/>
                    </a:lnTo>
                    <a:lnTo>
                      <a:pt x="110" y="75"/>
                    </a:lnTo>
                    <a:lnTo>
                      <a:pt x="112" y="75"/>
                    </a:lnTo>
                    <a:lnTo>
                      <a:pt x="114" y="73"/>
                    </a:lnTo>
                    <a:lnTo>
                      <a:pt x="116" y="72"/>
                    </a:lnTo>
                    <a:lnTo>
                      <a:pt x="121" y="68"/>
                    </a:lnTo>
                    <a:lnTo>
                      <a:pt x="126" y="63"/>
                    </a:lnTo>
                    <a:lnTo>
                      <a:pt x="129" y="60"/>
                    </a:lnTo>
                    <a:lnTo>
                      <a:pt x="131" y="58"/>
                    </a:lnTo>
                    <a:lnTo>
                      <a:pt x="134" y="58"/>
                    </a:lnTo>
                    <a:lnTo>
                      <a:pt x="135" y="57"/>
                    </a:lnTo>
                    <a:lnTo>
                      <a:pt x="137" y="56"/>
                    </a:lnTo>
                    <a:lnTo>
                      <a:pt x="13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ḻídé"/>
              <p:cNvSpPr/>
              <p:nvPr/>
            </p:nvSpPr>
            <p:spPr bwMode="auto">
              <a:xfrm>
                <a:off x="6492876" y="2917826"/>
                <a:ext cx="220663" cy="603250"/>
              </a:xfrm>
              <a:custGeom>
                <a:avLst/>
                <a:gdLst>
                  <a:gd name="T0" fmla="*/ 127 w 139"/>
                  <a:gd name="T1" fmla="*/ 2 h 380"/>
                  <a:gd name="T2" fmla="*/ 135 w 139"/>
                  <a:gd name="T3" fmla="*/ 15 h 380"/>
                  <a:gd name="T4" fmla="*/ 135 w 139"/>
                  <a:gd name="T5" fmla="*/ 22 h 380"/>
                  <a:gd name="T6" fmla="*/ 123 w 139"/>
                  <a:gd name="T7" fmla="*/ 50 h 380"/>
                  <a:gd name="T8" fmla="*/ 113 w 139"/>
                  <a:gd name="T9" fmla="*/ 73 h 380"/>
                  <a:gd name="T10" fmla="*/ 107 w 139"/>
                  <a:gd name="T11" fmla="*/ 106 h 380"/>
                  <a:gd name="T12" fmla="*/ 101 w 139"/>
                  <a:gd name="T13" fmla="*/ 145 h 380"/>
                  <a:gd name="T14" fmla="*/ 103 w 139"/>
                  <a:gd name="T15" fmla="*/ 178 h 380"/>
                  <a:gd name="T16" fmla="*/ 110 w 139"/>
                  <a:gd name="T17" fmla="*/ 184 h 380"/>
                  <a:gd name="T18" fmla="*/ 117 w 139"/>
                  <a:gd name="T19" fmla="*/ 196 h 380"/>
                  <a:gd name="T20" fmla="*/ 127 w 139"/>
                  <a:gd name="T21" fmla="*/ 198 h 380"/>
                  <a:gd name="T22" fmla="*/ 133 w 139"/>
                  <a:gd name="T23" fmla="*/ 194 h 380"/>
                  <a:gd name="T24" fmla="*/ 139 w 139"/>
                  <a:gd name="T25" fmla="*/ 199 h 380"/>
                  <a:gd name="T26" fmla="*/ 135 w 139"/>
                  <a:gd name="T27" fmla="*/ 216 h 380"/>
                  <a:gd name="T28" fmla="*/ 127 w 139"/>
                  <a:gd name="T29" fmla="*/ 240 h 380"/>
                  <a:gd name="T30" fmla="*/ 119 w 139"/>
                  <a:gd name="T31" fmla="*/ 255 h 380"/>
                  <a:gd name="T32" fmla="*/ 119 w 139"/>
                  <a:gd name="T33" fmla="*/ 260 h 380"/>
                  <a:gd name="T34" fmla="*/ 108 w 139"/>
                  <a:gd name="T35" fmla="*/ 268 h 380"/>
                  <a:gd name="T36" fmla="*/ 104 w 139"/>
                  <a:gd name="T37" fmla="*/ 279 h 380"/>
                  <a:gd name="T38" fmla="*/ 98 w 139"/>
                  <a:gd name="T39" fmla="*/ 290 h 380"/>
                  <a:gd name="T40" fmla="*/ 93 w 139"/>
                  <a:gd name="T41" fmla="*/ 300 h 380"/>
                  <a:gd name="T42" fmla="*/ 92 w 139"/>
                  <a:gd name="T43" fmla="*/ 311 h 380"/>
                  <a:gd name="T44" fmla="*/ 81 w 139"/>
                  <a:gd name="T45" fmla="*/ 332 h 380"/>
                  <a:gd name="T46" fmla="*/ 79 w 139"/>
                  <a:gd name="T47" fmla="*/ 341 h 380"/>
                  <a:gd name="T48" fmla="*/ 77 w 139"/>
                  <a:gd name="T49" fmla="*/ 352 h 380"/>
                  <a:gd name="T50" fmla="*/ 72 w 139"/>
                  <a:gd name="T51" fmla="*/ 360 h 380"/>
                  <a:gd name="T52" fmla="*/ 63 w 139"/>
                  <a:gd name="T53" fmla="*/ 370 h 380"/>
                  <a:gd name="T54" fmla="*/ 52 w 139"/>
                  <a:gd name="T55" fmla="*/ 376 h 380"/>
                  <a:gd name="T56" fmla="*/ 39 w 139"/>
                  <a:gd name="T57" fmla="*/ 380 h 380"/>
                  <a:gd name="T58" fmla="*/ 15 w 139"/>
                  <a:gd name="T59" fmla="*/ 376 h 380"/>
                  <a:gd name="T60" fmla="*/ 7 w 139"/>
                  <a:gd name="T61" fmla="*/ 365 h 380"/>
                  <a:gd name="T62" fmla="*/ 7 w 139"/>
                  <a:gd name="T63" fmla="*/ 356 h 380"/>
                  <a:gd name="T64" fmla="*/ 14 w 139"/>
                  <a:gd name="T65" fmla="*/ 344 h 380"/>
                  <a:gd name="T66" fmla="*/ 19 w 139"/>
                  <a:gd name="T67" fmla="*/ 330 h 380"/>
                  <a:gd name="T68" fmla="*/ 25 w 139"/>
                  <a:gd name="T69" fmla="*/ 319 h 380"/>
                  <a:gd name="T70" fmla="*/ 47 w 139"/>
                  <a:gd name="T71" fmla="*/ 280 h 380"/>
                  <a:gd name="T72" fmla="*/ 56 w 139"/>
                  <a:gd name="T73" fmla="*/ 256 h 380"/>
                  <a:gd name="T74" fmla="*/ 43 w 139"/>
                  <a:gd name="T75" fmla="*/ 248 h 380"/>
                  <a:gd name="T76" fmla="*/ 31 w 139"/>
                  <a:gd name="T77" fmla="*/ 247 h 380"/>
                  <a:gd name="T78" fmla="*/ 19 w 139"/>
                  <a:gd name="T79" fmla="*/ 251 h 380"/>
                  <a:gd name="T80" fmla="*/ 6 w 139"/>
                  <a:gd name="T81" fmla="*/ 247 h 380"/>
                  <a:gd name="T82" fmla="*/ 0 w 139"/>
                  <a:gd name="T83" fmla="*/ 239 h 380"/>
                  <a:gd name="T84" fmla="*/ 11 w 139"/>
                  <a:gd name="T85" fmla="*/ 225 h 380"/>
                  <a:gd name="T86" fmla="*/ 38 w 139"/>
                  <a:gd name="T87" fmla="*/ 208 h 380"/>
                  <a:gd name="T88" fmla="*/ 55 w 139"/>
                  <a:gd name="T89" fmla="*/ 196 h 380"/>
                  <a:gd name="T90" fmla="*/ 67 w 139"/>
                  <a:gd name="T91" fmla="*/ 183 h 380"/>
                  <a:gd name="T92" fmla="*/ 67 w 139"/>
                  <a:gd name="T93" fmla="*/ 167 h 380"/>
                  <a:gd name="T94" fmla="*/ 66 w 139"/>
                  <a:gd name="T95" fmla="*/ 140 h 380"/>
                  <a:gd name="T96" fmla="*/ 69 w 139"/>
                  <a:gd name="T97" fmla="*/ 124 h 380"/>
                  <a:gd name="T98" fmla="*/ 71 w 139"/>
                  <a:gd name="T99" fmla="*/ 97 h 380"/>
                  <a:gd name="T100" fmla="*/ 71 w 139"/>
                  <a:gd name="T101" fmla="*/ 85 h 380"/>
                  <a:gd name="T102" fmla="*/ 68 w 139"/>
                  <a:gd name="T103" fmla="*/ 81 h 380"/>
                  <a:gd name="T104" fmla="*/ 56 w 139"/>
                  <a:gd name="T105" fmla="*/ 79 h 380"/>
                  <a:gd name="T106" fmla="*/ 39 w 139"/>
                  <a:gd name="T107" fmla="*/ 83 h 380"/>
                  <a:gd name="T108" fmla="*/ 24 w 139"/>
                  <a:gd name="T109" fmla="*/ 83 h 380"/>
                  <a:gd name="T110" fmla="*/ 11 w 139"/>
                  <a:gd name="T111" fmla="*/ 79 h 380"/>
                  <a:gd name="T112" fmla="*/ 1 w 139"/>
                  <a:gd name="T113" fmla="*/ 70 h 380"/>
                  <a:gd name="T114" fmla="*/ 10 w 139"/>
                  <a:gd name="T115" fmla="*/ 59 h 380"/>
                  <a:gd name="T116" fmla="*/ 36 w 139"/>
                  <a:gd name="T117" fmla="*/ 46 h 380"/>
                  <a:gd name="T118" fmla="*/ 55 w 139"/>
                  <a:gd name="T119" fmla="*/ 37 h 380"/>
                  <a:gd name="T120" fmla="*/ 68 w 139"/>
                  <a:gd name="T121" fmla="*/ 25 h 380"/>
                  <a:gd name="T122" fmla="*/ 85 w 139"/>
                  <a:gd name="T123" fmla="*/ 16 h 380"/>
                  <a:gd name="T124" fmla="*/ 111 w 139"/>
                  <a:gd name="T125" fmla="*/ 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380">
                    <a:moveTo>
                      <a:pt x="117" y="0"/>
                    </a:moveTo>
                    <a:lnTo>
                      <a:pt x="121" y="0"/>
                    </a:lnTo>
                    <a:lnTo>
                      <a:pt x="124" y="1"/>
                    </a:lnTo>
                    <a:lnTo>
                      <a:pt x="127" y="2"/>
                    </a:lnTo>
                    <a:lnTo>
                      <a:pt x="131" y="3"/>
                    </a:lnTo>
                    <a:lnTo>
                      <a:pt x="132" y="7"/>
                    </a:lnTo>
                    <a:lnTo>
                      <a:pt x="135" y="11"/>
                    </a:lnTo>
                    <a:lnTo>
                      <a:pt x="135" y="15"/>
                    </a:lnTo>
                    <a:lnTo>
                      <a:pt x="135" y="17"/>
                    </a:lnTo>
                    <a:lnTo>
                      <a:pt x="135" y="19"/>
                    </a:lnTo>
                    <a:lnTo>
                      <a:pt x="135" y="20"/>
                    </a:lnTo>
                    <a:lnTo>
                      <a:pt x="135" y="22"/>
                    </a:lnTo>
                    <a:lnTo>
                      <a:pt x="135" y="23"/>
                    </a:lnTo>
                    <a:lnTo>
                      <a:pt x="131" y="34"/>
                    </a:lnTo>
                    <a:lnTo>
                      <a:pt x="125" y="44"/>
                    </a:lnTo>
                    <a:lnTo>
                      <a:pt x="123" y="50"/>
                    </a:lnTo>
                    <a:lnTo>
                      <a:pt x="120" y="55"/>
                    </a:lnTo>
                    <a:lnTo>
                      <a:pt x="117" y="60"/>
                    </a:lnTo>
                    <a:lnTo>
                      <a:pt x="114" y="65"/>
                    </a:lnTo>
                    <a:lnTo>
                      <a:pt x="113" y="73"/>
                    </a:lnTo>
                    <a:lnTo>
                      <a:pt x="111" y="81"/>
                    </a:lnTo>
                    <a:lnTo>
                      <a:pt x="111" y="89"/>
                    </a:lnTo>
                    <a:lnTo>
                      <a:pt x="110" y="97"/>
                    </a:lnTo>
                    <a:lnTo>
                      <a:pt x="107" y="106"/>
                    </a:lnTo>
                    <a:lnTo>
                      <a:pt x="105" y="115"/>
                    </a:lnTo>
                    <a:lnTo>
                      <a:pt x="103" y="125"/>
                    </a:lnTo>
                    <a:lnTo>
                      <a:pt x="102" y="135"/>
                    </a:lnTo>
                    <a:lnTo>
                      <a:pt x="101" y="145"/>
                    </a:lnTo>
                    <a:lnTo>
                      <a:pt x="100" y="156"/>
                    </a:lnTo>
                    <a:lnTo>
                      <a:pt x="100" y="166"/>
                    </a:lnTo>
                    <a:lnTo>
                      <a:pt x="100" y="176"/>
                    </a:lnTo>
                    <a:lnTo>
                      <a:pt x="103" y="178"/>
                    </a:lnTo>
                    <a:lnTo>
                      <a:pt x="104" y="179"/>
                    </a:lnTo>
                    <a:lnTo>
                      <a:pt x="106" y="180"/>
                    </a:lnTo>
                    <a:lnTo>
                      <a:pt x="107" y="181"/>
                    </a:lnTo>
                    <a:lnTo>
                      <a:pt x="110" y="184"/>
                    </a:lnTo>
                    <a:lnTo>
                      <a:pt x="111" y="187"/>
                    </a:lnTo>
                    <a:lnTo>
                      <a:pt x="113" y="190"/>
                    </a:lnTo>
                    <a:lnTo>
                      <a:pt x="115" y="193"/>
                    </a:lnTo>
                    <a:lnTo>
                      <a:pt x="117" y="196"/>
                    </a:lnTo>
                    <a:lnTo>
                      <a:pt x="119" y="200"/>
                    </a:lnTo>
                    <a:lnTo>
                      <a:pt x="123" y="200"/>
                    </a:lnTo>
                    <a:lnTo>
                      <a:pt x="125" y="199"/>
                    </a:lnTo>
                    <a:lnTo>
                      <a:pt x="127" y="198"/>
                    </a:lnTo>
                    <a:lnTo>
                      <a:pt x="128" y="197"/>
                    </a:lnTo>
                    <a:lnTo>
                      <a:pt x="130" y="196"/>
                    </a:lnTo>
                    <a:lnTo>
                      <a:pt x="131" y="195"/>
                    </a:lnTo>
                    <a:lnTo>
                      <a:pt x="133" y="194"/>
                    </a:lnTo>
                    <a:lnTo>
                      <a:pt x="135" y="193"/>
                    </a:lnTo>
                    <a:lnTo>
                      <a:pt x="138" y="195"/>
                    </a:lnTo>
                    <a:lnTo>
                      <a:pt x="139" y="196"/>
                    </a:lnTo>
                    <a:lnTo>
                      <a:pt x="139" y="199"/>
                    </a:lnTo>
                    <a:lnTo>
                      <a:pt x="139" y="202"/>
                    </a:lnTo>
                    <a:lnTo>
                      <a:pt x="139" y="205"/>
                    </a:lnTo>
                    <a:lnTo>
                      <a:pt x="138" y="208"/>
                    </a:lnTo>
                    <a:lnTo>
                      <a:pt x="135" y="216"/>
                    </a:lnTo>
                    <a:lnTo>
                      <a:pt x="134" y="222"/>
                    </a:lnTo>
                    <a:lnTo>
                      <a:pt x="131" y="228"/>
                    </a:lnTo>
                    <a:lnTo>
                      <a:pt x="128" y="235"/>
                    </a:lnTo>
                    <a:lnTo>
                      <a:pt x="127" y="240"/>
                    </a:lnTo>
                    <a:lnTo>
                      <a:pt x="124" y="244"/>
                    </a:lnTo>
                    <a:lnTo>
                      <a:pt x="123" y="247"/>
                    </a:lnTo>
                    <a:lnTo>
                      <a:pt x="120" y="252"/>
                    </a:lnTo>
                    <a:lnTo>
                      <a:pt x="119" y="255"/>
                    </a:lnTo>
                    <a:lnTo>
                      <a:pt x="119" y="257"/>
                    </a:lnTo>
                    <a:lnTo>
                      <a:pt x="119" y="258"/>
                    </a:lnTo>
                    <a:lnTo>
                      <a:pt x="119" y="259"/>
                    </a:lnTo>
                    <a:lnTo>
                      <a:pt x="119" y="260"/>
                    </a:lnTo>
                    <a:lnTo>
                      <a:pt x="119" y="260"/>
                    </a:lnTo>
                    <a:lnTo>
                      <a:pt x="115" y="263"/>
                    </a:lnTo>
                    <a:lnTo>
                      <a:pt x="111" y="265"/>
                    </a:lnTo>
                    <a:lnTo>
                      <a:pt x="108" y="268"/>
                    </a:lnTo>
                    <a:lnTo>
                      <a:pt x="105" y="271"/>
                    </a:lnTo>
                    <a:lnTo>
                      <a:pt x="105" y="274"/>
                    </a:lnTo>
                    <a:lnTo>
                      <a:pt x="104" y="276"/>
                    </a:lnTo>
                    <a:lnTo>
                      <a:pt x="104" y="279"/>
                    </a:lnTo>
                    <a:lnTo>
                      <a:pt x="104" y="281"/>
                    </a:lnTo>
                    <a:lnTo>
                      <a:pt x="103" y="284"/>
                    </a:lnTo>
                    <a:lnTo>
                      <a:pt x="100" y="287"/>
                    </a:lnTo>
                    <a:lnTo>
                      <a:pt x="98" y="290"/>
                    </a:lnTo>
                    <a:lnTo>
                      <a:pt x="95" y="292"/>
                    </a:lnTo>
                    <a:lnTo>
                      <a:pt x="95" y="295"/>
                    </a:lnTo>
                    <a:lnTo>
                      <a:pt x="94" y="297"/>
                    </a:lnTo>
                    <a:lnTo>
                      <a:pt x="93" y="300"/>
                    </a:lnTo>
                    <a:lnTo>
                      <a:pt x="93" y="303"/>
                    </a:lnTo>
                    <a:lnTo>
                      <a:pt x="93" y="305"/>
                    </a:lnTo>
                    <a:lnTo>
                      <a:pt x="93" y="308"/>
                    </a:lnTo>
                    <a:lnTo>
                      <a:pt x="92" y="311"/>
                    </a:lnTo>
                    <a:lnTo>
                      <a:pt x="91" y="313"/>
                    </a:lnTo>
                    <a:lnTo>
                      <a:pt x="87" y="322"/>
                    </a:lnTo>
                    <a:lnTo>
                      <a:pt x="82" y="329"/>
                    </a:lnTo>
                    <a:lnTo>
                      <a:pt x="81" y="332"/>
                    </a:lnTo>
                    <a:lnTo>
                      <a:pt x="80" y="334"/>
                    </a:lnTo>
                    <a:lnTo>
                      <a:pt x="80" y="336"/>
                    </a:lnTo>
                    <a:lnTo>
                      <a:pt x="79" y="338"/>
                    </a:lnTo>
                    <a:lnTo>
                      <a:pt x="79" y="341"/>
                    </a:lnTo>
                    <a:lnTo>
                      <a:pt x="79" y="344"/>
                    </a:lnTo>
                    <a:lnTo>
                      <a:pt x="79" y="348"/>
                    </a:lnTo>
                    <a:lnTo>
                      <a:pt x="79" y="352"/>
                    </a:lnTo>
                    <a:lnTo>
                      <a:pt x="77" y="352"/>
                    </a:lnTo>
                    <a:lnTo>
                      <a:pt x="75" y="354"/>
                    </a:lnTo>
                    <a:lnTo>
                      <a:pt x="75" y="355"/>
                    </a:lnTo>
                    <a:lnTo>
                      <a:pt x="74" y="356"/>
                    </a:lnTo>
                    <a:lnTo>
                      <a:pt x="72" y="360"/>
                    </a:lnTo>
                    <a:lnTo>
                      <a:pt x="70" y="363"/>
                    </a:lnTo>
                    <a:lnTo>
                      <a:pt x="68" y="365"/>
                    </a:lnTo>
                    <a:lnTo>
                      <a:pt x="66" y="368"/>
                    </a:lnTo>
                    <a:lnTo>
                      <a:pt x="63" y="370"/>
                    </a:lnTo>
                    <a:lnTo>
                      <a:pt x="61" y="372"/>
                    </a:lnTo>
                    <a:lnTo>
                      <a:pt x="58" y="373"/>
                    </a:lnTo>
                    <a:lnTo>
                      <a:pt x="55" y="375"/>
                    </a:lnTo>
                    <a:lnTo>
                      <a:pt x="52" y="376"/>
                    </a:lnTo>
                    <a:lnTo>
                      <a:pt x="49" y="377"/>
                    </a:lnTo>
                    <a:lnTo>
                      <a:pt x="46" y="378"/>
                    </a:lnTo>
                    <a:lnTo>
                      <a:pt x="43" y="379"/>
                    </a:lnTo>
                    <a:lnTo>
                      <a:pt x="39" y="380"/>
                    </a:lnTo>
                    <a:lnTo>
                      <a:pt x="35" y="380"/>
                    </a:lnTo>
                    <a:lnTo>
                      <a:pt x="27" y="380"/>
                    </a:lnTo>
                    <a:lnTo>
                      <a:pt x="17" y="380"/>
                    </a:lnTo>
                    <a:lnTo>
                      <a:pt x="15" y="376"/>
                    </a:lnTo>
                    <a:lnTo>
                      <a:pt x="11" y="372"/>
                    </a:lnTo>
                    <a:lnTo>
                      <a:pt x="10" y="370"/>
                    </a:lnTo>
                    <a:lnTo>
                      <a:pt x="8" y="368"/>
                    </a:lnTo>
                    <a:lnTo>
                      <a:pt x="7" y="365"/>
                    </a:lnTo>
                    <a:lnTo>
                      <a:pt x="7" y="362"/>
                    </a:lnTo>
                    <a:lnTo>
                      <a:pt x="7" y="360"/>
                    </a:lnTo>
                    <a:lnTo>
                      <a:pt x="7" y="359"/>
                    </a:lnTo>
                    <a:lnTo>
                      <a:pt x="7" y="356"/>
                    </a:lnTo>
                    <a:lnTo>
                      <a:pt x="7" y="355"/>
                    </a:lnTo>
                    <a:lnTo>
                      <a:pt x="8" y="352"/>
                    </a:lnTo>
                    <a:lnTo>
                      <a:pt x="10" y="348"/>
                    </a:lnTo>
                    <a:lnTo>
                      <a:pt x="14" y="344"/>
                    </a:lnTo>
                    <a:lnTo>
                      <a:pt x="17" y="339"/>
                    </a:lnTo>
                    <a:lnTo>
                      <a:pt x="19" y="336"/>
                    </a:lnTo>
                    <a:lnTo>
                      <a:pt x="19" y="332"/>
                    </a:lnTo>
                    <a:lnTo>
                      <a:pt x="19" y="330"/>
                    </a:lnTo>
                    <a:lnTo>
                      <a:pt x="19" y="328"/>
                    </a:lnTo>
                    <a:lnTo>
                      <a:pt x="20" y="327"/>
                    </a:lnTo>
                    <a:lnTo>
                      <a:pt x="21" y="325"/>
                    </a:lnTo>
                    <a:lnTo>
                      <a:pt x="25" y="319"/>
                    </a:lnTo>
                    <a:lnTo>
                      <a:pt x="31" y="310"/>
                    </a:lnTo>
                    <a:lnTo>
                      <a:pt x="36" y="300"/>
                    </a:lnTo>
                    <a:lnTo>
                      <a:pt x="42" y="290"/>
                    </a:lnTo>
                    <a:lnTo>
                      <a:pt x="47" y="280"/>
                    </a:lnTo>
                    <a:lnTo>
                      <a:pt x="52" y="269"/>
                    </a:lnTo>
                    <a:lnTo>
                      <a:pt x="54" y="265"/>
                    </a:lnTo>
                    <a:lnTo>
                      <a:pt x="55" y="260"/>
                    </a:lnTo>
                    <a:lnTo>
                      <a:pt x="56" y="256"/>
                    </a:lnTo>
                    <a:lnTo>
                      <a:pt x="56" y="253"/>
                    </a:lnTo>
                    <a:lnTo>
                      <a:pt x="51" y="251"/>
                    </a:lnTo>
                    <a:lnTo>
                      <a:pt x="45" y="248"/>
                    </a:lnTo>
                    <a:lnTo>
                      <a:pt x="43" y="248"/>
                    </a:lnTo>
                    <a:lnTo>
                      <a:pt x="39" y="247"/>
                    </a:lnTo>
                    <a:lnTo>
                      <a:pt x="36" y="246"/>
                    </a:lnTo>
                    <a:lnTo>
                      <a:pt x="34" y="246"/>
                    </a:lnTo>
                    <a:lnTo>
                      <a:pt x="31" y="247"/>
                    </a:lnTo>
                    <a:lnTo>
                      <a:pt x="28" y="248"/>
                    </a:lnTo>
                    <a:lnTo>
                      <a:pt x="26" y="249"/>
                    </a:lnTo>
                    <a:lnTo>
                      <a:pt x="23" y="250"/>
                    </a:lnTo>
                    <a:lnTo>
                      <a:pt x="19" y="251"/>
                    </a:lnTo>
                    <a:lnTo>
                      <a:pt x="15" y="251"/>
                    </a:lnTo>
                    <a:lnTo>
                      <a:pt x="11" y="251"/>
                    </a:lnTo>
                    <a:lnTo>
                      <a:pt x="7" y="251"/>
                    </a:lnTo>
                    <a:lnTo>
                      <a:pt x="6" y="247"/>
                    </a:lnTo>
                    <a:lnTo>
                      <a:pt x="3" y="244"/>
                    </a:lnTo>
                    <a:lnTo>
                      <a:pt x="3" y="243"/>
                    </a:lnTo>
                    <a:lnTo>
                      <a:pt x="1" y="241"/>
                    </a:lnTo>
                    <a:lnTo>
                      <a:pt x="0" y="239"/>
                    </a:lnTo>
                    <a:lnTo>
                      <a:pt x="0" y="236"/>
                    </a:lnTo>
                    <a:lnTo>
                      <a:pt x="3" y="232"/>
                    </a:lnTo>
                    <a:lnTo>
                      <a:pt x="7" y="228"/>
                    </a:lnTo>
                    <a:lnTo>
                      <a:pt x="11" y="225"/>
                    </a:lnTo>
                    <a:lnTo>
                      <a:pt x="15" y="222"/>
                    </a:lnTo>
                    <a:lnTo>
                      <a:pt x="23" y="216"/>
                    </a:lnTo>
                    <a:lnTo>
                      <a:pt x="33" y="211"/>
                    </a:lnTo>
                    <a:lnTo>
                      <a:pt x="38" y="208"/>
                    </a:lnTo>
                    <a:lnTo>
                      <a:pt x="43" y="206"/>
                    </a:lnTo>
                    <a:lnTo>
                      <a:pt x="47" y="203"/>
                    </a:lnTo>
                    <a:lnTo>
                      <a:pt x="51" y="200"/>
                    </a:lnTo>
                    <a:lnTo>
                      <a:pt x="55" y="196"/>
                    </a:lnTo>
                    <a:lnTo>
                      <a:pt x="59" y="193"/>
                    </a:lnTo>
                    <a:lnTo>
                      <a:pt x="62" y="189"/>
                    </a:lnTo>
                    <a:lnTo>
                      <a:pt x="65" y="185"/>
                    </a:lnTo>
                    <a:lnTo>
                      <a:pt x="67" y="183"/>
                    </a:lnTo>
                    <a:lnTo>
                      <a:pt x="67" y="180"/>
                    </a:lnTo>
                    <a:lnTo>
                      <a:pt x="67" y="176"/>
                    </a:lnTo>
                    <a:lnTo>
                      <a:pt x="68" y="174"/>
                    </a:lnTo>
                    <a:lnTo>
                      <a:pt x="67" y="167"/>
                    </a:lnTo>
                    <a:lnTo>
                      <a:pt x="67" y="159"/>
                    </a:lnTo>
                    <a:lnTo>
                      <a:pt x="67" y="152"/>
                    </a:lnTo>
                    <a:lnTo>
                      <a:pt x="66" y="143"/>
                    </a:lnTo>
                    <a:lnTo>
                      <a:pt x="66" y="140"/>
                    </a:lnTo>
                    <a:lnTo>
                      <a:pt x="67" y="136"/>
                    </a:lnTo>
                    <a:lnTo>
                      <a:pt x="67" y="131"/>
                    </a:lnTo>
                    <a:lnTo>
                      <a:pt x="68" y="128"/>
                    </a:lnTo>
                    <a:lnTo>
                      <a:pt x="69" y="124"/>
                    </a:lnTo>
                    <a:lnTo>
                      <a:pt x="69" y="119"/>
                    </a:lnTo>
                    <a:lnTo>
                      <a:pt x="70" y="111"/>
                    </a:lnTo>
                    <a:lnTo>
                      <a:pt x="71" y="104"/>
                    </a:lnTo>
                    <a:lnTo>
                      <a:pt x="71" y="97"/>
                    </a:lnTo>
                    <a:lnTo>
                      <a:pt x="71" y="91"/>
                    </a:lnTo>
                    <a:lnTo>
                      <a:pt x="71" y="88"/>
                    </a:lnTo>
                    <a:lnTo>
                      <a:pt x="71" y="87"/>
                    </a:lnTo>
                    <a:lnTo>
                      <a:pt x="71" y="85"/>
                    </a:lnTo>
                    <a:lnTo>
                      <a:pt x="70" y="84"/>
                    </a:lnTo>
                    <a:lnTo>
                      <a:pt x="70" y="83"/>
                    </a:lnTo>
                    <a:lnTo>
                      <a:pt x="69" y="82"/>
                    </a:lnTo>
                    <a:lnTo>
                      <a:pt x="68" y="81"/>
                    </a:lnTo>
                    <a:lnTo>
                      <a:pt x="67" y="80"/>
                    </a:lnTo>
                    <a:lnTo>
                      <a:pt x="65" y="79"/>
                    </a:lnTo>
                    <a:lnTo>
                      <a:pt x="63" y="79"/>
                    </a:lnTo>
                    <a:lnTo>
                      <a:pt x="56" y="79"/>
                    </a:lnTo>
                    <a:lnTo>
                      <a:pt x="50" y="79"/>
                    </a:lnTo>
                    <a:lnTo>
                      <a:pt x="47" y="80"/>
                    </a:lnTo>
                    <a:lnTo>
                      <a:pt x="43" y="82"/>
                    </a:lnTo>
                    <a:lnTo>
                      <a:pt x="39" y="83"/>
                    </a:lnTo>
                    <a:lnTo>
                      <a:pt x="36" y="83"/>
                    </a:lnTo>
                    <a:lnTo>
                      <a:pt x="32" y="83"/>
                    </a:lnTo>
                    <a:lnTo>
                      <a:pt x="28" y="83"/>
                    </a:lnTo>
                    <a:lnTo>
                      <a:pt x="24" y="83"/>
                    </a:lnTo>
                    <a:lnTo>
                      <a:pt x="21" y="83"/>
                    </a:lnTo>
                    <a:lnTo>
                      <a:pt x="17" y="82"/>
                    </a:lnTo>
                    <a:lnTo>
                      <a:pt x="14" y="80"/>
                    </a:lnTo>
                    <a:lnTo>
                      <a:pt x="11" y="79"/>
                    </a:lnTo>
                    <a:lnTo>
                      <a:pt x="8" y="77"/>
                    </a:lnTo>
                    <a:lnTo>
                      <a:pt x="5" y="75"/>
                    </a:lnTo>
                    <a:lnTo>
                      <a:pt x="3" y="72"/>
                    </a:lnTo>
                    <a:lnTo>
                      <a:pt x="1" y="70"/>
                    </a:lnTo>
                    <a:lnTo>
                      <a:pt x="0" y="67"/>
                    </a:lnTo>
                    <a:lnTo>
                      <a:pt x="3" y="63"/>
                    </a:lnTo>
                    <a:lnTo>
                      <a:pt x="7" y="61"/>
                    </a:lnTo>
                    <a:lnTo>
                      <a:pt x="10" y="59"/>
                    </a:lnTo>
                    <a:lnTo>
                      <a:pt x="14" y="57"/>
                    </a:lnTo>
                    <a:lnTo>
                      <a:pt x="21" y="53"/>
                    </a:lnTo>
                    <a:lnTo>
                      <a:pt x="28" y="49"/>
                    </a:lnTo>
                    <a:lnTo>
                      <a:pt x="36" y="46"/>
                    </a:lnTo>
                    <a:lnTo>
                      <a:pt x="44" y="43"/>
                    </a:lnTo>
                    <a:lnTo>
                      <a:pt x="47" y="41"/>
                    </a:lnTo>
                    <a:lnTo>
                      <a:pt x="51" y="39"/>
                    </a:lnTo>
                    <a:lnTo>
                      <a:pt x="55" y="37"/>
                    </a:lnTo>
                    <a:lnTo>
                      <a:pt x="59" y="35"/>
                    </a:lnTo>
                    <a:lnTo>
                      <a:pt x="62" y="31"/>
                    </a:lnTo>
                    <a:lnTo>
                      <a:pt x="66" y="27"/>
                    </a:lnTo>
                    <a:lnTo>
                      <a:pt x="68" y="25"/>
                    </a:lnTo>
                    <a:lnTo>
                      <a:pt x="71" y="23"/>
                    </a:lnTo>
                    <a:lnTo>
                      <a:pt x="72" y="22"/>
                    </a:lnTo>
                    <a:lnTo>
                      <a:pt x="75" y="20"/>
                    </a:lnTo>
                    <a:lnTo>
                      <a:pt x="85" y="16"/>
                    </a:lnTo>
                    <a:lnTo>
                      <a:pt x="97" y="11"/>
                    </a:lnTo>
                    <a:lnTo>
                      <a:pt x="103" y="9"/>
                    </a:lnTo>
                    <a:lnTo>
                      <a:pt x="108" y="6"/>
                    </a:lnTo>
                    <a:lnTo>
                      <a:pt x="111" y="5"/>
                    </a:lnTo>
                    <a:lnTo>
                      <a:pt x="113" y="3"/>
                    </a:lnTo>
                    <a:lnTo>
                      <a:pt x="115" y="2"/>
                    </a:lnTo>
                    <a:lnTo>
                      <a:pt x="1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ŝlïḑe"/>
              <p:cNvSpPr/>
              <p:nvPr/>
            </p:nvSpPr>
            <p:spPr bwMode="auto">
              <a:xfrm>
                <a:off x="7497763" y="2982913"/>
                <a:ext cx="633413" cy="546100"/>
              </a:xfrm>
              <a:custGeom>
                <a:avLst/>
                <a:gdLst>
                  <a:gd name="T0" fmla="*/ 172 w 399"/>
                  <a:gd name="T1" fmla="*/ 38 h 344"/>
                  <a:gd name="T2" fmla="*/ 170 w 399"/>
                  <a:gd name="T3" fmla="*/ 19 h 344"/>
                  <a:gd name="T4" fmla="*/ 178 w 399"/>
                  <a:gd name="T5" fmla="*/ 12 h 344"/>
                  <a:gd name="T6" fmla="*/ 192 w 399"/>
                  <a:gd name="T7" fmla="*/ 15 h 344"/>
                  <a:gd name="T8" fmla="*/ 233 w 399"/>
                  <a:gd name="T9" fmla="*/ 14 h 344"/>
                  <a:gd name="T10" fmla="*/ 286 w 399"/>
                  <a:gd name="T11" fmla="*/ 4 h 344"/>
                  <a:gd name="T12" fmla="*/ 330 w 399"/>
                  <a:gd name="T13" fmla="*/ 2 h 344"/>
                  <a:gd name="T14" fmla="*/ 351 w 399"/>
                  <a:gd name="T15" fmla="*/ 2 h 344"/>
                  <a:gd name="T16" fmla="*/ 374 w 399"/>
                  <a:gd name="T17" fmla="*/ 3 h 344"/>
                  <a:gd name="T18" fmla="*/ 394 w 399"/>
                  <a:gd name="T19" fmla="*/ 20 h 344"/>
                  <a:gd name="T20" fmla="*/ 398 w 399"/>
                  <a:gd name="T21" fmla="*/ 33 h 344"/>
                  <a:gd name="T22" fmla="*/ 394 w 399"/>
                  <a:gd name="T23" fmla="*/ 49 h 344"/>
                  <a:gd name="T24" fmla="*/ 384 w 399"/>
                  <a:gd name="T25" fmla="*/ 65 h 344"/>
                  <a:gd name="T26" fmla="*/ 363 w 399"/>
                  <a:gd name="T27" fmla="*/ 87 h 344"/>
                  <a:gd name="T28" fmla="*/ 327 w 399"/>
                  <a:gd name="T29" fmla="*/ 126 h 344"/>
                  <a:gd name="T30" fmla="*/ 304 w 399"/>
                  <a:gd name="T31" fmla="*/ 146 h 344"/>
                  <a:gd name="T32" fmla="*/ 292 w 399"/>
                  <a:gd name="T33" fmla="*/ 163 h 344"/>
                  <a:gd name="T34" fmla="*/ 278 w 399"/>
                  <a:gd name="T35" fmla="*/ 178 h 344"/>
                  <a:gd name="T36" fmla="*/ 268 w 399"/>
                  <a:gd name="T37" fmla="*/ 181 h 344"/>
                  <a:gd name="T38" fmla="*/ 263 w 399"/>
                  <a:gd name="T39" fmla="*/ 199 h 344"/>
                  <a:gd name="T40" fmla="*/ 277 w 399"/>
                  <a:gd name="T41" fmla="*/ 213 h 344"/>
                  <a:gd name="T42" fmla="*/ 310 w 399"/>
                  <a:gd name="T43" fmla="*/ 203 h 344"/>
                  <a:gd name="T44" fmla="*/ 325 w 399"/>
                  <a:gd name="T45" fmla="*/ 204 h 344"/>
                  <a:gd name="T46" fmla="*/ 334 w 399"/>
                  <a:gd name="T47" fmla="*/ 211 h 344"/>
                  <a:gd name="T48" fmla="*/ 337 w 399"/>
                  <a:gd name="T49" fmla="*/ 226 h 344"/>
                  <a:gd name="T50" fmla="*/ 324 w 399"/>
                  <a:gd name="T51" fmla="*/ 241 h 344"/>
                  <a:gd name="T52" fmla="*/ 286 w 399"/>
                  <a:gd name="T53" fmla="*/ 254 h 344"/>
                  <a:gd name="T54" fmla="*/ 252 w 399"/>
                  <a:gd name="T55" fmla="*/ 258 h 344"/>
                  <a:gd name="T56" fmla="*/ 213 w 399"/>
                  <a:gd name="T57" fmla="*/ 267 h 344"/>
                  <a:gd name="T58" fmla="*/ 191 w 399"/>
                  <a:gd name="T59" fmla="*/ 282 h 344"/>
                  <a:gd name="T60" fmla="*/ 177 w 399"/>
                  <a:gd name="T61" fmla="*/ 285 h 344"/>
                  <a:gd name="T62" fmla="*/ 144 w 399"/>
                  <a:gd name="T63" fmla="*/ 305 h 344"/>
                  <a:gd name="T64" fmla="*/ 134 w 399"/>
                  <a:gd name="T65" fmla="*/ 307 h 344"/>
                  <a:gd name="T66" fmla="*/ 118 w 399"/>
                  <a:gd name="T67" fmla="*/ 321 h 344"/>
                  <a:gd name="T68" fmla="*/ 103 w 399"/>
                  <a:gd name="T69" fmla="*/ 335 h 344"/>
                  <a:gd name="T70" fmla="*/ 77 w 399"/>
                  <a:gd name="T71" fmla="*/ 343 h 344"/>
                  <a:gd name="T72" fmla="*/ 48 w 399"/>
                  <a:gd name="T73" fmla="*/ 339 h 344"/>
                  <a:gd name="T74" fmla="*/ 39 w 399"/>
                  <a:gd name="T75" fmla="*/ 331 h 344"/>
                  <a:gd name="T76" fmla="*/ 23 w 399"/>
                  <a:gd name="T77" fmla="*/ 331 h 344"/>
                  <a:gd name="T78" fmla="*/ 0 w 399"/>
                  <a:gd name="T79" fmla="*/ 303 h 344"/>
                  <a:gd name="T80" fmla="*/ 9 w 399"/>
                  <a:gd name="T81" fmla="*/ 286 h 344"/>
                  <a:gd name="T82" fmla="*/ 27 w 399"/>
                  <a:gd name="T83" fmla="*/ 279 h 344"/>
                  <a:gd name="T84" fmla="*/ 40 w 399"/>
                  <a:gd name="T85" fmla="*/ 282 h 344"/>
                  <a:gd name="T86" fmla="*/ 84 w 399"/>
                  <a:gd name="T87" fmla="*/ 267 h 344"/>
                  <a:gd name="T88" fmla="*/ 132 w 399"/>
                  <a:gd name="T89" fmla="*/ 247 h 344"/>
                  <a:gd name="T90" fmla="*/ 164 w 399"/>
                  <a:gd name="T91" fmla="*/ 237 h 344"/>
                  <a:gd name="T92" fmla="*/ 193 w 399"/>
                  <a:gd name="T93" fmla="*/ 216 h 344"/>
                  <a:gd name="T94" fmla="*/ 209 w 399"/>
                  <a:gd name="T95" fmla="*/ 185 h 344"/>
                  <a:gd name="T96" fmla="*/ 241 w 399"/>
                  <a:gd name="T97" fmla="*/ 147 h 344"/>
                  <a:gd name="T98" fmla="*/ 264 w 399"/>
                  <a:gd name="T99" fmla="*/ 119 h 344"/>
                  <a:gd name="T100" fmla="*/ 300 w 399"/>
                  <a:gd name="T101" fmla="*/ 82 h 344"/>
                  <a:gd name="T102" fmla="*/ 316 w 399"/>
                  <a:gd name="T103" fmla="*/ 58 h 344"/>
                  <a:gd name="T104" fmla="*/ 305 w 399"/>
                  <a:gd name="T105" fmla="*/ 46 h 344"/>
                  <a:gd name="T106" fmla="*/ 292 w 399"/>
                  <a:gd name="T107" fmla="*/ 46 h 344"/>
                  <a:gd name="T108" fmla="*/ 268 w 399"/>
                  <a:gd name="T109" fmla="*/ 49 h 344"/>
                  <a:gd name="T110" fmla="*/ 240 w 399"/>
                  <a:gd name="T111" fmla="*/ 62 h 344"/>
                  <a:gd name="T112" fmla="*/ 204 w 399"/>
                  <a:gd name="T113" fmla="*/ 78 h 344"/>
                  <a:gd name="T114" fmla="*/ 191 w 399"/>
                  <a:gd name="T115" fmla="*/ 7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9" h="344">
                    <a:moveTo>
                      <a:pt x="184" y="73"/>
                    </a:moveTo>
                    <a:lnTo>
                      <a:pt x="182" y="68"/>
                    </a:lnTo>
                    <a:lnTo>
                      <a:pt x="180" y="61"/>
                    </a:lnTo>
                    <a:lnTo>
                      <a:pt x="176" y="52"/>
                    </a:lnTo>
                    <a:lnTo>
                      <a:pt x="174" y="42"/>
                    </a:lnTo>
                    <a:lnTo>
                      <a:pt x="172" y="38"/>
                    </a:lnTo>
                    <a:lnTo>
                      <a:pt x="171" y="34"/>
                    </a:lnTo>
                    <a:lnTo>
                      <a:pt x="170" y="30"/>
                    </a:lnTo>
                    <a:lnTo>
                      <a:pt x="170" y="26"/>
                    </a:lnTo>
                    <a:lnTo>
                      <a:pt x="170" y="22"/>
                    </a:lnTo>
                    <a:lnTo>
                      <a:pt x="170" y="20"/>
                    </a:lnTo>
                    <a:lnTo>
                      <a:pt x="170" y="19"/>
                    </a:lnTo>
                    <a:lnTo>
                      <a:pt x="171" y="18"/>
                    </a:lnTo>
                    <a:lnTo>
                      <a:pt x="172" y="18"/>
                    </a:lnTo>
                    <a:lnTo>
                      <a:pt x="172" y="17"/>
                    </a:lnTo>
                    <a:lnTo>
                      <a:pt x="174" y="14"/>
                    </a:lnTo>
                    <a:lnTo>
                      <a:pt x="176" y="13"/>
                    </a:lnTo>
                    <a:lnTo>
                      <a:pt x="178" y="12"/>
                    </a:lnTo>
                    <a:lnTo>
                      <a:pt x="180" y="11"/>
                    </a:lnTo>
                    <a:lnTo>
                      <a:pt x="180" y="11"/>
                    </a:lnTo>
                    <a:lnTo>
                      <a:pt x="182" y="11"/>
                    </a:lnTo>
                    <a:lnTo>
                      <a:pt x="185" y="12"/>
                    </a:lnTo>
                    <a:lnTo>
                      <a:pt x="188" y="13"/>
                    </a:lnTo>
                    <a:lnTo>
                      <a:pt x="192" y="15"/>
                    </a:lnTo>
                    <a:lnTo>
                      <a:pt x="196" y="17"/>
                    </a:lnTo>
                    <a:lnTo>
                      <a:pt x="200" y="18"/>
                    </a:lnTo>
                    <a:lnTo>
                      <a:pt x="205" y="17"/>
                    </a:lnTo>
                    <a:lnTo>
                      <a:pt x="212" y="17"/>
                    </a:lnTo>
                    <a:lnTo>
                      <a:pt x="220" y="16"/>
                    </a:lnTo>
                    <a:lnTo>
                      <a:pt x="233" y="14"/>
                    </a:lnTo>
                    <a:lnTo>
                      <a:pt x="244" y="13"/>
                    </a:lnTo>
                    <a:lnTo>
                      <a:pt x="252" y="10"/>
                    </a:lnTo>
                    <a:lnTo>
                      <a:pt x="260" y="9"/>
                    </a:lnTo>
                    <a:lnTo>
                      <a:pt x="268" y="6"/>
                    </a:lnTo>
                    <a:lnTo>
                      <a:pt x="279" y="5"/>
                    </a:lnTo>
                    <a:lnTo>
                      <a:pt x="286" y="4"/>
                    </a:lnTo>
                    <a:lnTo>
                      <a:pt x="293" y="3"/>
                    </a:lnTo>
                    <a:lnTo>
                      <a:pt x="300" y="3"/>
                    </a:lnTo>
                    <a:lnTo>
                      <a:pt x="308" y="2"/>
                    </a:lnTo>
                    <a:lnTo>
                      <a:pt x="316" y="2"/>
                    </a:lnTo>
                    <a:lnTo>
                      <a:pt x="324" y="2"/>
                    </a:lnTo>
                    <a:lnTo>
                      <a:pt x="330" y="2"/>
                    </a:lnTo>
                    <a:lnTo>
                      <a:pt x="337" y="0"/>
                    </a:lnTo>
                    <a:lnTo>
                      <a:pt x="340" y="0"/>
                    </a:lnTo>
                    <a:lnTo>
                      <a:pt x="342" y="0"/>
                    </a:lnTo>
                    <a:lnTo>
                      <a:pt x="344" y="0"/>
                    </a:lnTo>
                    <a:lnTo>
                      <a:pt x="346" y="1"/>
                    </a:lnTo>
                    <a:lnTo>
                      <a:pt x="351" y="2"/>
                    </a:lnTo>
                    <a:lnTo>
                      <a:pt x="354" y="2"/>
                    </a:lnTo>
                    <a:lnTo>
                      <a:pt x="358" y="2"/>
                    </a:lnTo>
                    <a:lnTo>
                      <a:pt x="362" y="2"/>
                    </a:lnTo>
                    <a:lnTo>
                      <a:pt x="366" y="2"/>
                    </a:lnTo>
                    <a:lnTo>
                      <a:pt x="369" y="1"/>
                    </a:lnTo>
                    <a:lnTo>
                      <a:pt x="374" y="3"/>
                    </a:lnTo>
                    <a:lnTo>
                      <a:pt x="378" y="6"/>
                    </a:lnTo>
                    <a:lnTo>
                      <a:pt x="384" y="10"/>
                    </a:lnTo>
                    <a:lnTo>
                      <a:pt x="388" y="14"/>
                    </a:lnTo>
                    <a:lnTo>
                      <a:pt x="390" y="16"/>
                    </a:lnTo>
                    <a:lnTo>
                      <a:pt x="392" y="18"/>
                    </a:lnTo>
                    <a:lnTo>
                      <a:pt x="394" y="20"/>
                    </a:lnTo>
                    <a:lnTo>
                      <a:pt x="396" y="22"/>
                    </a:lnTo>
                    <a:lnTo>
                      <a:pt x="396" y="25"/>
                    </a:lnTo>
                    <a:lnTo>
                      <a:pt x="398" y="27"/>
                    </a:lnTo>
                    <a:lnTo>
                      <a:pt x="398" y="30"/>
                    </a:lnTo>
                    <a:lnTo>
                      <a:pt x="399" y="31"/>
                    </a:lnTo>
                    <a:lnTo>
                      <a:pt x="398" y="33"/>
                    </a:lnTo>
                    <a:lnTo>
                      <a:pt x="397" y="34"/>
                    </a:lnTo>
                    <a:lnTo>
                      <a:pt x="396" y="35"/>
                    </a:lnTo>
                    <a:lnTo>
                      <a:pt x="396" y="37"/>
                    </a:lnTo>
                    <a:lnTo>
                      <a:pt x="395" y="41"/>
                    </a:lnTo>
                    <a:lnTo>
                      <a:pt x="395" y="45"/>
                    </a:lnTo>
                    <a:lnTo>
                      <a:pt x="394" y="49"/>
                    </a:lnTo>
                    <a:lnTo>
                      <a:pt x="393" y="52"/>
                    </a:lnTo>
                    <a:lnTo>
                      <a:pt x="392" y="55"/>
                    </a:lnTo>
                    <a:lnTo>
                      <a:pt x="391" y="58"/>
                    </a:lnTo>
                    <a:lnTo>
                      <a:pt x="389" y="61"/>
                    </a:lnTo>
                    <a:lnTo>
                      <a:pt x="387" y="62"/>
                    </a:lnTo>
                    <a:lnTo>
                      <a:pt x="384" y="65"/>
                    </a:lnTo>
                    <a:lnTo>
                      <a:pt x="381" y="66"/>
                    </a:lnTo>
                    <a:lnTo>
                      <a:pt x="376" y="70"/>
                    </a:lnTo>
                    <a:lnTo>
                      <a:pt x="372" y="74"/>
                    </a:lnTo>
                    <a:lnTo>
                      <a:pt x="368" y="78"/>
                    </a:lnTo>
                    <a:lnTo>
                      <a:pt x="366" y="82"/>
                    </a:lnTo>
                    <a:lnTo>
                      <a:pt x="363" y="87"/>
                    </a:lnTo>
                    <a:lnTo>
                      <a:pt x="360" y="91"/>
                    </a:lnTo>
                    <a:lnTo>
                      <a:pt x="354" y="96"/>
                    </a:lnTo>
                    <a:lnTo>
                      <a:pt x="348" y="103"/>
                    </a:lnTo>
                    <a:lnTo>
                      <a:pt x="343" y="108"/>
                    </a:lnTo>
                    <a:lnTo>
                      <a:pt x="337" y="114"/>
                    </a:lnTo>
                    <a:lnTo>
                      <a:pt x="327" y="126"/>
                    </a:lnTo>
                    <a:lnTo>
                      <a:pt x="316" y="138"/>
                    </a:lnTo>
                    <a:lnTo>
                      <a:pt x="313" y="139"/>
                    </a:lnTo>
                    <a:lnTo>
                      <a:pt x="312" y="141"/>
                    </a:lnTo>
                    <a:lnTo>
                      <a:pt x="309" y="143"/>
                    </a:lnTo>
                    <a:lnTo>
                      <a:pt x="306" y="145"/>
                    </a:lnTo>
                    <a:lnTo>
                      <a:pt x="304" y="146"/>
                    </a:lnTo>
                    <a:lnTo>
                      <a:pt x="302" y="147"/>
                    </a:lnTo>
                    <a:lnTo>
                      <a:pt x="300" y="150"/>
                    </a:lnTo>
                    <a:lnTo>
                      <a:pt x="297" y="151"/>
                    </a:lnTo>
                    <a:lnTo>
                      <a:pt x="296" y="156"/>
                    </a:lnTo>
                    <a:lnTo>
                      <a:pt x="295" y="161"/>
                    </a:lnTo>
                    <a:lnTo>
                      <a:pt x="292" y="163"/>
                    </a:lnTo>
                    <a:lnTo>
                      <a:pt x="289" y="164"/>
                    </a:lnTo>
                    <a:lnTo>
                      <a:pt x="286" y="166"/>
                    </a:lnTo>
                    <a:lnTo>
                      <a:pt x="283" y="167"/>
                    </a:lnTo>
                    <a:lnTo>
                      <a:pt x="281" y="172"/>
                    </a:lnTo>
                    <a:lnTo>
                      <a:pt x="279" y="177"/>
                    </a:lnTo>
                    <a:lnTo>
                      <a:pt x="278" y="178"/>
                    </a:lnTo>
                    <a:lnTo>
                      <a:pt x="276" y="179"/>
                    </a:lnTo>
                    <a:lnTo>
                      <a:pt x="276" y="179"/>
                    </a:lnTo>
                    <a:lnTo>
                      <a:pt x="275" y="179"/>
                    </a:lnTo>
                    <a:lnTo>
                      <a:pt x="272" y="179"/>
                    </a:lnTo>
                    <a:lnTo>
                      <a:pt x="270" y="180"/>
                    </a:lnTo>
                    <a:lnTo>
                      <a:pt x="268" y="181"/>
                    </a:lnTo>
                    <a:lnTo>
                      <a:pt x="268" y="182"/>
                    </a:lnTo>
                    <a:lnTo>
                      <a:pt x="267" y="183"/>
                    </a:lnTo>
                    <a:lnTo>
                      <a:pt x="266" y="186"/>
                    </a:lnTo>
                    <a:lnTo>
                      <a:pt x="264" y="189"/>
                    </a:lnTo>
                    <a:lnTo>
                      <a:pt x="264" y="194"/>
                    </a:lnTo>
                    <a:lnTo>
                      <a:pt x="263" y="199"/>
                    </a:lnTo>
                    <a:lnTo>
                      <a:pt x="262" y="203"/>
                    </a:lnTo>
                    <a:lnTo>
                      <a:pt x="262" y="207"/>
                    </a:lnTo>
                    <a:lnTo>
                      <a:pt x="263" y="210"/>
                    </a:lnTo>
                    <a:lnTo>
                      <a:pt x="268" y="211"/>
                    </a:lnTo>
                    <a:lnTo>
                      <a:pt x="274" y="213"/>
                    </a:lnTo>
                    <a:lnTo>
                      <a:pt x="277" y="213"/>
                    </a:lnTo>
                    <a:lnTo>
                      <a:pt x="280" y="213"/>
                    </a:lnTo>
                    <a:lnTo>
                      <a:pt x="284" y="213"/>
                    </a:lnTo>
                    <a:lnTo>
                      <a:pt x="288" y="212"/>
                    </a:lnTo>
                    <a:lnTo>
                      <a:pt x="296" y="208"/>
                    </a:lnTo>
                    <a:lnTo>
                      <a:pt x="308" y="203"/>
                    </a:lnTo>
                    <a:lnTo>
                      <a:pt x="310" y="203"/>
                    </a:lnTo>
                    <a:lnTo>
                      <a:pt x="313" y="202"/>
                    </a:lnTo>
                    <a:lnTo>
                      <a:pt x="316" y="202"/>
                    </a:lnTo>
                    <a:lnTo>
                      <a:pt x="319" y="202"/>
                    </a:lnTo>
                    <a:lnTo>
                      <a:pt x="321" y="202"/>
                    </a:lnTo>
                    <a:lnTo>
                      <a:pt x="324" y="203"/>
                    </a:lnTo>
                    <a:lnTo>
                      <a:pt x="325" y="204"/>
                    </a:lnTo>
                    <a:lnTo>
                      <a:pt x="326" y="205"/>
                    </a:lnTo>
                    <a:lnTo>
                      <a:pt x="328" y="206"/>
                    </a:lnTo>
                    <a:lnTo>
                      <a:pt x="328" y="207"/>
                    </a:lnTo>
                    <a:lnTo>
                      <a:pt x="330" y="208"/>
                    </a:lnTo>
                    <a:lnTo>
                      <a:pt x="332" y="210"/>
                    </a:lnTo>
                    <a:lnTo>
                      <a:pt x="334" y="211"/>
                    </a:lnTo>
                    <a:lnTo>
                      <a:pt x="335" y="213"/>
                    </a:lnTo>
                    <a:lnTo>
                      <a:pt x="336" y="215"/>
                    </a:lnTo>
                    <a:lnTo>
                      <a:pt x="336" y="217"/>
                    </a:lnTo>
                    <a:lnTo>
                      <a:pt x="337" y="219"/>
                    </a:lnTo>
                    <a:lnTo>
                      <a:pt x="337" y="221"/>
                    </a:lnTo>
                    <a:lnTo>
                      <a:pt x="337" y="226"/>
                    </a:lnTo>
                    <a:lnTo>
                      <a:pt x="336" y="231"/>
                    </a:lnTo>
                    <a:lnTo>
                      <a:pt x="335" y="235"/>
                    </a:lnTo>
                    <a:lnTo>
                      <a:pt x="333" y="239"/>
                    </a:lnTo>
                    <a:lnTo>
                      <a:pt x="330" y="239"/>
                    </a:lnTo>
                    <a:lnTo>
                      <a:pt x="328" y="240"/>
                    </a:lnTo>
                    <a:lnTo>
                      <a:pt x="324" y="241"/>
                    </a:lnTo>
                    <a:lnTo>
                      <a:pt x="322" y="241"/>
                    </a:lnTo>
                    <a:lnTo>
                      <a:pt x="316" y="243"/>
                    </a:lnTo>
                    <a:lnTo>
                      <a:pt x="311" y="245"/>
                    </a:lnTo>
                    <a:lnTo>
                      <a:pt x="300" y="250"/>
                    </a:lnTo>
                    <a:lnTo>
                      <a:pt x="290" y="254"/>
                    </a:lnTo>
                    <a:lnTo>
                      <a:pt x="286" y="254"/>
                    </a:lnTo>
                    <a:lnTo>
                      <a:pt x="281" y="254"/>
                    </a:lnTo>
                    <a:lnTo>
                      <a:pt x="276" y="254"/>
                    </a:lnTo>
                    <a:lnTo>
                      <a:pt x="272" y="254"/>
                    </a:lnTo>
                    <a:lnTo>
                      <a:pt x="265" y="255"/>
                    </a:lnTo>
                    <a:lnTo>
                      <a:pt x="259" y="256"/>
                    </a:lnTo>
                    <a:lnTo>
                      <a:pt x="252" y="258"/>
                    </a:lnTo>
                    <a:lnTo>
                      <a:pt x="244" y="259"/>
                    </a:lnTo>
                    <a:lnTo>
                      <a:pt x="236" y="259"/>
                    </a:lnTo>
                    <a:lnTo>
                      <a:pt x="229" y="261"/>
                    </a:lnTo>
                    <a:lnTo>
                      <a:pt x="222" y="263"/>
                    </a:lnTo>
                    <a:lnTo>
                      <a:pt x="216" y="265"/>
                    </a:lnTo>
                    <a:lnTo>
                      <a:pt x="213" y="267"/>
                    </a:lnTo>
                    <a:lnTo>
                      <a:pt x="210" y="268"/>
                    </a:lnTo>
                    <a:lnTo>
                      <a:pt x="208" y="271"/>
                    </a:lnTo>
                    <a:lnTo>
                      <a:pt x="204" y="273"/>
                    </a:lnTo>
                    <a:lnTo>
                      <a:pt x="198" y="278"/>
                    </a:lnTo>
                    <a:lnTo>
                      <a:pt x="192" y="281"/>
                    </a:lnTo>
                    <a:lnTo>
                      <a:pt x="191" y="282"/>
                    </a:lnTo>
                    <a:lnTo>
                      <a:pt x="188" y="283"/>
                    </a:lnTo>
                    <a:lnTo>
                      <a:pt x="186" y="283"/>
                    </a:lnTo>
                    <a:lnTo>
                      <a:pt x="184" y="283"/>
                    </a:lnTo>
                    <a:lnTo>
                      <a:pt x="181" y="284"/>
                    </a:lnTo>
                    <a:lnTo>
                      <a:pt x="179" y="284"/>
                    </a:lnTo>
                    <a:lnTo>
                      <a:pt x="177" y="285"/>
                    </a:lnTo>
                    <a:lnTo>
                      <a:pt x="175" y="287"/>
                    </a:lnTo>
                    <a:lnTo>
                      <a:pt x="168" y="291"/>
                    </a:lnTo>
                    <a:lnTo>
                      <a:pt x="161" y="295"/>
                    </a:lnTo>
                    <a:lnTo>
                      <a:pt x="154" y="300"/>
                    </a:lnTo>
                    <a:lnTo>
                      <a:pt x="146" y="304"/>
                    </a:lnTo>
                    <a:lnTo>
                      <a:pt x="144" y="305"/>
                    </a:lnTo>
                    <a:lnTo>
                      <a:pt x="143" y="306"/>
                    </a:lnTo>
                    <a:lnTo>
                      <a:pt x="140" y="306"/>
                    </a:lnTo>
                    <a:lnTo>
                      <a:pt x="139" y="306"/>
                    </a:lnTo>
                    <a:lnTo>
                      <a:pt x="137" y="306"/>
                    </a:lnTo>
                    <a:lnTo>
                      <a:pt x="136" y="306"/>
                    </a:lnTo>
                    <a:lnTo>
                      <a:pt x="134" y="307"/>
                    </a:lnTo>
                    <a:lnTo>
                      <a:pt x="132" y="307"/>
                    </a:lnTo>
                    <a:lnTo>
                      <a:pt x="129" y="311"/>
                    </a:lnTo>
                    <a:lnTo>
                      <a:pt x="127" y="316"/>
                    </a:lnTo>
                    <a:lnTo>
                      <a:pt x="124" y="318"/>
                    </a:lnTo>
                    <a:lnTo>
                      <a:pt x="120" y="319"/>
                    </a:lnTo>
                    <a:lnTo>
                      <a:pt x="118" y="321"/>
                    </a:lnTo>
                    <a:lnTo>
                      <a:pt x="115" y="322"/>
                    </a:lnTo>
                    <a:lnTo>
                      <a:pt x="113" y="324"/>
                    </a:lnTo>
                    <a:lnTo>
                      <a:pt x="111" y="327"/>
                    </a:lnTo>
                    <a:lnTo>
                      <a:pt x="109" y="330"/>
                    </a:lnTo>
                    <a:lnTo>
                      <a:pt x="107" y="333"/>
                    </a:lnTo>
                    <a:lnTo>
                      <a:pt x="103" y="335"/>
                    </a:lnTo>
                    <a:lnTo>
                      <a:pt x="96" y="339"/>
                    </a:lnTo>
                    <a:lnTo>
                      <a:pt x="88" y="342"/>
                    </a:lnTo>
                    <a:lnTo>
                      <a:pt x="83" y="344"/>
                    </a:lnTo>
                    <a:lnTo>
                      <a:pt x="81" y="343"/>
                    </a:lnTo>
                    <a:lnTo>
                      <a:pt x="80" y="343"/>
                    </a:lnTo>
                    <a:lnTo>
                      <a:pt x="77" y="343"/>
                    </a:lnTo>
                    <a:lnTo>
                      <a:pt x="76" y="342"/>
                    </a:lnTo>
                    <a:lnTo>
                      <a:pt x="71" y="342"/>
                    </a:lnTo>
                    <a:lnTo>
                      <a:pt x="67" y="342"/>
                    </a:lnTo>
                    <a:lnTo>
                      <a:pt x="58" y="342"/>
                    </a:lnTo>
                    <a:lnTo>
                      <a:pt x="49" y="342"/>
                    </a:lnTo>
                    <a:lnTo>
                      <a:pt x="48" y="339"/>
                    </a:lnTo>
                    <a:lnTo>
                      <a:pt x="47" y="336"/>
                    </a:lnTo>
                    <a:lnTo>
                      <a:pt x="46" y="334"/>
                    </a:lnTo>
                    <a:lnTo>
                      <a:pt x="44" y="333"/>
                    </a:lnTo>
                    <a:lnTo>
                      <a:pt x="43" y="332"/>
                    </a:lnTo>
                    <a:lnTo>
                      <a:pt x="42" y="331"/>
                    </a:lnTo>
                    <a:lnTo>
                      <a:pt x="39" y="331"/>
                    </a:lnTo>
                    <a:lnTo>
                      <a:pt x="38" y="331"/>
                    </a:lnTo>
                    <a:lnTo>
                      <a:pt x="35" y="331"/>
                    </a:lnTo>
                    <a:lnTo>
                      <a:pt x="30" y="331"/>
                    </a:lnTo>
                    <a:lnTo>
                      <a:pt x="28" y="331"/>
                    </a:lnTo>
                    <a:lnTo>
                      <a:pt x="26" y="331"/>
                    </a:lnTo>
                    <a:lnTo>
                      <a:pt x="23" y="331"/>
                    </a:lnTo>
                    <a:lnTo>
                      <a:pt x="22" y="330"/>
                    </a:lnTo>
                    <a:lnTo>
                      <a:pt x="18" y="327"/>
                    </a:lnTo>
                    <a:lnTo>
                      <a:pt x="11" y="319"/>
                    </a:lnTo>
                    <a:lnTo>
                      <a:pt x="4" y="311"/>
                    </a:lnTo>
                    <a:lnTo>
                      <a:pt x="0" y="307"/>
                    </a:lnTo>
                    <a:lnTo>
                      <a:pt x="0" y="303"/>
                    </a:lnTo>
                    <a:lnTo>
                      <a:pt x="0" y="299"/>
                    </a:lnTo>
                    <a:lnTo>
                      <a:pt x="0" y="295"/>
                    </a:lnTo>
                    <a:lnTo>
                      <a:pt x="0" y="291"/>
                    </a:lnTo>
                    <a:lnTo>
                      <a:pt x="2" y="290"/>
                    </a:lnTo>
                    <a:lnTo>
                      <a:pt x="5" y="287"/>
                    </a:lnTo>
                    <a:lnTo>
                      <a:pt x="9" y="286"/>
                    </a:lnTo>
                    <a:lnTo>
                      <a:pt x="13" y="283"/>
                    </a:lnTo>
                    <a:lnTo>
                      <a:pt x="18" y="282"/>
                    </a:lnTo>
                    <a:lnTo>
                      <a:pt x="22" y="280"/>
                    </a:lnTo>
                    <a:lnTo>
                      <a:pt x="24" y="279"/>
                    </a:lnTo>
                    <a:lnTo>
                      <a:pt x="26" y="279"/>
                    </a:lnTo>
                    <a:lnTo>
                      <a:pt x="27" y="279"/>
                    </a:lnTo>
                    <a:lnTo>
                      <a:pt x="28" y="279"/>
                    </a:lnTo>
                    <a:lnTo>
                      <a:pt x="31" y="280"/>
                    </a:lnTo>
                    <a:lnTo>
                      <a:pt x="34" y="281"/>
                    </a:lnTo>
                    <a:lnTo>
                      <a:pt x="36" y="282"/>
                    </a:lnTo>
                    <a:lnTo>
                      <a:pt x="38" y="282"/>
                    </a:lnTo>
                    <a:lnTo>
                      <a:pt x="40" y="282"/>
                    </a:lnTo>
                    <a:lnTo>
                      <a:pt x="42" y="281"/>
                    </a:lnTo>
                    <a:lnTo>
                      <a:pt x="50" y="278"/>
                    </a:lnTo>
                    <a:lnTo>
                      <a:pt x="59" y="275"/>
                    </a:lnTo>
                    <a:lnTo>
                      <a:pt x="67" y="272"/>
                    </a:lnTo>
                    <a:lnTo>
                      <a:pt x="76" y="270"/>
                    </a:lnTo>
                    <a:lnTo>
                      <a:pt x="84" y="267"/>
                    </a:lnTo>
                    <a:lnTo>
                      <a:pt x="93" y="264"/>
                    </a:lnTo>
                    <a:lnTo>
                      <a:pt x="102" y="262"/>
                    </a:lnTo>
                    <a:lnTo>
                      <a:pt x="110" y="259"/>
                    </a:lnTo>
                    <a:lnTo>
                      <a:pt x="117" y="255"/>
                    </a:lnTo>
                    <a:lnTo>
                      <a:pt x="125" y="251"/>
                    </a:lnTo>
                    <a:lnTo>
                      <a:pt x="132" y="247"/>
                    </a:lnTo>
                    <a:lnTo>
                      <a:pt x="137" y="244"/>
                    </a:lnTo>
                    <a:lnTo>
                      <a:pt x="142" y="243"/>
                    </a:lnTo>
                    <a:lnTo>
                      <a:pt x="146" y="243"/>
                    </a:lnTo>
                    <a:lnTo>
                      <a:pt x="151" y="242"/>
                    </a:lnTo>
                    <a:lnTo>
                      <a:pt x="155" y="241"/>
                    </a:lnTo>
                    <a:lnTo>
                      <a:pt x="164" y="237"/>
                    </a:lnTo>
                    <a:lnTo>
                      <a:pt x="174" y="232"/>
                    </a:lnTo>
                    <a:lnTo>
                      <a:pt x="178" y="230"/>
                    </a:lnTo>
                    <a:lnTo>
                      <a:pt x="183" y="227"/>
                    </a:lnTo>
                    <a:lnTo>
                      <a:pt x="187" y="224"/>
                    </a:lnTo>
                    <a:lnTo>
                      <a:pt x="190" y="221"/>
                    </a:lnTo>
                    <a:lnTo>
                      <a:pt x="193" y="216"/>
                    </a:lnTo>
                    <a:lnTo>
                      <a:pt x="196" y="211"/>
                    </a:lnTo>
                    <a:lnTo>
                      <a:pt x="199" y="206"/>
                    </a:lnTo>
                    <a:lnTo>
                      <a:pt x="201" y="201"/>
                    </a:lnTo>
                    <a:lnTo>
                      <a:pt x="204" y="195"/>
                    </a:lnTo>
                    <a:lnTo>
                      <a:pt x="206" y="190"/>
                    </a:lnTo>
                    <a:lnTo>
                      <a:pt x="209" y="185"/>
                    </a:lnTo>
                    <a:lnTo>
                      <a:pt x="212" y="180"/>
                    </a:lnTo>
                    <a:lnTo>
                      <a:pt x="216" y="173"/>
                    </a:lnTo>
                    <a:lnTo>
                      <a:pt x="222" y="167"/>
                    </a:lnTo>
                    <a:lnTo>
                      <a:pt x="228" y="159"/>
                    </a:lnTo>
                    <a:lnTo>
                      <a:pt x="235" y="153"/>
                    </a:lnTo>
                    <a:lnTo>
                      <a:pt x="241" y="147"/>
                    </a:lnTo>
                    <a:lnTo>
                      <a:pt x="248" y="141"/>
                    </a:lnTo>
                    <a:lnTo>
                      <a:pt x="254" y="135"/>
                    </a:lnTo>
                    <a:lnTo>
                      <a:pt x="260" y="128"/>
                    </a:lnTo>
                    <a:lnTo>
                      <a:pt x="261" y="126"/>
                    </a:lnTo>
                    <a:lnTo>
                      <a:pt x="263" y="123"/>
                    </a:lnTo>
                    <a:lnTo>
                      <a:pt x="264" y="119"/>
                    </a:lnTo>
                    <a:lnTo>
                      <a:pt x="265" y="117"/>
                    </a:lnTo>
                    <a:lnTo>
                      <a:pt x="270" y="111"/>
                    </a:lnTo>
                    <a:lnTo>
                      <a:pt x="278" y="104"/>
                    </a:lnTo>
                    <a:lnTo>
                      <a:pt x="287" y="95"/>
                    </a:lnTo>
                    <a:lnTo>
                      <a:pt x="296" y="86"/>
                    </a:lnTo>
                    <a:lnTo>
                      <a:pt x="300" y="82"/>
                    </a:lnTo>
                    <a:lnTo>
                      <a:pt x="304" y="77"/>
                    </a:lnTo>
                    <a:lnTo>
                      <a:pt x="308" y="72"/>
                    </a:lnTo>
                    <a:lnTo>
                      <a:pt x="311" y="68"/>
                    </a:lnTo>
                    <a:lnTo>
                      <a:pt x="314" y="63"/>
                    </a:lnTo>
                    <a:lnTo>
                      <a:pt x="316" y="59"/>
                    </a:lnTo>
                    <a:lnTo>
                      <a:pt x="316" y="58"/>
                    </a:lnTo>
                    <a:lnTo>
                      <a:pt x="317" y="55"/>
                    </a:lnTo>
                    <a:lnTo>
                      <a:pt x="318" y="54"/>
                    </a:lnTo>
                    <a:lnTo>
                      <a:pt x="318" y="52"/>
                    </a:lnTo>
                    <a:lnTo>
                      <a:pt x="312" y="50"/>
                    </a:lnTo>
                    <a:lnTo>
                      <a:pt x="308" y="46"/>
                    </a:lnTo>
                    <a:lnTo>
                      <a:pt x="305" y="46"/>
                    </a:lnTo>
                    <a:lnTo>
                      <a:pt x="302" y="45"/>
                    </a:lnTo>
                    <a:lnTo>
                      <a:pt x="299" y="45"/>
                    </a:lnTo>
                    <a:lnTo>
                      <a:pt x="296" y="45"/>
                    </a:lnTo>
                    <a:lnTo>
                      <a:pt x="295" y="46"/>
                    </a:lnTo>
                    <a:lnTo>
                      <a:pt x="294" y="46"/>
                    </a:lnTo>
                    <a:lnTo>
                      <a:pt x="292" y="46"/>
                    </a:lnTo>
                    <a:lnTo>
                      <a:pt x="291" y="46"/>
                    </a:lnTo>
                    <a:lnTo>
                      <a:pt x="288" y="47"/>
                    </a:lnTo>
                    <a:lnTo>
                      <a:pt x="283" y="47"/>
                    </a:lnTo>
                    <a:lnTo>
                      <a:pt x="278" y="48"/>
                    </a:lnTo>
                    <a:lnTo>
                      <a:pt x="273" y="48"/>
                    </a:lnTo>
                    <a:lnTo>
                      <a:pt x="268" y="49"/>
                    </a:lnTo>
                    <a:lnTo>
                      <a:pt x="265" y="50"/>
                    </a:lnTo>
                    <a:lnTo>
                      <a:pt x="262" y="50"/>
                    </a:lnTo>
                    <a:lnTo>
                      <a:pt x="258" y="52"/>
                    </a:lnTo>
                    <a:lnTo>
                      <a:pt x="254" y="54"/>
                    </a:lnTo>
                    <a:lnTo>
                      <a:pt x="250" y="57"/>
                    </a:lnTo>
                    <a:lnTo>
                      <a:pt x="240" y="62"/>
                    </a:lnTo>
                    <a:lnTo>
                      <a:pt x="229" y="68"/>
                    </a:lnTo>
                    <a:lnTo>
                      <a:pt x="224" y="70"/>
                    </a:lnTo>
                    <a:lnTo>
                      <a:pt x="218" y="73"/>
                    </a:lnTo>
                    <a:lnTo>
                      <a:pt x="213" y="75"/>
                    </a:lnTo>
                    <a:lnTo>
                      <a:pt x="208" y="78"/>
                    </a:lnTo>
                    <a:lnTo>
                      <a:pt x="204" y="78"/>
                    </a:lnTo>
                    <a:lnTo>
                      <a:pt x="199" y="79"/>
                    </a:lnTo>
                    <a:lnTo>
                      <a:pt x="197" y="79"/>
                    </a:lnTo>
                    <a:lnTo>
                      <a:pt x="195" y="79"/>
                    </a:lnTo>
                    <a:lnTo>
                      <a:pt x="193" y="79"/>
                    </a:lnTo>
                    <a:lnTo>
                      <a:pt x="192" y="78"/>
                    </a:lnTo>
                    <a:lnTo>
                      <a:pt x="191" y="78"/>
                    </a:lnTo>
                    <a:lnTo>
                      <a:pt x="190" y="78"/>
                    </a:lnTo>
                    <a:lnTo>
                      <a:pt x="189" y="77"/>
                    </a:lnTo>
                    <a:lnTo>
                      <a:pt x="188" y="76"/>
                    </a:lnTo>
                    <a:lnTo>
                      <a:pt x="185" y="74"/>
                    </a:lnTo>
                    <a:lnTo>
                      <a:pt x="184"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Sľîďé"/>
              <p:cNvSpPr/>
              <p:nvPr/>
            </p:nvSpPr>
            <p:spPr bwMode="auto">
              <a:xfrm>
                <a:off x="8407401" y="2833688"/>
                <a:ext cx="598488" cy="801688"/>
              </a:xfrm>
              <a:custGeom>
                <a:avLst/>
                <a:gdLst>
                  <a:gd name="T0" fmla="*/ 311 w 377"/>
                  <a:gd name="T1" fmla="*/ 8 h 505"/>
                  <a:gd name="T2" fmla="*/ 319 w 377"/>
                  <a:gd name="T3" fmla="*/ 18 h 505"/>
                  <a:gd name="T4" fmla="*/ 333 w 377"/>
                  <a:gd name="T5" fmla="*/ 28 h 505"/>
                  <a:gd name="T6" fmla="*/ 348 w 377"/>
                  <a:gd name="T7" fmla="*/ 44 h 505"/>
                  <a:gd name="T8" fmla="*/ 343 w 377"/>
                  <a:gd name="T9" fmla="*/ 72 h 505"/>
                  <a:gd name="T10" fmla="*/ 339 w 377"/>
                  <a:gd name="T11" fmla="*/ 89 h 505"/>
                  <a:gd name="T12" fmla="*/ 343 w 377"/>
                  <a:gd name="T13" fmla="*/ 113 h 505"/>
                  <a:gd name="T14" fmla="*/ 349 w 377"/>
                  <a:gd name="T15" fmla="*/ 128 h 505"/>
                  <a:gd name="T16" fmla="*/ 366 w 377"/>
                  <a:gd name="T17" fmla="*/ 130 h 505"/>
                  <a:gd name="T18" fmla="*/ 376 w 377"/>
                  <a:gd name="T19" fmla="*/ 139 h 505"/>
                  <a:gd name="T20" fmla="*/ 377 w 377"/>
                  <a:gd name="T21" fmla="*/ 151 h 505"/>
                  <a:gd name="T22" fmla="*/ 369 w 377"/>
                  <a:gd name="T23" fmla="*/ 169 h 505"/>
                  <a:gd name="T24" fmla="*/ 339 w 377"/>
                  <a:gd name="T25" fmla="*/ 189 h 505"/>
                  <a:gd name="T26" fmla="*/ 315 w 377"/>
                  <a:gd name="T27" fmla="*/ 211 h 505"/>
                  <a:gd name="T28" fmla="*/ 301 w 377"/>
                  <a:gd name="T29" fmla="*/ 235 h 505"/>
                  <a:gd name="T30" fmla="*/ 290 w 377"/>
                  <a:gd name="T31" fmla="*/ 263 h 505"/>
                  <a:gd name="T32" fmla="*/ 270 w 377"/>
                  <a:gd name="T33" fmla="*/ 293 h 505"/>
                  <a:gd name="T34" fmla="*/ 265 w 377"/>
                  <a:gd name="T35" fmla="*/ 317 h 505"/>
                  <a:gd name="T36" fmla="*/ 245 w 377"/>
                  <a:gd name="T37" fmla="*/ 339 h 505"/>
                  <a:gd name="T38" fmla="*/ 226 w 377"/>
                  <a:gd name="T39" fmla="*/ 350 h 505"/>
                  <a:gd name="T40" fmla="*/ 210 w 377"/>
                  <a:gd name="T41" fmla="*/ 374 h 505"/>
                  <a:gd name="T42" fmla="*/ 192 w 377"/>
                  <a:gd name="T43" fmla="*/ 385 h 505"/>
                  <a:gd name="T44" fmla="*/ 179 w 377"/>
                  <a:gd name="T45" fmla="*/ 392 h 505"/>
                  <a:gd name="T46" fmla="*/ 169 w 377"/>
                  <a:gd name="T47" fmla="*/ 402 h 505"/>
                  <a:gd name="T48" fmla="*/ 159 w 377"/>
                  <a:gd name="T49" fmla="*/ 405 h 505"/>
                  <a:gd name="T50" fmla="*/ 126 w 377"/>
                  <a:gd name="T51" fmla="*/ 431 h 505"/>
                  <a:gd name="T52" fmla="*/ 101 w 377"/>
                  <a:gd name="T53" fmla="*/ 442 h 505"/>
                  <a:gd name="T54" fmla="*/ 92 w 377"/>
                  <a:gd name="T55" fmla="*/ 451 h 505"/>
                  <a:gd name="T56" fmla="*/ 79 w 377"/>
                  <a:gd name="T57" fmla="*/ 456 h 505"/>
                  <a:gd name="T58" fmla="*/ 61 w 377"/>
                  <a:gd name="T59" fmla="*/ 472 h 505"/>
                  <a:gd name="T60" fmla="*/ 49 w 377"/>
                  <a:gd name="T61" fmla="*/ 478 h 505"/>
                  <a:gd name="T62" fmla="*/ 30 w 377"/>
                  <a:gd name="T63" fmla="*/ 497 h 505"/>
                  <a:gd name="T64" fmla="*/ 9 w 377"/>
                  <a:gd name="T65" fmla="*/ 505 h 505"/>
                  <a:gd name="T66" fmla="*/ 8 w 377"/>
                  <a:gd name="T67" fmla="*/ 490 h 505"/>
                  <a:gd name="T68" fmla="*/ 38 w 377"/>
                  <a:gd name="T69" fmla="*/ 465 h 505"/>
                  <a:gd name="T70" fmla="*/ 57 w 377"/>
                  <a:gd name="T71" fmla="*/ 449 h 505"/>
                  <a:gd name="T72" fmla="*/ 81 w 377"/>
                  <a:gd name="T73" fmla="*/ 433 h 505"/>
                  <a:gd name="T74" fmla="*/ 96 w 377"/>
                  <a:gd name="T75" fmla="*/ 425 h 505"/>
                  <a:gd name="T76" fmla="*/ 112 w 377"/>
                  <a:gd name="T77" fmla="*/ 413 h 505"/>
                  <a:gd name="T78" fmla="*/ 122 w 377"/>
                  <a:gd name="T79" fmla="*/ 403 h 505"/>
                  <a:gd name="T80" fmla="*/ 141 w 377"/>
                  <a:gd name="T81" fmla="*/ 387 h 505"/>
                  <a:gd name="T82" fmla="*/ 152 w 377"/>
                  <a:gd name="T83" fmla="*/ 377 h 505"/>
                  <a:gd name="T84" fmla="*/ 191 w 377"/>
                  <a:gd name="T85" fmla="*/ 346 h 505"/>
                  <a:gd name="T86" fmla="*/ 220 w 377"/>
                  <a:gd name="T87" fmla="*/ 308 h 505"/>
                  <a:gd name="T88" fmla="*/ 228 w 377"/>
                  <a:gd name="T89" fmla="*/ 284 h 505"/>
                  <a:gd name="T90" fmla="*/ 218 w 377"/>
                  <a:gd name="T91" fmla="*/ 280 h 505"/>
                  <a:gd name="T92" fmla="*/ 193 w 377"/>
                  <a:gd name="T93" fmla="*/ 289 h 505"/>
                  <a:gd name="T94" fmla="*/ 169 w 377"/>
                  <a:gd name="T95" fmla="*/ 287 h 505"/>
                  <a:gd name="T96" fmla="*/ 149 w 377"/>
                  <a:gd name="T97" fmla="*/ 277 h 505"/>
                  <a:gd name="T98" fmla="*/ 134 w 377"/>
                  <a:gd name="T99" fmla="*/ 268 h 505"/>
                  <a:gd name="T100" fmla="*/ 132 w 377"/>
                  <a:gd name="T101" fmla="*/ 258 h 505"/>
                  <a:gd name="T102" fmla="*/ 132 w 377"/>
                  <a:gd name="T103" fmla="*/ 250 h 505"/>
                  <a:gd name="T104" fmla="*/ 152 w 377"/>
                  <a:gd name="T105" fmla="*/ 234 h 505"/>
                  <a:gd name="T106" fmla="*/ 188 w 377"/>
                  <a:gd name="T107" fmla="*/ 221 h 505"/>
                  <a:gd name="T108" fmla="*/ 207 w 377"/>
                  <a:gd name="T109" fmla="*/ 212 h 505"/>
                  <a:gd name="T110" fmla="*/ 226 w 377"/>
                  <a:gd name="T111" fmla="*/ 202 h 505"/>
                  <a:gd name="T112" fmla="*/ 248 w 377"/>
                  <a:gd name="T113" fmla="*/ 193 h 505"/>
                  <a:gd name="T114" fmla="*/ 256 w 377"/>
                  <a:gd name="T115" fmla="*/ 180 h 505"/>
                  <a:gd name="T116" fmla="*/ 273 w 377"/>
                  <a:gd name="T117" fmla="*/ 171 h 505"/>
                  <a:gd name="T118" fmla="*/ 274 w 377"/>
                  <a:gd name="T119" fmla="*/ 133 h 505"/>
                  <a:gd name="T120" fmla="*/ 279 w 377"/>
                  <a:gd name="T121" fmla="*/ 83 h 505"/>
                  <a:gd name="T122" fmla="*/ 275 w 377"/>
                  <a:gd name="T123" fmla="*/ 40 h 505"/>
                  <a:gd name="T124" fmla="*/ 280 w 377"/>
                  <a:gd name="T125" fmla="*/ 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05">
                    <a:moveTo>
                      <a:pt x="289" y="0"/>
                    </a:moveTo>
                    <a:lnTo>
                      <a:pt x="294" y="1"/>
                    </a:lnTo>
                    <a:lnTo>
                      <a:pt x="302" y="3"/>
                    </a:lnTo>
                    <a:lnTo>
                      <a:pt x="305" y="4"/>
                    </a:lnTo>
                    <a:lnTo>
                      <a:pt x="309" y="6"/>
                    </a:lnTo>
                    <a:lnTo>
                      <a:pt x="311" y="8"/>
                    </a:lnTo>
                    <a:lnTo>
                      <a:pt x="313" y="9"/>
                    </a:lnTo>
                    <a:lnTo>
                      <a:pt x="315" y="11"/>
                    </a:lnTo>
                    <a:lnTo>
                      <a:pt x="316" y="12"/>
                    </a:lnTo>
                    <a:lnTo>
                      <a:pt x="317" y="14"/>
                    </a:lnTo>
                    <a:lnTo>
                      <a:pt x="317" y="16"/>
                    </a:lnTo>
                    <a:lnTo>
                      <a:pt x="319" y="18"/>
                    </a:lnTo>
                    <a:lnTo>
                      <a:pt x="320" y="20"/>
                    </a:lnTo>
                    <a:lnTo>
                      <a:pt x="321" y="22"/>
                    </a:lnTo>
                    <a:lnTo>
                      <a:pt x="322" y="23"/>
                    </a:lnTo>
                    <a:lnTo>
                      <a:pt x="326" y="25"/>
                    </a:lnTo>
                    <a:lnTo>
                      <a:pt x="329" y="27"/>
                    </a:lnTo>
                    <a:lnTo>
                      <a:pt x="333" y="28"/>
                    </a:lnTo>
                    <a:lnTo>
                      <a:pt x="336" y="29"/>
                    </a:lnTo>
                    <a:lnTo>
                      <a:pt x="339" y="31"/>
                    </a:lnTo>
                    <a:lnTo>
                      <a:pt x="342" y="32"/>
                    </a:lnTo>
                    <a:lnTo>
                      <a:pt x="345" y="35"/>
                    </a:lnTo>
                    <a:lnTo>
                      <a:pt x="348" y="38"/>
                    </a:lnTo>
                    <a:lnTo>
                      <a:pt x="348" y="44"/>
                    </a:lnTo>
                    <a:lnTo>
                      <a:pt x="348" y="50"/>
                    </a:lnTo>
                    <a:lnTo>
                      <a:pt x="347" y="55"/>
                    </a:lnTo>
                    <a:lnTo>
                      <a:pt x="346" y="60"/>
                    </a:lnTo>
                    <a:lnTo>
                      <a:pt x="345" y="64"/>
                    </a:lnTo>
                    <a:lnTo>
                      <a:pt x="345" y="68"/>
                    </a:lnTo>
                    <a:lnTo>
                      <a:pt x="343" y="72"/>
                    </a:lnTo>
                    <a:lnTo>
                      <a:pt x="341" y="76"/>
                    </a:lnTo>
                    <a:lnTo>
                      <a:pt x="341" y="77"/>
                    </a:lnTo>
                    <a:lnTo>
                      <a:pt x="340" y="79"/>
                    </a:lnTo>
                    <a:lnTo>
                      <a:pt x="340" y="81"/>
                    </a:lnTo>
                    <a:lnTo>
                      <a:pt x="340" y="84"/>
                    </a:lnTo>
                    <a:lnTo>
                      <a:pt x="339" y="89"/>
                    </a:lnTo>
                    <a:lnTo>
                      <a:pt x="340" y="95"/>
                    </a:lnTo>
                    <a:lnTo>
                      <a:pt x="340" y="100"/>
                    </a:lnTo>
                    <a:lnTo>
                      <a:pt x="341" y="105"/>
                    </a:lnTo>
                    <a:lnTo>
                      <a:pt x="341" y="108"/>
                    </a:lnTo>
                    <a:lnTo>
                      <a:pt x="343" y="111"/>
                    </a:lnTo>
                    <a:lnTo>
                      <a:pt x="343" y="113"/>
                    </a:lnTo>
                    <a:lnTo>
                      <a:pt x="342" y="117"/>
                    </a:lnTo>
                    <a:lnTo>
                      <a:pt x="341" y="121"/>
                    </a:lnTo>
                    <a:lnTo>
                      <a:pt x="341" y="124"/>
                    </a:lnTo>
                    <a:lnTo>
                      <a:pt x="344" y="126"/>
                    </a:lnTo>
                    <a:lnTo>
                      <a:pt x="346" y="128"/>
                    </a:lnTo>
                    <a:lnTo>
                      <a:pt x="349" y="128"/>
                    </a:lnTo>
                    <a:lnTo>
                      <a:pt x="351" y="129"/>
                    </a:lnTo>
                    <a:lnTo>
                      <a:pt x="354" y="129"/>
                    </a:lnTo>
                    <a:lnTo>
                      <a:pt x="357" y="130"/>
                    </a:lnTo>
                    <a:lnTo>
                      <a:pt x="361" y="130"/>
                    </a:lnTo>
                    <a:lnTo>
                      <a:pt x="366" y="130"/>
                    </a:lnTo>
                    <a:lnTo>
                      <a:pt x="366" y="130"/>
                    </a:lnTo>
                    <a:lnTo>
                      <a:pt x="367" y="130"/>
                    </a:lnTo>
                    <a:lnTo>
                      <a:pt x="369" y="132"/>
                    </a:lnTo>
                    <a:lnTo>
                      <a:pt x="373" y="135"/>
                    </a:lnTo>
                    <a:lnTo>
                      <a:pt x="374" y="136"/>
                    </a:lnTo>
                    <a:lnTo>
                      <a:pt x="375" y="137"/>
                    </a:lnTo>
                    <a:lnTo>
                      <a:pt x="376" y="139"/>
                    </a:lnTo>
                    <a:lnTo>
                      <a:pt x="376" y="141"/>
                    </a:lnTo>
                    <a:lnTo>
                      <a:pt x="377" y="142"/>
                    </a:lnTo>
                    <a:lnTo>
                      <a:pt x="377" y="144"/>
                    </a:lnTo>
                    <a:lnTo>
                      <a:pt x="377" y="145"/>
                    </a:lnTo>
                    <a:lnTo>
                      <a:pt x="377" y="147"/>
                    </a:lnTo>
                    <a:lnTo>
                      <a:pt x="377" y="151"/>
                    </a:lnTo>
                    <a:lnTo>
                      <a:pt x="376" y="155"/>
                    </a:lnTo>
                    <a:lnTo>
                      <a:pt x="375" y="159"/>
                    </a:lnTo>
                    <a:lnTo>
                      <a:pt x="373" y="162"/>
                    </a:lnTo>
                    <a:lnTo>
                      <a:pt x="373" y="165"/>
                    </a:lnTo>
                    <a:lnTo>
                      <a:pt x="371" y="167"/>
                    </a:lnTo>
                    <a:lnTo>
                      <a:pt x="369" y="169"/>
                    </a:lnTo>
                    <a:lnTo>
                      <a:pt x="367" y="172"/>
                    </a:lnTo>
                    <a:lnTo>
                      <a:pt x="365" y="173"/>
                    </a:lnTo>
                    <a:lnTo>
                      <a:pt x="361" y="176"/>
                    </a:lnTo>
                    <a:lnTo>
                      <a:pt x="357" y="179"/>
                    </a:lnTo>
                    <a:lnTo>
                      <a:pt x="350" y="182"/>
                    </a:lnTo>
                    <a:lnTo>
                      <a:pt x="339" y="189"/>
                    </a:lnTo>
                    <a:lnTo>
                      <a:pt x="328" y="195"/>
                    </a:lnTo>
                    <a:lnTo>
                      <a:pt x="325" y="197"/>
                    </a:lnTo>
                    <a:lnTo>
                      <a:pt x="322" y="199"/>
                    </a:lnTo>
                    <a:lnTo>
                      <a:pt x="321" y="201"/>
                    </a:lnTo>
                    <a:lnTo>
                      <a:pt x="318" y="205"/>
                    </a:lnTo>
                    <a:lnTo>
                      <a:pt x="315" y="211"/>
                    </a:lnTo>
                    <a:lnTo>
                      <a:pt x="311" y="216"/>
                    </a:lnTo>
                    <a:lnTo>
                      <a:pt x="309" y="220"/>
                    </a:lnTo>
                    <a:lnTo>
                      <a:pt x="309" y="224"/>
                    </a:lnTo>
                    <a:lnTo>
                      <a:pt x="308" y="228"/>
                    </a:lnTo>
                    <a:lnTo>
                      <a:pt x="306" y="232"/>
                    </a:lnTo>
                    <a:lnTo>
                      <a:pt x="301" y="235"/>
                    </a:lnTo>
                    <a:lnTo>
                      <a:pt x="297" y="238"/>
                    </a:lnTo>
                    <a:lnTo>
                      <a:pt x="297" y="242"/>
                    </a:lnTo>
                    <a:lnTo>
                      <a:pt x="296" y="247"/>
                    </a:lnTo>
                    <a:lnTo>
                      <a:pt x="295" y="251"/>
                    </a:lnTo>
                    <a:lnTo>
                      <a:pt x="294" y="255"/>
                    </a:lnTo>
                    <a:lnTo>
                      <a:pt x="290" y="263"/>
                    </a:lnTo>
                    <a:lnTo>
                      <a:pt x="285" y="272"/>
                    </a:lnTo>
                    <a:lnTo>
                      <a:pt x="279" y="280"/>
                    </a:lnTo>
                    <a:lnTo>
                      <a:pt x="273" y="287"/>
                    </a:lnTo>
                    <a:lnTo>
                      <a:pt x="273" y="289"/>
                    </a:lnTo>
                    <a:lnTo>
                      <a:pt x="271" y="291"/>
                    </a:lnTo>
                    <a:lnTo>
                      <a:pt x="270" y="293"/>
                    </a:lnTo>
                    <a:lnTo>
                      <a:pt x="269" y="295"/>
                    </a:lnTo>
                    <a:lnTo>
                      <a:pt x="269" y="300"/>
                    </a:lnTo>
                    <a:lnTo>
                      <a:pt x="268" y="305"/>
                    </a:lnTo>
                    <a:lnTo>
                      <a:pt x="267" y="309"/>
                    </a:lnTo>
                    <a:lnTo>
                      <a:pt x="265" y="314"/>
                    </a:lnTo>
                    <a:lnTo>
                      <a:pt x="265" y="317"/>
                    </a:lnTo>
                    <a:lnTo>
                      <a:pt x="264" y="318"/>
                    </a:lnTo>
                    <a:lnTo>
                      <a:pt x="263" y="320"/>
                    </a:lnTo>
                    <a:lnTo>
                      <a:pt x="262" y="322"/>
                    </a:lnTo>
                    <a:lnTo>
                      <a:pt x="259" y="325"/>
                    </a:lnTo>
                    <a:lnTo>
                      <a:pt x="252" y="333"/>
                    </a:lnTo>
                    <a:lnTo>
                      <a:pt x="245" y="339"/>
                    </a:lnTo>
                    <a:lnTo>
                      <a:pt x="241" y="343"/>
                    </a:lnTo>
                    <a:lnTo>
                      <a:pt x="236" y="345"/>
                    </a:lnTo>
                    <a:lnTo>
                      <a:pt x="232" y="345"/>
                    </a:lnTo>
                    <a:lnTo>
                      <a:pt x="230" y="347"/>
                    </a:lnTo>
                    <a:lnTo>
                      <a:pt x="228" y="349"/>
                    </a:lnTo>
                    <a:lnTo>
                      <a:pt x="226" y="350"/>
                    </a:lnTo>
                    <a:lnTo>
                      <a:pt x="224" y="353"/>
                    </a:lnTo>
                    <a:lnTo>
                      <a:pt x="222" y="357"/>
                    </a:lnTo>
                    <a:lnTo>
                      <a:pt x="219" y="361"/>
                    </a:lnTo>
                    <a:lnTo>
                      <a:pt x="216" y="366"/>
                    </a:lnTo>
                    <a:lnTo>
                      <a:pt x="213" y="370"/>
                    </a:lnTo>
                    <a:lnTo>
                      <a:pt x="210" y="374"/>
                    </a:lnTo>
                    <a:lnTo>
                      <a:pt x="207" y="378"/>
                    </a:lnTo>
                    <a:lnTo>
                      <a:pt x="203" y="379"/>
                    </a:lnTo>
                    <a:lnTo>
                      <a:pt x="200" y="381"/>
                    </a:lnTo>
                    <a:lnTo>
                      <a:pt x="196" y="381"/>
                    </a:lnTo>
                    <a:lnTo>
                      <a:pt x="192" y="382"/>
                    </a:lnTo>
                    <a:lnTo>
                      <a:pt x="192" y="385"/>
                    </a:lnTo>
                    <a:lnTo>
                      <a:pt x="191" y="387"/>
                    </a:lnTo>
                    <a:lnTo>
                      <a:pt x="187" y="387"/>
                    </a:lnTo>
                    <a:lnTo>
                      <a:pt x="183" y="387"/>
                    </a:lnTo>
                    <a:lnTo>
                      <a:pt x="181" y="389"/>
                    </a:lnTo>
                    <a:lnTo>
                      <a:pt x="180" y="390"/>
                    </a:lnTo>
                    <a:lnTo>
                      <a:pt x="179" y="392"/>
                    </a:lnTo>
                    <a:lnTo>
                      <a:pt x="177" y="394"/>
                    </a:lnTo>
                    <a:lnTo>
                      <a:pt x="176" y="396"/>
                    </a:lnTo>
                    <a:lnTo>
                      <a:pt x="174" y="398"/>
                    </a:lnTo>
                    <a:lnTo>
                      <a:pt x="172" y="400"/>
                    </a:lnTo>
                    <a:lnTo>
                      <a:pt x="171" y="401"/>
                    </a:lnTo>
                    <a:lnTo>
                      <a:pt x="169" y="402"/>
                    </a:lnTo>
                    <a:lnTo>
                      <a:pt x="168" y="403"/>
                    </a:lnTo>
                    <a:lnTo>
                      <a:pt x="166" y="403"/>
                    </a:lnTo>
                    <a:lnTo>
                      <a:pt x="164" y="404"/>
                    </a:lnTo>
                    <a:lnTo>
                      <a:pt x="163" y="404"/>
                    </a:lnTo>
                    <a:lnTo>
                      <a:pt x="161" y="404"/>
                    </a:lnTo>
                    <a:lnTo>
                      <a:pt x="159" y="405"/>
                    </a:lnTo>
                    <a:lnTo>
                      <a:pt x="157" y="405"/>
                    </a:lnTo>
                    <a:lnTo>
                      <a:pt x="152" y="411"/>
                    </a:lnTo>
                    <a:lnTo>
                      <a:pt x="144" y="417"/>
                    </a:lnTo>
                    <a:lnTo>
                      <a:pt x="137" y="422"/>
                    </a:lnTo>
                    <a:lnTo>
                      <a:pt x="129" y="429"/>
                    </a:lnTo>
                    <a:lnTo>
                      <a:pt x="126" y="431"/>
                    </a:lnTo>
                    <a:lnTo>
                      <a:pt x="122" y="434"/>
                    </a:lnTo>
                    <a:lnTo>
                      <a:pt x="117" y="437"/>
                    </a:lnTo>
                    <a:lnTo>
                      <a:pt x="113" y="439"/>
                    </a:lnTo>
                    <a:lnTo>
                      <a:pt x="109" y="441"/>
                    </a:lnTo>
                    <a:lnTo>
                      <a:pt x="105" y="441"/>
                    </a:lnTo>
                    <a:lnTo>
                      <a:pt x="101" y="442"/>
                    </a:lnTo>
                    <a:lnTo>
                      <a:pt x="97" y="443"/>
                    </a:lnTo>
                    <a:lnTo>
                      <a:pt x="96" y="445"/>
                    </a:lnTo>
                    <a:lnTo>
                      <a:pt x="96" y="447"/>
                    </a:lnTo>
                    <a:lnTo>
                      <a:pt x="95" y="449"/>
                    </a:lnTo>
                    <a:lnTo>
                      <a:pt x="94" y="450"/>
                    </a:lnTo>
                    <a:lnTo>
                      <a:pt x="92" y="451"/>
                    </a:lnTo>
                    <a:lnTo>
                      <a:pt x="91" y="452"/>
                    </a:lnTo>
                    <a:lnTo>
                      <a:pt x="89" y="453"/>
                    </a:lnTo>
                    <a:lnTo>
                      <a:pt x="88" y="453"/>
                    </a:lnTo>
                    <a:lnTo>
                      <a:pt x="84" y="454"/>
                    </a:lnTo>
                    <a:lnTo>
                      <a:pt x="81" y="455"/>
                    </a:lnTo>
                    <a:lnTo>
                      <a:pt x="79" y="456"/>
                    </a:lnTo>
                    <a:lnTo>
                      <a:pt x="77" y="457"/>
                    </a:lnTo>
                    <a:lnTo>
                      <a:pt x="76" y="457"/>
                    </a:lnTo>
                    <a:lnTo>
                      <a:pt x="74" y="459"/>
                    </a:lnTo>
                    <a:lnTo>
                      <a:pt x="70" y="463"/>
                    </a:lnTo>
                    <a:lnTo>
                      <a:pt x="66" y="467"/>
                    </a:lnTo>
                    <a:lnTo>
                      <a:pt x="61" y="472"/>
                    </a:lnTo>
                    <a:lnTo>
                      <a:pt x="57" y="476"/>
                    </a:lnTo>
                    <a:lnTo>
                      <a:pt x="56" y="477"/>
                    </a:lnTo>
                    <a:lnTo>
                      <a:pt x="54" y="477"/>
                    </a:lnTo>
                    <a:lnTo>
                      <a:pt x="52" y="477"/>
                    </a:lnTo>
                    <a:lnTo>
                      <a:pt x="51" y="478"/>
                    </a:lnTo>
                    <a:lnTo>
                      <a:pt x="49" y="478"/>
                    </a:lnTo>
                    <a:lnTo>
                      <a:pt x="48" y="479"/>
                    </a:lnTo>
                    <a:lnTo>
                      <a:pt x="46" y="480"/>
                    </a:lnTo>
                    <a:lnTo>
                      <a:pt x="45" y="481"/>
                    </a:lnTo>
                    <a:lnTo>
                      <a:pt x="40" y="487"/>
                    </a:lnTo>
                    <a:lnTo>
                      <a:pt x="33" y="494"/>
                    </a:lnTo>
                    <a:lnTo>
                      <a:pt x="30" y="497"/>
                    </a:lnTo>
                    <a:lnTo>
                      <a:pt x="28" y="501"/>
                    </a:lnTo>
                    <a:lnTo>
                      <a:pt x="24" y="503"/>
                    </a:lnTo>
                    <a:lnTo>
                      <a:pt x="21" y="505"/>
                    </a:lnTo>
                    <a:lnTo>
                      <a:pt x="16" y="505"/>
                    </a:lnTo>
                    <a:lnTo>
                      <a:pt x="12" y="505"/>
                    </a:lnTo>
                    <a:lnTo>
                      <a:pt x="9" y="505"/>
                    </a:lnTo>
                    <a:lnTo>
                      <a:pt x="5" y="505"/>
                    </a:lnTo>
                    <a:lnTo>
                      <a:pt x="3" y="502"/>
                    </a:lnTo>
                    <a:lnTo>
                      <a:pt x="0" y="500"/>
                    </a:lnTo>
                    <a:lnTo>
                      <a:pt x="0" y="498"/>
                    </a:lnTo>
                    <a:lnTo>
                      <a:pt x="0" y="496"/>
                    </a:lnTo>
                    <a:lnTo>
                      <a:pt x="8" y="490"/>
                    </a:lnTo>
                    <a:lnTo>
                      <a:pt x="15" y="483"/>
                    </a:lnTo>
                    <a:lnTo>
                      <a:pt x="21" y="477"/>
                    </a:lnTo>
                    <a:lnTo>
                      <a:pt x="28" y="470"/>
                    </a:lnTo>
                    <a:lnTo>
                      <a:pt x="31" y="469"/>
                    </a:lnTo>
                    <a:lnTo>
                      <a:pt x="35" y="466"/>
                    </a:lnTo>
                    <a:lnTo>
                      <a:pt x="38" y="465"/>
                    </a:lnTo>
                    <a:lnTo>
                      <a:pt x="41" y="463"/>
                    </a:lnTo>
                    <a:lnTo>
                      <a:pt x="44" y="461"/>
                    </a:lnTo>
                    <a:lnTo>
                      <a:pt x="48" y="459"/>
                    </a:lnTo>
                    <a:lnTo>
                      <a:pt x="51" y="457"/>
                    </a:lnTo>
                    <a:lnTo>
                      <a:pt x="53" y="454"/>
                    </a:lnTo>
                    <a:lnTo>
                      <a:pt x="57" y="449"/>
                    </a:lnTo>
                    <a:lnTo>
                      <a:pt x="60" y="445"/>
                    </a:lnTo>
                    <a:lnTo>
                      <a:pt x="64" y="444"/>
                    </a:lnTo>
                    <a:lnTo>
                      <a:pt x="70" y="443"/>
                    </a:lnTo>
                    <a:lnTo>
                      <a:pt x="73" y="440"/>
                    </a:lnTo>
                    <a:lnTo>
                      <a:pt x="77" y="436"/>
                    </a:lnTo>
                    <a:lnTo>
                      <a:pt x="81" y="433"/>
                    </a:lnTo>
                    <a:lnTo>
                      <a:pt x="85" y="429"/>
                    </a:lnTo>
                    <a:lnTo>
                      <a:pt x="89" y="429"/>
                    </a:lnTo>
                    <a:lnTo>
                      <a:pt x="93" y="429"/>
                    </a:lnTo>
                    <a:lnTo>
                      <a:pt x="94" y="428"/>
                    </a:lnTo>
                    <a:lnTo>
                      <a:pt x="96" y="426"/>
                    </a:lnTo>
                    <a:lnTo>
                      <a:pt x="96" y="425"/>
                    </a:lnTo>
                    <a:lnTo>
                      <a:pt x="98" y="423"/>
                    </a:lnTo>
                    <a:lnTo>
                      <a:pt x="100" y="420"/>
                    </a:lnTo>
                    <a:lnTo>
                      <a:pt x="104" y="417"/>
                    </a:lnTo>
                    <a:lnTo>
                      <a:pt x="107" y="417"/>
                    </a:lnTo>
                    <a:lnTo>
                      <a:pt x="111" y="415"/>
                    </a:lnTo>
                    <a:lnTo>
                      <a:pt x="112" y="413"/>
                    </a:lnTo>
                    <a:lnTo>
                      <a:pt x="115" y="412"/>
                    </a:lnTo>
                    <a:lnTo>
                      <a:pt x="116" y="410"/>
                    </a:lnTo>
                    <a:lnTo>
                      <a:pt x="117" y="408"/>
                    </a:lnTo>
                    <a:lnTo>
                      <a:pt x="119" y="406"/>
                    </a:lnTo>
                    <a:lnTo>
                      <a:pt x="120" y="404"/>
                    </a:lnTo>
                    <a:lnTo>
                      <a:pt x="122" y="403"/>
                    </a:lnTo>
                    <a:lnTo>
                      <a:pt x="124" y="401"/>
                    </a:lnTo>
                    <a:lnTo>
                      <a:pt x="128" y="399"/>
                    </a:lnTo>
                    <a:lnTo>
                      <a:pt x="132" y="396"/>
                    </a:lnTo>
                    <a:lnTo>
                      <a:pt x="136" y="393"/>
                    </a:lnTo>
                    <a:lnTo>
                      <a:pt x="140" y="389"/>
                    </a:lnTo>
                    <a:lnTo>
                      <a:pt x="141" y="387"/>
                    </a:lnTo>
                    <a:lnTo>
                      <a:pt x="142" y="385"/>
                    </a:lnTo>
                    <a:lnTo>
                      <a:pt x="143" y="383"/>
                    </a:lnTo>
                    <a:lnTo>
                      <a:pt x="144" y="382"/>
                    </a:lnTo>
                    <a:lnTo>
                      <a:pt x="144" y="381"/>
                    </a:lnTo>
                    <a:lnTo>
                      <a:pt x="145" y="381"/>
                    </a:lnTo>
                    <a:lnTo>
                      <a:pt x="152" y="377"/>
                    </a:lnTo>
                    <a:lnTo>
                      <a:pt x="158" y="372"/>
                    </a:lnTo>
                    <a:lnTo>
                      <a:pt x="164" y="368"/>
                    </a:lnTo>
                    <a:lnTo>
                      <a:pt x="171" y="363"/>
                    </a:lnTo>
                    <a:lnTo>
                      <a:pt x="178" y="357"/>
                    </a:lnTo>
                    <a:lnTo>
                      <a:pt x="184" y="352"/>
                    </a:lnTo>
                    <a:lnTo>
                      <a:pt x="191" y="346"/>
                    </a:lnTo>
                    <a:lnTo>
                      <a:pt x="197" y="340"/>
                    </a:lnTo>
                    <a:lnTo>
                      <a:pt x="204" y="333"/>
                    </a:lnTo>
                    <a:lnTo>
                      <a:pt x="209" y="326"/>
                    </a:lnTo>
                    <a:lnTo>
                      <a:pt x="214" y="319"/>
                    </a:lnTo>
                    <a:lnTo>
                      <a:pt x="218" y="312"/>
                    </a:lnTo>
                    <a:lnTo>
                      <a:pt x="220" y="308"/>
                    </a:lnTo>
                    <a:lnTo>
                      <a:pt x="222" y="304"/>
                    </a:lnTo>
                    <a:lnTo>
                      <a:pt x="224" y="300"/>
                    </a:lnTo>
                    <a:lnTo>
                      <a:pt x="225" y="296"/>
                    </a:lnTo>
                    <a:lnTo>
                      <a:pt x="227" y="293"/>
                    </a:lnTo>
                    <a:lnTo>
                      <a:pt x="228" y="289"/>
                    </a:lnTo>
                    <a:lnTo>
                      <a:pt x="228" y="284"/>
                    </a:lnTo>
                    <a:lnTo>
                      <a:pt x="229" y="280"/>
                    </a:lnTo>
                    <a:lnTo>
                      <a:pt x="228" y="280"/>
                    </a:lnTo>
                    <a:lnTo>
                      <a:pt x="228" y="278"/>
                    </a:lnTo>
                    <a:lnTo>
                      <a:pt x="224" y="279"/>
                    </a:lnTo>
                    <a:lnTo>
                      <a:pt x="220" y="279"/>
                    </a:lnTo>
                    <a:lnTo>
                      <a:pt x="218" y="280"/>
                    </a:lnTo>
                    <a:lnTo>
                      <a:pt x="216" y="281"/>
                    </a:lnTo>
                    <a:lnTo>
                      <a:pt x="211" y="283"/>
                    </a:lnTo>
                    <a:lnTo>
                      <a:pt x="207" y="285"/>
                    </a:lnTo>
                    <a:lnTo>
                      <a:pt x="202" y="286"/>
                    </a:lnTo>
                    <a:lnTo>
                      <a:pt x="198" y="288"/>
                    </a:lnTo>
                    <a:lnTo>
                      <a:pt x="193" y="289"/>
                    </a:lnTo>
                    <a:lnTo>
                      <a:pt x="189" y="289"/>
                    </a:lnTo>
                    <a:lnTo>
                      <a:pt x="185" y="289"/>
                    </a:lnTo>
                    <a:lnTo>
                      <a:pt x="181" y="289"/>
                    </a:lnTo>
                    <a:lnTo>
                      <a:pt x="177" y="289"/>
                    </a:lnTo>
                    <a:lnTo>
                      <a:pt x="173" y="289"/>
                    </a:lnTo>
                    <a:lnTo>
                      <a:pt x="169" y="287"/>
                    </a:lnTo>
                    <a:lnTo>
                      <a:pt x="166" y="286"/>
                    </a:lnTo>
                    <a:lnTo>
                      <a:pt x="162" y="285"/>
                    </a:lnTo>
                    <a:lnTo>
                      <a:pt x="159" y="283"/>
                    </a:lnTo>
                    <a:lnTo>
                      <a:pt x="156" y="281"/>
                    </a:lnTo>
                    <a:lnTo>
                      <a:pt x="152" y="280"/>
                    </a:lnTo>
                    <a:lnTo>
                      <a:pt x="149" y="277"/>
                    </a:lnTo>
                    <a:lnTo>
                      <a:pt x="146" y="276"/>
                    </a:lnTo>
                    <a:lnTo>
                      <a:pt x="141" y="273"/>
                    </a:lnTo>
                    <a:lnTo>
                      <a:pt x="136" y="270"/>
                    </a:lnTo>
                    <a:lnTo>
                      <a:pt x="136" y="269"/>
                    </a:lnTo>
                    <a:lnTo>
                      <a:pt x="135" y="269"/>
                    </a:lnTo>
                    <a:lnTo>
                      <a:pt x="134" y="268"/>
                    </a:lnTo>
                    <a:lnTo>
                      <a:pt x="133" y="266"/>
                    </a:lnTo>
                    <a:lnTo>
                      <a:pt x="133" y="265"/>
                    </a:lnTo>
                    <a:lnTo>
                      <a:pt x="132" y="264"/>
                    </a:lnTo>
                    <a:lnTo>
                      <a:pt x="132" y="261"/>
                    </a:lnTo>
                    <a:lnTo>
                      <a:pt x="132" y="259"/>
                    </a:lnTo>
                    <a:lnTo>
                      <a:pt x="132" y="258"/>
                    </a:lnTo>
                    <a:lnTo>
                      <a:pt x="131" y="257"/>
                    </a:lnTo>
                    <a:lnTo>
                      <a:pt x="131" y="255"/>
                    </a:lnTo>
                    <a:lnTo>
                      <a:pt x="131" y="254"/>
                    </a:lnTo>
                    <a:lnTo>
                      <a:pt x="131" y="253"/>
                    </a:lnTo>
                    <a:lnTo>
                      <a:pt x="132" y="252"/>
                    </a:lnTo>
                    <a:lnTo>
                      <a:pt x="132" y="250"/>
                    </a:lnTo>
                    <a:lnTo>
                      <a:pt x="132" y="249"/>
                    </a:lnTo>
                    <a:lnTo>
                      <a:pt x="135" y="246"/>
                    </a:lnTo>
                    <a:lnTo>
                      <a:pt x="138" y="244"/>
                    </a:lnTo>
                    <a:lnTo>
                      <a:pt x="141" y="241"/>
                    </a:lnTo>
                    <a:lnTo>
                      <a:pt x="144" y="239"/>
                    </a:lnTo>
                    <a:lnTo>
                      <a:pt x="152" y="234"/>
                    </a:lnTo>
                    <a:lnTo>
                      <a:pt x="160" y="230"/>
                    </a:lnTo>
                    <a:lnTo>
                      <a:pt x="167" y="227"/>
                    </a:lnTo>
                    <a:lnTo>
                      <a:pt x="172" y="225"/>
                    </a:lnTo>
                    <a:lnTo>
                      <a:pt x="177" y="224"/>
                    </a:lnTo>
                    <a:lnTo>
                      <a:pt x="183" y="222"/>
                    </a:lnTo>
                    <a:lnTo>
                      <a:pt x="188" y="221"/>
                    </a:lnTo>
                    <a:lnTo>
                      <a:pt x="195" y="220"/>
                    </a:lnTo>
                    <a:lnTo>
                      <a:pt x="198" y="219"/>
                    </a:lnTo>
                    <a:lnTo>
                      <a:pt x="200" y="217"/>
                    </a:lnTo>
                    <a:lnTo>
                      <a:pt x="203" y="216"/>
                    </a:lnTo>
                    <a:lnTo>
                      <a:pt x="205" y="213"/>
                    </a:lnTo>
                    <a:lnTo>
                      <a:pt x="207" y="212"/>
                    </a:lnTo>
                    <a:lnTo>
                      <a:pt x="209" y="209"/>
                    </a:lnTo>
                    <a:lnTo>
                      <a:pt x="212" y="208"/>
                    </a:lnTo>
                    <a:lnTo>
                      <a:pt x="215" y="206"/>
                    </a:lnTo>
                    <a:lnTo>
                      <a:pt x="218" y="205"/>
                    </a:lnTo>
                    <a:lnTo>
                      <a:pt x="222" y="204"/>
                    </a:lnTo>
                    <a:lnTo>
                      <a:pt x="226" y="202"/>
                    </a:lnTo>
                    <a:lnTo>
                      <a:pt x="230" y="201"/>
                    </a:lnTo>
                    <a:lnTo>
                      <a:pt x="235" y="200"/>
                    </a:lnTo>
                    <a:lnTo>
                      <a:pt x="239" y="198"/>
                    </a:lnTo>
                    <a:lnTo>
                      <a:pt x="242" y="197"/>
                    </a:lnTo>
                    <a:lnTo>
                      <a:pt x="246" y="195"/>
                    </a:lnTo>
                    <a:lnTo>
                      <a:pt x="248" y="193"/>
                    </a:lnTo>
                    <a:lnTo>
                      <a:pt x="249" y="191"/>
                    </a:lnTo>
                    <a:lnTo>
                      <a:pt x="250" y="189"/>
                    </a:lnTo>
                    <a:lnTo>
                      <a:pt x="252" y="187"/>
                    </a:lnTo>
                    <a:lnTo>
                      <a:pt x="253" y="184"/>
                    </a:lnTo>
                    <a:lnTo>
                      <a:pt x="254" y="182"/>
                    </a:lnTo>
                    <a:lnTo>
                      <a:pt x="256" y="180"/>
                    </a:lnTo>
                    <a:lnTo>
                      <a:pt x="257" y="179"/>
                    </a:lnTo>
                    <a:lnTo>
                      <a:pt x="261" y="176"/>
                    </a:lnTo>
                    <a:lnTo>
                      <a:pt x="266" y="175"/>
                    </a:lnTo>
                    <a:lnTo>
                      <a:pt x="269" y="173"/>
                    </a:lnTo>
                    <a:lnTo>
                      <a:pt x="270" y="172"/>
                    </a:lnTo>
                    <a:lnTo>
                      <a:pt x="273" y="171"/>
                    </a:lnTo>
                    <a:lnTo>
                      <a:pt x="273" y="169"/>
                    </a:lnTo>
                    <a:lnTo>
                      <a:pt x="273" y="160"/>
                    </a:lnTo>
                    <a:lnTo>
                      <a:pt x="273" y="152"/>
                    </a:lnTo>
                    <a:lnTo>
                      <a:pt x="273" y="144"/>
                    </a:lnTo>
                    <a:lnTo>
                      <a:pt x="273" y="136"/>
                    </a:lnTo>
                    <a:lnTo>
                      <a:pt x="274" y="133"/>
                    </a:lnTo>
                    <a:lnTo>
                      <a:pt x="275" y="127"/>
                    </a:lnTo>
                    <a:lnTo>
                      <a:pt x="276" y="118"/>
                    </a:lnTo>
                    <a:lnTo>
                      <a:pt x="277" y="108"/>
                    </a:lnTo>
                    <a:lnTo>
                      <a:pt x="278" y="98"/>
                    </a:lnTo>
                    <a:lnTo>
                      <a:pt x="279" y="90"/>
                    </a:lnTo>
                    <a:lnTo>
                      <a:pt x="279" y="83"/>
                    </a:lnTo>
                    <a:lnTo>
                      <a:pt x="279" y="79"/>
                    </a:lnTo>
                    <a:lnTo>
                      <a:pt x="278" y="76"/>
                    </a:lnTo>
                    <a:lnTo>
                      <a:pt x="278" y="70"/>
                    </a:lnTo>
                    <a:lnTo>
                      <a:pt x="277" y="60"/>
                    </a:lnTo>
                    <a:lnTo>
                      <a:pt x="276" y="50"/>
                    </a:lnTo>
                    <a:lnTo>
                      <a:pt x="275" y="40"/>
                    </a:lnTo>
                    <a:lnTo>
                      <a:pt x="274" y="31"/>
                    </a:lnTo>
                    <a:lnTo>
                      <a:pt x="274" y="24"/>
                    </a:lnTo>
                    <a:lnTo>
                      <a:pt x="273" y="22"/>
                    </a:lnTo>
                    <a:lnTo>
                      <a:pt x="276" y="17"/>
                    </a:lnTo>
                    <a:lnTo>
                      <a:pt x="277" y="12"/>
                    </a:lnTo>
                    <a:lnTo>
                      <a:pt x="280" y="7"/>
                    </a:lnTo>
                    <a:lnTo>
                      <a:pt x="281" y="1"/>
                    </a:lnTo>
                    <a:lnTo>
                      <a:pt x="285" y="2"/>
                    </a:lnTo>
                    <a:lnTo>
                      <a:pt x="286" y="1"/>
                    </a:lnTo>
                    <a:lnTo>
                      <a:pt x="287" y="1"/>
                    </a:lnTo>
                    <a:lnTo>
                      <a:pt x="28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ṧliḓé"/>
              <p:cNvSpPr/>
              <p:nvPr/>
            </p:nvSpPr>
            <p:spPr bwMode="auto">
              <a:xfrm>
                <a:off x="8896351" y="3289301"/>
                <a:ext cx="249238" cy="231775"/>
              </a:xfrm>
              <a:custGeom>
                <a:avLst/>
                <a:gdLst>
                  <a:gd name="T0" fmla="*/ 5 w 157"/>
                  <a:gd name="T1" fmla="*/ 0 h 146"/>
                  <a:gd name="T2" fmla="*/ 9 w 157"/>
                  <a:gd name="T3" fmla="*/ 0 h 146"/>
                  <a:gd name="T4" fmla="*/ 11 w 157"/>
                  <a:gd name="T5" fmla="*/ 2 h 146"/>
                  <a:gd name="T6" fmla="*/ 14 w 157"/>
                  <a:gd name="T7" fmla="*/ 4 h 146"/>
                  <a:gd name="T8" fmla="*/ 17 w 157"/>
                  <a:gd name="T9" fmla="*/ 7 h 146"/>
                  <a:gd name="T10" fmla="*/ 19 w 157"/>
                  <a:gd name="T11" fmla="*/ 11 h 146"/>
                  <a:gd name="T12" fmla="*/ 27 w 157"/>
                  <a:gd name="T13" fmla="*/ 19 h 146"/>
                  <a:gd name="T14" fmla="*/ 37 w 157"/>
                  <a:gd name="T15" fmla="*/ 28 h 146"/>
                  <a:gd name="T16" fmla="*/ 45 w 157"/>
                  <a:gd name="T17" fmla="*/ 38 h 146"/>
                  <a:gd name="T18" fmla="*/ 49 w 157"/>
                  <a:gd name="T19" fmla="*/ 49 h 146"/>
                  <a:gd name="T20" fmla="*/ 54 w 157"/>
                  <a:gd name="T21" fmla="*/ 56 h 146"/>
                  <a:gd name="T22" fmla="*/ 61 w 157"/>
                  <a:gd name="T23" fmla="*/ 61 h 146"/>
                  <a:gd name="T24" fmla="*/ 64 w 157"/>
                  <a:gd name="T25" fmla="*/ 66 h 146"/>
                  <a:gd name="T26" fmla="*/ 72 w 157"/>
                  <a:gd name="T27" fmla="*/ 72 h 146"/>
                  <a:gd name="T28" fmla="*/ 85 w 157"/>
                  <a:gd name="T29" fmla="*/ 81 h 146"/>
                  <a:gd name="T30" fmla="*/ 99 w 157"/>
                  <a:gd name="T31" fmla="*/ 90 h 146"/>
                  <a:gd name="T32" fmla="*/ 113 w 157"/>
                  <a:gd name="T33" fmla="*/ 98 h 146"/>
                  <a:gd name="T34" fmla="*/ 121 w 157"/>
                  <a:gd name="T35" fmla="*/ 104 h 146"/>
                  <a:gd name="T36" fmla="*/ 124 w 157"/>
                  <a:gd name="T37" fmla="*/ 104 h 146"/>
                  <a:gd name="T38" fmla="*/ 127 w 157"/>
                  <a:gd name="T39" fmla="*/ 104 h 146"/>
                  <a:gd name="T40" fmla="*/ 131 w 157"/>
                  <a:gd name="T41" fmla="*/ 104 h 146"/>
                  <a:gd name="T42" fmla="*/ 138 w 157"/>
                  <a:gd name="T43" fmla="*/ 108 h 146"/>
                  <a:gd name="T44" fmla="*/ 148 w 157"/>
                  <a:gd name="T45" fmla="*/ 114 h 146"/>
                  <a:gd name="T46" fmla="*/ 154 w 157"/>
                  <a:gd name="T47" fmla="*/ 119 h 146"/>
                  <a:gd name="T48" fmla="*/ 157 w 157"/>
                  <a:gd name="T49" fmla="*/ 125 h 146"/>
                  <a:gd name="T50" fmla="*/ 156 w 157"/>
                  <a:gd name="T51" fmla="*/ 130 h 146"/>
                  <a:gd name="T52" fmla="*/ 155 w 157"/>
                  <a:gd name="T53" fmla="*/ 135 h 146"/>
                  <a:gd name="T54" fmla="*/ 153 w 157"/>
                  <a:gd name="T55" fmla="*/ 139 h 146"/>
                  <a:gd name="T56" fmla="*/ 149 w 157"/>
                  <a:gd name="T57" fmla="*/ 141 h 146"/>
                  <a:gd name="T58" fmla="*/ 145 w 157"/>
                  <a:gd name="T59" fmla="*/ 142 h 146"/>
                  <a:gd name="T60" fmla="*/ 136 w 157"/>
                  <a:gd name="T61" fmla="*/ 142 h 146"/>
                  <a:gd name="T62" fmla="*/ 122 w 157"/>
                  <a:gd name="T63" fmla="*/ 139 h 146"/>
                  <a:gd name="T64" fmla="*/ 112 w 157"/>
                  <a:gd name="T65" fmla="*/ 137 h 146"/>
                  <a:gd name="T66" fmla="*/ 107 w 157"/>
                  <a:gd name="T67" fmla="*/ 137 h 146"/>
                  <a:gd name="T68" fmla="*/ 104 w 157"/>
                  <a:gd name="T69" fmla="*/ 138 h 146"/>
                  <a:gd name="T70" fmla="*/ 100 w 157"/>
                  <a:gd name="T71" fmla="*/ 141 h 146"/>
                  <a:gd name="T72" fmla="*/ 94 w 157"/>
                  <a:gd name="T73" fmla="*/ 144 h 146"/>
                  <a:gd name="T74" fmla="*/ 85 w 157"/>
                  <a:gd name="T75" fmla="*/ 146 h 146"/>
                  <a:gd name="T76" fmla="*/ 76 w 157"/>
                  <a:gd name="T77" fmla="*/ 146 h 146"/>
                  <a:gd name="T78" fmla="*/ 67 w 157"/>
                  <a:gd name="T79" fmla="*/ 145 h 146"/>
                  <a:gd name="T80" fmla="*/ 61 w 157"/>
                  <a:gd name="T81" fmla="*/ 140 h 146"/>
                  <a:gd name="T82" fmla="*/ 57 w 157"/>
                  <a:gd name="T83" fmla="*/ 134 h 146"/>
                  <a:gd name="T84" fmla="*/ 51 w 157"/>
                  <a:gd name="T85" fmla="*/ 128 h 146"/>
                  <a:gd name="T86" fmla="*/ 46 w 157"/>
                  <a:gd name="T87" fmla="*/ 122 h 146"/>
                  <a:gd name="T88" fmla="*/ 41 w 157"/>
                  <a:gd name="T89" fmla="*/ 115 h 146"/>
                  <a:gd name="T90" fmla="*/ 38 w 157"/>
                  <a:gd name="T91" fmla="*/ 107 h 146"/>
                  <a:gd name="T92" fmla="*/ 33 w 157"/>
                  <a:gd name="T93" fmla="*/ 93 h 146"/>
                  <a:gd name="T94" fmla="*/ 29 w 157"/>
                  <a:gd name="T95" fmla="*/ 79 h 146"/>
                  <a:gd name="T96" fmla="*/ 25 w 157"/>
                  <a:gd name="T97" fmla="*/ 70 h 146"/>
                  <a:gd name="T98" fmla="*/ 16 w 157"/>
                  <a:gd name="T99" fmla="*/ 54 h 146"/>
                  <a:gd name="T100" fmla="*/ 7 w 157"/>
                  <a:gd name="T101" fmla="*/ 38 h 146"/>
                  <a:gd name="T102" fmla="*/ 3 w 157"/>
                  <a:gd name="T103" fmla="*/ 27 h 146"/>
                  <a:gd name="T104" fmla="*/ 0 w 157"/>
                  <a:gd name="T105" fmla="*/ 17 h 146"/>
                  <a:gd name="T106" fmla="*/ 0 w 157"/>
                  <a:gd name="T107" fmla="*/ 8 h 146"/>
                  <a:gd name="T108" fmla="*/ 0 w 157"/>
                  <a:gd name="T109"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 y="0"/>
                    </a:moveTo>
                    <a:lnTo>
                      <a:pt x="5" y="0"/>
                    </a:lnTo>
                    <a:lnTo>
                      <a:pt x="8" y="0"/>
                    </a:lnTo>
                    <a:lnTo>
                      <a:pt x="9" y="0"/>
                    </a:lnTo>
                    <a:lnTo>
                      <a:pt x="10" y="1"/>
                    </a:lnTo>
                    <a:lnTo>
                      <a:pt x="11" y="2"/>
                    </a:lnTo>
                    <a:lnTo>
                      <a:pt x="13" y="3"/>
                    </a:lnTo>
                    <a:lnTo>
                      <a:pt x="14" y="4"/>
                    </a:lnTo>
                    <a:lnTo>
                      <a:pt x="15" y="6"/>
                    </a:lnTo>
                    <a:lnTo>
                      <a:pt x="17" y="7"/>
                    </a:lnTo>
                    <a:lnTo>
                      <a:pt x="17" y="8"/>
                    </a:lnTo>
                    <a:lnTo>
                      <a:pt x="19" y="11"/>
                    </a:lnTo>
                    <a:lnTo>
                      <a:pt x="21" y="14"/>
                    </a:lnTo>
                    <a:lnTo>
                      <a:pt x="27" y="19"/>
                    </a:lnTo>
                    <a:lnTo>
                      <a:pt x="33" y="24"/>
                    </a:lnTo>
                    <a:lnTo>
                      <a:pt x="37" y="28"/>
                    </a:lnTo>
                    <a:lnTo>
                      <a:pt x="42" y="33"/>
                    </a:lnTo>
                    <a:lnTo>
                      <a:pt x="45" y="38"/>
                    </a:lnTo>
                    <a:lnTo>
                      <a:pt x="47" y="43"/>
                    </a:lnTo>
                    <a:lnTo>
                      <a:pt x="49" y="49"/>
                    </a:lnTo>
                    <a:lnTo>
                      <a:pt x="51" y="54"/>
                    </a:lnTo>
                    <a:lnTo>
                      <a:pt x="54" y="56"/>
                    </a:lnTo>
                    <a:lnTo>
                      <a:pt x="57" y="58"/>
                    </a:lnTo>
                    <a:lnTo>
                      <a:pt x="61" y="61"/>
                    </a:lnTo>
                    <a:lnTo>
                      <a:pt x="63" y="63"/>
                    </a:lnTo>
                    <a:lnTo>
                      <a:pt x="64" y="66"/>
                    </a:lnTo>
                    <a:lnTo>
                      <a:pt x="65" y="68"/>
                    </a:lnTo>
                    <a:lnTo>
                      <a:pt x="72" y="72"/>
                    </a:lnTo>
                    <a:lnTo>
                      <a:pt x="78" y="77"/>
                    </a:lnTo>
                    <a:lnTo>
                      <a:pt x="85" y="81"/>
                    </a:lnTo>
                    <a:lnTo>
                      <a:pt x="92" y="85"/>
                    </a:lnTo>
                    <a:lnTo>
                      <a:pt x="99" y="90"/>
                    </a:lnTo>
                    <a:lnTo>
                      <a:pt x="106" y="94"/>
                    </a:lnTo>
                    <a:lnTo>
                      <a:pt x="113" y="98"/>
                    </a:lnTo>
                    <a:lnTo>
                      <a:pt x="119" y="102"/>
                    </a:lnTo>
                    <a:lnTo>
                      <a:pt x="121" y="104"/>
                    </a:lnTo>
                    <a:lnTo>
                      <a:pt x="122" y="104"/>
                    </a:lnTo>
                    <a:lnTo>
                      <a:pt x="124" y="104"/>
                    </a:lnTo>
                    <a:lnTo>
                      <a:pt x="125" y="104"/>
                    </a:lnTo>
                    <a:lnTo>
                      <a:pt x="127" y="104"/>
                    </a:lnTo>
                    <a:lnTo>
                      <a:pt x="129" y="104"/>
                    </a:lnTo>
                    <a:lnTo>
                      <a:pt x="131" y="104"/>
                    </a:lnTo>
                    <a:lnTo>
                      <a:pt x="133" y="105"/>
                    </a:lnTo>
                    <a:lnTo>
                      <a:pt x="138" y="108"/>
                    </a:lnTo>
                    <a:lnTo>
                      <a:pt x="145" y="113"/>
                    </a:lnTo>
                    <a:lnTo>
                      <a:pt x="148" y="114"/>
                    </a:lnTo>
                    <a:lnTo>
                      <a:pt x="151" y="117"/>
                    </a:lnTo>
                    <a:lnTo>
                      <a:pt x="154" y="119"/>
                    </a:lnTo>
                    <a:lnTo>
                      <a:pt x="156" y="122"/>
                    </a:lnTo>
                    <a:lnTo>
                      <a:pt x="157" y="125"/>
                    </a:lnTo>
                    <a:lnTo>
                      <a:pt x="157" y="128"/>
                    </a:lnTo>
                    <a:lnTo>
                      <a:pt x="156" y="130"/>
                    </a:lnTo>
                    <a:lnTo>
                      <a:pt x="156" y="133"/>
                    </a:lnTo>
                    <a:lnTo>
                      <a:pt x="155" y="135"/>
                    </a:lnTo>
                    <a:lnTo>
                      <a:pt x="154" y="137"/>
                    </a:lnTo>
                    <a:lnTo>
                      <a:pt x="153" y="139"/>
                    </a:lnTo>
                    <a:lnTo>
                      <a:pt x="151" y="140"/>
                    </a:lnTo>
                    <a:lnTo>
                      <a:pt x="149" y="141"/>
                    </a:lnTo>
                    <a:lnTo>
                      <a:pt x="147" y="142"/>
                    </a:lnTo>
                    <a:lnTo>
                      <a:pt x="145" y="142"/>
                    </a:lnTo>
                    <a:lnTo>
                      <a:pt x="142" y="142"/>
                    </a:lnTo>
                    <a:lnTo>
                      <a:pt x="136" y="142"/>
                    </a:lnTo>
                    <a:lnTo>
                      <a:pt x="129" y="141"/>
                    </a:lnTo>
                    <a:lnTo>
                      <a:pt x="122" y="139"/>
                    </a:lnTo>
                    <a:lnTo>
                      <a:pt x="117" y="138"/>
                    </a:lnTo>
                    <a:lnTo>
                      <a:pt x="112" y="137"/>
                    </a:lnTo>
                    <a:lnTo>
                      <a:pt x="109" y="136"/>
                    </a:lnTo>
                    <a:lnTo>
                      <a:pt x="107" y="137"/>
                    </a:lnTo>
                    <a:lnTo>
                      <a:pt x="105" y="137"/>
                    </a:lnTo>
                    <a:lnTo>
                      <a:pt x="104" y="138"/>
                    </a:lnTo>
                    <a:lnTo>
                      <a:pt x="103" y="139"/>
                    </a:lnTo>
                    <a:lnTo>
                      <a:pt x="100" y="141"/>
                    </a:lnTo>
                    <a:lnTo>
                      <a:pt x="98" y="142"/>
                    </a:lnTo>
                    <a:lnTo>
                      <a:pt x="94" y="144"/>
                    </a:lnTo>
                    <a:lnTo>
                      <a:pt x="90" y="145"/>
                    </a:lnTo>
                    <a:lnTo>
                      <a:pt x="85" y="146"/>
                    </a:lnTo>
                    <a:lnTo>
                      <a:pt x="81" y="146"/>
                    </a:lnTo>
                    <a:lnTo>
                      <a:pt x="76" y="146"/>
                    </a:lnTo>
                    <a:lnTo>
                      <a:pt x="72" y="146"/>
                    </a:lnTo>
                    <a:lnTo>
                      <a:pt x="67" y="145"/>
                    </a:lnTo>
                    <a:lnTo>
                      <a:pt x="63" y="144"/>
                    </a:lnTo>
                    <a:lnTo>
                      <a:pt x="61" y="140"/>
                    </a:lnTo>
                    <a:lnTo>
                      <a:pt x="59" y="136"/>
                    </a:lnTo>
                    <a:lnTo>
                      <a:pt x="57" y="134"/>
                    </a:lnTo>
                    <a:lnTo>
                      <a:pt x="54" y="130"/>
                    </a:lnTo>
                    <a:lnTo>
                      <a:pt x="51" y="128"/>
                    </a:lnTo>
                    <a:lnTo>
                      <a:pt x="49" y="125"/>
                    </a:lnTo>
                    <a:lnTo>
                      <a:pt x="46" y="122"/>
                    </a:lnTo>
                    <a:lnTo>
                      <a:pt x="44" y="118"/>
                    </a:lnTo>
                    <a:lnTo>
                      <a:pt x="41" y="115"/>
                    </a:lnTo>
                    <a:lnTo>
                      <a:pt x="40" y="111"/>
                    </a:lnTo>
                    <a:lnTo>
                      <a:pt x="38" y="107"/>
                    </a:lnTo>
                    <a:lnTo>
                      <a:pt x="37" y="102"/>
                    </a:lnTo>
                    <a:lnTo>
                      <a:pt x="33" y="93"/>
                    </a:lnTo>
                    <a:lnTo>
                      <a:pt x="31" y="84"/>
                    </a:lnTo>
                    <a:lnTo>
                      <a:pt x="29" y="79"/>
                    </a:lnTo>
                    <a:lnTo>
                      <a:pt x="27" y="74"/>
                    </a:lnTo>
                    <a:lnTo>
                      <a:pt x="25" y="70"/>
                    </a:lnTo>
                    <a:lnTo>
                      <a:pt x="21" y="65"/>
                    </a:lnTo>
                    <a:lnTo>
                      <a:pt x="16" y="54"/>
                    </a:lnTo>
                    <a:lnTo>
                      <a:pt x="9" y="44"/>
                    </a:lnTo>
                    <a:lnTo>
                      <a:pt x="7" y="38"/>
                    </a:lnTo>
                    <a:lnTo>
                      <a:pt x="5" y="33"/>
                    </a:lnTo>
                    <a:lnTo>
                      <a:pt x="3" y="27"/>
                    </a:lnTo>
                    <a:lnTo>
                      <a:pt x="1" y="22"/>
                    </a:lnTo>
                    <a:lnTo>
                      <a:pt x="0" y="17"/>
                    </a:lnTo>
                    <a:lnTo>
                      <a:pt x="0" y="11"/>
                    </a:lnTo>
                    <a:lnTo>
                      <a:pt x="0" y="8"/>
                    </a:lnTo>
                    <a:lnTo>
                      <a:pt x="0" y="6"/>
                    </a:lnTo>
                    <a:lnTo>
                      <a:pt x="0" y="3"/>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iṣļíḍè"/>
              <p:cNvSpPr/>
              <p:nvPr/>
            </p:nvSpPr>
            <p:spPr bwMode="auto">
              <a:xfrm>
                <a:off x="5351463" y="2697163"/>
                <a:ext cx="750888" cy="952500"/>
              </a:xfrm>
              <a:custGeom>
                <a:avLst/>
                <a:gdLst>
                  <a:gd name="T0" fmla="*/ 18 w 473"/>
                  <a:gd name="T1" fmla="*/ 229 h 600"/>
                  <a:gd name="T2" fmla="*/ 1 w 473"/>
                  <a:gd name="T3" fmla="*/ 209 h 600"/>
                  <a:gd name="T4" fmla="*/ 18 w 473"/>
                  <a:gd name="T5" fmla="*/ 192 h 600"/>
                  <a:gd name="T6" fmla="*/ 62 w 473"/>
                  <a:gd name="T7" fmla="*/ 187 h 600"/>
                  <a:gd name="T8" fmla="*/ 120 w 473"/>
                  <a:gd name="T9" fmla="*/ 166 h 600"/>
                  <a:gd name="T10" fmla="*/ 197 w 473"/>
                  <a:gd name="T11" fmla="*/ 132 h 600"/>
                  <a:gd name="T12" fmla="*/ 233 w 473"/>
                  <a:gd name="T13" fmla="*/ 90 h 600"/>
                  <a:gd name="T14" fmla="*/ 246 w 473"/>
                  <a:gd name="T15" fmla="*/ 42 h 600"/>
                  <a:gd name="T16" fmla="*/ 256 w 473"/>
                  <a:gd name="T17" fmla="*/ 2 h 600"/>
                  <a:gd name="T18" fmla="*/ 289 w 473"/>
                  <a:gd name="T19" fmla="*/ 38 h 600"/>
                  <a:gd name="T20" fmla="*/ 345 w 473"/>
                  <a:gd name="T21" fmla="*/ 62 h 600"/>
                  <a:gd name="T22" fmla="*/ 350 w 473"/>
                  <a:gd name="T23" fmla="*/ 83 h 600"/>
                  <a:gd name="T24" fmla="*/ 329 w 473"/>
                  <a:gd name="T25" fmla="*/ 118 h 600"/>
                  <a:gd name="T26" fmla="*/ 276 w 473"/>
                  <a:gd name="T27" fmla="*/ 146 h 600"/>
                  <a:gd name="T28" fmla="*/ 247 w 473"/>
                  <a:gd name="T29" fmla="*/ 197 h 600"/>
                  <a:gd name="T30" fmla="*/ 195 w 473"/>
                  <a:gd name="T31" fmla="*/ 260 h 600"/>
                  <a:gd name="T32" fmla="*/ 200 w 473"/>
                  <a:gd name="T33" fmla="*/ 285 h 600"/>
                  <a:gd name="T34" fmla="*/ 242 w 473"/>
                  <a:gd name="T35" fmla="*/ 261 h 600"/>
                  <a:gd name="T36" fmla="*/ 300 w 473"/>
                  <a:gd name="T37" fmla="*/ 228 h 600"/>
                  <a:gd name="T38" fmla="*/ 388 w 473"/>
                  <a:gd name="T39" fmla="*/ 162 h 600"/>
                  <a:gd name="T40" fmla="*/ 432 w 473"/>
                  <a:gd name="T41" fmla="*/ 141 h 600"/>
                  <a:gd name="T42" fmla="*/ 473 w 473"/>
                  <a:gd name="T43" fmla="*/ 158 h 600"/>
                  <a:gd name="T44" fmla="*/ 455 w 473"/>
                  <a:gd name="T45" fmla="*/ 210 h 600"/>
                  <a:gd name="T46" fmla="*/ 440 w 473"/>
                  <a:gd name="T47" fmla="*/ 283 h 600"/>
                  <a:gd name="T48" fmla="*/ 416 w 473"/>
                  <a:gd name="T49" fmla="*/ 447 h 600"/>
                  <a:gd name="T50" fmla="*/ 408 w 473"/>
                  <a:gd name="T51" fmla="*/ 524 h 600"/>
                  <a:gd name="T52" fmla="*/ 404 w 473"/>
                  <a:gd name="T53" fmla="*/ 581 h 600"/>
                  <a:gd name="T54" fmla="*/ 382 w 473"/>
                  <a:gd name="T55" fmla="*/ 600 h 600"/>
                  <a:gd name="T56" fmla="*/ 336 w 473"/>
                  <a:gd name="T57" fmla="*/ 558 h 600"/>
                  <a:gd name="T58" fmla="*/ 307 w 473"/>
                  <a:gd name="T59" fmla="*/ 535 h 600"/>
                  <a:gd name="T60" fmla="*/ 292 w 473"/>
                  <a:gd name="T61" fmla="*/ 515 h 600"/>
                  <a:gd name="T62" fmla="*/ 302 w 473"/>
                  <a:gd name="T63" fmla="*/ 501 h 600"/>
                  <a:gd name="T64" fmla="*/ 341 w 473"/>
                  <a:gd name="T65" fmla="*/ 527 h 600"/>
                  <a:gd name="T66" fmla="*/ 371 w 473"/>
                  <a:gd name="T67" fmla="*/ 515 h 600"/>
                  <a:gd name="T68" fmla="*/ 385 w 473"/>
                  <a:gd name="T69" fmla="*/ 405 h 600"/>
                  <a:gd name="T70" fmla="*/ 389 w 473"/>
                  <a:gd name="T71" fmla="*/ 351 h 600"/>
                  <a:gd name="T72" fmla="*/ 402 w 473"/>
                  <a:gd name="T73" fmla="*/ 308 h 600"/>
                  <a:gd name="T74" fmla="*/ 415 w 473"/>
                  <a:gd name="T75" fmla="*/ 246 h 600"/>
                  <a:gd name="T76" fmla="*/ 429 w 473"/>
                  <a:gd name="T77" fmla="*/ 198 h 600"/>
                  <a:gd name="T78" fmla="*/ 430 w 473"/>
                  <a:gd name="T79" fmla="*/ 166 h 600"/>
                  <a:gd name="T80" fmla="*/ 394 w 473"/>
                  <a:gd name="T81" fmla="*/ 178 h 600"/>
                  <a:gd name="T82" fmla="*/ 356 w 473"/>
                  <a:gd name="T83" fmla="*/ 220 h 600"/>
                  <a:gd name="T84" fmla="*/ 364 w 473"/>
                  <a:gd name="T85" fmla="*/ 252 h 600"/>
                  <a:gd name="T86" fmla="*/ 334 w 473"/>
                  <a:gd name="T87" fmla="*/ 279 h 600"/>
                  <a:gd name="T88" fmla="*/ 289 w 473"/>
                  <a:gd name="T89" fmla="*/ 287 h 600"/>
                  <a:gd name="T90" fmla="*/ 256 w 473"/>
                  <a:gd name="T91" fmla="*/ 303 h 600"/>
                  <a:gd name="T92" fmla="*/ 192 w 473"/>
                  <a:gd name="T93" fmla="*/ 323 h 600"/>
                  <a:gd name="T94" fmla="*/ 157 w 473"/>
                  <a:gd name="T95" fmla="*/ 348 h 600"/>
                  <a:gd name="T96" fmla="*/ 132 w 473"/>
                  <a:gd name="T97" fmla="*/ 357 h 600"/>
                  <a:gd name="T98" fmla="*/ 107 w 473"/>
                  <a:gd name="T99" fmla="*/ 354 h 600"/>
                  <a:gd name="T100" fmla="*/ 101 w 473"/>
                  <a:gd name="T101" fmla="*/ 336 h 600"/>
                  <a:gd name="T102" fmla="*/ 148 w 473"/>
                  <a:gd name="T103" fmla="*/ 318 h 600"/>
                  <a:gd name="T104" fmla="*/ 167 w 473"/>
                  <a:gd name="T105" fmla="*/ 304 h 600"/>
                  <a:gd name="T106" fmla="*/ 168 w 473"/>
                  <a:gd name="T107" fmla="*/ 263 h 600"/>
                  <a:gd name="T108" fmla="*/ 184 w 473"/>
                  <a:gd name="T109" fmla="*/ 203 h 600"/>
                  <a:gd name="T110" fmla="*/ 159 w 473"/>
                  <a:gd name="T111" fmla="*/ 206 h 600"/>
                  <a:gd name="T112" fmla="*/ 133 w 473"/>
                  <a:gd name="T113" fmla="*/ 217 h 600"/>
                  <a:gd name="T114" fmla="*/ 83 w 473"/>
                  <a:gd name="T115" fmla="*/ 248 h 600"/>
                  <a:gd name="T116" fmla="*/ 74 w 473"/>
                  <a:gd name="T117" fmla="*/ 254 h 600"/>
                  <a:gd name="T118" fmla="*/ 46 w 473"/>
                  <a:gd name="T119" fmla="*/ 25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600">
                    <a:moveTo>
                      <a:pt x="40" y="250"/>
                    </a:moveTo>
                    <a:lnTo>
                      <a:pt x="39" y="249"/>
                    </a:lnTo>
                    <a:lnTo>
                      <a:pt x="35" y="244"/>
                    </a:lnTo>
                    <a:lnTo>
                      <a:pt x="32" y="241"/>
                    </a:lnTo>
                    <a:lnTo>
                      <a:pt x="28" y="238"/>
                    </a:lnTo>
                    <a:lnTo>
                      <a:pt x="26" y="235"/>
                    </a:lnTo>
                    <a:lnTo>
                      <a:pt x="24" y="234"/>
                    </a:lnTo>
                    <a:lnTo>
                      <a:pt x="21" y="233"/>
                    </a:lnTo>
                    <a:lnTo>
                      <a:pt x="20" y="232"/>
                    </a:lnTo>
                    <a:lnTo>
                      <a:pt x="19" y="230"/>
                    </a:lnTo>
                    <a:lnTo>
                      <a:pt x="18" y="229"/>
                    </a:lnTo>
                    <a:lnTo>
                      <a:pt x="16" y="226"/>
                    </a:lnTo>
                    <a:lnTo>
                      <a:pt x="15" y="222"/>
                    </a:lnTo>
                    <a:lnTo>
                      <a:pt x="12" y="220"/>
                    </a:lnTo>
                    <a:lnTo>
                      <a:pt x="10" y="218"/>
                    </a:lnTo>
                    <a:lnTo>
                      <a:pt x="8" y="216"/>
                    </a:lnTo>
                    <a:lnTo>
                      <a:pt x="5" y="215"/>
                    </a:lnTo>
                    <a:lnTo>
                      <a:pt x="4" y="214"/>
                    </a:lnTo>
                    <a:lnTo>
                      <a:pt x="4" y="213"/>
                    </a:lnTo>
                    <a:lnTo>
                      <a:pt x="3" y="211"/>
                    </a:lnTo>
                    <a:lnTo>
                      <a:pt x="2" y="210"/>
                    </a:lnTo>
                    <a:lnTo>
                      <a:pt x="1" y="209"/>
                    </a:lnTo>
                    <a:lnTo>
                      <a:pt x="1" y="206"/>
                    </a:lnTo>
                    <a:lnTo>
                      <a:pt x="0" y="204"/>
                    </a:lnTo>
                    <a:lnTo>
                      <a:pt x="0" y="202"/>
                    </a:lnTo>
                    <a:lnTo>
                      <a:pt x="4" y="199"/>
                    </a:lnTo>
                    <a:lnTo>
                      <a:pt x="6" y="197"/>
                    </a:lnTo>
                    <a:lnTo>
                      <a:pt x="7" y="196"/>
                    </a:lnTo>
                    <a:lnTo>
                      <a:pt x="8" y="194"/>
                    </a:lnTo>
                    <a:lnTo>
                      <a:pt x="10" y="194"/>
                    </a:lnTo>
                    <a:lnTo>
                      <a:pt x="12" y="193"/>
                    </a:lnTo>
                    <a:lnTo>
                      <a:pt x="15" y="193"/>
                    </a:lnTo>
                    <a:lnTo>
                      <a:pt x="18" y="192"/>
                    </a:lnTo>
                    <a:lnTo>
                      <a:pt x="21" y="191"/>
                    </a:lnTo>
                    <a:lnTo>
                      <a:pt x="24" y="191"/>
                    </a:lnTo>
                    <a:lnTo>
                      <a:pt x="30" y="191"/>
                    </a:lnTo>
                    <a:lnTo>
                      <a:pt x="36" y="191"/>
                    </a:lnTo>
                    <a:lnTo>
                      <a:pt x="42" y="191"/>
                    </a:lnTo>
                    <a:lnTo>
                      <a:pt x="48" y="191"/>
                    </a:lnTo>
                    <a:lnTo>
                      <a:pt x="50" y="190"/>
                    </a:lnTo>
                    <a:lnTo>
                      <a:pt x="53" y="190"/>
                    </a:lnTo>
                    <a:lnTo>
                      <a:pt x="56" y="189"/>
                    </a:lnTo>
                    <a:lnTo>
                      <a:pt x="58" y="187"/>
                    </a:lnTo>
                    <a:lnTo>
                      <a:pt x="62" y="187"/>
                    </a:lnTo>
                    <a:lnTo>
                      <a:pt x="65" y="187"/>
                    </a:lnTo>
                    <a:lnTo>
                      <a:pt x="71" y="185"/>
                    </a:lnTo>
                    <a:lnTo>
                      <a:pt x="76" y="182"/>
                    </a:lnTo>
                    <a:lnTo>
                      <a:pt x="84" y="179"/>
                    </a:lnTo>
                    <a:lnTo>
                      <a:pt x="89" y="176"/>
                    </a:lnTo>
                    <a:lnTo>
                      <a:pt x="92" y="176"/>
                    </a:lnTo>
                    <a:lnTo>
                      <a:pt x="95" y="176"/>
                    </a:lnTo>
                    <a:lnTo>
                      <a:pt x="98" y="176"/>
                    </a:lnTo>
                    <a:lnTo>
                      <a:pt x="100" y="176"/>
                    </a:lnTo>
                    <a:lnTo>
                      <a:pt x="110" y="171"/>
                    </a:lnTo>
                    <a:lnTo>
                      <a:pt x="120" y="166"/>
                    </a:lnTo>
                    <a:lnTo>
                      <a:pt x="130" y="162"/>
                    </a:lnTo>
                    <a:lnTo>
                      <a:pt x="141" y="157"/>
                    </a:lnTo>
                    <a:lnTo>
                      <a:pt x="151" y="152"/>
                    </a:lnTo>
                    <a:lnTo>
                      <a:pt x="161" y="147"/>
                    </a:lnTo>
                    <a:lnTo>
                      <a:pt x="166" y="145"/>
                    </a:lnTo>
                    <a:lnTo>
                      <a:pt x="171" y="142"/>
                    </a:lnTo>
                    <a:lnTo>
                      <a:pt x="175" y="139"/>
                    </a:lnTo>
                    <a:lnTo>
                      <a:pt x="179" y="137"/>
                    </a:lnTo>
                    <a:lnTo>
                      <a:pt x="184" y="137"/>
                    </a:lnTo>
                    <a:lnTo>
                      <a:pt x="188" y="137"/>
                    </a:lnTo>
                    <a:lnTo>
                      <a:pt x="197" y="132"/>
                    </a:lnTo>
                    <a:lnTo>
                      <a:pt x="209" y="124"/>
                    </a:lnTo>
                    <a:lnTo>
                      <a:pt x="216" y="121"/>
                    </a:lnTo>
                    <a:lnTo>
                      <a:pt x="220" y="117"/>
                    </a:lnTo>
                    <a:lnTo>
                      <a:pt x="225" y="114"/>
                    </a:lnTo>
                    <a:lnTo>
                      <a:pt x="228" y="111"/>
                    </a:lnTo>
                    <a:lnTo>
                      <a:pt x="229" y="108"/>
                    </a:lnTo>
                    <a:lnTo>
                      <a:pt x="231" y="105"/>
                    </a:lnTo>
                    <a:lnTo>
                      <a:pt x="232" y="101"/>
                    </a:lnTo>
                    <a:lnTo>
                      <a:pt x="232" y="97"/>
                    </a:lnTo>
                    <a:lnTo>
                      <a:pt x="232" y="94"/>
                    </a:lnTo>
                    <a:lnTo>
                      <a:pt x="233" y="90"/>
                    </a:lnTo>
                    <a:lnTo>
                      <a:pt x="233" y="86"/>
                    </a:lnTo>
                    <a:lnTo>
                      <a:pt x="235" y="82"/>
                    </a:lnTo>
                    <a:lnTo>
                      <a:pt x="237" y="79"/>
                    </a:lnTo>
                    <a:lnTo>
                      <a:pt x="238" y="74"/>
                    </a:lnTo>
                    <a:lnTo>
                      <a:pt x="240" y="70"/>
                    </a:lnTo>
                    <a:lnTo>
                      <a:pt x="241" y="66"/>
                    </a:lnTo>
                    <a:lnTo>
                      <a:pt x="243" y="62"/>
                    </a:lnTo>
                    <a:lnTo>
                      <a:pt x="244" y="58"/>
                    </a:lnTo>
                    <a:lnTo>
                      <a:pt x="244" y="52"/>
                    </a:lnTo>
                    <a:lnTo>
                      <a:pt x="245" y="48"/>
                    </a:lnTo>
                    <a:lnTo>
                      <a:pt x="246" y="42"/>
                    </a:lnTo>
                    <a:lnTo>
                      <a:pt x="246" y="38"/>
                    </a:lnTo>
                    <a:lnTo>
                      <a:pt x="247" y="33"/>
                    </a:lnTo>
                    <a:lnTo>
                      <a:pt x="247" y="28"/>
                    </a:lnTo>
                    <a:lnTo>
                      <a:pt x="246" y="23"/>
                    </a:lnTo>
                    <a:lnTo>
                      <a:pt x="246" y="18"/>
                    </a:lnTo>
                    <a:lnTo>
                      <a:pt x="245" y="14"/>
                    </a:lnTo>
                    <a:lnTo>
                      <a:pt x="244" y="10"/>
                    </a:lnTo>
                    <a:lnTo>
                      <a:pt x="248" y="4"/>
                    </a:lnTo>
                    <a:lnTo>
                      <a:pt x="253" y="0"/>
                    </a:lnTo>
                    <a:lnTo>
                      <a:pt x="254" y="1"/>
                    </a:lnTo>
                    <a:lnTo>
                      <a:pt x="256" y="2"/>
                    </a:lnTo>
                    <a:lnTo>
                      <a:pt x="256" y="4"/>
                    </a:lnTo>
                    <a:lnTo>
                      <a:pt x="259" y="6"/>
                    </a:lnTo>
                    <a:lnTo>
                      <a:pt x="264" y="9"/>
                    </a:lnTo>
                    <a:lnTo>
                      <a:pt x="268" y="13"/>
                    </a:lnTo>
                    <a:lnTo>
                      <a:pt x="273" y="16"/>
                    </a:lnTo>
                    <a:lnTo>
                      <a:pt x="279" y="19"/>
                    </a:lnTo>
                    <a:lnTo>
                      <a:pt x="283" y="22"/>
                    </a:lnTo>
                    <a:lnTo>
                      <a:pt x="286" y="25"/>
                    </a:lnTo>
                    <a:lnTo>
                      <a:pt x="287" y="30"/>
                    </a:lnTo>
                    <a:lnTo>
                      <a:pt x="288" y="34"/>
                    </a:lnTo>
                    <a:lnTo>
                      <a:pt x="289" y="38"/>
                    </a:lnTo>
                    <a:lnTo>
                      <a:pt x="290" y="42"/>
                    </a:lnTo>
                    <a:lnTo>
                      <a:pt x="294" y="47"/>
                    </a:lnTo>
                    <a:lnTo>
                      <a:pt x="300" y="56"/>
                    </a:lnTo>
                    <a:lnTo>
                      <a:pt x="305" y="64"/>
                    </a:lnTo>
                    <a:lnTo>
                      <a:pt x="309" y="70"/>
                    </a:lnTo>
                    <a:lnTo>
                      <a:pt x="315" y="70"/>
                    </a:lnTo>
                    <a:lnTo>
                      <a:pt x="320" y="69"/>
                    </a:lnTo>
                    <a:lnTo>
                      <a:pt x="325" y="68"/>
                    </a:lnTo>
                    <a:lnTo>
                      <a:pt x="329" y="67"/>
                    </a:lnTo>
                    <a:lnTo>
                      <a:pt x="337" y="64"/>
                    </a:lnTo>
                    <a:lnTo>
                      <a:pt x="345" y="62"/>
                    </a:lnTo>
                    <a:lnTo>
                      <a:pt x="346" y="63"/>
                    </a:lnTo>
                    <a:lnTo>
                      <a:pt x="347" y="65"/>
                    </a:lnTo>
                    <a:lnTo>
                      <a:pt x="348" y="66"/>
                    </a:lnTo>
                    <a:lnTo>
                      <a:pt x="349" y="67"/>
                    </a:lnTo>
                    <a:lnTo>
                      <a:pt x="351" y="69"/>
                    </a:lnTo>
                    <a:lnTo>
                      <a:pt x="353" y="71"/>
                    </a:lnTo>
                    <a:lnTo>
                      <a:pt x="353" y="74"/>
                    </a:lnTo>
                    <a:lnTo>
                      <a:pt x="353" y="76"/>
                    </a:lnTo>
                    <a:lnTo>
                      <a:pt x="353" y="78"/>
                    </a:lnTo>
                    <a:lnTo>
                      <a:pt x="353" y="82"/>
                    </a:lnTo>
                    <a:lnTo>
                      <a:pt x="350" y="83"/>
                    </a:lnTo>
                    <a:lnTo>
                      <a:pt x="347" y="85"/>
                    </a:lnTo>
                    <a:lnTo>
                      <a:pt x="345" y="87"/>
                    </a:lnTo>
                    <a:lnTo>
                      <a:pt x="343" y="90"/>
                    </a:lnTo>
                    <a:lnTo>
                      <a:pt x="341" y="93"/>
                    </a:lnTo>
                    <a:lnTo>
                      <a:pt x="340" y="95"/>
                    </a:lnTo>
                    <a:lnTo>
                      <a:pt x="339" y="98"/>
                    </a:lnTo>
                    <a:lnTo>
                      <a:pt x="337" y="102"/>
                    </a:lnTo>
                    <a:lnTo>
                      <a:pt x="336" y="107"/>
                    </a:lnTo>
                    <a:lnTo>
                      <a:pt x="333" y="113"/>
                    </a:lnTo>
                    <a:lnTo>
                      <a:pt x="331" y="116"/>
                    </a:lnTo>
                    <a:lnTo>
                      <a:pt x="329" y="118"/>
                    </a:lnTo>
                    <a:lnTo>
                      <a:pt x="328" y="121"/>
                    </a:lnTo>
                    <a:lnTo>
                      <a:pt x="325" y="122"/>
                    </a:lnTo>
                    <a:lnTo>
                      <a:pt x="319" y="126"/>
                    </a:lnTo>
                    <a:lnTo>
                      <a:pt x="309" y="132"/>
                    </a:lnTo>
                    <a:lnTo>
                      <a:pt x="300" y="138"/>
                    </a:lnTo>
                    <a:lnTo>
                      <a:pt x="293" y="141"/>
                    </a:lnTo>
                    <a:lnTo>
                      <a:pt x="288" y="142"/>
                    </a:lnTo>
                    <a:lnTo>
                      <a:pt x="284" y="144"/>
                    </a:lnTo>
                    <a:lnTo>
                      <a:pt x="281" y="145"/>
                    </a:lnTo>
                    <a:lnTo>
                      <a:pt x="279" y="145"/>
                    </a:lnTo>
                    <a:lnTo>
                      <a:pt x="276" y="146"/>
                    </a:lnTo>
                    <a:lnTo>
                      <a:pt x="274" y="148"/>
                    </a:lnTo>
                    <a:lnTo>
                      <a:pt x="272" y="151"/>
                    </a:lnTo>
                    <a:lnTo>
                      <a:pt x="268" y="155"/>
                    </a:lnTo>
                    <a:lnTo>
                      <a:pt x="265" y="160"/>
                    </a:lnTo>
                    <a:lnTo>
                      <a:pt x="261" y="166"/>
                    </a:lnTo>
                    <a:lnTo>
                      <a:pt x="255" y="178"/>
                    </a:lnTo>
                    <a:lnTo>
                      <a:pt x="250" y="186"/>
                    </a:lnTo>
                    <a:lnTo>
                      <a:pt x="248" y="189"/>
                    </a:lnTo>
                    <a:lnTo>
                      <a:pt x="248" y="191"/>
                    </a:lnTo>
                    <a:lnTo>
                      <a:pt x="248" y="194"/>
                    </a:lnTo>
                    <a:lnTo>
                      <a:pt x="247" y="197"/>
                    </a:lnTo>
                    <a:lnTo>
                      <a:pt x="244" y="201"/>
                    </a:lnTo>
                    <a:lnTo>
                      <a:pt x="240" y="206"/>
                    </a:lnTo>
                    <a:lnTo>
                      <a:pt x="236" y="210"/>
                    </a:lnTo>
                    <a:lnTo>
                      <a:pt x="231" y="214"/>
                    </a:lnTo>
                    <a:lnTo>
                      <a:pt x="221" y="224"/>
                    </a:lnTo>
                    <a:lnTo>
                      <a:pt x="212" y="234"/>
                    </a:lnTo>
                    <a:lnTo>
                      <a:pt x="208" y="240"/>
                    </a:lnTo>
                    <a:lnTo>
                      <a:pt x="203" y="246"/>
                    </a:lnTo>
                    <a:lnTo>
                      <a:pt x="200" y="251"/>
                    </a:lnTo>
                    <a:lnTo>
                      <a:pt x="196" y="257"/>
                    </a:lnTo>
                    <a:lnTo>
                      <a:pt x="195" y="260"/>
                    </a:lnTo>
                    <a:lnTo>
                      <a:pt x="193" y="263"/>
                    </a:lnTo>
                    <a:lnTo>
                      <a:pt x="192" y="266"/>
                    </a:lnTo>
                    <a:lnTo>
                      <a:pt x="191" y="269"/>
                    </a:lnTo>
                    <a:lnTo>
                      <a:pt x="190" y="273"/>
                    </a:lnTo>
                    <a:lnTo>
                      <a:pt x="189" y="275"/>
                    </a:lnTo>
                    <a:lnTo>
                      <a:pt x="189" y="279"/>
                    </a:lnTo>
                    <a:lnTo>
                      <a:pt x="189" y="282"/>
                    </a:lnTo>
                    <a:lnTo>
                      <a:pt x="191" y="283"/>
                    </a:lnTo>
                    <a:lnTo>
                      <a:pt x="192" y="285"/>
                    </a:lnTo>
                    <a:lnTo>
                      <a:pt x="196" y="285"/>
                    </a:lnTo>
                    <a:lnTo>
                      <a:pt x="200" y="285"/>
                    </a:lnTo>
                    <a:lnTo>
                      <a:pt x="203" y="284"/>
                    </a:lnTo>
                    <a:lnTo>
                      <a:pt x="206" y="284"/>
                    </a:lnTo>
                    <a:lnTo>
                      <a:pt x="212" y="282"/>
                    </a:lnTo>
                    <a:lnTo>
                      <a:pt x="217" y="280"/>
                    </a:lnTo>
                    <a:lnTo>
                      <a:pt x="222" y="278"/>
                    </a:lnTo>
                    <a:lnTo>
                      <a:pt x="227" y="275"/>
                    </a:lnTo>
                    <a:lnTo>
                      <a:pt x="231" y="272"/>
                    </a:lnTo>
                    <a:lnTo>
                      <a:pt x="235" y="269"/>
                    </a:lnTo>
                    <a:lnTo>
                      <a:pt x="237" y="265"/>
                    </a:lnTo>
                    <a:lnTo>
                      <a:pt x="240" y="262"/>
                    </a:lnTo>
                    <a:lnTo>
                      <a:pt x="242" y="261"/>
                    </a:lnTo>
                    <a:lnTo>
                      <a:pt x="244" y="261"/>
                    </a:lnTo>
                    <a:lnTo>
                      <a:pt x="245" y="261"/>
                    </a:lnTo>
                    <a:lnTo>
                      <a:pt x="247" y="261"/>
                    </a:lnTo>
                    <a:lnTo>
                      <a:pt x="248" y="261"/>
                    </a:lnTo>
                    <a:lnTo>
                      <a:pt x="250" y="261"/>
                    </a:lnTo>
                    <a:lnTo>
                      <a:pt x="252" y="260"/>
                    </a:lnTo>
                    <a:lnTo>
                      <a:pt x="253" y="259"/>
                    </a:lnTo>
                    <a:lnTo>
                      <a:pt x="265" y="252"/>
                    </a:lnTo>
                    <a:lnTo>
                      <a:pt x="276" y="244"/>
                    </a:lnTo>
                    <a:lnTo>
                      <a:pt x="288" y="236"/>
                    </a:lnTo>
                    <a:lnTo>
                      <a:pt x="300" y="228"/>
                    </a:lnTo>
                    <a:lnTo>
                      <a:pt x="312" y="221"/>
                    </a:lnTo>
                    <a:lnTo>
                      <a:pt x="323" y="213"/>
                    </a:lnTo>
                    <a:lnTo>
                      <a:pt x="336" y="206"/>
                    </a:lnTo>
                    <a:lnTo>
                      <a:pt x="348" y="198"/>
                    </a:lnTo>
                    <a:lnTo>
                      <a:pt x="353" y="195"/>
                    </a:lnTo>
                    <a:lnTo>
                      <a:pt x="357" y="192"/>
                    </a:lnTo>
                    <a:lnTo>
                      <a:pt x="362" y="188"/>
                    </a:lnTo>
                    <a:lnTo>
                      <a:pt x="367" y="183"/>
                    </a:lnTo>
                    <a:lnTo>
                      <a:pt x="377" y="174"/>
                    </a:lnTo>
                    <a:lnTo>
                      <a:pt x="385" y="166"/>
                    </a:lnTo>
                    <a:lnTo>
                      <a:pt x="388" y="162"/>
                    </a:lnTo>
                    <a:lnTo>
                      <a:pt x="390" y="158"/>
                    </a:lnTo>
                    <a:lnTo>
                      <a:pt x="393" y="155"/>
                    </a:lnTo>
                    <a:lnTo>
                      <a:pt x="397" y="153"/>
                    </a:lnTo>
                    <a:lnTo>
                      <a:pt x="401" y="151"/>
                    </a:lnTo>
                    <a:lnTo>
                      <a:pt x="405" y="150"/>
                    </a:lnTo>
                    <a:lnTo>
                      <a:pt x="409" y="147"/>
                    </a:lnTo>
                    <a:lnTo>
                      <a:pt x="413" y="146"/>
                    </a:lnTo>
                    <a:lnTo>
                      <a:pt x="418" y="145"/>
                    </a:lnTo>
                    <a:lnTo>
                      <a:pt x="423" y="143"/>
                    </a:lnTo>
                    <a:lnTo>
                      <a:pt x="427" y="142"/>
                    </a:lnTo>
                    <a:lnTo>
                      <a:pt x="432" y="141"/>
                    </a:lnTo>
                    <a:lnTo>
                      <a:pt x="437" y="141"/>
                    </a:lnTo>
                    <a:lnTo>
                      <a:pt x="442" y="140"/>
                    </a:lnTo>
                    <a:lnTo>
                      <a:pt x="448" y="139"/>
                    </a:lnTo>
                    <a:lnTo>
                      <a:pt x="453" y="139"/>
                    </a:lnTo>
                    <a:lnTo>
                      <a:pt x="458" y="139"/>
                    </a:lnTo>
                    <a:lnTo>
                      <a:pt x="464" y="139"/>
                    </a:lnTo>
                    <a:lnTo>
                      <a:pt x="467" y="145"/>
                    </a:lnTo>
                    <a:lnTo>
                      <a:pt x="471" y="150"/>
                    </a:lnTo>
                    <a:lnTo>
                      <a:pt x="472" y="152"/>
                    </a:lnTo>
                    <a:lnTo>
                      <a:pt x="473" y="155"/>
                    </a:lnTo>
                    <a:lnTo>
                      <a:pt x="473" y="158"/>
                    </a:lnTo>
                    <a:lnTo>
                      <a:pt x="473" y="162"/>
                    </a:lnTo>
                    <a:lnTo>
                      <a:pt x="470" y="166"/>
                    </a:lnTo>
                    <a:lnTo>
                      <a:pt x="468" y="169"/>
                    </a:lnTo>
                    <a:lnTo>
                      <a:pt x="466" y="172"/>
                    </a:lnTo>
                    <a:lnTo>
                      <a:pt x="464" y="176"/>
                    </a:lnTo>
                    <a:lnTo>
                      <a:pt x="463" y="180"/>
                    </a:lnTo>
                    <a:lnTo>
                      <a:pt x="461" y="184"/>
                    </a:lnTo>
                    <a:lnTo>
                      <a:pt x="460" y="188"/>
                    </a:lnTo>
                    <a:lnTo>
                      <a:pt x="459" y="192"/>
                    </a:lnTo>
                    <a:lnTo>
                      <a:pt x="457" y="201"/>
                    </a:lnTo>
                    <a:lnTo>
                      <a:pt x="455" y="210"/>
                    </a:lnTo>
                    <a:lnTo>
                      <a:pt x="454" y="214"/>
                    </a:lnTo>
                    <a:lnTo>
                      <a:pt x="453" y="217"/>
                    </a:lnTo>
                    <a:lnTo>
                      <a:pt x="452" y="221"/>
                    </a:lnTo>
                    <a:lnTo>
                      <a:pt x="450" y="224"/>
                    </a:lnTo>
                    <a:lnTo>
                      <a:pt x="450" y="229"/>
                    </a:lnTo>
                    <a:lnTo>
                      <a:pt x="450" y="233"/>
                    </a:lnTo>
                    <a:lnTo>
                      <a:pt x="450" y="237"/>
                    </a:lnTo>
                    <a:lnTo>
                      <a:pt x="450" y="241"/>
                    </a:lnTo>
                    <a:lnTo>
                      <a:pt x="446" y="254"/>
                    </a:lnTo>
                    <a:lnTo>
                      <a:pt x="443" y="268"/>
                    </a:lnTo>
                    <a:lnTo>
                      <a:pt x="440" y="283"/>
                    </a:lnTo>
                    <a:lnTo>
                      <a:pt x="437" y="297"/>
                    </a:lnTo>
                    <a:lnTo>
                      <a:pt x="434" y="311"/>
                    </a:lnTo>
                    <a:lnTo>
                      <a:pt x="432" y="327"/>
                    </a:lnTo>
                    <a:lnTo>
                      <a:pt x="429" y="341"/>
                    </a:lnTo>
                    <a:lnTo>
                      <a:pt x="428" y="356"/>
                    </a:lnTo>
                    <a:lnTo>
                      <a:pt x="425" y="371"/>
                    </a:lnTo>
                    <a:lnTo>
                      <a:pt x="424" y="387"/>
                    </a:lnTo>
                    <a:lnTo>
                      <a:pt x="421" y="402"/>
                    </a:lnTo>
                    <a:lnTo>
                      <a:pt x="420" y="417"/>
                    </a:lnTo>
                    <a:lnTo>
                      <a:pt x="417" y="432"/>
                    </a:lnTo>
                    <a:lnTo>
                      <a:pt x="416" y="447"/>
                    </a:lnTo>
                    <a:lnTo>
                      <a:pt x="413" y="462"/>
                    </a:lnTo>
                    <a:lnTo>
                      <a:pt x="410" y="477"/>
                    </a:lnTo>
                    <a:lnTo>
                      <a:pt x="411" y="480"/>
                    </a:lnTo>
                    <a:lnTo>
                      <a:pt x="411" y="483"/>
                    </a:lnTo>
                    <a:lnTo>
                      <a:pt x="411" y="487"/>
                    </a:lnTo>
                    <a:lnTo>
                      <a:pt x="412" y="491"/>
                    </a:lnTo>
                    <a:lnTo>
                      <a:pt x="410" y="498"/>
                    </a:lnTo>
                    <a:lnTo>
                      <a:pt x="409" y="504"/>
                    </a:lnTo>
                    <a:lnTo>
                      <a:pt x="409" y="511"/>
                    </a:lnTo>
                    <a:lnTo>
                      <a:pt x="409" y="518"/>
                    </a:lnTo>
                    <a:lnTo>
                      <a:pt x="408" y="524"/>
                    </a:lnTo>
                    <a:lnTo>
                      <a:pt x="408" y="531"/>
                    </a:lnTo>
                    <a:lnTo>
                      <a:pt x="406" y="536"/>
                    </a:lnTo>
                    <a:lnTo>
                      <a:pt x="405" y="542"/>
                    </a:lnTo>
                    <a:lnTo>
                      <a:pt x="405" y="545"/>
                    </a:lnTo>
                    <a:lnTo>
                      <a:pt x="405" y="548"/>
                    </a:lnTo>
                    <a:lnTo>
                      <a:pt x="405" y="551"/>
                    </a:lnTo>
                    <a:lnTo>
                      <a:pt x="404" y="555"/>
                    </a:lnTo>
                    <a:lnTo>
                      <a:pt x="404" y="562"/>
                    </a:lnTo>
                    <a:lnTo>
                      <a:pt x="405" y="568"/>
                    </a:lnTo>
                    <a:lnTo>
                      <a:pt x="405" y="575"/>
                    </a:lnTo>
                    <a:lnTo>
                      <a:pt x="404" y="581"/>
                    </a:lnTo>
                    <a:lnTo>
                      <a:pt x="403" y="584"/>
                    </a:lnTo>
                    <a:lnTo>
                      <a:pt x="402" y="587"/>
                    </a:lnTo>
                    <a:lnTo>
                      <a:pt x="401" y="590"/>
                    </a:lnTo>
                    <a:lnTo>
                      <a:pt x="400" y="592"/>
                    </a:lnTo>
                    <a:lnTo>
                      <a:pt x="398" y="594"/>
                    </a:lnTo>
                    <a:lnTo>
                      <a:pt x="397" y="595"/>
                    </a:lnTo>
                    <a:lnTo>
                      <a:pt x="394" y="596"/>
                    </a:lnTo>
                    <a:lnTo>
                      <a:pt x="391" y="598"/>
                    </a:lnTo>
                    <a:lnTo>
                      <a:pt x="389" y="599"/>
                    </a:lnTo>
                    <a:lnTo>
                      <a:pt x="385" y="599"/>
                    </a:lnTo>
                    <a:lnTo>
                      <a:pt x="382" y="600"/>
                    </a:lnTo>
                    <a:lnTo>
                      <a:pt x="380" y="600"/>
                    </a:lnTo>
                    <a:lnTo>
                      <a:pt x="376" y="594"/>
                    </a:lnTo>
                    <a:lnTo>
                      <a:pt x="372" y="588"/>
                    </a:lnTo>
                    <a:lnTo>
                      <a:pt x="367" y="583"/>
                    </a:lnTo>
                    <a:lnTo>
                      <a:pt x="362" y="579"/>
                    </a:lnTo>
                    <a:lnTo>
                      <a:pt x="357" y="575"/>
                    </a:lnTo>
                    <a:lnTo>
                      <a:pt x="352" y="570"/>
                    </a:lnTo>
                    <a:lnTo>
                      <a:pt x="346" y="566"/>
                    </a:lnTo>
                    <a:lnTo>
                      <a:pt x="340" y="562"/>
                    </a:lnTo>
                    <a:lnTo>
                      <a:pt x="337" y="560"/>
                    </a:lnTo>
                    <a:lnTo>
                      <a:pt x="336" y="558"/>
                    </a:lnTo>
                    <a:lnTo>
                      <a:pt x="334" y="555"/>
                    </a:lnTo>
                    <a:lnTo>
                      <a:pt x="333" y="553"/>
                    </a:lnTo>
                    <a:lnTo>
                      <a:pt x="331" y="551"/>
                    </a:lnTo>
                    <a:lnTo>
                      <a:pt x="329" y="549"/>
                    </a:lnTo>
                    <a:lnTo>
                      <a:pt x="327" y="547"/>
                    </a:lnTo>
                    <a:lnTo>
                      <a:pt x="325" y="545"/>
                    </a:lnTo>
                    <a:lnTo>
                      <a:pt x="323" y="543"/>
                    </a:lnTo>
                    <a:lnTo>
                      <a:pt x="319" y="541"/>
                    </a:lnTo>
                    <a:lnTo>
                      <a:pt x="315" y="539"/>
                    </a:lnTo>
                    <a:lnTo>
                      <a:pt x="311" y="537"/>
                    </a:lnTo>
                    <a:lnTo>
                      <a:pt x="307" y="535"/>
                    </a:lnTo>
                    <a:lnTo>
                      <a:pt x="303" y="533"/>
                    </a:lnTo>
                    <a:lnTo>
                      <a:pt x="300" y="531"/>
                    </a:lnTo>
                    <a:lnTo>
                      <a:pt x="297" y="529"/>
                    </a:lnTo>
                    <a:lnTo>
                      <a:pt x="296" y="527"/>
                    </a:lnTo>
                    <a:lnTo>
                      <a:pt x="296" y="526"/>
                    </a:lnTo>
                    <a:lnTo>
                      <a:pt x="296" y="524"/>
                    </a:lnTo>
                    <a:lnTo>
                      <a:pt x="295" y="522"/>
                    </a:lnTo>
                    <a:lnTo>
                      <a:pt x="295" y="520"/>
                    </a:lnTo>
                    <a:lnTo>
                      <a:pt x="294" y="519"/>
                    </a:lnTo>
                    <a:lnTo>
                      <a:pt x="293" y="516"/>
                    </a:lnTo>
                    <a:lnTo>
                      <a:pt x="292" y="515"/>
                    </a:lnTo>
                    <a:lnTo>
                      <a:pt x="288" y="511"/>
                    </a:lnTo>
                    <a:lnTo>
                      <a:pt x="283" y="507"/>
                    </a:lnTo>
                    <a:lnTo>
                      <a:pt x="283" y="503"/>
                    </a:lnTo>
                    <a:lnTo>
                      <a:pt x="283" y="501"/>
                    </a:lnTo>
                    <a:lnTo>
                      <a:pt x="286" y="499"/>
                    </a:lnTo>
                    <a:lnTo>
                      <a:pt x="289" y="496"/>
                    </a:lnTo>
                    <a:lnTo>
                      <a:pt x="293" y="496"/>
                    </a:lnTo>
                    <a:lnTo>
                      <a:pt x="297" y="496"/>
                    </a:lnTo>
                    <a:lnTo>
                      <a:pt x="299" y="498"/>
                    </a:lnTo>
                    <a:lnTo>
                      <a:pt x="300" y="499"/>
                    </a:lnTo>
                    <a:lnTo>
                      <a:pt x="302" y="501"/>
                    </a:lnTo>
                    <a:lnTo>
                      <a:pt x="304" y="503"/>
                    </a:lnTo>
                    <a:lnTo>
                      <a:pt x="308" y="504"/>
                    </a:lnTo>
                    <a:lnTo>
                      <a:pt x="312" y="507"/>
                    </a:lnTo>
                    <a:lnTo>
                      <a:pt x="315" y="508"/>
                    </a:lnTo>
                    <a:lnTo>
                      <a:pt x="319" y="511"/>
                    </a:lnTo>
                    <a:lnTo>
                      <a:pt x="324" y="512"/>
                    </a:lnTo>
                    <a:lnTo>
                      <a:pt x="328" y="515"/>
                    </a:lnTo>
                    <a:lnTo>
                      <a:pt x="332" y="519"/>
                    </a:lnTo>
                    <a:lnTo>
                      <a:pt x="336" y="523"/>
                    </a:lnTo>
                    <a:lnTo>
                      <a:pt x="338" y="526"/>
                    </a:lnTo>
                    <a:lnTo>
                      <a:pt x="341" y="527"/>
                    </a:lnTo>
                    <a:lnTo>
                      <a:pt x="343" y="530"/>
                    </a:lnTo>
                    <a:lnTo>
                      <a:pt x="345" y="531"/>
                    </a:lnTo>
                    <a:lnTo>
                      <a:pt x="349" y="531"/>
                    </a:lnTo>
                    <a:lnTo>
                      <a:pt x="353" y="531"/>
                    </a:lnTo>
                    <a:lnTo>
                      <a:pt x="357" y="531"/>
                    </a:lnTo>
                    <a:lnTo>
                      <a:pt x="361" y="531"/>
                    </a:lnTo>
                    <a:lnTo>
                      <a:pt x="364" y="528"/>
                    </a:lnTo>
                    <a:lnTo>
                      <a:pt x="365" y="525"/>
                    </a:lnTo>
                    <a:lnTo>
                      <a:pt x="367" y="522"/>
                    </a:lnTo>
                    <a:lnTo>
                      <a:pt x="369" y="518"/>
                    </a:lnTo>
                    <a:lnTo>
                      <a:pt x="371" y="515"/>
                    </a:lnTo>
                    <a:lnTo>
                      <a:pt x="372" y="511"/>
                    </a:lnTo>
                    <a:lnTo>
                      <a:pt x="373" y="507"/>
                    </a:lnTo>
                    <a:lnTo>
                      <a:pt x="374" y="503"/>
                    </a:lnTo>
                    <a:lnTo>
                      <a:pt x="377" y="493"/>
                    </a:lnTo>
                    <a:lnTo>
                      <a:pt x="378" y="484"/>
                    </a:lnTo>
                    <a:lnTo>
                      <a:pt x="379" y="475"/>
                    </a:lnTo>
                    <a:lnTo>
                      <a:pt x="380" y="465"/>
                    </a:lnTo>
                    <a:lnTo>
                      <a:pt x="382" y="444"/>
                    </a:lnTo>
                    <a:lnTo>
                      <a:pt x="383" y="424"/>
                    </a:lnTo>
                    <a:lnTo>
                      <a:pt x="384" y="415"/>
                    </a:lnTo>
                    <a:lnTo>
                      <a:pt x="385" y="405"/>
                    </a:lnTo>
                    <a:lnTo>
                      <a:pt x="385" y="396"/>
                    </a:lnTo>
                    <a:lnTo>
                      <a:pt x="386" y="387"/>
                    </a:lnTo>
                    <a:lnTo>
                      <a:pt x="386" y="381"/>
                    </a:lnTo>
                    <a:lnTo>
                      <a:pt x="386" y="375"/>
                    </a:lnTo>
                    <a:lnTo>
                      <a:pt x="386" y="369"/>
                    </a:lnTo>
                    <a:lnTo>
                      <a:pt x="385" y="362"/>
                    </a:lnTo>
                    <a:lnTo>
                      <a:pt x="387" y="359"/>
                    </a:lnTo>
                    <a:lnTo>
                      <a:pt x="388" y="356"/>
                    </a:lnTo>
                    <a:lnTo>
                      <a:pt x="389" y="355"/>
                    </a:lnTo>
                    <a:lnTo>
                      <a:pt x="389" y="353"/>
                    </a:lnTo>
                    <a:lnTo>
                      <a:pt x="389" y="351"/>
                    </a:lnTo>
                    <a:lnTo>
                      <a:pt x="389" y="348"/>
                    </a:lnTo>
                    <a:lnTo>
                      <a:pt x="389" y="345"/>
                    </a:lnTo>
                    <a:lnTo>
                      <a:pt x="389" y="341"/>
                    </a:lnTo>
                    <a:lnTo>
                      <a:pt x="388" y="338"/>
                    </a:lnTo>
                    <a:lnTo>
                      <a:pt x="388" y="334"/>
                    </a:lnTo>
                    <a:lnTo>
                      <a:pt x="389" y="331"/>
                    </a:lnTo>
                    <a:lnTo>
                      <a:pt x="391" y="327"/>
                    </a:lnTo>
                    <a:lnTo>
                      <a:pt x="393" y="324"/>
                    </a:lnTo>
                    <a:lnTo>
                      <a:pt x="395" y="321"/>
                    </a:lnTo>
                    <a:lnTo>
                      <a:pt x="398" y="315"/>
                    </a:lnTo>
                    <a:lnTo>
                      <a:pt x="402" y="308"/>
                    </a:lnTo>
                    <a:lnTo>
                      <a:pt x="402" y="303"/>
                    </a:lnTo>
                    <a:lnTo>
                      <a:pt x="402" y="299"/>
                    </a:lnTo>
                    <a:lnTo>
                      <a:pt x="404" y="293"/>
                    </a:lnTo>
                    <a:lnTo>
                      <a:pt x="405" y="287"/>
                    </a:lnTo>
                    <a:lnTo>
                      <a:pt x="406" y="280"/>
                    </a:lnTo>
                    <a:lnTo>
                      <a:pt x="408" y="275"/>
                    </a:lnTo>
                    <a:lnTo>
                      <a:pt x="409" y="268"/>
                    </a:lnTo>
                    <a:lnTo>
                      <a:pt x="409" y="262"/>
                    </a:lnTo>
                    <a:lnTo>
                      <a:pt x="412" y="255"/>
                    </a:lnTo>
                    <a:lnTo>
                      <a:pt x="413" y="249"/>
                    </a:lnTo>
                    <a:lnTo>
                      <a:pt x="415" y="246"/>
                    </a:lnTo>
                    <a:lnTo>
                      <a:pt x="416" y="244"/>
                    </a:lnTo>
                    <a:lnTo>
                      <a:pt x="417" y="242"/>
                    </a:lnTo>
                    <a:lnTo>
                      <a:pt x="419" y="239"/>
                    </a:lnTo>
                    <a:lnTo>
                      <a:pt x="421" y="237"/>
                    </a:lnTo>
                    <a:lnTo>
                      <a:pt x="423" y="234"/>
                    </a:lnTo>
                    <a:lnTo>
                      <a:pt x="424" y="232"/>
                    </a:lnTo>
                    <a:lnTo>
                      <a:pt x="425" y="230"/>
                    </a:lnTo>
                    <a:lnTo>
                      <a:pt x="426" y="222"/>
                    </a:lnTo>
                    <a:lnTo>
                      <a:pt x="427" y="214"/>
                    </a:lnTo>
                    <a:lnTo>
                      <a:pt x="429" y="206"/>
                    </a:lnTo>
                    <a:lnTo>
                      <a:pt x="429" y="198"/>
                    </a:lnTo>
                    <a:lnTo>
                      <a:pt x="432" y="190"/>
                    </a:lnTo>
                    <a:lnTo>
                      <a:pt x="434" y="183"/>
                    </a:lnTo>
                    <a:lnTo>
                      <a:pt x="436" y="180"/>
                    </a:lnTo>
                    <a:lnTo>
                      <a:pt x="437" y="176"/>
                    </a:lnTo>
                    <a:lnTo>
                      <a:pt x="437" y="172"/>
                    </a:lnTo>
                    <a:lnTo>
                      <a:pt x="437" y="167"/>
                    </a:lnTo>
                    <a:lnTo>
                      <a:pt x="435" y="167"/>
                    </a:lnTo>
                    <a:lnTo>
                      <a:pt x="434" y="167"/>
                    </a:lnTo>
                    <a:lnTo>
                      <a:pt x="433" y="166"/>
                    </a:lnTo>
                    <a:lnTo>
                      <a:pt x="432" y="166"/>
                    </a:lnTo>
                    <a:lnTo>
                      <a:pt x="430" y="166"/>
                    </a:lnTo>
                    <a:lnTo>
                      <a:pt x="429" y="166"/>
                    </a:lnTo>
                    <a:lnTo>
                      <a:pt x="425" y="166"/>
                    </a:lnTo>
                    <a:lnTo>
                      <a:pt x="421" y="166"/>
                    </a:lnTo>
                    <a:lnTo>
                      <a:pt x="417" y="167"/>
                    </a:lnTo>
                    <a:lnTo>
                      <a:pt x="413" y="167"/>
                    </a:lnTo>
                    <a:lnTo>
                      <a:pt x="410" y="169"/>
                    </a:lnTo>
                    <a:lnTo>
                      <a:pt x="409" y="169"/>
                    </a:lnTo>
                    <a:lnTo>
                      <a:pt x="405" y="171"/>
                    </a:lnTo>
                    <a:lnTo>
                      <a:pt x="401" y="173"/>
                    </a:lnTo>
                    <a:lnTo>
                      <a:pt x="397" y="176"/>
                    </a:lnTo>
                    <a:lnTo>
                      <a:pt x="394" y="178"/>
                    </a:lnTo>
                    <a:lnTo>
                      <a:pt x="388" y="185"/>
                    </a:lnTo>
                    <a:lnTo>
                      <a:pt x="381" y="191"/>
                    </a:lnTo>
                    <a:lnTo>
                      <a:pt x="374" y="198"/>
                    </a:lnTo>
                    <a:lnTo>
                      <a:pt x="369" y="203"/>
                    </a:lnTo>
                    <a:lnTo>
                      <a:pt x="365" y="206"/>
                    </a:lnTo>
                    <a:lnTo>
                      <a:pt x="362" y="208"/>
                    </a:lnTo>
                    <a:lnTo>
                      <a:pt x="359" y="210"/>
                    </a:lnTo>
                    <a:lnTo>
                      <a:pt x="356" y="211"/>
                    </a:lnTo>
                    <a:lnTo>
                      <a:pt x="356" y="214"/>
                    </a:lnTo>
                    <a:lnTo>
                      <a:pt x="356" y="217"/>
                    </a:lnTo>
                    <a:lnTo>
                      <a:pt x="356" y="220"/>
                    </a:lnTo>
                    <a:lnTo>
                      <a:pt x="357" y="222"/>
                    </a:lnTo>
                    <a:lnTo>
                      <a:pt x="358" y="226"/>
                    </a:lnTo>
                    <a:lnTo>
                      <a:pt x="361" y="230"/>
                    </a:lnTo>
                    <a:lnTo>
                      <a:pt x="363" y="235"/>
                    </a:lnTo>
                    <a:lnTo>
                      <a:pt x="365" y="239"/>
                    </a:lnTo>
                    <a:lnTo>
                      <a:pt x="365" y="242"/>
                    </a:lnTo>
                    <a:lnTo>
                      <a:pt x="366" y="244"/>
                    </a:lnTo>
                    <a:lnTo>
                      <a:pt x="367" y="247"/>
                    </a:lnTo>
                    <a:lnTo>
                      <a:pt x="367" y="250"/>
                    </a:lnTo>
                    <a:lnTo>
                      <a:pt x="365" y="251"/>
                    </a:lnTo>
                    <a:lnTo>
                      <a:pt x="364" y="252"/>
                    </a:lnTo>
                    <a:lnTo>
                      <a:pt x="361" y="254"/>
                    </a:lnTo>
                    <a:lnTo>
                      <a:pt x="360" y="255"/>
                    </a:lnTo>
                    <a:lnTo>
                      <a:pt x="357" y="258"/>
                    </a:lnTo>
                    <a:lnTo>
                      <a:pt x="354" y="262"/>
                    </a:lnTo>
                    <a:lnTo>
                      <a:pt x="352" y="266"/>
                    </a:lnTo>
                    <a:lnTo>
                      <a:pt x="349" y="270"/>
                    </a:lnTo>
                    <a:lnTo>
                      <a:pt x="345" y="273"/>
                    </a:lnTo>
                    <a:lnTo>
                      <a:pt x="342" y="275"/>
                    </a:lnTo>
                    <a:lnTo>
                      <a:pt x="340" y="277"/>
                    </a:lnTo>
                    <a:lnTo>
                      <a:pt x="337" y="278"/>
                    </a:lnTo>
                    <a:lnTo>
                      <a:pt x="334" y="279"/>
                    </a:lnTo>
                    <a:lnTo>
                      <a:pt x="332" y="279"/>
                    </a:lnTo>
                    <a:lnTo>
                      <a:pt x="325" y="279"/>
                    </a:lnTo>
                    <a:lnTo>
                      <a:pt x="320" y="279"/>
                    </a:lnTo>
                    <a:lnTo>
                      <a:pt x="313" y="279"/>
                    </a:lnTo>
                    <a:lnTo>
                      <a:pt x="307" y="279"/>
                    </a:lnTo>
                    <a:lnTo>
                      <a:pt x="304" y="279"/>
                    </a:lnTo>
                    <a:lnTo>
                      <a:pt x="301" y="280"/>
                    </a:lnTo>
                    <a:lnTo>
                      <a:pt x="298" y="280"/>
                    </a:lnTo>
                    <a:lnTo>
                      <a:pt x="296" y="282"/>
                    </a:lnTo>
                    <a:lnTo>
                      <a:pt x="292" y="284"/>
                    </a:lnTo>
                    <a:lnTo>
                      <a:pt x="289" y="287"/>
                    </a:lnTo>
                    <a:lnTo>
                      <a:pt x="284" y="290"/>
                    </a:lnTo>
                    <a:lnTo>
                      <a:pt x="278" y="291"/>
                    </a:lnTo>
                    <a:lnTo>
                      <a:pt x="275" y="293"/>
                    </a:lnTo>
                    <a:lnTo>
                      <a:pt x="272" y="294"/>
                    </a:lnTo>
                    <a:lnTo>
                      <a:pt x="269" y="295"/>
                    </a:lnTo>
                    <a:lnTo>
                      <a:pt x="267" y="297"/>
                    </a:lnTo>
                    <a:lnTo>
                      <a:pt x="266" y="299"/>
                    </a:lnTo>
                    <a:lnTo>
                      <a:pt x="265" y="302"/>
                    </a:lnTo>
                    <a:lnTo>
                      <a:pt x="262" y="303"/>
                    </a:lnTo>
                    <a:lnTo>
                      <a:pt x="259" y="303"/>
                    </a:lnTo>
                    <a:lnTo>
                      <a:pt x="256" y="303"/>
                    </a:lnTo>
                    <a:lnTo>
                      <a:pt x="253" y="304"/>
                    </a:lnTo>
                    <a:lnTo>
                      <a:pt x="243" y="311"/>
                    </a:lnTo>
                    <a:lnTo>
                      <a:pt x="233" y="319"/>
                    </a:lnTo>
                    <a:lnTo>
                      <a:pt x="228" y="323"/>
                    </a:lnTo>
                    <a:lnTo>
                      <a:pt x="224" y="327"/>
                    </a:lnTo>
                    <a:lnTo>
                      <a:pt x="219" y="331"/>
                    </a:lnTo>
                    <a:lnTo>
                      <a:pt x="215" y="336"/>
                    </a:lnTo>
                    <a:lnTo>
                      <a:pt x="208" y="331"/>
                    </a:lnTo>
                    <a:lnTo>
                      <a:pt x="200" y="327"/>
                    </a:lnTo>
                    <a:lnTo>
                      <a:pt x="196" y="325"/>
                    </a:lnTo>
                    <a:lnTo>
                      <a:pt x="192" y="323"/>
                    </a:lnTo>
                    <a:lnTo>
                      <a:pt x="189" y="323"/>
                    </a:lnTo>
                    <a:lnTo>
                      <a:pt x="187" y="323"/>
                    </a:lnTo>
                    <a:lnTo>
                      <a:pt x="184" y="323"/>
                    </a:lnTo>
                    <a:lnTo>
                      <a:pt x="181" y="323"/>
                    </a:lnTo>
                    <a:lnTo>
                      <a:pt x="180" y="324"/>
                    </a:lnTo>
                    <a:lnTo>
                      <a:pt x="179" y="327"/>
                    </a:lnTo>
                    <a:lnTo>
                      <a:pt x="176" y="329"/>
                    </a:lnTo>
                    <a:lnTo>
                      <a:pt x="174" y="332"/>
                    </a:lnTo>
                    <a:lnTo>
                      <a:pt x="169" y="338"/>
                    </a:lnTo>
                    <a:lnTo>
                      <a:pt x="164" y="343"/>
                    </a:lnTo>
                    <a:lnTo>
                      <a:pt x="157" y="348"/>
                    </a:lnTo>
                    <a:lnTo>
                      <a:pt x="151" y="353"/>
                    </a:lnTo>
                    <a:lnTo>
                      <a:pt x="148" y="355"/>
                    </a:lnTo>
                    <a:lnTo>
                      <a:pt x="146" y="357"/>
                    </a:lnTo>
                    <a:lnTo>
                      <a:pt x="143" y="358"/>
                    </a:lnTo>
                    <a:lnTo>
                      <a:pt x="141" y="359"/>
                    </a:lnTo>
                    <a:lnTo>
                      <a:pt x="140" y="360"/>
                    </a:lnTo>
                    <a:lnTo>
                      <a:pt x="138" y="360"/>
                    </a:lnTo>
                    <a:lnTo>
                      <a:pt x="137" y="359"/>
                    </a:lnTo>
                    <a:lnTo>
                      <a:pt x="136" y="359"/>
                    </a:lnTo>
                    <a:lnTo>
                      <a:pt x="134" y="358"/>
                    </a:lnTo>
                    <a:lnTo>
                      <a:pt x="132" y="357"/>
                    </a:lnTo>
                    <a:lnTo>
                      <a:pt x="129" y="356"/>
                    </a:lnTo>
                    <a:lnTo>
                      <a:pt x="126" y="356"/>
                    </a:lnTo>
                    <a:lnTo>
                      <a:pt x="124" y="356"/>
                    </a:lnTo>
                    <a:lnTo>
                      <a:pt x="121" y="356"/>
                    </a:lnTo>
                    <a:lnTo>
                      <a:pt x="117" y="356"/>
                    </a:lnTo>
                    <a:lnTo>
                      <a:pt x="114" y="356"/>
                    </a:lnTo>
                    <a:lnTo>
                      <a:pt x="113" y="356"/>
                    </a:lnTo>
                    <a:lnTo>
                      <a:pt x="112" y="356"/>
                    </a:lnTo>
                    <a:lnTo>
                      <a:pt x="110" y="356"/>
                    </a:lnTo>
                    <a:lnTo>
                      <a:pt x="108" y="355"/>
                    </a:lnTo>
                    <a:lnTo>
                      <a:pt x="107" y="354"/>
                    </a:lnTo>
                    <a:lnTo>
                      <a:pt x="105" y="352"/>
                    </a:lnTo>
                    <a:lnTo>
                      <a:pt x="103" y="351"/>
                    </a:lnTo>
                    <a:lnTo>
                      <a:pt x="100" y="347"/>
                    </a:lnTo>
                    <a:lnTo>
                      <a:pt x="98" y="346"/>
                    </a:lnTo>
                    <a:lnTo>
                      <a:pt x="97" y="345"/>
                    </a:lnTo>
                    <a:lnTo>
                      <a:pt x="96" y="345"/>
                    </a:lnTo>
                    <a:lnTo>
                      <a:pt x="96" y="343"/>
                    </a:lnTo>
                    <a:lnTo>
                      <a:pt x="96" y="343"/>
                    </a:lnTo>
                    <a:lnTo>
                      <a:pt x="96" y="340"/>
                    </a:lnTo>
                    <a:lnTo>
                      <a:pt x="98" y="339"/>
                    </a:lnTo>
                    <a:lnTo>
                      <a:pt x="101" y="336"/>
                    </a:lnTo>
                    <a:lnTo>
                      <a:pt x="104" y="334"/>
                    </a:lnTo>
                    <a:lnTo>
                      <a:pt x="107" y="331"/>
                    </a:lnTo>
                    <a:lnTo>
                      <a:pt x="111" y="330"/>
                    </a:lnTo>
                    <a:lnTo>
                      <a:pt x="115" y="328"/>
                    </a:lnTo>
                    <a:lnTo>
                      <a:pt x="119" y="327"/>
                    </a:lnTo>
                    <a:lnTo>
                      <a:pt x="122" y="325"/>
                    </a:lnTo>
                    <a:lnTo>
                      <a:pt x="131" y="323"/>
                    </a:lnTo>
                    <a:lnTo>
                      <a:pt x="138" y="320"/>
                    </a:lnTo>
                    <a:lnTo>
                      <a:pt x="141" y="319"/>
                    </a:lnTo>
                    <a:lnTo>
                      <a:pt x="144" y="319"/>
                    </a:lnTo>
                    <a:lnTo>
                      <a:pt x="148" y="318"/>
                    </a:lnTo>
                    <a:lnTo>
                      <a:pt x="152" y="318"/>
                    </a:lnTo>
                    <a:lnTo>
                      <a:pt x="155" y="317"/>
                    </a:lnTo>
                    <a:lnTo>
                      <a:pt x="158" y="316"/>
                    </a:lnTo>
                    <a:lnTo>
                      <a:pt x="160" y="315"/>
                    </a:lnTo>
                    <a:lnTo>
                      <a:pt x="160" y="315"/>
                    </a:lnTo>
                    <a:lnTo>
                      <a:pt x="162" y="315"/>
                    </a:lnTo>
                    <a:lnTo>
                      <a:pt x="163" y="314"/>
                    </a:lnTo>
                    <a:lnTo>
                      <a:pt x="165" y="311"/>
                    </a:lnTo>
                    <a:lnTo>
                      <a:pt x="166" y="309"/>
                    </a:lnTo>
                    <a:lnTo>
                      <a:pt x="167" y="307"/>
                    </a:lnTo>
                    <a:lnTo>
                      <a:pt x="167" y="304"/>
                    </a:lnTo>
                    <a:lnTo>
                      <a:pt x="167" y="303"/>
                    </a:lnTo>
                    <a:lnTo>
                      <a:pt x="167" y="299"/>
                    </a:lnTo>
                    <a:lnTo>
                      <a:pt x="167" y="297"/>
                    </a:lnTo>
                    <a:lnTo>
                      <a:pt x="166" y="295"/>
                    </a:lnTo>
                    <a:lnTo>
                      <a:pt x="165" y="288"/>
                    </a:lnTo>
                    <a:lnTo>
                      <a:pt x="164" y="283"/>
                    </a:lnTo>
                    <a:lnTo>
                      <a:pt x="164" y="279"/>
                    </a:lnTo>
                    <a:lnTo>
                      <a:pt x="164" y="276"/>
                    </a:lnTo>
                    <a:lnTo>
                      <a:pt x="164" y="274"/>
                    </a:lnTo>
                    <a:lnTo>
                      <a:pt x="165" y="270"/>
                    </a:lnTo>
                    <a:lnTo>
                      <a:pt x="168" y="263"/>
                    </a:lnTo>
                    <a:lnTo>
                      <a:pt x="172" y="254"/>
                    </a:lnTo>
                    <a:lnTo>
                      <a:pt x="176" y="246"/>
                    </a:lnTo>
                    <a:lnTo>
                      <a:pt x="180" y="238"/>
                    </a:lnTo>
                    <a:lnTo>
                      <a:pt x="184" y="230"/>
                    </a:lnTo>
                    <a:lnTo>
                      <a:pt x="188" y="221"/>
                    </a:lnTo>
                    <a:lnTo>
                      <a:pt x="189" y="217"/>
                    </a:lnTo>
                    <a:lnTo>
                      <a:pt x="190" y="214"/>
                    </a:lnTo>
                    <a:lnTo>
                      <a:pt x="191" y="210"/>
                    </a:lnTo>
                    <a:lnTo>
                      <a:pt x="191" y="206"/>
                    </a:lnTo>
                    <a:lnTo>
                      <a:pt x="188" y="205"/>
                    </a:lnTo>
                    <a:lnTo>
                      <a:pt x="184" y="203"/>
                    </a:lnTo>
                    <a:lnTo>
                      <a:pt x="182" y="201"/>
                    </a:lnTo>
                    <a:lnTo>
                      <a:pt x="179" y="200"/>
                    </a:lnTo>
                    <a:lnTo>
                      <a:pt x="178" y="199"/>
                    </a:lnTo>
                    <a:lnTo>
                      <a:pt x="176" y="199"/>
                    </a:lnTo>
                    <a:lnTo>
                      <a:pt x="175" y="199"/>
                    </a:lnTo>
                    <a:lnTo>
                      <a:pt x="174" y="199"/>
                    </a:lnTo>
                    <a:lnTo>
                      <a:pt x="172" y="200"/>
                    </a:lnTo>
                    <a:lnTo>
                      <a:pt x="169" y="201"/>
                    </a:lnTo>
                    <a:lnTo>
                      <a:pt x="166" y="204"/>
                    </a:lnTo>
                    <a:lnTo>
                      <a:pt x="163" y="206"/>
                    </a:lnTo>
                    <a:lnTo>
                      <a:pt x="159" y="206"/>
                    </a:lnTo>
                    <a:lnTo>
                      <a:pt x="155" y="207"/>
                    </a:lnTo>
                    <a:lnTo>
                      <a:pt x="151" y="208"/>
                    </a:lnTo>
                    <a:lnTo>
                      <a:pt x="147" y="209"/>
                    </a:lnTo>
                    <a:lnTo>
                      <a:pt x="144" y="212"/>
                    </a:lnTo>
                    <a:lnTo>
                      <a:pt x="142" y="216"/>
                    </a:lnTo>
                    <a:lnTo>
                      <a:pt x="140" y="217"/>
                    </a:lnTo>
                    <a:lnTo>
                      <a:pt x="139" y="217"/>
                    </a:lnTo>
                    <a:lnTo>
                      <a:pt x="138" y="217"/>
                    </a:lnTo>
                    <a:lnTo>
                      <a:pt x="136" y="217"/>
                    </a:lnTo>
                    <a:lnTo>
                      <a:pt x="135" y="217"/>
                    </a:lnTo>
                    <a:lnTo>
                      <a:pt x="133" y="217"/>
                    </a:lnTo>
                    <a:lnTo>
                      <a:pt x="132" y="217"/>
                    </a:lnTo>
                    <a:lnTo>
                      <a:pt x="130" y="218"/>
                    </a:lnTo>
                    <a:lnTo>
                      <a:pt x="115" y="229"/>
                    </a:lnTo>
                    <a:lnTo>
                      <a:pt x="106" y="235"/>
                    </a:lnTo>
                    <a:lnTo>
                      <a:pt x="101" y="238"/>
                    </a:lnTo>
                    <a:lnTo>
                      <a:pt x="100" y="239"/>
                    </a:lnTo>
                    <a:lnTo>
                      <a:pt x="96" y="241"/>
                    </a:lnTo>
                    <a:lnTo>
                      <a:pt x="92" y="243"/>
                    </a:lnTo>
                    <a:lnTo>
                      <a:pt x="90" y="243"/>
                    </a:lnTo>
                    <a:lnTo>
                      <a:pt x="87" y="246"/>
                    </a:lnTo>
                    <a:lnTo>
                      <a:pt x="83" y="248"/>
                    </a:lnTo>
                    <a:lnTo>
                      <a:pt x="79" y="250"/>
                    </a:lnTo>
                    <a:lnTo>
                      <a:pt x="80" y="250"/>
                    </a:lnTo>
                    <a:lnTo>
                      <a:pt x="80" y="250"/>
                    </a:lnTo>
                    <a:lnTo>
                      <a:pt x="80" y="251"/>
                    </a:lnTo>
                    <a:lnTo>
                      <a:pt x="79" y="251"/>
                    </a:lnTo>
                    <a:lnTo>
                      <a:pt x="78" y="252"/>
                    </a:lnTo>
                    <a:lnTo>
                      <a:pt x="77" y="253"/>
                    </a:lnTo>
                    <a:lnTo>
                      <a:pt x="76" y="254"/>
                    </a:lnTo>
                    <a:lnTo>
                      <a:pt x="75" y="254"/>
                    </a:lnTo>
                    <a:lnTo>
                      <a:pt x="74" y="254"/>
                    </a:lnTo>
                    <a:lnTo>
                      <a:pt x="74" y="254"/>
                    </a:lnTo>
                    <a:lnTo>
                      <a:pt x="74" y="254"/>
                    </a:lnTo>
                    <a:lnTo>
                      <a:pt x="74" y="254"/>
                    </a:lnTo>
                    <a:lnTo>
                      <a:pt x="69" y="255"/>
                    </a:lnTo>
                    <a:lnTo>
                      <a:pt x="64" y="257"/>
                    </a:lnTo>
                    <a:lnTo>
                      <a:pt x="63" y="257"/>
                    </a:lnTo>
                    <a:lnTo>
                      <a:pt x="58" y="257"/>
                    </a:lnTo>
                    <a:lnTo>
                      <a:pt x="53" y="258"/>
                    </a:lnTo>
                    <a:lnTo>
                      <a:pt x="52" y="257"/>
                    </a:lnTo>
                    <a:lnTo>
                      <a:pt x="50" y="257"/>
                    </a:lnTo>
                    <a:lnTo>
                      <a:pt x="48" y="256"/>
                    </a:lnTo>
                    <a:lnTo>
                      <a:pt x="46" y="255"/>
                    </a:lnTo>
                    <a:lnTo>
                      <a:pt x="44" y="254"/>
                    </a:lnTo>
                    <a:lnTo>
                      <a:pt x="42" y="252"/>
                    </a:lnTo>
                    <a:lnTo>
                      <a:pt x="40"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ṣḷïḍe"/>
              <p:cNvSpPr/>
              <p:nvPr/>
            </p:nvSpPr>
            <p:spPr bwMode="auto">
              <a:xfrm>
                <a:off x="5662613" y="3254376"/>
                <a:ext cx="147638" cy="69850"/>
              </a:xfrm>
              <a:custGeom>
                <a:avLst/>
                <a:gdLst>
                  <a:gd name="T0" fmla="*/ 68 w 93"/>
                  <a:gd name="T1" fmla="*/ 0 h 44"/>
                  <a:gd name="T2" fmla="*/ 70 w 93"/>
                  <a:gd name="T3" fmla="*/ 0 h 44"/>
                  <a:gd name="T4" fmla="*/ 72 w 93"/>
                  <a:gd name="T5" fmla="*/ 0 h 44"/>
                  <a:gd name="T6" fmla="*/ 75 w 93"/>
                  <a:gd name="T7" fmla="*/ 1 h 44"/>
                  <a:gd name="T8" fmla="*/ 76 w 93"/>
                  <a:gd name="T9" fmla="*/ 1 h 44"/>
                  <a:gd name="T10" fmla="*/ 79 w 93"/>
                  <a:gd name="T11" fmla="*/ 3 h 44"/>
                  <a:gd name="T12" fmla="*/ 81 w 93"/>
                  <a:gd name="T13" fmla="*/ 4 h 44"/>
                  <a:gd name="T14" fmla="*/ 83 w 93"/>
                  <a:gd name="T15" fmla="*/ 5 h 44"/>
                  <a:gd name="T16" fmla="*/ 85 w 93"/>
                  <a:gd name="T17" fmla="*/ 7 h 44"/>
                  <a:gd name="T18" fmla="*/ 87 w 93"/>
                  <a:gd name="T19" fmla="*/ 8 h 44"/>
                  <a:gd name="T20" fmla="*/ 88 w 93"/>
                  <a:gd name="T21" fmla="*/ 10 h 44"/>
                  <a:gd name="T22" fmla="*/ 89 w 93"/>
                  <a:gd name="T23" fmla="*/ 12 h 44"/>
                  <a:gd name="T24" fmla="*/ 91 w 93"/>
                  <a:gd name="T25" fmla="*/ 14 h 44"/>
                  <a:gd name="T26" fmla="*/ 92 w 93"/>
                  <a:gd name="T27" fmla="*/ 16 h 44"/>
                  <a:gd name="T28" fmla="*/ 93 w 93"/>
                  <a:gd name="T29" fmla="*/ 18 h 44"/>
                  <a:gd name="T30" fmla="*/ 93 w 93"/>
                  <a:gd name="T31" fmla="*/ 20 h 44"/>
                  <a:gd name="T32" fmla="*/ 93 w 93"/>
                  <a:gd name="T33" fmla="*/ 22 h 44"/>
                  <a:gd name="T34" fmla="*/ 91 w 93"/>
                  <a:gd name="T35" fmla="*/ 25 h 44"/>
                  <a:gd name="T36" fmla="*/ 88 w 93"/>
                  <a:gd name="T37" fmla="*/ 30 h 44"/>
                  <a:gd name="T38" fmla="*/ 86 w 93"/>
                  <a:gd name="T39" fmla="*/ 32 h 44"/>
                  <a:gd name="T40" fmla="*/ 84 w 93"/>
                  <a:gd name="T41" fmla="*/ 33 h 44"/>
                  <a:gd name="T42" fmla="*/ 83 w 93"/>
                  <a:gd name="T43" fmla="*/ 35 h 44"/>
                  <a:gd name="T44" fmla="*/ 81 w 93"/>
                  <a:gd name="T45" fmla="*/ 36 h 44"/>
                  <a:gd name="T46" fmla="*/ 78 w 93"/>
                  <a:gd name="T47" fmla="*/ 38 h 44"/>
                  <a:gd name="T48" fmla="*/ 72 w 93"/>
                  <a:gd name="T49" fmla="*/ 39 h 44"/>
                  <a:gd name="T50" fmla="*/ 65 w 93"/>
                  <a:gd name="T51" fmla="*/ 40 h 44"/>
                  <a:gd name="T52" fmla="*/ 57 w 93"/>
                  <a:gd name="T53" fmla="*/ 42 h 44"/>
                  <a:gd name="T54" fmla="*/ 49 w 93"/>
                  <a:gd name="T55" fmla="*/ 43 h 44"/>
                  <a:gd name="T56" fmla="*/ 42 w 93"/>
                  <a:gd name="T57" fmla="*/ 44 h 44"/>
                  <a:gd name="T58" fmla="*/ 37 w 93"/>
                  <a:gd name="T59" fmla="*/ 44 h 44"/>
                  <a:gd name="T60" fmla="*/ 35 w 93"/>
                  <a:gd name="T61" fmla="*/ 44 h 44"/>
                  <a:gd name="T62" fmla="*/ 31 w 93"/>
                  <a:gd name="T63" fmla="*/ 39 h 44"/>
                  <a:gd name="T64" fmla="*/ 28 w 93"/>
                  <a:gd name="T65" fmla="*/ 34 h 44"/>
                  <a:gd name="T66" fmla="*/ 23 w 93"/>
                  <a:gd name="T67" fmla="*/ 32 h 44"/>
                  <a:gd name="T68" fmla="*/ 18 w 93"/>
                  <a:gd name="T69" fmla="*/ 30 h 44"/>
                  <a:gd name="T70" fmla="*/ 14 w 93"/>
                  <a:gd name="T71" fmla="*/ 29 h 44"/>
                  <a:gd name="T72" fmla="*/ 10 w 93"/>
                  <a:gd name="T73" fmla="*/ 28 h 44"/>
                  <a:gd name="T74" fmla="*/ 8 w 93"/>
                  <a:gd name="T75" fmla="*/ 27 h 44"/>
                  <a:gd name="T76" fmla="*/ 6 w 93"/>
                  <a:gd name="T77" fmla="*/ 25 h 44"/>
                  <a:gd name="T78" fmla="*/ 5 w 93"/>
                  <a:gd name="T79" fmla="*/ 24 h 44"/>
                  <a:gd name="T80" fmla="*/ 4 w 93"/>
                  <a:gd name="T81" fmla="*/ 22 h 44"/>
                  <a:gd name="T82" fmla="*/ 2 w 93"/>
                  <a:gd name="T83" fmla="*/ 20 h 44"/>
                  <a:gd name="T84" fmla="*/ 1 w 93"/>
                  <a:gd name="T85" fmla="*/ 17 h 44"/>
                  <a:gd name="T86" fmla="*/ 0 w 93"/>
                  <a:gd name="T87" fmla="*/ 15 h 44"/>
                  <a:gd name="T88" fmla="*/ 0 w 93"/>
                  <a:gd name="T89" fmla="*/ 11 h 44"/>
                  <a:gd name="T90" fmla="*/ 4 w 93"/>
                  <a:gd name="T91" fmla="*/ 9 h 44"/>
                  <a:gd name="T92" fmla="*/ 8 w 93"/>
                  <a:gd name="T93" fmla="*/ 8 h 44"/>
                  <a:gd name="T94" fmla="*/ 12 w 93"/>
                  <a:gd name="T95" fmla="*/ 7 h 44"/>
                  <a:gd name="T96" fmla="*/ 17 w 93"/>
                  <a:gd name="T97" fmla="*/ 7 h 44"/>
                  <a:gd name="T98" fmla="*/ 28 w 93"/>
                  <a:gd name="T99" fmla="*/ 6 h 44"/>
                  <a:gd name="T100" fmla="*/ 39 w 93"/>
                  <a:gd name="T101" fmla="*/ 6 h 44"/>
                  <a:gd name="T102" fmla="*/ 40 w 93"/>
                  <a:gd name="T103" fmla="*/ 5 h 44"/>
                  <a:gd name="T104" fmla="*/ 41 w 93"/>
                  <a:gd name="T105" fmla="*/ 4 h 44"/>
                  <a:gd name="T106" fmla="*/ 43 w 93"/>
                  <a:gd name="T107" fmla="*/ 3 h 44"/>
                  <a:gd name="T108" fmla="*/ 45 w 93"/>
                  <a:gd name="T109" fmla="*/ 3 h 44"/>
                  <a:gd name="T110" fmla="*/ 48 w 93"/>
                  <a:gd name="T111" fmla="*/ 2 h 44"/>
                  <a:gd name="T112" fmla="*/ 53 w 93"/>
                  <a:gd name="T113" fmla="*/ 2 h 44"/>
                  <a:gd name="T114" fmla="*/ 58 w 93"/>
                  <a:gd name="T115" fmla="*/ 3 h 44"/>
                  <a:gd name="T116" fmla="*/ 62 w 93"/>
                  <a:gd name="T117" fmla="*/ 2 h 44"/>
                  <a:gd name="T118" fmla="*/ 64 w 93"/>
                  <a:gd name="T119" fmla="*/ 2 h 44"/>
                  <a:gd name="T120" fmla="*/ 65 w 93"/>
                  <a:gd name="T121" fmla="*/ 1 h 44"/>
                  <a:gd name="T122" fmla="*/ 67 w 93"/>
                  <a:gd name="T123" fmla="*/ 0 h 44"/>
                  <a:gd name="T124" fmla="*/ 68 w 93"/>
                  <a:gd name="T1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44">
                    <a:moveTo>
                      <a:pt x="68" y="0"/>
                    </a:moveTo>
                    <a:lnTo>
                      <a:pt x="70" y="0"/>
                    </a:lnTo>
                    <a:lnTo>
                      <a:pt x="72" y="0"/>
                    </a:lnTo>
                    <a:lnTo>
                      <a:pt x="75" y="1"/>
                    </a:lnTo>
                    <a:lnTo>
                      <a:pt x="76" y="1"/>
                    </a:lnTo>
                    <a:lnTo>
                      <a:pt x="79" y="3"/>
                    </a:lnTo>
                    <a:lnTo>
                      <a:pt x="81" y="4"/>
                    </a:lnTo>
                    <a:lnTo>
                      <a:pt x="83" y="5"/>
                    </a:lnTo>
                    <a:lnTo>
                      <a:pt x="85" y="7"/>
                    </a:lnTo>
                    <a:lnTo>
                      <a:pt x="87" y="8"/>
                    </a:lnTo>
                    <a:lnTo>
                      <a:pt x="88" y="10"/>
                    </a:lnTo>
                    <a:lnTo>
                      <a:pt x="89" y="12"/>
                    </a:lnTo>
                    <a:lnTo>
                      <a:pt x="91" y="14"/>
                    </a:lnTo>
                    <a:lnTo>
                      <a:pt x="92" y="16"/>
                    </a:lnTo>
                    <a:lnTo>
                      <a:pt x="93" y="18"/>
                    </a:lnTo>
                    <a:lnTo>
                      <a:pt x="93" y="20"/>
                    </a:lnTo>
                    <a:lnTo>
                      <a:pt x="93" y="22"/>
                    </a:lnTo>
                    <a:lnTo>
                      <a:pt x="91" y="25"/>
                    </a:lnTo>
                    <a:lnTo>
                      <a:pt x="88" y="30"/>
                    </a:lnTo>
                    <a:lnTo>
                      <a:pt x="86" y="32"/>
                    </a:lnTo>
                    <a:lnTo>
                      <a:pt x="84" y="33"/>
                    </a:lnTo>
                    <a:lnTo>
                      <a:pt x="83" y="35"/>
                    </a:lnTo>
                    <a:lnTo>
                      <a:pt x="81" y="36"/>
                    </a:lnTo>
                    <a:lnTo>
                      <a:pt x="78" y="38"/>
                    </a:lnTo>
                    <a:lnTo>
                      <a:pt x="72" y="39"/>
                    </a:lnTo>
                    <a:lnTo>
                      <a:pt x="65" y="40"/>
                    </a:lnTo>
                    <a:lnTo>
                      <a:pt x="57" y="42"/>
                    </a:lnTo>
                    <a:lnTo>
                      <a:pt x="49" y="43"/>
                    </a:lnTo>
                    <a:lnTo>
                      <a:pt x="42" y="44"/>
                    </a:lnTo>
                    <a:lnTo>
                      <a:pt x="37" y="44"/>
                    </a:lnTo>
                    <a:lnTo>
                      <a:pt x="35" y="44"/>
                    </a:lnTo>
                    <a:lnTo>
                      <a:pt x="31" y="39"/>
                    </a:lnTo>
                    <a:lnTo>
                      <a:pt x="28" y="34"/>
                    </a:lnTo>
                    <a:lnTo>
                      <a:pt x="23" y="32"/>
                    </a:lnTo>
                    <a:lnTo>
                      <a:pt x="18" y="30"/>
                    </a:lnTo>
                    <a:lnTo>
                      <a:pt x="14" y="29"/>
                    </a:lnTo>
                    <a:lnTo>
                      <a:pt x="10" y="28"/>
                    </a:lnTo>
                    <a:lnTo>
                      <a:pt x="8" y="27"/>
                    </a:lnTo>
                    <a:lnTo>
                      <a:pt x="6" y="25"/>
                    </a:lnTo>
                    <a:lnTo>
                      <a:pt x="5" y="24"/>
                    </a:lnTo>
                    <a:lnTo>
                      <a:pt x="4" y="22"/>
                    </a:lnTo>
                    <a:lnTo>
                      <a:pt x="2" y="20"/>
                    </a:lnTo>
                    <a:lnTo>
                      <a:pt x="1" y="17"/>
                    </a:lnTo>
                    <a:lnTo>
                      <a:pt x="0" y="15"/>
                    </a:lnTo>
                    <a:lnTo>
                      <a:pt x="0" y="11"/>
                    </a:lnTo>
                    <a:lnTo>
                      <a:pt x="4" y="9"/>
                    </a:lnTo>
                    <a:lnTo>
                      <a:pt x="8" y="8"/>
                    </a:lnTo>
                    <a:lnTo>
                      <a:pt x="12" y="7"/>
                    </a:lnTo>
                    <a:lnTo>
                      <a:pt x="17" y="7"/>
                    </a:lnTo>
                    <a:lnTo>
                      <a:pt x="28" y="6"/>
                    </a:lnTo>
                    <a:lnTo>
                      <a:pt x="39" y="6"/>
                    </a:lnTo>
                    <a:lnTo>
                      <a:pt x="40" y="5"/>
                    </a:lnTo>
                    <a:lnTo>
                      <a:pt x="41" y="4"/>
                    </a:lnTo>
                    <a:lnTo>
                      <a:pt x="43" y="3"/>
                    </a:lnTo>
                    <a:lnTo>
                      <a:pt x="45" y="3"/>
                    </a:lnTo>
                    <a:lnTo>
                      <a:pt x="48" y="2"/>
                    </a:lnTo>
                    <a:lnTo>
                      <a:pt x="53" y="2"/>
                    </a:lnTo>
                    <a:lnTo>
                      <a:pt x="58" y="3"/>
                    </a:lnTo>
                    <a:lnTo>
                      <a:pt x="62" y="2"/>
                    </a:lnTo>
                    <a:lnTo>
                      <a:pt x="64" y="2"/>
                    </a:lnTo>
                    <a:lnTo>
                      <a:pt x="65" y="1"/>
                    </a:lnTo>
                    <a:lnTo>
                      <a:pt x="67"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Sļiḍè"/>
              <p:cNvSpPr/>
              <p:nvPr/>
            </p:nvSpPr>
            <p:spPr bwMode="auto">
              <a:xfrm>
                <a:off x="5418138" y="3278188"/>
                <a:ext cx="92075" cy="284163"/>
              </a:xfrm>
              <a:custGeom>
                <a:avLst/>
                <a:gdLst>
                  <a:gd name="T0" fmla="*/ 28 w 58"/>
                  <a:gd name="T1" fmla="*/ 1 h 179"/>
                  <a:gd name="T2" fmla="*/ 31 w 58"/>
                  <a:gd name="T3" fmla="*/ 2 h 179"/>
                  <a:gd name="T4" fmla="*/ 33 w 58"/>
                  <a:gd name="T5" fmla="*/ 6 h 179"/>
                  <a:gd name="T6" fmla="*/ 38 w 58"/>
                  <a:gd name="T7" fmla="*/ 14 h 179"/>
                  <a:gd name="T8" fmla="*/ 43 w 58"/>
                  <a:gd name="T9" fmla="*/ 22 h 179"/>
                  <a:gd name="T10" fmla="*/ 46 w 58"/>
                  <a:gd name="T11" fmla="*/ 29 h 179"/>
                  <a:gd name="T12" fmla="*/ 47 w 58"/>
                  <a:gd name="T13" fmla="*/ 40 h 179"/>
                  <a:gd name="T14" fmla="*/ 49 w 58"/>
                  <a:gd name="T15" fmla="*/ 49 h 179"/>
                  <a:gd name="T16" fmla="*/ 49 w 58"/>
                  <a:gd name="T17" fmla="*/ 55 h 179"/>
                  <a:gd name="T18" fmla="*/ 51 w 58"/>
                  <a:gd name="T19" fmla="*/ 65 h 179"/>
                  <a:gd name="T20" fmla="*/ 55 w 58"/>
                  <a:gd name="T21" fmla="*/ 79 h 179"/>
                  <a:gd name="T22" fmla="*/ 58 w 58"/>
                  <a:gd name="T23" fmla="*/ 96 h 179"/>
                  <a:gd name="T24" fmla="*/ 58 w 58"/>
                  <a:gd name="T25" fmla="*/ 113 h 179"/>
                  <a:gd name="T26" fmla="*/ 57 w 58"/>
                  <a:gd name="T27" fmla="*/ 131 h 179"/>
                  <a:gd name="T28" fmla="*/ 54 w 58"/>
                  <a:gd name="T29" fmla="*/ 148 h 179"/>
                  <a:gd name="T30" fmla="*/ 50 w 58"/>
                  <a:gd name="T31" fmla="*/ 159 h 179"/>
                  <a:gd name="T32" fmla="*/ 46 w 58"/>
                  <a:gd name="T33" fmla="*/ 166 h 179"/>
                  <a:gd name="T34" fmla="*/ 42 w 58"/>
                  <a:gd name="T35" fmla="*/ 172 h 179"/>
                  <a:gd name="T36" fmla="*/ 38 w 58"/>
                  <a:gd name="T37" fmla="*/ 177 h 179"/>
                  <a:gd name="T38" fmla="*/ 33 w 58"/>
                  <a:gd name="T39" fmla="*/ 179 h 179"/>
                  <a:gd name="T40" fmla="*/ 27 w 58"/>
                  <a:gd name="T41" fmla="*/ 179 h 179"/>
                  <a:gd name="T42" fmla="*/ 22 w 58"/>
                  <a:gd name="T43" fmla="*/ 176 h 179"/>
                  <a:gd name="T44" fmla="*/ 16 w 58"/>
                  <a:gd name="T45" fmla="*/ 170 h 179"/>
                  <a:gd name="T46" fmla="*/ 10 w 58"/>
                  <a:gd name="T47" fmla="*/ 165 h 179"/>
                  <a:gd name="T48" fmla="*/ 5 w 58"/>
                  <a:gd name="T49" fmla="*/ 159 h 179"/>
                  <a:gd name="T50" fmla="*/ 2 w 58"/>
                  <a:gd name="T51" fmla="*/ 154 h 179"/>
                  <a:gd name="T52" fmla="*/ 1 w 58"/>
                  <a:gd name="T53" fmla="*/ 151 h 179"/>
                  <a:gd name="T54" fmla="*/ 0 w 58"/>
                  <a:gd name="T55" fmla="*/ 144 h 179"/>
                  <a:gd name="T56" fmla="*/ 2 w 58"/>
                  <a:gd name="T57" fmla="*/ 131 h 179"/>
                  <a:gd name="T58" fmla="*/ 4 w 58"/>
                  <a:gd name="T59" fmla="*/ 117 h 179"/>
                  <a:gd name="T60" fmla="*/ 10 w 58"/>
                  <a:gd name="T61" fmla="*/ 96 h 179"/>
                  <a:gd name="T62" fmla="*/ 17 w 58"/>
                  <a:gd name="T63" fmla="*/ 72 h 179"/>
                  <a:gd name="T64" fmla="*/ 20 w 58"/>
                  <a:gd name="T65" fmla="*/ 61 h 179"/>
                  <a:gd name="T66" fmla="*/ 21 w 58"/>
                  <a:gd name="T67" fmla="*/ 53 h 179"/>
                  <a:gd name="T68" fmla="*/ 19 w 58"/>
                  <a:gd name="T69" fmla="*/ 39 h 179"/>
                  <a:gd name="T70" fmla="*/ 18 w 58"/>
                  <a:gd name="T71" fmla="*/ 25 h 179"/>
                  <a:gd name="T72" fmla="*/ 17 w 58"/>
                  <a:gd name="T73" fmla="*/ 17 h 179"/>
                  <a:gd name="T74" fmla="*/ 18 w 58"/>
                  <a:gd name="T75" fmla="*/ 9 h 179"/>
                  <a:gd name="T76" fmla="*/ 18 w 58"/>
                  <a:gd name="T77" fmla="*/ 5 h 179"/>
                  <a:gd name="T78" fmla="*/ 20 w 58"/>
                  <a:gd name="T79" fmla="*/ 3 h 179"/>
                  <a:gd name="T80" fmla="*/ 22 w 58"/>
                  <a:gd name="T81" fmla="*/ 1 h 179"/>
                  <a:gd name="T82" fmla="*/ 24 w 58"/>
                  <a:gd name="T83"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179">
                    <a:moveTo>
                      <a:pt x="26" y="0"/>
                    </a:moveTo>
                    <a:lnTo>
                      <a:pt x="28" y="1"/>
                    </a:lnTo>
                    <a:lnTo>
                      <a:pt x="30" y="1"/>
                    </a:lnTo>
                    <a:lnTo>
                      <a:pt x="31" y="2"/>
                    </a:lnTo>
                    <a:lnTo>
                      <a:pt x="32" y="4"/>
                    </a:lnTo>
                    <a:lnTo>
                      <a:pt x="33" y="6"/>
                    </a:lnTo>
                    <a:lnTo>
                      <a:pt x="35" y="10"/>
                    </a:lnTo>
                    <a:lnTo>
                      <a:pt x="38" y="14"/>
                    </a:lnTo>
                    <a:lnTo>
                      <a:pt x="41" y="18"/>
                    </a:lnTo>
                    <a:lnTo>
                      <a:pt x="43" y="22"/>
                    </a:lnTo>
                    <a:lnTo>
                      <a:pt x="44" y="25"/>
                    </a:lnTo>
                    <a:lnTo>
                      <a:pt x="46" y="29"/>
                    </a:lnTo>
                    <a:lnTo>
                      <a:pt x="46" y="34"/>
                    </a:lnTo>
                    <a:lnTo>
                      <a:pt x="47" y="40"/>
                    </a:lnTo>
                    <a:lnTo>
                      <a:pt x="49" y="46"/>
                    </a:lnTo>
                    <a:lnTo>
                      <a:pt x="49" y="49"/>
                    </a:lnTo>
                    <a:lnTo>
                      <a:pt x="49" y="53"/>
                    </a:lnTo>
                    <a:lnTo>
                      <a:pt x="49" y="55"/>
                    </a:lnTo>
                    <a:lnTo>
                      <a:pt x="49" y="58"/>
                    </a:lnTo>
                    <a:lnTo>
                      <a:pt x="51" y="65"/>
                    </a:lnTo>
                    <a:lnTo>
                      <a:pt x="54" y="72"/>
                    </a:lnTo>
                    <a:lnTo>
                      <a:pt x="55" y="79"/>
                    </a:lnTo>
                    <a:lnTo>
                      <a:pt x="56" y="87"/>
                    </a:lnTo>
                    <a:lnTo>
                      <a:pt x="58" y="96"/>
                    </a:lnTo>
                    <a:lnTo>
                      <a:pt x="58" y="105"/>
                    </a:lnTo>
                    <a:lnTo>
                      <a:pt x="58" y="113"/>
                    </a:lnTo>
                    <a:lnTo>
                      <a:pt x="58" y="122"/>
                    </a:lnTo>
                    <a:lnTo>
                      <a:pt x="57" y="131"/>
                    </a:lnTo>
                    <a:lnTo>
                      <a:pt x="55" y="140"/>
                    </a:lnTo>
                    <a:lnTo>
                      <a:pt x="54" y="148"/>
                    </a:lnTo>
                    <a:lnTo>
                      <a:pt x="50" y="156"/>
                    </a:lnTo>
                    <a:lnTo>
                      <a:pt x="50" y="159"/>
                    </a:lnTo>
                    <a:lnTo>
                      <a:pt x="48" y="163"/>
                    </a:lnTo>
                    <a:lnTo>
                      <a:pt x="46" y="166"/>
                    </a:lnTo>
                    <a:lnTo>
                      <a:pt x="45" y="169"/>
                    </a:lnTo>
                    <a:lnTo>
                      <a:pt x="42" y="172"/>
                    </a:lnTo>
                    <a:lnTo>
                      <a:pt x="41" y="174"/>
                    </a:lnTo>
                    <a:lnTo>
                      <a:pt x="38" y="177"/>
                    </a:lnTo>
                    <a:lnTo>
                      <a:pt x="36" y="179"/>
                    </a:lnTo>
                    <a:lnTo>
                      <a:pt x="33" y="179"/>
                    </a:lnTo>
                    <a:lnTo>
                      <a:pt x="30" y="179"/>
                    </a:lnTo>
                    <a:lnTo>
                      <a:pt x="27" y="179"/>
                    </a:lnTo>
                    <a:lnTo>
                      <a:pt x="24" y="179"/>
                    </a:lnTo>
                    <a:lnTo>
                      <a:pt x="22" y="176"/>
                    </a:lnTo>
                    <a:lnTo>
                      <a:pt x="19" y="173"/>
                    </a:lnTo>
                    <a:lnTo>
                      <a:pt x="16" y="170"/>
                    </a:lnTo>
                    <a:lnTo>
                      <a:pt x="14" y="168"/>
                    </a:lnTo>
                    <a:lnTo>
                      <a:pt x="10" y="165"/>
                    </a:lnTo>
                    <a:lnTo>
                      <a:pt x="8" y="162"/>
                    </a:lnTo>
                    <a:lnTo>
                      <a:pt x="5" y="159"/>
                    </a:lnTo>
                    <a:lnTo>
                      <a:pt x="2" y="156"/>
                    </a:lnTo>
                    <a:lnTo>
                      <a:pt x="2" y="154"/>
                    </a:lnTo>
                    <a:lnTo>
                      <a:pt x="1" y="153"/>
                    </a:lnTo>
                    <a:lnTo>
                      <a:pt x="1" y="151"/>
                    </a:lnTo>
                    <a:lnTo>
                      <a:pt x="1" y="149"/>
                    </a:lnTo>
                    <a:lnTo>
                      <a:pt x="0" y="144"/>
                    </a:lnTo>
                    <a:lnTo>
                      <a:pt x="1" y="137"/>
                    </a:lnTo>
                    <a:lnTo>
                      <a:pt x="2" y="131"/>
                    </a:lnTo>
                    <a:lnTo>
                      <a:pt x="2" y="125"/>
                    </a:lnTo>
                    <a:lnTo>
                      <a:pt x="4" y="117"/>
                    </a:lnTo>
                    <a:lnTo>
                      <a:pt x="6" y="110"/>
                    </a:lnTo>
                    <a:lnTo>
                      <a:pt x="10" y="96"/>
                    </a:lnTo>
                    <a:lnTo>
                      <a:pt x="14" y="83"/>
                    </a:lnTo>
                    <a:lnTo>
                      <a:pt x="17" y="72"/>
                    </a:lnTo>
                    <a:lnTo>
                      <a:pt x="19" y="65"/>
                    </a:lnTo>
                    <a:lnTo>
                      <a:pt x="20" y="61"/>
                    </a:lnTo>
                    <a:lnTo>
                      <a:pt x="21" y="57"/>
                    </a:lnTo>
                    <a:lnTo>
                      <a:pt x="21" y="53"/>
                    </a:lnTo>
                    <a:lnTo>
                      <a:pt x="21" y="49"/>
                    </a:lnTo>
                    <a:lnTo>
                      <a:pt x="19" y="39"/>
                    </a:lnTo>
                    <a:lnTo>
                      <a:pt x="18" y="29"/>
                    </a:lnTo>
                    <a:lnTo>
                      <a:pt x="18" y="25"/>
                    </a:lnTo>
                    <a:lnTo>
                      <a:pt x="18" y="21"/>
                    </a:lnTo>
                    <a:lnTo>
                      <a:pt x="17" y="17"/>
                    </a:lnTo>
                    <a:lnTo>
                      <a:pt x="17" y="13"/>
                    </a:lnTo>
                    <a:lnTo>
                      <a:pt x="18" y="9"/>
                    </a:lnTo>
                    <a:lnTo>
                      <a:pt x="18" y="7"/>
                    </a:lnTo>
                    <a:lnTo>
                      <a:pt x="18" y="5"/>
                    </a:lnTo>
                    <a:lnTo>
                      <a:pt x="19" y="5"/>
                    </a:lnTo>
                    <a:lnTo>
                      <a:pt x="20" y="3"/>
                    </a:lnTo>
                    <a:lnTo>
                      <a:pt x="21" y="3"/>
                    </a:lnTo>
                    <a:lnTo>
                      <a:pt x="22" y="1"/>
                    </a:lnTo>
                    <a:lnTo>
                      <a:pt x="23" y="1"/>
                    </a:lnTo>
                    <a:lnTo>
                      <a:pt x="24" y="1"/>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ṩliḋé"/>
              <p:cNvSpPr/>
              <p:nvPr/>
            </p:nvSpPr>
            <p:spPr bwMode="auto">
              <a:xfrm>
                <a:off x="5619751" y="3341688"/>
                <a:ext cx="211138" cy="244475"/>
              </a:xfrm>
              <a:custGeom>
                <a:avLst/>
                <a:gdLst>
                  <a:gd name="T0" fmla="*/ 126 w 133"/>
                  <a:gd name="T1" fmla="*/ 1 h 154"/>
                  <a:gd name="T2" fmla="*/ 133 w 133"/>
                  <a:gd name="T3" fmla="*/ 5 h 154"/>
                  <a:gd name="T4" fmla="*/ 131 w 133"/>
                  <a:gd name="T5" fmla="*/ 11 h 154"/>
                  <a:gd name="T6" fmla="*/ 125 w 133"/>
                  <a:gd name="T7" fmla="*/ 23 h 154"/>
                  <a:gd name="T8" fmla="*/ 115 w 133"/>
                  <a:gd name="T9" fmla="*/ 33 h 154"/>
                  <a:gd name="T10" fmla="*/ 96 w 133"/>
                  <a:gd name="T11" fmla="*/ 49 h 154"/>
                  <a:gd name="T12" fmla="*/ 89 w 133"/>
                  <a:gd name="T13" fmla="*/ 58 h 154"/>
                  <a:gd name="T14" fmla="*/ 89 w 133"/>
                  <a:gd name="T15" fmla="*/ 67 h 154"/>
                  <a:gd name="T16" fmla="*/ 84 w 133"/>
                  <a:gd name="T17" fmla="*/ 74 h 154"/>
                  <a:gd name="T18" fmla="*/ 85 w 133"/>
                  <a:gd name="T19" fmla="*/ 85 h 154"/>
                  <a:gd name="T20" fmla="*/ 82 w 133"/>
                  <a:gd name="T21" fmla="*/ 95 h 154"/>
                  <a:gd name="T22" fmla="*/ 80 w 133"/>
                  <a:gd name="T23" fmla="*/ 108 h 154"/>
                  <a:gd name="T24" fmla="*/ 84 w 133"/>
                  <a:gd name="T25" fmla="*/ 128 h 154"/>
                  <a:gd name="T26" fmla="*/ 86 w 133"/>
                  <a:gd name="T27" fmla="*/ 139 h 154"/>
                  <a:gd name="T28" fmla="*/ 85 w 133"/>
                  <a:gd name="T29" fmla="*/ 145 h 154"/>
                  <a:gd name="T30" fmla="*/ 83 w 133"/>
                  <a:gd name="T31" fmla="*/ 149 h 154"/>
                  <a:gd name="T32" fmla="*/ 78 w 133"/>
                  <a:gd name="T33" fmla="*/ 153 h 154"/>
                  <a:gd name="T34" fmla="*/ 71 w 133"/>
                  <a:gd name="T35" fmla="*/ 154 h 154"/>
                  <a:gd name="T36" fmla="*/ 59 w 133"/>
                  <a:gd name="T37" fmla="*/ 152 h 154"/>
                  <a:gd name="T38" fmla="*/ 51 w 133"/>
                  <a:gd name="T39" fmla="*/ 149 h 154"/>
                  <a:gd name="T40" fmla="*/ 44 w 133"/>
                  <a:gd name="T41" fmla="*/ 146 h 154"/>
                  <a:gd name="T42" fmla="*/ 39 w 133"/>
                  <a:gd name="T43" fmla="*/ 141 h 154"/>
                  <a:gd name="T44" fmla="*/ 36 w 133"/>
                  <a:gd name="T45" fmla="*/ 137 h 154"/>
                  <a:gd name="T46" fmla="*/ 34 w 133"/>
                  <a:gd name="T47" fmla="*/ 123 h 154"/>
                  <a:gd name="T48" fmla="*/ 34 w 133"/>
                  <a:gd name="T49" fmla="*/ 107 h 154"/>
                  <a:gd name="T50" fmla="*/ 33 w 133"/>
                  <a:gd name="T51" fmla="*/ 83 h 154"/>
                  <a:gd name="T52" fmla="*/ 27 w 133"/>
                  <a:gd name="T53" fmla="*/ 81 h 154"/>
                  <a:gd name="T54" fmla="*/ 18 w 133"/>
                  <a:gd name="T55" fmla="*/ 85 h 154"/>
                  <a:gd name="T56" fmla="*/ 7 w 133"/>
                  <a:gd name="T57" fmla="*/ 77 h 154"/>
                  <a:gd name="T58" fmla="*/ 1 w 133"/>
                  <a:gd name="T59" fmla="*/ 69 h 154"/>
                  <a:gd name="T60" fmla="*/ 3 w 133"/>
                  <a:gd name="T61" fmla="*/ 65 h 154"/>
                  <a:gd name="T62" fmla="*/ 8 w 133"/>
                  <a:gd name="T63" fmla="*/ 61 h 154"/>
                  <a:gd name="T64" fmla="*/ 19 w 133"/>
                  <a:gd name="T65" fmla="*/ 61 h 154"/>
                  <a:gd name="T66" fmla="*/ 27 w 133"/>
                  <a:gd name="T67" fmla="*/ 60 h 154"/>
                  <a:gd name="T68" fmla="*/ 34 w 133"/>
                  <a:gd name="T69" fmla="*/ 55 h 154"/>
                  <a:gd name="T70" fmla="*/ 40 w 133"/>
                  <a:gd name="T71" fmla="*/ 46 h 154"/>
                  <a:gd name="T72" fmla="*/ 43 w 133"/>
                  <a:gd name="T73" fmla="*/ 41 h 154"/>
                  <a:gd name="T74" fmla="*/ 43 w 133"/>
                  <a:gd name="T75" fmla="*/ 28 h 154"/>
                  <a:gd name="T76" fmla="*/ 44 w 133"/>
                  <a:gd name="T77" fmla="*/ 21 h 154"/>
                  <a:gd name="T78" fmla="*/ 48 w 133"/>
                  <a:gd name="T79" fmla="*/ 17 h 154"/>
                  <a:gd name="T80" fmla="*/ 51 w 133"/>
                  <a:gd name="T81" fmla="*/ 14 h 154"/>
                  <a:gd name="T82" fmla="*/ 59 w 133"/>
                  <a:gd name="T83" fmla="*/ 15 h 154"/>
                  <a:gd name="T84" fmla="*/ 63 w 133"/>
                  <a:gd name="T85" fmla="*/ 19 h 154"/>
                  <a:gd name="T86" fmla="*/ 75 w 133"/>
                  <a:gd name="T87" fmla="*/ 25 h 154"/>
                  <a:gd name="T88" fmla="*/ 89 w 133"/>
                  <a:gd name="T89" fmla="*/ 28 h 154"/>
                  <a:gd name="T90" fmla="*/ 99 w 133"/>
                  <a:gd name="T91" fmla="*/ 17 h 154"/>
                  <a:gd name="T92" fmla="*/ 111 w 133"/>
                  <a:gd name="T93" fmla="*/ 8 h 154"/>
                  <a:gd name="T94" fmla="*/ 116 w 133"/>
                  <a:gd name="T9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54">
                    <a:moveTo>
                      <a:pt x="117" y="0"/>
                    </a:moveTo>
                    <a:lnTo>
                      <a:pt x="122" y="0"/>
                    </a:lnTo>
                    <a:lnTo>
                      <a:pt x="126" y="1"/>
                    </a:lnTo>
                    <a:lnTo>
                      <a:pt x="130" y="1"/>
                    </a:lnTo>
                    <a:lnTo>
                      <a:pt x="133" y="2"/>
                    </a:lnTo>
                    <a:lnTo>
                      <a:pt x="133" y="5"/>
                    </a:lnTo>
                    <a:lnTo>
                      <a:pt x="133" y="7"/>
                    </a:lnTo>
                    <a:lnTo>
                      <a:pt x="132" y="9"/>
                    </a:lnTo>
                    <a:lnTo>
                      <a:pt x="131" y="11"/>
                    </a:lnTo>
                    <a:lnTo>
                      <a:pt x="130" y="15"/>
                    </a:lnTo>
                    <a:lnTo>
                      <a:pt x="127" y="19"/>
                    </a:lnTo>
                    <a:lnTo>
                      <a:pt x="125" y="23"/>
                    </a:lnTo>
                    <a:lnTo>
                      <a:pt x="122" y="27"/>
                    </a:lnTo>
                    <a:lnTo>
                      <a:pt x="119" y="30"/>
                    </a:lnTo>
                    <a:lnTo>
                      <a:pt x="115" y="33"/>
                    </a:lnTo>
                    <a:lnTo>
                      <a:pt x="107" y="40"/>
                    </a:lnTo>
                    <a:lnTo>
                      <a:pt x="99" y="45"/>
                    </a:lnTo>
                    <a:lnTo>
                      <a:pt x="96" y="49"/>
                    </a:lnTo>
                    <a:lnTo>
                      <a:pt x="94" y="52"/>
                    </a:lnTo>
                    <a:lnTo>
                      <a:pt x="91" y="55"/>
                    </a:lnTo>
                    <a:lnTo>
                      <a:pt x="89" y="58"/>
                    </a:lnTo>
                    <a:lnTo>
                      <a:pt x="89" y="61"/>
                    </a:lnTo>
                    <a:lnTo>
                      <a:pt x="89" y="64"/>
                    </a:lnTo>
                    <a:lnTo>
                      <a:pt x="89" y="67"/>
                    </a:lnTo>
                    <a:lnTo>
                      <a:pt x="89" y="69"/>
                    </a:lnTo>
                    <a:lnTo>
                      <a:pt x="87" y="72"/>
                    </a:lnTo>
                    <a:lnTo>
                      <a:pt x="84" y="74"/>
                    </a:lnTo>
                    <a:lnTo>
                      <a:pt x="85" y="78"/>
                    </a:lnTo>
                    <a:lnTo>
                      <a:pt x="85" y="81"/>
                    </a:lnTo>
                    <a:lnTo>
                      <a:pt x="85" y="85"/>
                    </a:lnTo>
                    <a:lnTo>
                      <a:pt x="86" y="89"/>
                    </a:lnTo>
                    <a:lnTo>
                      <a:pt x="83" y="92"/>
                    </a:lnTo>
                    <a:lnTo>
                      <a:pt x="82" y="95"/>
                    </a:lnTo>
                    <a:lnTo>
                      <a:pt x="81" y="99"/>
                    </a:lnTo>
                    <a:lnTo>
                      <a:pt x="80" y="104"/>
                    </a:lnTo>
                    <a:lnTo>
                      <a:pt x="80" y="108"/>
                    </a:lnTo>
                    <a:lnTo>
                      <a:pt x="81" y="112"/>
                    </a:lnTo>
                    <a:lnTo>
                      <a:pt x="83" y="121"/>
                    </a:lnTo>
                    <a:lnTo>
                      <a:pt x="84" y="128"/>
                    </a:lnTo>
                    <a:lnTo>
                      <a:pt x="85" y="132"/>
                    </a:lnTo>
                    <a:lnTo>
                      <a:pt x="86" y="136"/>
                    </a:lnTo>
                    <a:lnTo>
                      <a:pt x="86" y="139"/>
                    </a:lnTo>
                    <a:lnTo>
                      <a:pt x="86" y="142"/>
                    </a:lnTo>
                    <a:lnTo>
                      <a:pt x="85" y="144"/>
                    </a:lnTo>
                    <a:lnTo>
                      <a:pt x="85" y="145"/>
                    </a:lnTo>
                    <a:lnTo>
                      <a:pt x="84" y="146"/>
                    </a:lnTo>
                    <a:lnTo>
                      <a:pt x="83" y="148"/>
                    </a:lnTo>
                    <a:lnTo>
                      <a:pt x="83" y="149"/>
                    </a:lnTo>
                    <a:lnTo>
                      <a:pt x="81" y="150"/>
                    </a:lnTo>
                    <a:lnTo>
                      <a:pt x="79" y="152"/>
                    </a:lnTo>
                    <a:lnTo>
                      <a:pt x="78" y="153"/>
                    </a:lnTo>
                    <a:lnTo>
                      <a:pt x="75" y="153"/>
                    </a:lnTo>
                    <a:lnTo>
                      <a:pt x="73" y="154"/>
                    </a:lnTo>
                    <a:lnTo>
                      <a:pt x="71" y="154"/>
                    </a:lnTo>
                    <a:lnTo>
                      <a:pt x="69" y="154"/>
                    </a:lnTo>
                    <a:lnTo>
                      <a:pt x="64" y="153"/>
                    </a:lnTo>
                    <a:lnTo>
                      <a:pt x="59" y="152"/>
                    </a:lnTo>
                    <a:lnTo>
                      <a:pt x="56" y="151"/>
                    </a:lnTo>
                    <a:lnTo>
                      <a:pt x="54" y="150"/>
                    </a:lnTo>
                    <a:lnTo>
                      <a:pt x="51" y="149"/>
                    </a:lnTo>
                    <a:lnTo>
                      <a:pt x="48" y="149"/>
                    </a:lnTo>
                    <a:lnTo>
                      <a:pt x="46" y="148"/>
                    </a:lnTo>
                    <a:lnTo>
                      <a:pt x="44" y="146"/>
                    </a:lnTo>
                    <a:lnTo>
                      <a:pt x="43" y="145"/>
                    </a:lnTo>
                    <a:lnTo>
                      <a:pt x="41" y="143"/>
                    </a:lnTo>
                    <a:lnTo>
                      <a:pt x="39" y="141"/>
                    </a:lnTo>
                    <a:lnTo>
                      <a:pt x="39" y="140"/>
                    </a:lnTo>
                    <a:lnTo>
                      <a:pt x="37" y="138"/>
                    </a:lnTo>
                    <a:lnTo>
                      <a:pt x="36" y="137"/>
                    </a:lnTo>
                    <a:lnTo>
                      <a:pt x="35" y="132"/>
                    </a:lnTo>
                    <a:lnTo>
                      <a:pt x="35" y="128"/>
                    </a:lnTo>
                    <a:lnTo>
                      <a:pt x="34" y="123"/>
                    </a:lnTo>
                    <a:lnTo>
                      <a:pt x="34" y="118"/>
                    </a:lnTo>
                    <a:lnTo>
                      <a:pt x="34" y="113"/>
                    </a:lnTo>
                    <a:lnTo>
                      <a:pt x="34" y="107"/>
                    </a:lnTo>
                    <a:lnTo>
                      <a:pt x="35" y="96"/>
                    </a:lnTo>
                    <a:lnTo>
                      <a:pt x="35" y="84"/>
                    </a:lnTo>
                    <a:lnTo>
                      <a:pt x="33" y="83"/>
                    </a:lnTo>
                    <a:lnTo>
                      <a:pt x="31" y="82"/>
                    </a:lnTo>
                    <a:lnTo>
                      <a:pt x="30" y="81"/>
                    </a:lnTo>
                    <a:lnTo>
                      <a:pt x="27" y="81"/>
                    </a:lnTo>
                    <a:lnTo>
                      <a:pt x="23" y="82"/>
                    </a:lnTo>
                    <a:lnTo>
                      <a:pt x="21" y="84"/>
                    </a:lnTo>
                    <a:lnTo>
                      <a:pt x="18" y="85"/>
                    </a:lnTo>
                    <a:lnTo>
                      <a:pt x="15" y="85"/>
                    </a:lnTo>
                    <a:lnTo>
                      <a:pt x="11" y="81"/>
                    </a:lnTo>
                    <a:lnTo>
                      <a:pt x="7" y="77"/>
                    </a:lnTo>
                    <a:lnTo>
                      <a:pt x="4" y="75"/>
                    </a:lnTo>
                    <a:lnTo>
                      <a:pt x="3" y="73"/>
                    </a:lnTo>
                    <a:lnTo>
                      <a:pt x="1" y="69"/>
                    </a:lnTo>
                    <a:lnTo>
                      <a:pt x="0" y="67"/>
                    </a:lnTo>
                    <a:lnTo>
                      <a:pt x="2" y="66"/>
                    </a:lnTo>
                    <a:lnTo>
                      <a:pt x="3" y="65"/>
                    </a:lnTo>
                    <a:lnTo>
                      <a:pt x="5" y="65"/>
                    </a:lnTo>
                    <a:lnTo>
                      <a:pt x="6" y="64"/>
                    </a:lnTo>
                    <a:lnTo>
                      <a:pt x="8" y="61"/>
                    </a:lnTo>
                    <a:lnTo>
                      <a:pt x="11" y="61"/>
                    </a:lnTo>
                    <a:lnTo>
                      <a:pt x="15" y="61"/>
                    </a:lnTo>
                    <a:lnTo>
                      <a:pt x="19" y="61"/>
                    </a:lnTo>
                    <a:lnTo>
                      <a:pt x="22" y="61"/>
                    </a:lnTo>
                    <a:lnTo>
                      <a:pt x="26" y="61"/>
                    </a:lnTo>
                    <a:lnTo>
                      <a:pt x="27" y="60"/>
                    </a:lnTo>
                    <a:lnTo>
                      <a:pt x="30" y="58"/>
                    </a:lnTo>
                    <a:lnTo>
                      <a:pt x="31" y="57"/>
                    </a:lnTo>
                    <a:lnTo>
                      <a:pt x="34" y="55"/>
                    </a:lnTo>
                    <a:lnTo>
                      <a:pt x="37" y="51"/>
                    </a:lnTo>
                    <a:lnTo>
                      <a:pt x="40" y="48"/>
                    </a:lnTo>
                    <a:lnTo>
                      <a:pt x="40" y="46"/>
                    </a:lnTo>
                    <a:lnTo>
                      <a:pt x="41" y="45"/>
                    </a:lnTo>
                    <a:lnTo>
                      <a:pt x="42" y="42"/>
                    </a:lnTo>
                    <a:lnTo>
                      <a:pt x="43" y="41"/>
                    </a:lnTo>
                    <a:lnTo>
                      <a:pt x="43" y="36"/>
                    </a:lnTo>
                    <a:lnTo>
                      <a:pt x="43" y="32"/>
                    </a:lnTo>
                    <a:lnTo>
                      <a:pt x="43" y="28"/>
                    </a:lnTo>
                    <a:lnTo>
                      <a:pt x="43" y="24"/>
                    </a:lnTo>
                    <a:lnTo>
                      <a:pt x="43" y="22"/>
                    </a:lnTo>
                    <a:lnTo>
                      <a:pt x="44" y="21"/>
                    </a:lnTo>
                    <a:lnTo>
                      <a:pt x="46" y="19"/>
                    </a:lnTo>
                    <a:lnTo>
                      <a:pt x="47" y="18"/>
                    </a:lnTo>
                    <a:lnTo>
                      <a:pt x="48" y="17"/>
                    </a:lnTo>
                    <a:lnTo>
                      <a:pt x="49" y="16"/>
                    </a:lnTo>
                    <a:lnTo>
                      <a:pt x="50" y="15"/>
                    </a:lnTo>
                    <a:lnTo>
                      <a:pt x="51" y="14"/>
                    </a:lnTo>
                    <a:lnTo>
                      <a:pt x="55" y="13"/>
                    </a:lnTo>
                    <a:lnTo>
                      <a:pt x="59" y="13"/>
                    </a:lnTo>
                    <a:lnTo>
                      <a:pt x="59" y="15"/>
                    </a:lnTo>
                    <a:lnTo>
                      <a:pt x="61" y="16"/>
                    </a:lnTo>
                    <a:lnTo>
                      <a:pt x="62" y="17"/>
                    </a:lnTo>
                    <a:lnTo>
                      <a:pt x="63" y="19"/>
                    </a:lnTo>
                    <a:lnTo>
                      <a:pt x="67" y="21"/>
                    </a:lnTo>
                    <a:lnTo>
                      <a:pt x="71" y="23"/>
                    </a:lnTo>
                    <a:lnTo>
                      <a:pt x="75" y="25"/>
                    </a:lnTo>
                    <a:lnTo>
                      <a:pt x="80" y="26"/>
                    </a:lnTo>
                    <a:lnTo>
                      <a:pt x="85" y="27"/>
                    </a:lnTo>
                    <a:lnTo>
                      <a:pt x="89" y="28"/>
                    </a:lnTo>
                    <a:lnTo>
                      <a:pt x="91" y="24"/>
                    </a:lnTo>
                    <a:lnTo>
                      <a:pt x="95" y="21"/>
                    </a:lnTo>
                    <a:lnTo>
                      <a:pt x="99" y="17"/>
                    </a:lnTo>
                    <a:lnTo>
                      <a:pt x="103" y="15"/>
                    </a:lnTo>
                    <a:lnTo>
                      <a:pt x="107" y="11"/>
                    </a:lnTo>
                    <a:lnTo>
                      <a:pt x="111" y="8"/>
                    </a:lnTo>
                    <a:lnTo>
                      <a:pt x="113" y="6"/>
                    </a:lnTo>
                    <a:lnTo>
                      <a:pt x="115" y="4"/>
                    </a:lnTo>
                    <a:lnTo>
                      <a:pt x="116" y="2"/>
                    </a:lnTo>
                    <a:lnTo>
                      <a:pt x="1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3" name="íṧľïďè"/>
            <p:cNvGrpSpPr/>
            <p:nvPr/>
          </p:nvGrpSpPr>
          <p:grpSpPr>
            <a:xfrm>
              <a:off x="4302126" y="4013201"/>
              <a:ext cx="5973762" cy="336550"/>
              <a:chOff x="4302126" y="4013201"/>
              <a:chExt cx="5973762" cy="336550"/>
            </a:xfrm>
            <a:grpFill/>
          </p:grpSpPr>
          <p:sp>
            <p:nvSpPr>
              <p:cNvPr id="14" name="iṩļíḓé"/>
              <p:cNvSpPr/>
              <p:nvPr/>
            </p:nvSpPr>
            <p:spPr bwMode="auto">
              <a:xfrm>
                <a:off x="4302126" y="4032251"/>
                <a:ext cx="141288" cy="234950"/>
              </a:xfrm>
              <a:custGeom>
                <a:avLst/>
                <a:gdLst>
                  <a:gd name="T0" fmla="*/ 87 w 89"/>
                  <a:gd name="T1" fmla="*/ 91 h 148"/>
                  <a:gd name="T2" fmla="*/ 82 w 89"/>
                  <a:gd name="T3" fmla="*/ 82 h 148"/>
                  <a:gd name="T4" fmla="*/ 74 w 89"/>
                  <a:gd name="T5" fmla="*/ 74 h 148"/>
                  <a:gd name="T6" fmla="*/ 63 w 89"/>
                  <a:gd name="T7" fmla="*/ 66 h 148"/>
                  <a:gd name="T8" fmla="*/ 51 w 89"/>
                  <a:gd name="T9" fmla="*/ 58 h 148"/>
                  <a:gd name="T10" fmla="*/ 35 w 89"/>
                  <a:gd name="T11" fmla="*/ 49 h 148"/>
                  <a:gd name="T12" fmla="*/ 27 w 89"/>
                  <a:gd name="T13" fmla="*/ 40 h 148"/>
                  <a:gd name="T14" fmla="*/ 26 w 89"/>
                  <a:gd name="T15" fmla="*/ 35 h 148"/>
                  <a:gd name="T16" fmla="*/ 26 w 89"/>
                  <a:gd name="T17" fmla="*/ 29 h 148"/>
                  <a:gd name="T18" fmla="*/ 27 w 89"/>
                  <a:gd name="T19" fmla="*/ 22 h 148"/>
                  <a:gd name="T20" fmla="*/ 31 w 89"/>
                  <a:gd name="T21" fmla="*/ 18 h 148"/>
                  <a:gd name="T22" fmla="*/ 36 w 89"/>
                  <a:gd name="T23" fmla="*/ 14 h 148"/>
                  <a:gd name="T24" fmla="*/ 43 w 89"/>
                  <a:gd name="T25" fmla="*/ 13 h 148"/>
                  <a:gd name="T26" fmla="*/ 52 w 89"/>
                  <a:gd name="T27" fmla="*/ 12 h 148"/>
                  <a:gd name="T28" fmla="*/ 63 w 89"/>
                  <a:gd name="T29" fmla="*/ 17 h 148"/>
                  <a:gd name="T30" fmla="*/ 71 w 89"/>
                  <a:gd name="T31" fmla="*/ 26 h 148"/>
                  <a:gd name="T32" fmla="*/ 75 w 89"/>
                  <a:gd name="T33" fmla="*/ 29 h 148"/>
                  <a:gd name="T34" fmla="*/ 79 w 89"/>
                  <a:gd name="T35" fmla="*/ 20 h 148"/>
                  <a:gd name="T36" fmla="*/ 82 w 89"/>
                  <a:gd name="T37" fmla="*/ 12 h 148"/>
                  <a:gd name="T38" fmla="*/ 75 w 89"/>
                  <a:gd name="T39" fmla="*/ 6 h 148"/>
                  <a:gd name="T40" fmla="*/ 63 w 89"/>
                  <a:gd name="T41" fmla="*/ 2 h 148"/>
                  <a:gd name="T42" fmla="*/ 49 w 89"/>
                  <a:gd name="T43" fmla="*/ 0 h 148"/>
                  <a:gd name="T44" fmla="*/ 33 w 89"/>
                  <a:gd name="T45" fmla="*/ 2 h 148"/>
                  <a:gd name="T46" fmla="*/ 21 w 89"/>
                  <a:gd name="T47" fmla="*/ 7 h 148"/>
                  <a:gd name="T48" fmla="*/ 11 w 89"/>
                  <a:gd name="T49" fmla="*/ 15 h 148"/>
                  <a:gd name="T50" fmla="*/ 5 w 89"/>
                  <a:gd name="T51" fmla="*/ 26 h 148"/>
                  <a:gd name="T52" fmla="*/ 1 w 89"/>
                  <a:gd name="T53" fmla="*/ 39 h 148"/>
                  <a:gd name="T54" fmla="*/ 2 w 89"/>
                  <a:gd name="T55" fmla="*/ 50 h 148"/>
                  <a:gd name="T56" fmla="*/ 5 w 89"/>
                  <a:gd name="T57" fmla="*/ 61 h 148"/>
                  <a:gd name="T58" fmla="*/ 10 w 89"/>
                  <a:gd name="T59" fmla="*/ 70 h 148"/>
                  <a:gd name="T60" fmla="*/ 18 w 89"/>
                  <a:gd name="T61" fmla="*/ 78 h 148"/>
                  <a:gd name="T62" fmla="*/ 28 w 89"/>
                  <a:gd name="T63" fmla="*/ 85 h 148"/>
                  <a:gd name="T64" fmla="*/ 43 w 89"/>
                  <a:gd name="T65" fmla="*/ 92 h 148"/>
                  <a:gd name="T66" fmla="*/ 56 w 89"/>
                  <a:gd name="T67" fmla="*/ 102 h 148"/>
                  <a:gd name="T68" fmla="*/ 60 w 89"/>
                  <a:gd name="T69" fmla="*/ 107 h 148"/>
                  <a:gd name="T70" fmla="*/ 63 w 89"/>
                  <a:gd name="T71" fmla="*/ 112 h 148"/>
                  <a:gd name="T72" fmla="*/ 63 w 89"/>
                  <a:gd name="T73" fmla="*/ 119 h 148"/>
                  <a:gd name="T74" fmla="*/ 61 w 89"/>
                  <a:gd name="T75" fmla="*/ 125 h 148"/>
                  <a:gd name="T76" fmla="*/ 58 w 89"/>
                  <a:gd name="T77" fmla="*/ 130 h 148"/>
                  <a:gd name="T78" fmla="*/ 53 w 89"/>
                  <a:gd name="T79" fmla="*/ 134 h 148"/>
                  <a:gd name="T80" fmla="*/ 47 w 89"/>
                  <a:gd name="T81" fmla="*/ 136 h 148"/>
                  <a:gd name="T82" fmla="*/ 39 w 89"/>
                  <a:gd name="T83" fmla="*/ 137 h 148"/>
                  <a:gd name="T84" fmla="*/ 31 w 89"/>
                  <a:gd name="T85" fmla="*/ 136 h 148"/>
                  <a:gd name="T86" fmla="*/ 23 w 89"/>
                  <a:gd name="T87" fmla="*/ 134 h 148"/>
                  <a:gd name="T88" fmla="*/ 18 w 89"/>
                  <a:gd name="T89" fmla="*/ 130 h 148"/>
                  <a:gd name="T90" fmla="*/ 14 w 89"/>
                  <a:gd name="T91" fmla="*/ 124 h 148"/>
                  <a:gd name="T92" fmla="*/ 11 w 89"/>
                  <a:gd name="T93" fmla="*/ 117 h 148"/>
                  <a:gd name="T94" fmla="*/ 5 w 89"/>
                  <a:gd name="T95" fmla="*/ 121 h 148"/>
                  <a:gd name="T96" fmla="*/ 0 w 89"/>
                  <a:gd name="T97" fmla="*/ 141 h 148"/>
                  <a:gd name="T98" fmla="*/ 12 w 89"/>
                  <a:gd name="T99" fmla="*/ 146 h 148"/>
                  <a:gd name="T100" fmla="*/ 25 w 89"/>
                  <a:gd name="T101" fmla="*/ 147 h 148"/>
                  <a:gd name="T102" fmla="*/ 40 w 89"/>
                  <a:gd name="T103" fmla="*/ 148 h 148"/>
                  <a:gd name="T104" fmla="*/ 57 w 89"/>
                  <a:gd name="T105" fmla="*/ 145 h 148"/>
                  <a:gd name="T106" fmla="*/ 70 w 89"/>
                  <a:gd name="T107" fmla="*/ 139 h 148"/>
                  <a:gd name="T108" fmla="*/ 80 w 89"/>
                  <a:gd name="T109" fmla="*/ 130 h 148"/>
                  <a:gd name="T110" fmla="*/ 86 w 89"/>
                  <a:gd name="T111" fmla="*/ 118 h 148"/>
                  <a:gd name="T112" fmla="*/ 89 w 89"/>
                  <a:gd name="T113" fmla="*/ 10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48">
                    <a:moveTo>
                      <a:pt x="88" y="97"/>
                    </a:moveTo>
                    <a:lnTo>
                      <a:pt x="87" y="94"/>
                    </a:lnTo>
                    <a:lnTo>
                      <a:pt x="87" y="91"/>
                    </a:lnTo>
                    <a:lnTo>
                      <a:pt x="85" y="88"/>
                    </a:lnTo>
                    <a:lnTo>
                      <a:pt x="83" y="85"/>
                    </a:lnTo>
                    <a:lnTo>
                      <a:pt x="82" y="82"/>
                    </a:lnTo>
                    <a:lnTo>
                      <a:pt x="79" y="79"/>
                    </a:lnTo>
                    <a:lnTo>
                      <a:pt x="77" y="77"/>
                    </a:lnTo>
                    <a:lnTo>
                      <a:pt x="74" y="74"/>
                    </a:lnTo>
                    <a:lnTo>
                      <a:pt x="71" y="71"/>
                    </a:lnTo>
                    <a:lnTo>
                      <a:pt x="67" y="69"/>
                    </a:lnTo>
                    <a:lnTo>
                      <a:pt x="63" y="66"/>
                    </a:lnTo>
                    <a:lnTo>
                      <a:pt x="59" y="63"/>
                    </a:lnTo>
                    <a:lnTo>
                      <a:pt x="55" y="61"/>
                    </a:lnTo>
                    <a:lnTo>
                      <a:pt x="51" y="58"/>
                    </a:lnTo>
                    <a:lnTo>
                      <a:pt x="45" y="55"/>
                    </a:lnTo>
                    <a:lnTo>
                      <a:pt x="40" y="52"/>
                    </a:lnTo>
                    <a:lnTo>
                      <a:pt x="35" y="49"/>
                    </a:lnTo>
                    <a:lnTo>
                      <a:pt x="32" y="46"/>
                    </a:lnTo>
                    <a:lnTo>
                      <a:pt x="29" y="42"/>
                    </a:lnTo>
                    <a:lnTo>
                      <a:pt x="27" y="40"/>
                    </a:lnTo>
                    <a:lnTo>
                      <a:pt x="27" y="38"/>
                    </a:lnTo>
                    <a:lnTo>
                      <a:pt x="26" y="36"/>
                    </a:lnTo>
                    <a:lnTo>
                      <a:pt x="26" y="35"/>
                    </a:lnTo>
                    <a:lnTo>
                      <a:pt x="26" y="34"/>
                    </a:lnTo>
                    <a:lnTo>
                      <a:pt x="26" y="30"/>
                    </a:lnTo>
                    <a:lnTo>
                      <a:pt x="26" y="29"/>
                    </a:lnTo>
                    <a:lnTo>
                      <a:pt x="27" y="26"/>
                    </a:lnTo>
                    <a:lnTo>
                      <a:pt x="27" y="25"/>
                    </a:lnTo>
                    <a:lnTo>
                      <a:pt x="27" y="22"/>
                    </a:lnTo>
                    <a:lnTo>
                      <a:pt x="29" y="21"/>
                    </a:lnTo>
                    <a:lnTo>
                      <a:pt x="30" y="19"/>
                    </a:lnTo>
                    <a:lnTo>
                      <a:pt x="31" y="18"/>
                    </a:lnTo>
                    <a:lnTo>
                      <a:pt x="33" y="17"/>
                    </a:lnTo>
                    <a:lnTo>
                      <a:pt x="35" y="15"/>
                    </a:lnTo>
                    <a:lnTo>
                      <a:pt x="36" y="14"/>
                    </a:lnTo>
                    <a:lnTo>
                      <a:pt x="39" y="14"/>
                    </a:lnTo>
                    <a:lnTo>
                      <a:pt x="40" y="13"/>
                    </a:lnTo>
                    <a:lnTo>
                      <a:pt x="43" y="13"/>
                    </a:lnTo>
                    <a:lnTo>
                      <a:pt x="46" y="12"/>
                    </a:lnTo>
                    <a:lnTo>
                      <a:pt x="48" y="12"/>
                    </a:lnTo>
                    <a:lnTo>
                      <a:pt x="52" y="12"/>
                    </a:lnTo>
                    <a:lnTo>
                      <a:pt x="56" y="14"/>
                    </a:lnTo>
                    <a:lnTo>
                      <a:pt x="59" y="14"/>
                    </a:lnTo>
                    <a:lnTo>
                      <a:pt x="63" y="17"/>
                    </a:lnTo>
                    <a:lnTo>
                      <a:pt x="66" y="19"/>
                    </a:lnTo>
                    <a:lnTo>
                      <a:pt x="68" y="22"/>
                    </a:lnTo>
                    <a:lnTo>
                      <a:pt x="71" y="26"/>
                    </a:lnTo>
                    <a:lnTo>
                      <a:pt x="73" y="30"/>
                    </a:lnTo>
                    <a:lnTo>
                      <a:pt x="75" y="30"/>
                    </a:lnTo>
                    <a:lnTo>
                      <a:pt x="75" y="29"/>
                    </a:lnTo>
                    <a:lnTo>
                      <a:pt x="77" y="26"/>
                    </a:lnTo>
                    <a:lnTo>
                      <a:pt x="77" y="24"/>
                    </a:lnTo>
                    <a:lnTo>
                      <a:pt x="79" y="20"/>
                    </a:lnTo>
                    <a:lnTo>
                      <a:pt x="79" y="18"/>
                    </a:lnTo>
                    <a:lnTo>
                      <a:pt x="81" y="14"/>
                    </a:lnTo>
                    <a:lnTo>
                      <a:pt x="82" y="12"/>
                    </a:lnTo>
                    <a:lnTo>
                      <a:pt x="83" y="10"/>
                    </a:lnTo>
                    <a:lnTo>
                      <a:pt x="79" y="8"/>
                    </a:lnTo>
                    <a:lnTo>
                      <a:pt x="75" y="6"/>
                    </a:lnTo>
                    <a:lnTo>
                      <a:pt x="71" y="4"/>
                    </a:lnTo>
                    <a:lnTo>
                      <a:pt x="67" y="2"/>
                    </a:lnTo>
                    <a:lnTo>
                      <a:pt x="63" y="2"/>
                    </a:lnTo>
                    <a:lnTo>
                      <a:pt x="59" y="1"/>
                    </a:lnTo>
                    <a:lnTo>
                      <a:pt x="54" y="0"/>
                    </a:lnTo>
                    <a:lnTo>
                      <a:pt x="49" y="0"/>
                    </a:lnTo>
                    <a:lnTo>
                      <a:pt x="43" y="1"/>
                    </a:lnTo>
                    <a:lnTo>
                      <a:pt x="38" y="1"/>
                    </a:lnTo>
                    <a:lnTo>
                      <a:pt x="33" y="2"/>
                    </a:lnTo>
                    <a:lnTo>
                      <a:pt x="29" y="3"/>
                    </a:lnTo>
                    <a:lnTo>
                      <a:pt x="25" y="6"/>
                    </a:lnTo>
                    <a:lnTo>
                      <a:pt x="21" y="7"/>
                    </a:lnTo>
                    <a:lnTo>
                      <a:pt x="17" y="10"/>
                    </a:lnTo>
                    <a:lnTo>
                      <a:pt x="14" y="12"/>
                    </a:lnTo>
                    <a:lnTo>
                      <a:pt x="11" y="15"/>
                    </a:lnTo>
                    <a:lnTo>
                      <a:pt x="8" y="18"/>
                    </a:lnTo>
                    <a:lnTo>
                      <a:pt x="7" y="22"/>
                    </a:lnTo>
                    <a:lnTo>
                      <a:pt x="5" y="26"/>
                    </a:lnTo>
                    <a:lnTo>
                      <a:pt x="3" y="30"/>
                    </a:lnTo>
                    <a:lnTo>
                      <a:pt x="3" y="34"/>
                    </a:lnTo>
                    <a:lnTo>
                      <a:pt x="1" y="39"/>
                    </a:lnTo>
                    <a:lnTo>
                      <a:pt x="1" y="44"/>
                    </a:lnTo>
                    <a:lnTo>
                      <a:pt x="1" y="47"/>
                    </a:lnTo>
                    <a:lnTo>
                      <a:pt x="2" y="50"/>
                    </a:lnTo>
                    <a:lnTo>
                      <a:pt x="3" y="54"/>
                    </a:lnTo>
                    <a:lnTo>
                      <a:pt x="3" y="58"/>
                    </a:lnTo>
                    <a:lnTo>
                      <a:pt x="5" y="61"/>
                    </a:lnTo>
                    <a:lnTo>
                      <a:pt x="6" y="64"/>
                    </a:lnTo>
                    <a:lnTo>
                      <a:pt x="8" y="66"/>
                    </a:lnTo>
                    <a:lnTo>
                      <a:pt x="10" y="70"/>
                    </a:lnTo>
                    <a:lnTo>
                      <a:pt x="12" y="72"/>
                    </a:lnTo>
                    <a:lnTo>
                      <a:pt x="15" y="75"/>
                    </a:lnTo>
                    <a:lnTo>
                      <a:pt x="18" y="78"/>
                    </a:lnTo>
                    <a:lnTo>
                      <a:pt x="21" y="80"/>
                    </a:lnTo>
                    <a:lnTo>
                      <a:pt x="24" y="82"/>
                    </a:lnTo>
                    <a:lnTo>
                      <a:pt x="28" y="85"/>
                    </a:lnTo>
                    <a:lnTo>
                      <a:pt x="32" y="86"/>
                    </a:lnTo>
                    <a:lnTo>
                      <a:pt x="36" y="89"/>
                    </a:lnTo>
                    <a:lnTo>
                      <a:pt x="43" y="92"/>
                    </a:lnTo>
                    <a:lnTo>
                      <a:pt x="48" y="95"/>
                    </a:lnTo>
                    <a:lnTo>
                      <a:pt x="53" y="99"/>
                    </a:lnTo>
                    <a:lnTo>
                      <a:pt x="56" y="102"/>
                    </a:lnTo>
                    <a:lnTo>
                      <a:pt x="58" y="103"/>
                    </a:lnTo>
                    <a:lnTo>
                      <a:pt x="59" y="105"/>
                    </a:lnTo>
                    <a:lnTo>
                      <a:pt x="60" y="107"/>
                    </a:lnTo>
                    <a:lnTo>
                      <a:pt x="62" y="109"/>
                    </a:lnTo>
                    <a:lnTo>
                      <a:pt x="62" y="111"/>
                    </a:lnTo>
                    <a:lnTo>
                      <a:pt x="63" y="112"/>
                    </a:lnTo>
                    <a:lnTo>
                      <a:pt x="63" y="114"/>
                    </a:lnTo>
                    <a:lnTo>
                      <a:pt x="63" y="115"/>
                    </a:lnTo>
                    <a:lnTo>
                      <a:pt x="63" y="119"/>
                    </a:lnTo>
                    <a:lnTo>
                      <a:pt x="63" y="121"/>
                    </a:lnTo>
                    <a:lnTo>
                      <a:pt x="62" y="123"/>
                    </a:lnTo>
                    <a:lnTo>
                      <a:pt x="61" y="125"/>
                    </a:lnTo>
                    <a:lnTo>
                      <a:pt x="60" y="127"/>
                    </a:lnTo>
                    <a:lnTo>
                      <a:pt x="59" y="128"/>
                    </a:lnTo>
                    <a:lnTo>
                      <a:pt x="58" y="130"/>
                    </a:lnTo>
                    <a:lnTo>
                      <a:pt x="56" y="131"/>
                    </a:lnTo>
                    <a:lnTo>
                      <a:pt x="55" y="132"/>
                    </a:lnTo>
                    <a:lnTo>
                      <a:pt x="53" y="134"/>
                    </a:lnTo>
                    <a:lnTo>
                      <a:pt x="51" y="135"/>
                    </a:lnTo>
                    <a:lnTo>
                      <a:pt x="49" y="135"/>
                    </a:lnTo>
                    <a:lnTo>
                      <a:pt x="47" y="136"/>
                    </a:lnTo>
                    <a:lnTo>
                      <a:pt x="44" y="136"/>
                    </a:lnTo>
                    <a:lnTo>
                      <a:pt x="42" y="137"/>
                    </a:lnTo>
                    <a:lnTo>
                      <a:pt x="39" y="137"/>
                    </a:lnTo>
                    <a:lnTo>
                      <a:pt x="36" y="137"/>
                    </a:lnTo>
                    <a:lnTo>
                      <a:pt x="33" y="136"/>
                    </a:lnTo>
                    <a:lnTo>
                      <a:pt x="31" y="136"/>
                    </a:lnTo>
                    <a:lnTo>
                      <a:pt x="28" y="135"/>
                    </a:lnTo>
                    <a:lnTo>
                      <a:pt x="26" y="135"/>
                    </a:lnTo>
                    <a:lnTo>
                      <a:pt x="23" y="134"/>
                    </a:lnTo>
                    <a:lnTo>
                      <a:pt x="21" y="132"/>
                    </a:lnTo>
                    <a:lnTo>
                      <a:pt x="19" y="131"/>
                    </a:lnTo>
                    <a:lnTo>
                      <a:pt x="18" y="130"/>
                    </a:lnTo>
                    <a:lnTo>
                      <a:pt x="16" y="128"/>
                    </a:lnTo>
                    <a:lnTo>
                      <a:pt x="15" y="126"/>
                    </a:lnTo>
                    <a:lnTo>
                      <a:pt x="14" y="124"/>
                    </a:lnTo>
                    <a:lnTo>
                      <a:pt x="12" y="122"/>
                    </a:lnTo>
                    <a:lnTo>
                      <a:pt x="11" y="119"/>
                    </a:lnTo>
                    <a:lnTo>
                      <a:pt x="11" y="117"/>
                    </a:lnTo>
                    <a:lnTo>
                      <a:pt x="10" y="114"/>
                    </a:lnTo>
                    <a:lnTo>
                      <a:pt x="6" y="114"/>
                    </a:lnTo>
                    <a:lnTo>
                      <a:pt x="5" y="121"/>
                    </a:lnTo>
                    <a:lnTo>
                      <a:pt x="3" y="128"/>
                    </a:lnTo>
                    <a:lnTo>
                      <a:pt x="3" y="135"/>
                    </a:lnTo>
                    <a:lnTo>
                      <a:pt x="0" y="141"/>
                    </a:lnTo>
                    <a:lnTo>
                      <a:pt x="4" y="143"/>
                    </a:lnTo>
                    <a:lnTo>
                      <a:pt x="8" y="144"/>
                    </a:lnTo>
                    <a:lnTo>
                      <a:pt x="12" y="146"/>
                    </a:lnTo>
                    <a:lnTo>
                      <a:pt x="17" y="147"/>
                    </a:lnTo>
                    <a:lnTo>
                      <a:pt x="21" y="147"/>
                    </a:lnTo>
                    <a:lnTo>
                      <a:pt x="25" y="147"/>
                    </a:lnTo>
                    <a:lnTo>
                      <a:pt x="29" y="148"/>
                    </a:lnTo>
                    <a:lnTo>
                      <a:pt x="34" y="148"/>
                    </a:lnTo>
                    <a:lnTo>
                      <a:pt x="40" y="148"/>
                    </a:lnTo>
                    <a:lnTo>
                      <a:pt x="46" y="147"/>
                    </a:lnTo>
                    <a:lnTo>
                      <a:pt x="51" y="146"/>
                    </a:lnTo>
                    <a:lnTo>
                      <a:pt x="57" y="145"/>
                    </a:lnTo>
                    <a:lnTo>
                      <a:pt x="62" y="143"/>
                    </a:lnTo>
                    <a:lnTo>
                      <a:pt x="66" y="141"/>
                    </a:lnTo>
                    <a:lnTo>
                      <a:pt x="70" y="139"/>
                    </a:lnTo>
                    <a:lnTo>
                      <a:pt x="74" y="136"/>
                    </a:lnTo>
                    <a:lnTo>
                      <a:pt x="77" y="133"/>
                    </a:lnTo>
                    <a:lnTo>
                      <a:pt x="80" y="130"/>
                    </a:lnTo>
                    <a:lnTo>
                      <a:pt x="83" y="127"/>
                    </a:lnTo>
                    <a:lnTo>
                      <a:pt x="84" y="123"/>
                    </a:lnTo>
                    <a:lnTo>
                      <a:pt x="86" y="118"/>
                    </a:lnTo>
                    <a:lnTo>
                      <a:pt x="87" y="114"/>
                    </a:lnTo>
                    <a:lnTo>
                      <a:pt x="88" y="109"/>
                    </a:lnTo>
                    <a:lnTo>
                      <a:pt x="89" y="103"/>
                    </a:lnTo>
                    <a:lnTo>
                      <a:pt x="89" y="100"/>
                    </a:lnTo>
                    <a:lnTo>
                      <a:pt x="88"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ïşľíḋè"/>
              <p:cNvSpPr/>
              <p:nvPr/>
            </p:nvSpPr>
            <p:spPr bwMode="auto">
              <a:xfrm>
                <a:off x="4483101" y="4102101"/>
                <a:ext cx="161925" cy="163513"/>
              </a:xfrm>
              <a:custGeom>
                <a:avLst/>
                <a:gdLst>
                  <a:gd name="T0" fmla="*/ 100 w 102"/>
                  <a:gd name="T1" fmla="*/ 34 h 103"/>
                  <a:gd name="T2" fmla="*/ 97 w 102"/>
                  <a:gd name="T3" fmla="*/ 25 h 103"/>
                  <a:gd name="T4" fmla="*/ 92 w 102"/>
                  <a:gd name="T5" fmla="*/ 17 h 103"/>
                  <a:gd name="T6" fmla="*/ 85 w 102"/>
                  <a:gd name="T7" fmla="*/ 10 h 103"/>
                  <a:gd name="T8" fmla="*/ 77 w 102"/>
                  <a:gd name="T9" fmla="*/ 6 h 103"/>
                  <a:gd name="T10" fmla="*/ 68 w 102"/>
                  <a:gd name="T11" fmla="*/ 2 h 103"/>
                  <a:gd name="T12" fmla="*/ 57 w 102"/>
                  <a:gd name="T13" fmla="*/ 1 h 103"/>
                  <a:gd name="T14" fmla="*/ 45 w 102"/>
                  <a:gd name="T15" fmla="*/ 1 h 103"/>
                  <a:gd name="T16" fmla="*/ 34 w 102"/>
                  <a:gd name="T17" fmla="*/ 2 h 103"/>
                  <a:gd name="T18" fmla="*/ 25 w 102"/>
                  <a:gd name="T19" fmla="*/ 6 h 103"/>
                  <a:gd name="T20" fmla="*/ 17 w 102"/>
                  <a:gd name="T21" fmla="*/ 12 h 103"/>
                  <a:gd name="T22" fmla="*/ 10 w 102"/>
                  <a:gd name="T23" fmla="*/ 18 h 103"/>
                  <a:gd name="T24" fmla="*/ 5 w 102"/>
                  <a:gd name="T25" fmla="*/ 27 h 103"/>
                  <a:gd name="T26" fmla="*/ 2 w 102"/>
                  <a:gd name="T27" fmla="*/ 37 h 103"/>
                  <a:gd name="T28" fmla="*/ 0 w 102"/>
                  <a:gd name="T29" fmla="*/ 48 h 103"/>
                  <a:gd name="T30" fmla="*/ 0 w 102"/>
                  <a:gd name="T31" fmla="*/ 61 h 103"/>
                  <a:gd name="T32" fmla="*/ 2 w 102"/>
                  <a:gd name="T33" fmla="*/ 71 h 103"/>
                  <a:gd name="T34" fmla="*/ 5 w 102"/>
                  <a:gd name="T35" fmla="*/ 80 h 103"/>
                  <a:gd name="T36" fmla="*/ 10 w 102"/>
                  <a:gd name="T37" fmla="*/ 87 h 103"/>
                  <a:gd name="T38" fmla="*/ 17 w 102"/>
                  <a:gd name="T39" fmla="*/ 94 h 103"/>
                  <a:gd name="T40" fmla="*/ 25 w 102"/>
                  <a:gd name="T41" fmla="*/ 98 h 103"/>
                  <a:gd name="T42" fmla="*/ 34 w 102"/>
                  <a:gd name="T43" fmla="*/ 102 h 103"/>
                  <a:gd name="T44" fmla="*/ 45 w 102"/>
                  <a:gd name="T45" fmla="*/ 103 h 103"/>
                  <a:gd name="T46" fmla="*/ 57 w 102"/>
                  <a:gd name="T47" fmla="*/ 103 h 103"/>
                  <a:gd name="T48" fmla="*/ 68 w 102"/>
                  <a:gd name="T49" fmla="*/ 102 h 103"/>
                  <a:gd name="T50" fmla="*/ 77 w 102"/>
                  <a:gd name="T51" fmla="*/ 98 h 103"/>
                  <a:gd name="T52" fmla="*/ 85 w 102"/>
                  <a:gd name="T53" fmla="*/ 92 h 103"/>
                  <a:gd name="T54" fmla="*/ 92 w 102"/>
                  <a:gd name="T55" fmla="*/ 86 h 103"/>
                  <a:gd name="T56" fmla="*/ 97 w 102"/>
                  <a:gd name="T57" fmla="*/ 78 h 103"/>
                  <a:gd name="T58" fmla="*/ 100 w 102"/>
                  <a:gd name="T59" fmla="*/ 68 h 103"/>
                  <a:gd name="T60" fmla="*/ 102 w 102"/>
                  <a:gd name="T61" fmla="*/ 56 h 103"/>
                  <a:gd name="T62" fmla="*/ 102 w 102"/>
                  <a:gd name="T63" fmla="*/ 44 h 103"/>
                  <a:gd name="T64" fmla="*/ 71 w 102"/>
                  <a:gd name="T65" fmla="*/ 58 h 103"/>
                  <a:gd name="T66" fmla="*/ 69 w 102"/>
                  <a:gd name="T67" fmla="*/ 72 h 103"/>
                  <a:gd name="T68" fmla="*/ 67 w 102"/>
                  <a:gd name="T69" fmla="*/ 79 h 103"/>
                  <a:gd name="T70" fmla="*/ 65 w 102"/>
                  <a:gd name="T71" fmla="*/ 86 h 103"/>
                  <a:gd name="T72" fmla="*/ 61 w 102"/>
                  <a:gd name="T73" fmla="*/ 91 h 103"/>
                  <a:gd name="T74" fmla="*/ 57 w 102"/>
                  <a:gd name="T75" fmla="*/ 94 h 103"/>
                  <a:gd name="T76" fmla="*/ 53 w 102"/>
                  <a:gd name="T77" fmla="*/ 95 h 103"/>
                  <a:gd name="T78" fmla="*/ 49 w 102"/>
                  <a:gd name="T79" fmla="*/ 95 h 103"/>
                  <a:gd name="T80" fmla="*/ 45 w 102"/>
                  <a:gd name="T81" fmla="*/ 94 h 103"/>
                  <a:gd name="T82" fmla="*/ 41 w 102"/>
                  <a:gd name="T83" fmla="*/ 91 h 103"/>
                  <a:gd name="T84" fmla="*/ 37 w 102"/>
                  <a:gd name="T85" fmla="*/ 87 h 103"/>
                  <a:gd name="T86" fmla="*/ 35 w 102"/>
                  <a:gd name="T87" fmla="*/ 83 h 103"/>
                  <a:gd name="T88" fmla="*/ 33 w 102"/>
                  <a:gd name="T89" fmla="*/ 75 h 103"/>
                  <a:gd name="T90" fmla="*/ 32 w 102"/>
                  <a:gd name="T91" fmla="*/ 68 h 103"/>
                  <a:gd name="T92" fmla="*/ 31 w 102"/>
                  <a:gd name="T93" fmla="*/ 59 h 103"/>
                  <a:gd name="T94" fmla="*/ 31 w 102"/>
                  <a:gd name="T95" fmla="*/ 49 h 103"/>
                  <a:gd name="T96" fmla="*/ 32 w 102"/>
                  <a:gd name="T97" fmla="*/ 38 h 103"/>
                  <a:gd name="T98" fmla="*/ 33 w 102"/>
                  <a:gd name="T99" fmla="*/ 30 h 103"/>
                  <a:gd name="T100" fmla="*/ 35 w 102"/>
                  <a:gd name="T101" fmla="*/ 23 h 103"/>
                  <a:gd name="T102" fmla="*/ 37 w 102"/>
                  <a:gd name="T103" fmla="*/ 18 h 103"/>
                  <a:gd name="T104" fmla="*/ 41 w 102"/>
                  <a:gd name="T105" fmla="*/ 14 h 103"/>
                  <a:gd name="T106" fmla="*/ 45 w 102"/>
                  <a:gd name="T107" fmla="*/ 10 h 103"/>
                  <a:gd name="T108" fmla="*/ 49 w 102"/>
                  <a:gd name="T109" fmla="*/ 9 h 103"/>
                  <a:gd name="T110" fmla="*/ 54 w 102"/>
                  <a:gd name="T111" fmla="*/ 9 h 103"/>
                  <a:gd name="T112" fmla="*/ 58 w 102"/>
                  <a:gd name="T113" fmla="*/ 10 h 103"/>
                  <a:gd name="T114" fmla="*/ 62 w 102"/>
                  <a:gd name="T115" fmla="*/ 13 h 103"/>
                  <a:gd name="T116" fmla="*/ 65 w 102"/>
                  <a:gd name="T117" fmla="*/ 16 h 103"/>
                  <a:gd name="T118" fmla="*/ 68 w 102"/>
                  <a:gd name="T119" fmla="*/ 22 h 103"/>
                  <a:gd name="T120" fmla="*/ 69 w 102"/>
                  <a:gd name="T121" fmla="*/ 27 h 103"/>
                  <a:gd name="T122" fmla="*/ 71 w 102"/>
                  <a:gd name="T123" fmla="*/ 38 h 103"/>
                  <a:gd name="T124" fmla="*/ 71 w 102"/>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3">
                    <a:moveTo>
                      <a:pt x="101" y="38"/>
                    </a:moveTo>
                    <a:lnTo>
                      <a:pt x="100" y="34"/>
                    </a:lnTo>
                    <a:lnTo>
                      <a:pt x="98" y="29"/>
                    </a:lnTo>
                    <a:lnTo>
                      <a:pt x="97" y="25"/>
                    </a:lnTo>
                    <a:lnTo>
                      <a:pt x="94" y="21"/>
                    </a:lnTo>
                    <a:lnTo>
                      <a:pt x="92" y="17"/>
                    </a:lnTo>
                    <a:lnTo>
                      <a:pt x="89" y="14"/>
                    </a:lnTo>
                    <a:lnTo>
                      <a:pt x="85" y="10"/>
                    </a:lnTo>
                    <a:lnTo>
                      <a:pt x="81" y="8"/>
                    </a:lnTo>
                    <a:lnTo>
                      <a:pt x="77" y="6"/>
                    </a:lnTo>
                    <a:lnTo>
                      <a:pt x="73" y="4"/>
                    </a:lnTo>
                    <a:lnTo>
                      <a:pt x="68" y="2"/>
                    </a:lnTo>
                    <a:lnTo>
                      <a:pt x="63" y="1"/>
                    </a:lnTo>
                    <a:lnTo>
                      <a:pt x="57" y="1"/>
                    </a:lnTo>
                    <a:lnTo>
                      <a:pt x="51" y="0"/>
                    </a:lnTo>
                    <a:lnTo>
                      <a:pt x="45" y="1"/>
                    </a:lnTo>
                    <a:lnTo>
                      <a:pt x="40" y="1"/>
                    </a:lnTo>
                    <a:lnTo>
                      <a:pt x="34" y="2"/>
                    </a:lnTo>
                    <a:lnTo>
                      <a:pt x="29" y="4"/>
                    </a:lnTo>
                    <a:lnTo>
                      <a:pt x="25" y="6"/>
                    </a:lnTo>
                    <a:lnTo>
                      <a:pt x="21" y="9"/>
                    </a:lnTo>
                    <a:lnTo>
                      <a:pt x="17" y="12"/>
                    </a:lnTo>
                    <a:lnTo>
                      <a:pt x="13" y="14"/>
                    </a:lnTo>
                    <a:lnTo>
                      <a:pt x="10" y="18"/>
                    </a:lnTo>
                    <a:lnTo>
                      <a:pt x="8" y="22"/>
                    </a:lnTo>
                    <a:lnTo>
                      <a:pt x="5" y="27"/>
                    </a:lnTo>
                    <a:lnTo>
                      <a:pt x="4" y="31"/>
                    </a:lnTo>
                    <a:lnTo>
                      <a:pt x="2" y="37"/>
                    </a:lnTo>
                    <a:lnTo>
                      <a:pt x="1" y="42"/>
                    </a:lnTo>
                    <a:lnTo>
                      <a:pt x="0" y="48"/>
                    </a:lnTo>
                    <a:lnTo>
                      <a:pt x="0" y="55"/>
                    </a:lnTo>
                    <a:lnTo>
                      <a:pt x="0" y="61"/>
                    </a:lnTo>
                    <a:lnTo>
                      <a:pt x="1" y="66"/>
                    </a:lnTo>
                    <a:lnTo>
                      <a:pt x="2" y="71"/>
                    </a:lnTo>
                    <a:lnTo>
                      <a:pt x="4" y="75"/>
                    </a:lnTo>
                    <a:lnTo>
                      <a:pt x="5" y="80"/>
                    </a:lnTo>
                    <a:lnTo>
                      <a:pt x="8" y="84"/>
                    </a:lnTo>
                    <a:lnTo>
                      <a:pt x="10" y="87"/>
                    </a:lnTo>
                    <a:lnTo>
                      <a:pt x="13" y="91"/>
                    </a:lnTo>
                    <a:lnTo>
                      <a:pt x="17" y="94"/>
                    </a:lnTo>
                    <a:lnTo>
                      <a:pt x="21" y="96"/>
                    </a:lnTo>
                    <a:lnTo>
                      <a:pt x="25" y="98"/>
                    </a:lnTo>
                    <a:lnTo>
                      <a:pt x="29" y="100"/>
                    </a:lnTo>
                    <a:lnTo>
                      <a:pt x="34" y="102"/>
                    </a:lnTo>
                    <a:lnTo>
                      <a:pt x="40" y="103"/>
                    </a:lnTo>
                    <a:lnTo>
                      <a:pt x="45" y="103"/>
                    </a:lnTo>
                    <a:lnTo>
                      <a:pt x="51" y="103"/>
                    </a:lnTo>
                    <a:lnTo>
                      <a:pt x="57" y="103"/>
                    </a:lnTo>
                    <a:lnTo>
                      <a:pt x="63" y="103"/>
                    </a:lnTo>
                    <a:lnTo>
                      <a:pt x="68" y="102"/>
                    </a:lnTo>
                    <a:lnTo>
                      <a:pt x="73" y="99"/>
                    </a:lnTo>
                    <a:lnTo>
                      <a:pt x="77" y="98"/>
                    </a:lnTo>
                    <a:lnTo>
                      <a:pt x="81" y="95"/>
                    </a:lnTo>
                    <a:lnTo>
                      <a:pt x="85" y="92"/>
                    </a:lnTo>
                    <a:lnTo>
                      <a:pt x="89" y="90"/>
                    </a:lnTo>
                    <a:lnTo>
                      <a:pt x="92" y="86"/>
                    </a:lnTo>
                    <a:lnTo>
                      <a:pt x="94" y="82"/>
                    </a:lnTo>
                    <a:lnTo>
                      <a:pt x="97" y="78"/>
                    </a:lnTo>
                    <a:lnTo>
                      <a:pt x="98" y="73"/>
                    </a:lnTo>
                    <a:lnTo>
                      <a:pt x="100" y="68"/>
                    </a:lnTo>
                    <a:lnTo>
                      <a:pt x="101" y="63"/>
                    </a:lnTo>
                    <a:lnTo>
                      <a:pt x="102" y="56"/>
                    </a:lnTo>
                    <a:lnTo>
                      <a:pt x="102" y="50"/>
                    </a:lnTo>
                    <a:lnTo>
                      <a:pt x="102" y="44"/>
                    </a:lnTo>
                    <a:lnTo>
                      <a:pt x="101" y="38"/>
                    </a:lnTo>
                    <a:close/>
                    <a:moveTo>
                      <a:pt x="71" y="58"/>
                    </a:moveTo>
                    <a:lnTo>
                      <a:pt x="69" y="68"/>
                    </a:lnTo>
                    <a:lnTo>
                      <a:pt x="69" y="72"/>
                    </a:lnTo>
                    <a:lnTo>
                      <a:pt x="68" y="76"/>
                    </a:lnTo>
                    <a:lnTo>
                      <a:pt x="67" y="79"/>
                    </a:lnTo>
                    <a:lnTo>
                      <a:pt x="65" y="83"/>
                    </a:lnTo>
                    <a:lnTo>
                      <a:pt x="65" y="86"/>
                    </a:lnTo>
                    <a:lnTo>
                      <a:pt x="63" y="88"/>
                    </a:lnTo>
                    <a:lnTo>
                      <a:pt x="61" y="91"/>
                    </a:lnTo>
                    <a:lnTo>
                      <a:pt x="59" y="92"/>
                    </a:lnTo>
                    <a:lnTo>
                      <a:pt x="57" y="94"/>
                    </a:lnTo>
                    <a:lnTo>
                      <a:pt x="56" y="95"/>
                    </a:lnTo>
                    <a:lnTo>
                      <a:pt x="53" y="95"/>
                    </a:lnTo>
                    <a:lnTo>
                      <a:pt x="51" y="95"/>
                    </a:lnTo>
                    <a:lnTo>
                      <a:pt x="49" y="95"/>
                    </a:lnTo>
                    <a:lnTo>
                      <a:pt x="46" y="95"/>
                    </a:lnTo>
                    <a:lnTo>
                      <a:pt x="45" y="94"/>
                    </a:lnTo>
                    <a:lnTo>
                      <a:pt x="42" y="93"/>
                    </a:lnTo>
                    <a:lnTo>
                      <a:pt x="41" y="91"/>
                    </a:lnTo>
                    <a:lnTo>
                      <a:pt x="39" y="90"/>
                    </a:lnTo>
                    <a:lnTo>
                      <a:pt x="37" y="87"/>
                    </a:lnTo>
                    <a:lnTo>
                      <a:pt x="36" y="85"/>
                    </a:lnTo>
                    <a:lnTo>
                      <a:pt x="35" y="83"/>
                    </a:lnTo>
                    <a:lnTo>
                      <a:pt x="33" y="79"/>
                    </a:lnTo>
                    <a:lnTo>
                      <a:pt x="33" y="75"/>
                    </a:lnTo>
                    <a:lnTo>
                      <a:pt x="32" y="72"/>
                    </a:lnTo>
                    <a:lnTo>
                      <a:pt x="32" y="68"/>
                    </a:lnTo>
                    <a:lnTo>
                      <a:pt x="31" y="63"/>
                    </a:lnTo>
                    <a:lnTo>
                      <a:pt x="31" y="59"/>
                    </a:lnTo>
                    <a:lnTo>
                      <a:pt x="31" y="54"/>
                    </a:lnTo>
                    <a:lnTo>
                      <a:pt x="31" y="49"/>
                    </a:lnTo>
                    <a:lnTo>
                      <a:pt x="31" y="43"/>
                    </a:lnTo>
                    <a:lnTo>
                      <a:pt x="32" y="38"/>
                    </a:lnTo>
                    <a:lnTo>
                      <a:pt x="32" y="34"/>
                    </a:lnTo>
                    <a:lnTo>
                      <a:pt x="33" y="30"/>
                    </a:lnTo>
                    <a:lnTo>
                      <a:pt x="33" y="27"/>
                    </a:lnTo>
                    <a:lnTo>
                      <a:pt x="35" y="23"/>
                    </a:lnTo>
                    <a:lnTo>
                      <a:pt x="36" y="21"/>
                    </a:lnTo>
                    <a:lnTo>
                      <a:pt x="37" y="18"/>
                    </a:lnTo>
                    <a:lnTo>
                      <a:pt x="39" y="16"/>
                    </a:lnTo>
                    <a:lnTo>
                      <a:pt x="41" y="14"/>
                    </a:lnTo>
                    <a:lnTo>
                      <a:pt x="43" y="12"/>
                    </a:lnTo>
                    <a:lnTo>
                      <a:pt x="45" y="10"/>
                    </a:lnTo>
                    <a:lnTo>
                      <a:pt x="47" y="10"/>
                    </a:lnTo>
                    <a:lnTo>
                      <a:pt x="49" y="9"/>
                    </a:lnTo>
                    <a:lnTo>
                      <a:pt x="52" y="9"/>
                    </a:lnTo>
                    <a:lnTo>
                      <a:pt x="54" y="9"/>
                    </a:lnTo>
                    <a:lnTo>
                      <a:pt x="57" y="10"/>
                    </a:lnTo>
                    <a:lnTo>
                      <a:pt x="58" y="10"/>
                    </a:lnTo>
                    <a:lnTo>
                      <a:pt x="61" y="11"/>
                    </a:lnTo>
                    <a:lnTo>
                      <a:pt x="62" y="13"/>
                    </a:lnTo>
                    <a:lnTo>
                      <a:pt x="64" y="14"/>
                    </a:lnTo>
                    <a:lnTo>
                      <a:pt x="65" y="16"/>
                    </a:lnTo>
                    <a:lnTo>
                      <a:pt x="66" y="18"/>
                    </a:lnTo>
                    <a:lnTo>
                      <a:pt x="68" y="22"/>
                    </a:lnTo>
                    <a:lnTo>
                      <a:pt x="69" y="24"/>
                    </a:lnTo>
                    <a:lnTo>
                      <a:pt x="69" y="27"/>
                    </a:lnTo>
                    <a:lnTo>
                      <a:pt x="70" y="30"/>
                    </a:lnTo>
                    <a:lnTo>
                      <a:pt x="71" y="38"/>
                    </a:lnTo>
                    <a:lnTo>
                      <a:pt x="72" y="47"/>
                    </a:lnTo>
                    <a:lnTo>
                      <a:pt x="71"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i$lïḑê"/>
              <p:cNvSpPr/>
              <p:nvPr/>
            </p:nvSpPr>
            <p:spPr bwMode="auto">
              <a:xfrm>
                <a:off x="4689476" y="4105276"/>
                <a:ext cx="150813" cy="160338"/>
              </a:xfrm>
              <a:custGeom>
                <a:avLst/>
                <a:gdLst>
                  <a:gd name="T0" fmla="*/ 84 w 95"/>
                  <a:gd name="T1" fmla="*/ 0 h 101"/>
                  <a:gd name="T2" fmla="*/ 76 w 95"/>
                  <a:gd name="T3" fmla="*/ 0 h 101"/>
                  <a:gd name="T4" fmla="*/ 69 w 95"/>
                  <a:gd name="T5" fmla="*/ 0 h 101"/>
                  <a:gd name="T6" fmla="*/ 66 w 95"/>
                  <a:gd name="T7" fmla="*/ 54 h 101"/>
                  <a:gd name="T8" fmla="*/ 66 w 95"/>
                  <a:gd name="T9" fmla="*/ 62 h 101"/>
                  <a:gd name="T10" fmla="*/ 65 w 95"/>
                  <a:gd name="T11" fmla="*/ 68 h 101"/>
                  <a:gd name="T12" fmla="*/ 64 w 95"/>
                  <a:gd name="T13" fmla="*/ 73 h 101"/>
                  <a:gd name="T14" fmla="*/ 61 w 95"/>
                  <a:gd name="T15" fmla="*/ 78 h 101"/>
                  <a:gd name="T16" fmla="*/ 59 w 95"/>
                  <a:gd name="T17" fmla="*/ 81 h 101"/>
                  <a:gd name="T18" fmla="*/ 56 w 95"/>
                  <a:gd name="T19" fmla="*/ 84 h 101"/>
                  <a:gd name="T20" fmla="*/ 52 w 95"/>
                  <a:gd name="T21" fmla="*/ 85 h 101"/>
                  <a:gd name="T22" fmla="*/ 47 w 95"/>
                  <a:gd name="T23" fmla="*/ 85 h 101"/>
                  <a:gd name="T24" fmla="*/ 43 w 95"/>
                  <a:gd name="T25" fmla="*/ 85 h 101"/>
                  <a:gd name="T26" fmla="*/ 39 w 95"/>
                  <a:gd name="T27" fmla="*/ 83 h 101"/>
                  <a:gd name="T28" fmla="*/ 35 w 95"/>
                  <a:gd name="T29" fmla="*/ 80 h 101"/>
                  <a:gd name="T30" fmla="*/ 32 w 95"/>
                  <a:gd name="T31" fmla="*/ 75 h 101"/>
                  <a:gd name="T32" fmla="*/ 31 w 95"/>
                  <a:gd name="T33" fmla="*/ 68 h 101"/>
                  <a:gd name="T34" fmla="*/ 30 w 95"/>
                  <a:gd name="T35" fmla="*/ 57 h 101"/>
                  <a:gd name="T36" fmla="*/ 26 w 95"/>
                  <a:gd name="T37" fmla="*/ 0 h 101"/>
                  <a:gd name="T38" fmla="*/ 20 w 95"/>
                  <a:gd name="T39" fmla="*/ 0 h 101"/>
                  <a:gd name="T40" fmla="*/ 12 w 95"/>
                  <a:gd name="T41" fmla="*/ 0 h 101"/>
                  <a:gd name="T42" fmla="*/ 5 w 95"/>
                  <a:gd name="T43" fmla="*/ 0 h 101"/>
                  <a:gd name="T44" fmla="*/ 2 w 95"/>
                  <a:gd name="T45" fmla="*/ 57 h 101"/>
                  <a:gd name="T46" fmla="*/ 0 w 95"/>
                  <a:gd name="T47" fmla="*/ 61 h 101"/>
                  <a:gd name="T48" fmla="*/ 1 w 95"/>
                  <a:gd name="T49" fmla="*/ 71 h 101"/>
                  <a:gd name="T50" fmla="*/ 2 w 95"/>
                  <a:gd name="T51" fmla="*/ 79 h 101"/>
                  <a:gd name="T52" fmla="*/ 4 w 95"/>
                  <a:gd name="T53" fmla="*/ 85 h 101"/>
                  <a:gd name="T54" fmla="*/ 8 w 95"/>
                  <a:gd name="T55" fmla="*/ 90 h 101"/>
                  <a:gd name="T56" fmla="*/ 12 w 95"/>
                  <a:gd name="T57" fmla="*/ 95 h 101"/>
                  <a:gd name="T58" fmla="*/ 18 w 95"/>
                  <a:gd name="T59" fmla="*/ 98 h 101"/>
                  <a:gd name="T60" fmla="*/ 26 w 95"/>
                  <a:gd name="T61" fmla="*/ 101 h 101"/>
                  <a:gd name="T62" fmla="*/ 35 w 95"/>
                  <a:gd name="T63" fmla="*/ 101 h 101"/>
                  <a:gd name="T64" fmla="*/ 43 w 95"/>
                  <a:gd name="T65" fmla="*/ 101 h 101"/>
                  <a:gd name="T66" fmla="*/ 51 w 95"/>
                  <a:gd name="T67" fmla="*/ 98 h 101"/>
                  <a:gd name="T68" fmla="*/ 59 w 95"/>
                  <a:gd name="T69" fmla="*/ 93 h 101"/>
                  <a:gd name="T70" fmla="*/ 67 w 95"/>
                  <a:gd name="T71" fmla="*/ 86 h 101"/>
                  <a:gd name="T72" fmla="*/ 70 w 95"/>
                  <a:gd name="T73" fmla="*/ 100 h 101"/>
                  <a:gd name="T74" fmla="*/ 77 w 95"/>
                  <a:gd name="T75" fmla="*/ 100 h 101"/>
                  <a:gd name="T76" fmla="*/ 84 w 95"/>
                  <a:gd name="T77" fmla="*/ 100 h 101"/>
                  <a:gd name="T78" fmla="*/ 91 w 95"/>
                  <a:gd name="T79" fmla="*/ 100 h 101"/>
                  <a:gd name="T80" fmla="*/ 95 w 95"/>
                  <a:gd name="T81" fmla="*/ 0 h 101"/>
                  <a:gd name="T82" fmla="*/ 87 w 95"/>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01">
                    <a:moveTo>
                      <a:pt x="87" y="0"/>
                    </a:moveTo>
                    <a:lnTo>
                      <a:pt x="84" y="0"/>
                    </a:lnTo>
                    <a:lnTo>
                      <a:pt x="80" y="0"/>
                    </a:lnTo>
                    <a:lnTo>
                      <a:pt x="76" y="0"/>
                    </a:lnTo>
                    <a:lnTo>
                      <a:pt x="72" y="0"/>
                    </a:lnTo>
                    <a:lnTo>
                      <a:pt x="69" y="0"/>
                    </a:lnTo>
                    <a:lnTo>
                      <a:pt x="66" y="0"/>
                    </a:lnTo>
                    <a:lnTo>
                      <a:pt x="66" y="54"/>
                    </a:lnTo>
                    <a:lnTo>
                      <a:pt x="66" y="58"/>
                    </a:lnTo>
                    <a:lnTo>
                      <a:pt x="66" y="62"/>
                    </a:lnTo>
                    <a:lnTo>
                      <a:pt x="65" y="65"/>
                    </a:lnTo>
                    <a:lnTo>
                      <a:pt x="65" y="68"/>
                    </a:lnTo>
                    <a:lnTo>
                      <a:pt x="64" y="71"/>
                    </a:lnTo>
                    <a:lnTo>
                      <a:pt x="64" y="73"/>
                    </a:lnTo>
                    <a:lnTo>
                      <a:pt x="63" y="76"/>
                    </a:lnTo>
                    <a:lnTo>
                      <a:pt x="61" y="78"/>
                    </a:lnTo>
                    <a:lnTo>
                      <a:pt x="60" y="80"/>
                    </a:lnTo>
                    <a:lnTo>
                      <a:pt x="59" y="81"/>
                    </a:lnTo>
                    <a:lnTo>
                      <a:pt x="57" y="83"/>
                    </a:lnTo>
                    <a:lnTo>
                      <a:pt x="56" y="84"/>
                    </a:lnTo>
                    <a:lnTo>
                      <a:pt x="54" y="85"/>
                    </a:lnTo>
                    <a:lnTo>
                      <a:pt x="52" y="85"/>
                    </a:lnTo>
                    <a:lnTo>
                      <a:pt x="50" y="85"/>
                    </a:lnTo>
                    <a:lnTo>
                      <a:pt x="47" y="85"/>
                    </a:lnTo>
                    <a:lnTo>
                      <a:pt x="44" y="85"/>
                    </a:lnTo>
                    <a:lnTo>
                      <a:pt x="43" y="85"/>
                    </a:lnTo>
                    <a:lnTo>
                      <a:pt x="40" y="85"/>
                    </a:lnTo>
                    <a:lnTo>
                      <a:pt x="39" y="83"/>
                    </a:lnTo>
                    <a:lnTo>
                      <a:pt x="37" y="81"/>
                    </a:lnTo>
                    <a:lnTo>
                      <a:pt x="35" y="80"/>
                    </a:lnTo>
                    <a:lnTo>
                      <a:pt x="34" y="77"/>
                    </a:lnTo>
                    <a:lnTo>
                      <a:pt x="32" y="75"/>
                    </a:lnTo>
                    <a:lnTo>
                      <a:pt x="32" y="72"/>
                    </a:lnTo>
                    <a:lnTo>
                      <a:pt x="31" y="68"/>
                    </a:lnTo>
                    <a:lnTo>
                      <a:pt x="30" y="63"/>
                    </a:lnTo>
                    <a:lnTo>
                      <a:pt x="30" y="57"/>
                    </a:lnTo>
                    <a:lnTo>
                      <a:pt x="30" y="0"/>
                    </a:lnTo>
                    <a:lnTo>
                      <a:pt x="26" y="0"/>
                    </a:lnTo>
                    <a:lnTo>
                      <a:pt x="23" y="0"/>
                    </a:lnTo>
                    <a:lnTo>
                      <a:pt x="20" y="0"/>
                    </a:lnTo>
                    <a:lnTo>
                      <a:pt x="16" y="0"/>
                    </a:lnTo>
                    <a:lnTo>
                      <a:pt x="12" y="0"/>
                    </a:lnTo>
                    <a:lnTo>
                      <a:pt x="9" y="0"/>
                    </a:lnTo>
                    <a:lnTo>
                      <a:pt x="5" y="0"/>
                    </a:lnTo>
                    <a:lnTo>
                      <a:pt x="2" y="0"/>
                    </a:lnTo>
                    <a:lnTo>
                      <a:pt x="2" y="57"/>
                    </a:lnTo>
                    <a:lnTo>
                      <a:pt x="1" y="59"/>
                    </a:lnTo>
                    <a:lnTo>
                      <a:pt x="0" y="61"/>
                    </a:lnTo>
                    <a:lnTo>
                      <a:pt x="0" y="66"/>
                    </a:lnTo>
                    <a:lnTo>
                      <a:pt x="1" y="71"/>
                    </a:lnTo>
                    <a:lnTo>
                      <a:pt x="2" y="75"/>
                    </a:lnTo>
                    <a:lnTo>
                      <a:pt x="2" y="79"/>
                    </a:lnTo>
                    <a:lnTo>
                      <a:pt x="4" y="83"/>
                    </a:lnTo>
                    <a:lnTo>
                      <a:pt x="4" y="85"/>
                    </a:lnTo>
                    <a:lnTo>
                      <a:pt x="5" y="89"/>
                    </a:lnTo>
                    <a:lnTo>
                      <a:pt x="8" y="90"/>
                    </a:lnTo>
                    <a:lnTo>
                      <a:pt x="9" y="93"/>
                    </a:lnTo>
                    <a:lnTo>
                      <a:pt x="12" y="95"/>
                    </a:lnTo>
                    <a:lnTo>
                      <a:pt x="15" y="97"/>
                    </a:lnTo>
                    <a:lnTo>
                      <a:pt x="18" y="98"/>
                    </a:lnTo>
                    <a:lnTo>
                      <a:pt x="21" y="100"/>
                    </a:lnTo>
                    <a:lnTo>
                      <a:pt x="26" y="101"/>
                    </a:lnTo>
                    <a:lnTo>
                      <a:pt x="30" y="101"/>
                    </a:lnTo>
                    <a:lnTo>
                      <a:pt x="35" y="101"/>
                    </a:lnTo>
                    <a:lnTo>
                      <a:pt x="39" y="101"/>
                    </a:lnTo>
                    <a:lnTo>
                      <a:pt x="43" y="101"/>
                    </a:lnTo>
                    <a:lnTo>
                      <a:pt x="47" y="100"/>
                    </a:lnTo>
                    <a:lnTo>
                      <a:pt x="51" y="98"/>
                    </a:lnTo>
                    <a:lnTo>
                      <a:pt x="55" y="96"/>
                    </a:lnTo>
                    <a:lnTo>
                      <a:pt x="59" y="93"/>
                    </a:lnTo>
                    <a:lnTo>
                      <a:pt x="63" y="90"/>
                    </a:lnTo>
                    <a:lnTo>
                      <a:pt x="67" y="86"/>
                    </a:lnTo>
                    <a:lnTo>
                      <a:pt x="67" y="100"/>
                    </a:lnTo>
                    <a:lnTo>
                      <a:pt x="70" y="100"/>
                    </a:lnTo>
                    <a:lnTo>
                      <a:pt x="73" y="100"/>
                    </a:lnTo>
                    <a:lnTo>
                      <a:pt x="77" y="100"/>
                    </a:lnTo>
                    <a:lnTo>
                      <a:pt x="80" y="100"/>
                    </a:lnTo>
                    <a:lnTo>
                      <a:pt x="84" y="100"/>
                    </a:lnTo>
                    <a:lnTo>
                      <a:pt x="88" y="100"/>
                    </a:lnTo>
                    <a:lnTo>
                      <a:pt x="91" y="100"/>
                    </a:lnTo>
                    <a:lnTo>
                      <a:pt x="95" y="100"/>
                    </a:lnTo>
                    <a:lnTo>
                      <a:pt x="95" y="0"/>
                    </a:lnTo>
                    <a:lnTo>
                      <a:pt x="91" y="0"/>
                    </a:lnTo>
                    <a:lnTo>
                      <a:pt x="8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šļiḍê"/>
              <p:cNvSpPr/>
              <p:nvPr/>
            </p:nvSpPr>
            <p:spPr bwMode="auto">
              <a:xfrm>
                <a:off x="4883151" y="4046538"/>
                <a:ext cx="98425" cy="219075"/>
              </a:xfrm>
              <a:custGeom>
                <a:avLst/>
                <a:gdLst>
                  <a:gd name="T0" fmla="*/ 57 w 62"/>
                  <a:gd name="T1" fmla="*/ 129 h 138"/>
                  <a:gd name="T2" fmla="*/ 54 w 62"/>
                  <a:gd name="T3" fmla="*/ 129 h 138"/>
                  <a:gd name="T4" fmla="*/ 53 w 62"/>
                  <a:gd name="T5" fmla="*/ 129 h 138"/>
                  <a:gd name="T6" fmla="*/ 50 w 62"/>
                  <a:gd name="T7" fmla="*/ 129 h 138"/>
                  <a:gd name="T8" fmla="*/ 49 w 62"/>
                  <a:gd name="T9" fmla="*/ 129 h 138"/>
                  <a:gd name="T10" fmla="*/ 47 w 62"/>
                  <a:gd name="T11" fmla="*/ 128 h 138"/>
                  <a:gd name="T12" fmla="*/ 46 w 62"/>
                  <a:gd name="T13" fmla="*/ 127 h 138"/>
                  <a:gd name="T14" fmla="*/ 45 w 62"/>
                  <a:gd name="T15" fmla="*/ 126 h 138"/>
                  <a:gd name="T16" fmla="*/ 44 w 62"/>
                  <a:gd name="T17" fmla="*/ 124 h 138"/>
                  <a:gd name="T18" fmla="*/ 43 w 62"/>
                  <a:gd name="T19" fmla="*/ 122 h 138"/>
                  <a:gd name="T20" fmla="*/ 43 w 62"/>
                  <a:gd name="T21" fmla="*/ 120 h 138"/>
                  <a:gd name="T22" fmla="*/ 42 w 62"/>
                  <a:gd name="T23" fmla="*/ 118 h 138"/>
                  <a:gd name="T24" fmla="*/ 42 w 62"/>
                  <a:gd name="T25" fmla="*/ 115 h 138"/>
                  <a:gd name="T26" fmla="*/ 42 w 62"/>
                  <a:gd name="T27" fmla="*/ 112 h 138"/>
                  <a:gd name="T28" fmla="*/ 43 w 62"/>
                  <a:gd name="T29" fmla="*/ 110 h 138"/>
                  <a:gd name="T30" fmla="*/ 43 w 62"/>
                  <a:gd name="T31" fmla="*/ 50 h 138"/>
                  <a:gd name="T32" fmla="*/ 61 w 62"/>
                  <a:gd name="T33" fmla="*/ 50 h 138"/>
                  <a:gd name="T34" fmla="*/ 60 w 62"/>
                  <a:gd name="T35" fmla="*/ 47 h 138"/>
                  <a:gd name="T36" fmla="*/ 60 w 62"/>
                  <a:gd name="T37" fmla="*/ 44 h 138"/>
                  <a:gd name="T38" fmla="*/ 60 w 62"/>
                  <a:gd name="T39" fmla="*/ 40 h 138"/>
                  <a:gd name="T40" fmla="*/ 61 w 62"/>
                  <a:gd name="T41" fmla="*/ 37 h 138"/>
                  <a:gd name="T42" fmla="*/ 43 w 62"/>
                  <a:gd name="T43" fmla="*/ 37 h 138"/>
                  <a:gd name="T44" fmla="*/ 43 w 62"/>
                  <a:gd name="T45" fmla="*/ 0 h 138"/>
                  <a:gd name="T46" fmla="*/ 35 w 62"/>
                  <a:gd name="T47" fmla="*/ 4 h 138"/>
                  <a:gd name="T48" fmla="*/ 28 w 62"/>
                  <a:gd name="T49" fmla="*/ 7 h 138"/>
                  <a:gd name="T50" fmla="*/ 21 w 62"/>
                  <a:gd name="T51" fmla="*/ 10 h 138"/>
                  <a:gd name="T52" fmla="*/ 14 w 62"/>
                  <a:gd name="T53" fmla="*/ 13 h 138"/>
                  <a:gd name="T54" fmla="*/ 14 w 62"/>
                  <a:gd name="T55" fmla="*/ 37 h 138"/>
                  <a:gd name="T56" fmla="*/ 0 w 62"/>
                  <a:gd name="T57" fmla="*/ 37 h 138"/>
                  <a:gd name="T58" fmla="*/ 0 w 62"/>
                  <a:gd name="T59" fmla="*/ 40 h 138"/>
                  <a:gd name="T60" fmla="*/ 0 w 62"/>
                  <a:gd name="T61" fmla="*/ 44 h 138"/>
                  <a:gd name="T62" fmla="*/ 0 w 62"/>
                  <a:gd name="T63" fmla="*/ 47 h 138"/>
                  <a:gd name="T64" fmla="*/ 0 w 62"/>
                  <a:gd name="T65" fmla="*/ 50 h 138"/>
                  <a:gd name="T66" fmla="*/ 14 w 62"/>
                  <a:gd name="T67" fmla="*/ 50 h 138"/>
                  <a:gd name="T68" fmla="*/ 14 w 62"/>
                  <a:gd name="T69" fmla="*/ 106 h 138"/>
                  <a:gd name="T70" fmla="*/ 14 w 62"/>
                  <a:gd name="T71" fmla="*/ 110 h 138"/>
                  <a:gd name="T72" fmla="*/ 14 w 62"/>
                  <a:gd name="T73" fmla="*/ 114 h 138"/>
                  <a:gd name="T74" fmla="*/ 14 w 62"/>
                  <a:gd name="T75" fmla="*/ 118 h 138"/>
                  <a:gd name="T76" fmla="*/ 15 w 62"/>
                  <a:gd name="T77" fmla="*/ 121 h 138"/>
                  <a:gd name="T78" fmla="*/ 16 w 62"/>
                  <a:gd name="T79" fmla="*/ 123 h 138"/>
                  <a:gd name="T80" fmla="*/ 17 w 62"/>
                  <a:gd name="T81" fmla="*/ 126 h 138"/>
                  <a:gd name="T82" fmla="*/ 18 w 62"/>
                  <a:gd name="T83" fmla="*/ 129 h 138"/>
                  <a:gd name="T84" fmla="*/ 20 w 62"/>
                  <a:gd name="T85" fmla="*/ 131 h 138"/>
                  <a:gd name="T86" fmla="*/ 22 w 62"/>
                  <a:gd name="T87" fmla="*/ 133 h 138"/>
                  <a:gd name="T88" fmla="*/ 24 w 62"/>
                  <a:gd name="T89" fmla="*/ 134 h 138"/>
                  <a:gd name="T90" fmla="*/ 26 w 62"/>
                  <a:gd name="T91" fmla="*/ 136 h 138"/>
                  <a:gd name="T92" fmla="*/ 28 w 62"/>
                  <a:gd name="T93" fmla="*/ 137 h 138"/>
                  <a:gd name="T94" fmla="*/ 31 w 62"/>
                  <a:gd name="T95" fmla="*/ 138 h 138"/>
                  <a:gd name="T96" fmla="*/ 34 w 62"/>
                  <a:gd name="T97" fmla="*/ 138 h 138"/>
                  <a:gd name="T98" fmla="*/ 37 w 62"/>
                  <a:gd name="T99" fmla="*/ 138 h 138"/>
                  <a:gd name="T100" fmla="*/ 41 w 62"/>
                  <a:gd name="T101" fmla="*/ 138 h 138"/>
                  <a:gd name="T102" fmla="*/ 43 w 62"/>
                  <a:gd name="T103" fmla="*/ 138 h 138"/>
                  <a:gd name="T104" fmla="*/ 46 w 62"/>
                  <a:gd name="T105" fmla="*/ 138 h 138"/>
                  <a:gd name="T106" fmla="*/ 50 w 62"/>
                  <a:gd name="T107" fmla="*/ 138 h 138"/>
                  <a:gd name="T108" fmla="*/ 55 w 62"/>
                  <a:gd name="T109" fmla="*/ 137 h 138"/>
                  <a:gd name="T110" fmla="*/ 59 w 62"/>
                  <a:gd name="T111" fmla="*/ 137 h 138"/>
                  <a:gd name="T112" fmla="*/ 62 w 62"/>
                  <a:gd name="T113" fmla="*/ 135 h 138"/>
                  <a:gd name="T114" fmla="*/ 62 w 62"/>
                  <a:gd name="T115" fmla="*/ 127 h 138"/>
                  <a:gd name="T116" fmla="*/ 59 w 62"/>
                  <a:gd name="T117" fmla="*/ 128 h 138"/>
                  <a:gd name="T118" fmla="*/ 57 w 62"/>
                  <a:gd name="T119"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138">
                    <a:moveTo>
                      <a:pt x="57" y="129"/>
                    </a:moveTo>
                    <a:lnTo>
                      <a:pt x="54" y="129"/>
                    </a:lnTo>
                    <a:lnTo>
                      <a:pt x="53" y="129"/>
                    </a:lnTo>
                    <a:lnTo>
                      <a:pt x="50" y="129"/>
                    </a:lnTo>
                    <a:lnTo>
                      <a:pt x="49" y="129"/>
                    </a:lnTo>
                    <a:lnTo>
                      <a:pt x="47" y="128"/>
                    </a:lnTo>
                    <a:lnTo>
                      <a:pt x="46" y="127"/>
                    </a:lnTo>
                    <a:lnTo>
                      <a:pt x="45" y="126"/>
                    </a:lnTo>
                    <a:lnTo>
                      <a:pt x="44" y="124"/>
                    </a:lnTo>
                    <a:lnTo>
                      <a:pt x="43" y="122"/>
                    </a:lnTo>
                    <a:lnTo>
                      <a:pt x="43" y="120"/>
                    </a:lnTo>
                    <a:lnTo>
                      <a:pt x="42" y="118"/>
                    </a:lnTo>
                    <a:lnTo>
                      <a:pt x="42" y="115"/>
                    </a:lnTo>
                    <a:lnTo>
                      <a:pt x="42" y="112"/>
                    </a:lnTo>
                    <a:lnTo>
                      <a:pt x="43" y="110"/>
                    </a:lnTo>
                    <a:lnTo>
                      <a:pt x="43" y="50"/>
                    </a:lnTo>
                    <a:lnTo>
                      <a:pt x="61" y="50"/>
                    </a:lnTo>
                    <a:lnTo>
                      <a:pt x="60" y="47"/>
                    </a:lnTo>
                    <a:lnTo>
                      <a:pt x="60" y="44"/>
                    </a:lnTo>
                    <a:lnTo>
                      <a:pt x="60" y="40"/>
                    </a:lnTo>
                    <a:lnTo>
                      <a:pt x="61" y="37"/>
                    </a:lnTo>
                    <a:lnTo>
                      <a:pt x="43" y="37"/>
                    </a:lnTo>
                    <a:lnTo>
                      <a:pt x="43" y="0"/>
                    </a:lnTo>
                    <a:lnTo>
                      <a:pt x="35" y="4"/>
                    </a:lnTo>
                    <a:lnTo>
                      <a:pt x="28" y="7"/>
                    </a:lnTo>
                    <a:lnTo>
                      <a:pt x="21" y="10"/>
                    </a:lnTo>
                    <a:lnTo>
                      <a:pt x="14" y="13"/>
                    </a:lnTo>
                    <a:lnTo>
                      <a:pt x="14" y="37"/>
                    </a:lnTo>
                    <a:lnTo>
                      <a:pt x="0" y="37"/>
                    </a:lnTo>
                    <a:lnTo>
                      <a:pt x="0" y="40"/>
                    </a:lnTo>
                    <a:lnTo>
                      <a:pt x="0" y="44"/>
                    </a:lnTo>
                    <a:lnTo>
                      <a:pt x="0" y="47"/>
                    </a:lnTo>
                    <a:lnTo>
                      <a:pt x="0" y="50"/>
                    </a:lnTo>
                    <a:lnTo>
                      <a:pt x="14" y="50"/>
                    </a:lnTo>
                    <a:lnTo>
                      <a:pt x="14" y="106"/>
                    </a:lnTo>
                    <a:lnTo>
                      <a:pt x="14" y="110"/>
                    </a:lnTo>
                    <a:lnTo>
                      <a:pt x="14" y="114"/>
                    </a:lnTo>
                    <a:lnTo>
                      <a:pt x="14" y="118"/>
                    </a:lnTo>
                    <a:lnTo>
                      <a:pt x="15" y="121"/>
                    </a:lnTo>
                    <a:lnTo>
                      <a:pt x="16" y="123"/>
                    </a:lnTo>
                    <a:lnTo>
                      <a:pt x="17" y="126"/>
                    </a:lnTo>
                    <a:lnTo>
                      <a:pt x="18" y="129"/>
                    </a:lnTo>
                    <a:lnTo>
                      <a:pt x="20" y="131"/>
                    </a:lnTo>
                    <a:lnTo>
                      <a:pt x="22" y="133"/>
                    </a:lnTo>
                    <a:lnTo>
                      <a:pt x="24" y="134"/>
                    </a:lnTo>
                    <a:lnTo>
                      <a:pt x="26" y="136"/>
                    </a:lnTo>
                    <a:lnTo>
                      <a:pt x="28" y="137"/>
                    </a:lnTo>
                    <a:lnTo>
                      <a:pt x="31" y="138"/>
                    </a:lnTo>
                    <a:lnTo>
                      <a:pt x="34" y="138"/>
                    </a:lnTo>
                    <a:lnTo>
                      <a:pt x="37" y="138"/>
                    </a:lnTo>
                    <a:lnTo>
                      <a:pt x="41" y="138"/>
                    </a:lnTo>
                    <a:lnTo>
                      <a:pt x="43" y="138"/>
                    </a:lnTo>
                    <a:lnTo>
                      <a:pt x="46" y="138"/>
                    </a:lnTo>
                    <a:lnTo>
                      <a:pt x="50" y="138"/>
                    </a:lnTo>
                    <a:lnTo>
                      <a:pt x="55" y="137"/>
                    </a:lnTo>
                    <a:lnTo>
                      <a:pt x="59" y="137"/>
                    </a:lnTo>
                    <a:lnTo>
                      <a:pt x="62" y="135"/>
                    </a:lnTo>
                    <a:lnTo>
                      <a:pt x="62" y="127"/>
                    </a:lnTo>
                    <a:lnTo>
                      <a:pt x="59" y="128"/>
                    </a:lnTo>
                    <a:lnTo>
                      <a:pt x="57"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ṣľïḍè"/>
              <p:cNvSpPr/>
              <p:nvPr/>
            </p:nvSpPr>
            <p:spPr bwMode="auto">
              <a:xfrm>
                <a:off x="5024438" y="4014788"/>
                <a:ext cx="147638" cy="249238"/>
              </a:xfrm>
              <a:custGeom>
                <a:avLst/>
                <a:gdLst>
                  <a:gd name="T0" fmla="*/ 90 w 93"/>
                  <a:gd name="T1" fmla="*/ 75 h 157"/>
                  <a:gd name="T2" fmla="*/ 88 w 93"/>
                  <a:gd name="T3" fmla="*/ 69 h 157"/>
                  <a:gd name="T4" fmla="*/ 84 w 93"/>
                  <a:gd name="T5" fmla="*/ 65 h 157"/>
                  <a:gd name="T6" fmla="*/ 79 w 93"/>
                  <a:gd name="T7" fmla="*/ 61 h 157"/>
                  <a:gd name="T8" fmla="*/ 73 w 93"/>
                  <a:gd name="T9" fmla="*/ 57 h 157"/>
                  <a:gd name="T10" fmla="*/ 67 w 93"/>
                  <a:gd name="T11" fmla="*/ 56 h 157"/>
                  <a:gd name="T12" fmla="*/ 59 w 93"/>
                  <a:gd name="T13" fmla="*/ 55 h 157"/>
                  <a:gd name="T14" fmla="*/ 51 w 93"/>
                  <a:gd name="T15" fmla="*/ 56 h 157"/>
                  <a:gd name="T16" fmla="*/ 43 w 93"/>
                  <a:gd name="T17" fmla="*/ 60 h 157"/>
                  <a:gd name="T18" fmla="*/ 36 w 93"/>
                  <a:gd name="T19" fmla="*/ 65 h 157"/>
                  <a:gd name="T20" fmla="*/ 28 w 93"/>
                  <a:gd name="T21" fmla="*/ 71 h 157"/>
                  <a:gd name="T22" fmla="*/ 25 w 93"/>
                  <a:gd name="T23" fmla="*/ 0 h 157"/>
                  <a:gd name="T24" fmla="*/ 17 w 93"/>
                  <a:gd name="T25" fmla="*/ 1 h 157"/>
                  <a:gd name="T26" fmla="*/ 13 w 93"/>
                  <a:gd name="T27" fmla="*/ 1 h 157"/>
                  <a:gd name="T28" fmla="*/ 9 w 93"/>
                  <a:gd name="T29" fmla="*/ 1 h 157"/>
                  <a:gd name="T30" fmla="*/ 3 w 93"/>
                  <a:gd name="T31" fmla="*/ 0 h 157"/>
                  <a:gd name="T32" fmla="*/ 0 w 93"/>
                  <a:gd name="T33" fmla="*/ 157 h 157"/>
                  <a:gd name="T34" fmla="*/ 7 w 93"/>
                  <a:gd name="T35" fmla="*/ 157 h 157"/>
                  <a:gd name="T36" fmla="*/ 14 w 93"/>
                  <a:gd name="T37" fmla="*/ 157 h 157"/>
                  <a:gd name="T38" fmla="*/ 21 w 93"/>
                  <a:gd name="T39" fmla="*/ 157 h 157"/>
                  <a:gd name="T40" fmla="*/ 28 w 93"/>
                  <a:gd name="T41" fmla="*/ 157 h 157"/>
                  <a:gd name="T42" fmla="*/ 28 w 93"/>
                  <a:gd name="T43" fmla="*/ 106 h 157"/>
                  <a:gd name="T44" fmla="*/ 28 w 93"/>
                  <a:gd name="T45" fmla="*/ 97 h 157"/>
                  <a:gd name="T46" fmla="*/ 29 w 93"/>
                  <a:gd name="T47" fmla="*/ 89 h 157"/>
                  <a:gd name="T48" fmla="*/ 30 w 93"/>
                  <a:gd name="T49" fmla="*/ 84 h 157"/>
                  <a:gd name="T50" fmla="*/ 33 w 93"/>
                  <a:gd name="T51" fmla="*/ 79 h 157"/>
                  <a:gd name="T52" fmla="*/ 36 w 93"/>
                  <a:gd name="T53" fmla="*/ 76 h 157"/>
                  <a:gd name="T54" fmla="*/ 40 w 93"/>
                  <a:gd name="T55" fmla="*/ 73 h 157"/>
                  <a:gd name="T56" fmla="*/ 45 w 93"/>
                  <a:gd name="T57" fmla="*/ 73 h 157"/>
                  <a:gd name="T58" fmla="*/ 49 w 93"/>
                  <a:gd name="T59" fmla="*/ 72 h 157"/>
                  <a:gd name="T60" fmla="*/ 53 w 93"/>
                  <a:gd name="T61" fmla="*/ 73 h 157"/>
                  <a:gd name="T62" fmla="*/ 57 w 93"/>
                  <a:gd name="T63" fmla="*/ 75 h 157"/>
                  <a:gd name="T64" fmla="*/ 59 w 93"/>
                  <a:gd name="T65" fmla="*/ 78 h 157"/>
                  <a:gd name="T66" fmla="*/ 61 w 93"/>
                  <a:gd name="T67" fmla="*/ 82 h 157"/>
                  <a:gd name="T68" fmla="*/ 63 w 93"/>
                  <a:gd name="T69" fmla="*/ 88 h 157"/>
                  <a:gd name="T70" fmla="*/ 64 w 93"/>
                  <a:gd name="T71" fmla="*/ 98 h 157"/>
                  <a:gd name="T72" fmla="*/ 64 w 93"/>
                  <a:gd name="T73" fmla="*/ 157 h 157"/>
                  <a:gd name="T74" fmla="*/ 71 w 93"/>
                  <a:gd name="T75" fmla="*/ 157 h 157"/>
                  <a:gd name="T76" fmla="*/ 78 w 93"/>
                  <a:gd name="T77" fmla="*/ 157 h 157"/>
                  <a:gd name="T78" fmla="*/ 85 w 93"/>
                  <a:gd name="T79" fmla="*/ 157 h 157"/>
                  <a:gd name="T80" fmla="*/ 93 w 93"/>
                  <a:gd name="T81" fmla="*/ 157 h 157"/>
                  <a:gd name="T82" fmla="*/ 93 w 93"/>
                  <a:gd name="T83" fmla="*/ 86 h 157"/>
                  <a:gd name="T84" fmla="*/ 91 w 93"/>
                  <a:gd name="T8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1" y="79"/>
                    </a:moveTo>
                    <a:lnTo>
                      <a:pt x="90" y="75"/>
                    </a:lnTo>
                    <a:lnTo>
                      <a:pt x="89" y="73"/>
                    </a:lnTo>
                    <a:lnTo>
                      <a:pt x="88" y="69"/>
                    </a:lnTo>
                    <a:lnTo>
                      <a:pt x="85" y="67"/>
                    </a:lnTo>
                    <a:lnTo>
                      <a:pt x="84" y="65"/>
                    </a:lnTo>
                    <a:lnTo>
                      <a:pt x="81" y="62"/>
                    </a:lnTo>
                    <a:lnTo>
                      <a:pt x="79" y="61"/>
                    </a:lnTo>
                    <a:lnTo>
                      <a:pt x="76" y="59"/>
                    </a:lnTo>
                    <a:lnTo>
                      <a:pt x="73" y="57"/>
                    </a:lnTo>
                    <a:lnTo>
                      <a:pt x="70" y="56"/>
                    </a:lnTo>
                    <a:lnTo>
                      <a:pt x="67" y="56"/>
                    </a:lnTo>
                    <a:lnTo>
                      <a:pt x="63" y="55"/>
                    </a:lnTo>
                    <a:lnTo>
                      <a:pt x="59" y="55"/>
                    </a:lnTo>
                    <a:lnTo>
                      <a:pt x="55" y="55"/>
                    </a:lnTo>
                    <a:lnTo>
                      <a:pt x="51" y="56"/>
                    </a:lnTo>
                    <a:lnTo>
                      <a:pt x="47" y="57"/>
                    </a:lnTo>
                    <a:lnTo>
                      <a:pt x="43" y="60"/>
                    </a:lnTo>
                    <a:lnTo>
                      <a:pt x="39" y="61"/>
                    </a:lnTo>
                    <a:lnTo>
                      <a:pt x="36" y="65"/>
                    </a:lnTo>
                    <a:lnTo>
                      <a:pt x="32" y="68"/>
                    </a:lnTo>
                    <a:lnTo>
                      <a:pt x="28" y="71"/>
                    </a:lnTo>
                    <a:lnTo>
                      <a:pt x="28" y="0"/>
                    </a:lnTo>
                    <a:lnTo>
                      <a:pt x="25" y="0"/>
                    </a:lnTo>
                    <a:lnTo>
                      <a:pt x="21" y="1"/>
                    </a:lnTo>
                    <a:lnTo>
                      <a:pt x="17"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8" y="157"/>
                    </a:lnTo>
                    <a:lnTo>
                      <a:pt x="21" y="157"/>
                    </a:lnTo>
                    <a:lnTo>
                      <a:pt x="25" y="157"/>
                    </a:lnTo>
                    <a:lnTo>
                      <a:pt x="28" y="157"/>
                    </a:lnTo>
                    <a:lnTo>
                      <a:pt x="28" y="110"/>
                    </a:lnTo>
                    <a:lnTo>
                      <a:pt x="28" y="106"/>
                    </a:lnTo>
                    <a:lnTo>
                      <a:pt x="28" y="101"/>
                    </a:lnTo>
                    <a:lnTo>
                      <a:pt x="28" y="97"/>
                    </a:lnTo>
                    <a:lnTo>
                      <a:pt x="29" y="93"/>
                    </a:lnTo>
                    <a:lnTo>
                      <a:pt x="29" y="89"/>
                    </a:lnTo>
                    <a:lnTo>
                      <a:pt x="30" y="87"/>
                    </a:lnTo>
                    <a:lnTo>
                      <a:pt x="30" y="84"/>
                    </a:lnTo>
                    <a:lnTo>
                      <a:pt x="32" y="81"/>
                    </a:lnTo>
                    <a:lnTo>
                      <a:pt x="33" y="79"/>
                    </a:lnTo>
                    <a:lnTo>
                      <a:pt x="34" y="77"/>
                    </a:lnTo>
                    <a:lnTo>
                      <a:pt x="36" y="76"/>
                    </a:lnTo>
                    <a:lnTo>
                      <a:pt x="37" y="74"/>
                    </a:lnTo>
                    <a:lnTo>
                      <a:pt x="40" y="73"/>
                    </a:lnTo>
                    <a:lnTo>
                      <a:pt x="42" y="73"/>
                    </a:lnTo>
                    <a:lnTo>
                      <a:pt x="45" y="73"/>
                    </a:lnTo>
                    <a:lnTo>
                      <a:pt x="47" y="72"/>
                    </a:lnTo>
                    <a:lnTo>
                      <a:pt x="49" y="72"/>
                    </a:lnTo>
                    <a:lnTo>
                      <a:pt x="51" y="73"/>
                    </a:lnTo>
                    <a:lnTo>
                      <a:pt x="53" y="73"/>
                    </a:lnTo>
                    <a:lnTo>
                      <a:pt x="55" y="74"/>
                    </a:lnTo>
                    <a:lnTo>
                      <a:pt x="57" y="75"/>
                    </a:lnTo>
                    <a:lnTo>
                      <a:pt x="57" y="77"/>
                    </a:lnTo>
                    <a:lnTo>
                      <a:pt x="59" y="78"/>
                    </a:lnTo>
                    <a:lnTo>
                      <a:pt x="60" y="81"/>
                    </a:lnTo>
                    <a:lnTo>
                      <a:pt x="61" y="82"/>
                    </a:lnTo>
                    <a:lnTo>
                      <a:pt x="62" y="85"/>
                    </a:lnTo>
                    <a:lnTo>
                      <a:pt x="63" y="88"/>
                    </a:lnTo>
                    <a:lnTo>
                      <a:pt x="63" y="91"/>
                    </a:lnTo>
                    <a:lnTo>
                      <a:pt x="64" y="98"/>
                    </a:lnTo>
                    <a:lnTo>
                      <a:pt x="64" y="106"/>
                    </a:lnTo>
                    <a:lnTo>
                      <a:pt x="64" y="157"/>
                    </a:lnTo>
                    <a:lnTo>
                      <a:pt x="67" y="157"/>
                    </a:lnTo>
                    <a:lnTo>
                      <a:pt x="71" y="157"/>
                    </a:lnTo>
                    <a:lnTo>
                      <a:pt x="74" y="157"/>
                    </a:lnTo>
                    <a:lnTo>
                      <a:pt x="78" y="157"/>
                    </a:lnTo>
                    <a:lnTo>
                      <a:pt x="81" y="157"/>
                    </a:lnTo>
                    <a:lnTo>
                      <a:pt x="85" y="157"/>
                    </a:lnTo>
                    <a:lnTo>
                      <a:pt x="89" y="157"/>
                    </a:lnTo>
                    <a:lnTo>
                      <a:pt x="93" y="157"/>
                    </a:lnTo>
                    <a:lnTo>
                      <a:pt x="93" y="91"/>
                    </a:lnTo>
                    <a:lnTo>
                      <a:pt x="93" y="86"/>
                    </a:lnTo>
                    <a:lnTo>
                      <a:pt x="92" y="82"/>
                    </a:lnTo>
                    <a:lnTo>
                      <a:pt x="91"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íṧľïḋe"/>
              <p:cNvSpPr/>
              <p:nvPr/>
            </p:nvSpPr>
            <p:spPr bwMode="auto">
              <a:xfrm>
                <a:off x="5291138" y="4032251"/>
                <a:ext cx="200025" cy="234950"/>
              </a:xfrm>
              <a:custGeom>
                <a:avLst/>
                <a:gdLst>
                  <a:gd name="T0" fmla="*/ 106 w 126"/>
                  <a:gd name="T1" fmla="*/ 3 h 148"/>
                  <a:gd name="T2" fmla="*/ 89 w 126"/>
                  <a:gd name="T3" fmla="*/ 0 h 148"/>
                  <a:gd name="T4" fmla="*/ 64 w 126"/>
                  <a:gd name="T5" fmla="*/ 2 h 148"/>
                  <a:gd name="T6" fmla="*/ 51 w 126"/>
                  <a:gd name="T7" fmla="*/ 5 h 148"/>
                  <a:gd name="T8" fmla="*/ 40 w 126"/>
                  <a:gd name="T9" fmla="*/ 10 h 148"/>
                  <a:gd name="T10" fmla="*/ 30 w 126"/>
                  <a:gd name="T11" fmla="*/ 15 h 148"/>
                  <a:gd name="T12" fmla="*/ 22 w 126"/>
                  <a:gd name="T13" fmla="*/ 22 h 148"/>
                  <a:gd name="T14" fmla="*/ 14 w 126"/>
                  <a:gd name="T15" fmla="*/ 30 h 148"/>
                  <a:gd name="T16" fmla="*/ 9 w 126"/>
                  <a:gd name="T17" fmla="*/ 39 h 148"/>
                  <a:gd name="T18" fmla="*/ 5 w 126"/>
                  <a:gd name="T19" fmla="*/ 50 h 148"/>
                  <a:gd name="T20" fmla="*/ 2 w 126"/>
                  <a:gd name="T21" fmla="*/ 62 h 148"/>
                  <a:gd name="T22" fmla="*/ 0 w 126"/>
                  <a:gd name="T23" fmla="*/ 74 h 148"/>
                  <a:gd name="T24" fmla="*/ 2 w 126"/>
                  <a:gd name="T25" fmla="*/ 95 h 148"/>
                  <a:gd name="T26" fmla="*/ 5 w 126"/>
                  <a:gd name="T27" fmla="*/ 105 h 148"/>
                  <a:gd name="T28" fmla="*/ 9 w 126"/>
                  <a:gd name="T29" fmla="*/ 115 h 148"/>
                  <a:gd name="T30" fmla="*/ 14 w 126"/>
                  <a:gd name="T31" fmla="*/ 123 h 148"/>
                  <a:gd name="T32" fmla="*/ 22 w 126"/>
                  <a:gd name="T33" fmla="*/ 130 h 148"/>
                  <a:gd name="T34" fmla="*/ 29 w 126"/>
                  <a:gd name="T35" fmla="*/ 136 h 148"/>
                  <a:gd name="T36" fmla="*/ 38 w 126"/>
                  <a:gd name="T37" fmla="*/ 141 h 148"/>
                  <a:gd name="T38" fmla="*/ 53 w 126"/>
                  <a:gd name="T39" fmla="*/ 146 h 148"/>
                  <a:gd name="T40" fmla="*/ 78 w 126"/>
                  <a:gd name="T41" fmla="*/ 148 h 148"/>
                  <a:gd name="T42" fmla="*/ 94 w 126"/>
                  <a:gd name="T43" fmla="*/ 147 h 148"/>
                  <a:gd name="T44" fmla="*/ 110 w 126"/>
                  <a:gd name="T45" fmla="*/ 144 h 148"/>
                  <a:gd name="T46" fmla="*/ 124 w 126"/>
                  <a:gd name="T47" fmla="*/ 123 h 148"/>
                  <a:gd name="T48" fmla="*/ 112 w 126"/>
                  <a:gd name="T49" fmla="*/ 128 h 148"/>
                  <a:gd name="T50" fmla="*/ 98 w 126"/>
                  <a:gd name="T51" fmla="*/ 135 h 148"/>
                  <a:gd name="T52" fmla="*/ 84 w 126"/>
                  <a:gd name="T53" fmla="*/ 137 h 148"/>
                  <a:gd name="T54" fmla="*/ 68 w 126"/>
                  <a:gd name="T55" fmla="*/ 135 h 148"/>
                  <a:gd name="T56" fmla="*/ 54 w 126"/>
                  <a:gd name="T57" fmla="*/ 128 h 148"/>
                  <a:gd name="T58" fmla="*/ 45 w 126"/>
                  <a:gd name="T59" fmla="*/ 117 h 148"/>
                  <a:gd name="T60" fmla="*/ 38 w 126"/>
                  <a:gd name="T61" fmla="*/ 103 h 148"/>
                  <a:gd name="T62" fmla="*/ 34 w 126"/>
                  <a:gd name="T63" fmla="*/ 84 h 148"/>
                  <a:gd name="T64" fmla="*/ 35 w 126"/>
                  <a:gd name="T65" fmla="*/ 62 h 148"/>
                  <a:gd name="T66" fmla="*/ 40 w 126"/>
                  <a:gd name="T67" fmla="*/ 43 h 148"/>
                  <a:gd name="T68" fmla="*/ 47 w 126"/>
                  <a:gd name="T69" fmla="*/ 30 h 148"/>
                  <a:gd name="T70" fmla="*/ 58 w 126"/>
                  <a:gd name="T71" fmla="*/ 19 h 148"/>
                  <a:gd name="T72" fmla="*/ 72 w 126"/>
                  <a:gd name="T73" fmla="*/ 14 h 148"/>
                  <a:gd name="T74" fmla="*/ 88 w 126"/>
                  <a:gd name="T75" fmla="*/ 13 h 148"/>
                  <a:gd name="T76" fmla="*/ 102 w 126"/>
                  <a:gd name="T77" fmla="*/ 18 h 148"/>
                  <a:gd name="T78" fmla="*/ 114 w 126"/>
                  <a:gd name="T79" fmla="*/ 27 h 148"/>
                  <a:gd name="T80" fmla="*/ 121 w 126"/>
                  <a:gd name="T81" fmla="*/ 29 h 148"/>
                  <a:gd name="T82" fmla="*/ 123 w 126"/>
                  <a:gd name="T83" fmla="*/ 17 h 148"/>
                  <a:gd name="T84" fmla="*/ 121 w 126"/>
                  <a:gd name="T85"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48">
                    <a:moveTo>
                      <a:pt x="116" y="6"/>
                    </a:moveTo>
                    <a:lnTo>
                      <a:pt x="111" y="4"/>
                    </a:lnTo>
                    <a:lnTo>
                      <a:pt x="106" y="3"/>
                    </a:lnTo>
                    <a:lnTo>
                      <a:pt x="101" y="2"/>
                    </a:lnTo>
                    <a:lnTo>
                      <a:pt x="95" y="1"/>
                    </a:lnTo>
                    <a:lnTo>
                      <a:pt x="89" y="0"/>
                    </a:lnTo>
                    <a:lnTo>
                      <a:pt x="83" y="0"/>
                    </a:lnTo>
                    <a:lnTo>
                      <a:pt x="74" y="1"/>
                    </a:lnTo>
                    <a:lnTo>
                      <a:pt x="64" y="2"/>
                    </a:lnTo>
                    <a:lnTo>
                      <a:pt x="60" y="2"/>
                    </a:lnTo>
                    <a:lnTo>
                      <a:pt x="55" y="4"/>
                    </a:lnTo>
                    <a:lnTo>
                      <a:pt x="51" y="5"/>
                    </a:lnTo>
                    <a:lnTo>
                      <a:pt x="47" y="6"/>
                    </a:lnTo>
                    <a:lnTo>
                      <a:pt x="44" y="8"/>
                    </a:lnTo>
                    <a:lnTo>
                      <a:pt x="40" y="10"/>
                    </a:lnTo>
                    <a:lnTo>
                      <a:pt x="37" y="11"/>
                    </a:lnTo>
                    <a:lnTo>
                      <a:pt x="34" y="13"/>
                    </a:lnTo>
                    <a:lnTo>
                      <a:pt x="30" y="15"/>
                    </a:lnTo>
                    <a:lnTo>
                      <a:pt x="27" y="17"/>
                    </a:lnTo>
                    <a:lnTo>
                      <a:pt x="25" y="19"/>
                    </a:lnTo>
                    <a:lnTo>
                      <a:pt x="22" y="22"/>
                    </a:lnTo>
                    <a:lnTo>
                      <a:pt x="19" y="24"/>
                    </a:lnTo>
                    <a:lnTo>
                      <a:pt x="17" y="26"/>
                    </a:lnTo>
                    <a:lnTo>
                      <a:pt x="14" y="30"/>
                    </a:lnTo>
                    <a:lnTo>
                      <a:pt x="13" y="33"/>
                    </a:lnTo>
                    <a:lnTo>
                      <a:pt x="10" y="36"/>
                    </a:lnTo>
                    <a:lnTo>
                      <a:pt x="9" y="39"/>
                    </a:lnTo>
                    <a:lnTo>
                      <a:pt x="7" y="42"/>
                    </a:lnTo>
                    <a:lnTo>
                      <a:pt x="6" y="46"/>
                    </a:lnTo>
                    <a:lnTo>
                      <a:pt x="5" y="50"/>
                    </a:lnTo>
                    <a:lnTo>
                      <a:pt x="3" y="54"/>
                    </a:lnTo>
                    <a:lnTo>
                      <a:pt x="2" y="58"/>
                    </a:lnTo>
                    <a:lnTo>
                      <a:pt x="2" y="62"/>
                    </a:lnTo>
                    <a:lnTo>
                      <a:pt x="1" y="66"/>
                    </a:lnTo>
                    <a:lnTo>
                      <a:pt x="1" y="70"/>
                    </a:lnTo>
                    <a:lnTo>
                      <a:pt x="0" y="74"/>
                    </a:lnTo>
                    <a:lnTo>
                      <a:pt x="0" y="79"/>
                    </a:lnTo>
                    <a:lnTo>
                      <a:pt x="1" y="87"/>
                    </a:lnTo>
                    <a:lnTo>
                      <a:pt x="2" y="95"/>
                    </a:lnTo>
                    <a:lnTo>
                      <a:pt x="3" y="99"/>
                    </a:lnTo>
                    <a:lnTo>
                      <a:pt x="3" y="102"/>
                    </a:lnTo>
                    <a:lnTo>
                      <a:pt x="5" y="105"/>
                    </a:lnTo>
                    <a:lnTo>
                      <a:pt x="6" y="108"/>
                    </a:lnTo>
                    <a:lnTo>
                      <a:pt x="7" y="112"/>
                    </a:lnTo>
                    <a:lnTo>
                      <a:pt x="9" y="115"/>
                    </a:lnTo>
                    <a:lnTo>
                      <a:pt x="10" y="118"/>
                    </a:lnTo>
                    <a:lnTo>
                      <a:pt x="12" y="120"/>
                    </a:lnTo>
                    <a:lnTo>
                      <a:pt x="14" y="123"/>
                    </a:lnTo>
                    <a:lnTo>
                      <a:pt x="17" y="125"/>
                    </a:lnTo>
                    <a:lnTo>
                      <a:pt x="18" y="127"/>
                    </a:lnTo>
                    <a:lnTo>
                      <a:pt x="22" y="130"/>
                    </a:lnTo>
                    <a:lnTo>
                      <a:pt x="23" y="132"/>
                    </a:lnTo>
                    <a:lnTo>
                      <a:pt x="26" y="134"/>
                    </a:lnTo>
                    <a:lnTo>
                      <a:pt x="29" y="136"/>
                    </a:lnTo>
                    <a:lnTo>
                      <a:pt x="32" y="138"/>
                    </a:lnTo>
                    <a:lnTo>
                      <a:pt x="35" y="139"/>
                    </a:lnTo>
                    <a:lnTo>
                      <a:pt x="38" y="141"/>
                    </a:lnTo>
                    <a:lnTo>
                      <a:pt x="42" y="142"/>
                    </a:lnTo>
                    <a:lnTo>
                      <a:pt x="46" y="143"/>
                    </a:lnTo>
                    <a:lnTo>
                      <a:pt x="53" y="146"/>
                    </a:lnTo>
                    <a:lnTo>
                      <a:pt x="61" y="147"/>
                    </a:lnTo>
                    <a:lnTo>
                      <a:pt x="69" y="148"/>
                    </a:lnTo>
                    <a:lnTo>
                      <a:pt x="78" y="148"/>
                    </a:lnTo>
                    <a:lnTo>
                      <a:pt x="84" y="148"/>
                    </a:lnTo>
                    <a:lnTo>
                      <a:pt x="90" y="147"/>
                    </a:lnTo>
                    <a:lnTo>
                      <a:pt x="94" y="147"/>
                    </a:lnTo>
                    <a:lnTo>
                      <a:pt x="100" y="147"/>
                    </a:lnTo>
                    <a:lnTo>
                      <a:pt x="105" y="146"/>
                    </a:lnTo>
                    <a:lnTo>
                      <a:pt x="110" y="144"/>
                    </a:lnTo>
                    <a:lnTo>
                      <a:pt x="115" y="143"/>
                    </a:lnTo>
                    <a:lnTo>
                      <a:pt x="120" y="141"/>
                    </a:lnTo>
                    <a:lnTo>
                      <a:pt x="124" y="123"/>
                    </a:lnTo>
                    <a:lnTo>
                      <a:pt x="122" y="122"/>
                    </a:lnTo>
                    <a:lnTo>
                      <a:pt x="117" y="125"/>
                    </a:lnTo>
                    <a:lnTo>
                      <a:pt x="112" y="128"/>
                    </a:lnTo>
                    <a:lnTo>
                      <a:pt x="108" y="131"/>
                    </a:lnTo>
                    <a:lnTo>
                      <a:pt x="103" y="133"/>
                    </a:lnTo>
                    <a:lnTo>
                      <a:pt x="98" y="135"/>
                    </a:lnTo>
                    <a:lnTo>
                      <a:pt x="94" y="136"/>
                    </a:lnTo>
                    <a:lnTo>
                      <a:pt x="89" y="137"/>
                    </a:lnTo>
                    <a:lnTo>
                      <a:pt x="84" y="137"/>
                    </a:lnTo>
                    <a:lnTo>
                      <a:pt x="78" y="137"/>
                    </a:lnTo>
                    <a:lnTo>
                      <a:pt x="73" y="136"/>
                    </a:lnTo>
                    <a:lnTo>
                      <a:pt x="68" y="135"/>
                    </a:lnTo>
                    <a:lnTo>
                      <a:pt x="62" y="132"/>
                    </a:lnTo>
                    <a:lnTo>
                      <a:pt x="58" y="131"/>
                    </a:lnTo>
                    <a:lnTo>
                      <a:pt x="54" y="128"/>
                    </a:lnTo>
                    <a:lnTo>
                      <a:pt x="51" y="125"/>
                    </a:lnTo>
                    <a:lnTo>
                      <a:pt x="47" y="121"/>
                    </a:lnTo>
                    <a:lnTo>
                      <a:pt x="45" y="117"/>
                    </a:lnTo>
                    <a:lnTo>
                      <a:pt x="42" y="113"/>
                    </a:lnTo>
                    <a:lnTo>
                      <a:pt x="40" y="108"/>
                    </a:lnTo>
                    <a:lnTo>
                      <a:pt x="38" y="103"/>
                    </a:lnTo>
                    <a:lnTo>
                      <a:pt x="36" y="97"/>
                    </a:lnTo>
                    <a:lnTo>
                      <a:pt x="35" y="91"/>
                    </a:lnTo>
                    <a:lnTo>
                      <a:pt x="34" y="84"/>
                    </a:lnTo>
                    <a:lnTo>
                      <a:pt x="34" y="77"/>
                    </a:lnTo>
                    <a:lnTo>
                      <a:pt x="34" y="69"/>
                    </a:lnTo>
                    <a:lnTo>
                      <a:pt x="35" y="62"/>
                    </a:lnTo>
                    <a:lnTo>
                      <a:pt x="37" y="55"/>
                    </a:lnTo>
                    <a:lnTo>
                      <a:pt x="38" y="49"/>
                    </a:lnTo>
                    <a:lnTo>
                      <a:pt x="40" y="43"/>
                    </a:lnTo>
                    <a:lnTo>
                      <a:pt x="42" y="38"/>
                    </a:lnTo>
                    <a:lnTo>
                      <a:pt x="45" y="34"/>
                    </a:lnTo>
                    <a:lnTo>
                      <a:pt x="47" y="30"/>
                    </a:lnTo>
                    <a:lnTo>
                      <a:pt x="51" y="26"/>
                    </a:lnTo>
                    <a:lnTo>
                      <a:pt x="54" y="22"/>
                    </a:lnTo>
                    <a:lnTo>
                      <a:pt x="58" y="19"/>
                    </a:lnTo>
                    <a:lnTo>
                      <a:pt x="62" y="17"/>
                    </a:lnTo>
                    <a:lnTo>
                      <a:pt x="67" y="15"/>
                    </a:lnTo>
                    <a:lnTo>
                      <a:pt x="72" y="14"/>
                    </a:lnTo>
                    <a:lnTo>
                      <a:pt x="78" y="13"/>
                    </a:lnTo>
                    <a:lnTo>
                      <a:pt x="83" y="12"/>
                    </a:lnTo>
                    <a:lnTo>
                      <a:pt x="88" y="13"/>
                    </a:lnTo>
                    <a:lnTo>
                      <a:pt x="93" y="14"/>
                    </a:lnTo>
                    <a:lnTo>
                      <a:pt x="98" y="15"/>
                    </a:lnTo>
                    <a:lnTo>
                      <a:pt x="102" y="18"/>
                    </a:lnTo>
                    <a:lnTo>
                      <a:pt x="106" y="21"/>
                    </a:lnTo>
                    <a:lnTo>
                      <a:pt x="110" y="24"/>
                    </a:lnTo>
                    <a:lnTo>
                      <a:pt x="114" y="27"/>
                    </a:lnTo>
                    <a:lnTo>
                      <a:pt x="118" y="32"/>
                    </a:lnTo>
                    <a:lnTo>
                      <a:pt x="121" y="32"/>
                    </a:lnTo>
                    <a:lnTo>
                      <a:pt x="121" y="29"/>
                    </a:lnTo>
                    <a:lnTo>
                      <a:pt x="122" y="25"/>
                    </a:lnTo>
                    <a:lnTo>
                      <a:pt x="122" y="21"/>
                    </a:lnTo>
                    <a:lnTo>
                      <a:pt x="123" y="17"/>
                    </a:lnTo>
                    <a:lnTo>
                      <a:pt x="124" y="14"/>
                    </a:lnTo>
                    <a:lnTo>
                      <a:pt x="126" y="10"/>
                    </a:lnTo>
                    <a:lnTo>
                      <a:pt x="121" y="8"/>
                    </a:lnTo>
                    <a:lnTo>
                      <a:pt x="1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îşḻiďè"/>
              <p:cNvSpPr/>
              <p:nvPr/>
            </p:nvSpPr>
            <p:spPr bwMode="auto">
              <a:xfrm>
                <a:off x="5538788" y="4014788"/>
                <a:ext cx="147638" cy="249238"/>
              </a:xfrm>
              <a:custGeom>
                <a:avLst/>
                <a:gdLst>
                  <a:gd name="T0" fmla="*/ 91 w 93"/>
                  <a:gd name="T1" fmla="*/ 79 h 157"/>
                  <a:gd name="T2" fmla="*/ 90 w 93"/>
                  <a:gd name="T3" fmla="*/ 73 h 157"/>
                  <a:gd name="T4" fmla="*/ 86 w 93"/>
                  <a:gd name="T5" fmla="*/ 67 h 157"/>
                  <a:gd name="T6" fmla="*/ 82 w 93"/>
                  <a:gd name="T7" fmla="*/ 62 h 157"/>
                  <a:gd name="T8" fmla="*/ 76 w 93"/>
                  <a:gd name="T9" fmla="*/ 59 h 157"/>
                  <a:gd name="T10" fmla="*/ 70 w 93"/>
                  <a:gd name="T11" fmla="*/ 56 h 157"/>
                  <a:gd name="T12" fmla="*/ 63 w 93"/>
                  <a:gd name="T13" fmla="*/ 55 h 157"/>
                  <a:gd name="T14" fmla="*/ 55 w 93"/>
                  <a:gd name="T15" fmla="*/ 55 h 157"/>
                  <a:gd name="T16" fmla="*/ 47 w 93"/>
                  <a:gd name="T17" fmla="*/ 57 h 157"/>
                  <a:gd name="T18" fmla="*/ 39 w 93"/>
                  <a:gd name="T19" fmla="*/ 61 h 157"/>
                  <a:gd name="T20" fmla="*/ 32 w 93"/>
                  <a:gd name="T21" fmla="*/ 68 h 157"/>
                  <a:gd name="T22" fmla="*/ 29 w 93"/>
                  <a:gd name="T23" fmla="*/ 0 h 157"/>
                  <a:gd name="T24" fmla="*/ 22 w 93"/>
                  <a:gd name="T25" fmla="*/ 1 h 157"/>
                  <a:gd name="T26" fmla="*/ 14 w 93"/>
                  <a:gd name="T27" fmla="*/ 1 h 157"/>
                  <a:gd name="T28" fmla="*/ 11 w 93"/>
                  <a:gd name="T29" fmla="*/ 1 h 157"/>
                  <a:gd name="T30" fmla="*/ 7 w 93"/>
                  <a:gd name="T31" fmla="*/ 1 h 157"/>
                  <a:gd name="T32" fmla="*/ 0 w 93"/>
                  <a:gd name="T33" fmla="*/ 0 h 157"/>
                  <a:gd name="T34" fmla="*/ 3 w 93"/>
                  <a:gd name="T35" fmla="*/ 157 h 157"/>
                  <a:gd name="T36" fmla="*/ 11 w 93"/>
                  <a:gd name="T37" fmla="*/ 157 h 157"/>
                  <a:gd name="T38" fmla="*/ 18 w 93"/>
                  <a:gd name="T39" fmla="*/ 157 h 157"/>
                  <a:gd name="T40" fmla="*/ 25 w 93"/>
                  <a:gd name="T41" fmla="*/ 157 h 157"/>
                  <a:gd name="T42" fmla="*/ 29 w 93"/>
                  <a:gd name="T43" fmla="*/ 110 h 157"/>
                  <a:gd name="T44" fmla="*/ 28 w 93"/>
                  <a:gd name="T45" fmla="*/ 101 h 157"/>
                  <a:gd name="T46" fmla="*/ 29 w 93"/>
                  <a:gd name="T47" fmla="*/ 93 h 157"/>
                  <a:gd name="T48" fmla="*/ 30 w 93"/>
                  <a:gd name="T49" fmla="*/ 87 h 157"/>
                  <a:gd name="T50" fmla="*/ 32 w 93"/>
                  <a:gd name="T51" fmla="*/ 81 h 157"/>
                  <a:gd name="T52" fmla="*/ 34 w 93"/>
                  <a:gd name="T53" fmla="*/ 77 h 157"/>
                  <a:gd name="T54" fmla="*/ 38 w 93"/>
                  <a:gd name="T55" fmla="*/ 74 h 157"/>
                  <a:gd name="T56" fmla="*/ 42 w 93"/>
                  <a:gd name="T57" fmla="*/ 73 h 157"/>
                  <a:gd name="T58" fmla="*/ 47 w 93"/>
                  <a:gd name="T59" fmla="*/ 72 h 157"/>
                  <a:gd name="T60" fmla="*/ 51 w 93"/>
                  <a:gd name="T61" fmla="*/ 73 h 157"/>
                  <a:gd name="T62" fmla="*/ 55 w 93"/>
                  <a:gd name="T63" fmla="*/ 74 h 157"/>
                  <a:gd name="T64" fmla="*/ 58 w 93"/>
                  <a:gd name="T65" fmla="*/ 77 h 157"/>
                  <a:gd name="T66" fmla="*/ 60 w 93"/>
                  <a:gd name="T67" fmla="*/ 81 h 157"/>
                  <a:gd name="T68" fmla="*/ 62 w 93"/>
                  <a:gd name="T69" fmla="*/ 85 h 157"/>
                  <a:gd name="T70" fmla="*/ 64 w 93"/>
                  <a:gd name="T71" fmla="*/ 91 h 157"/>
                  <a:gd name="T72" fmla="*/ 64 w 93"/>
                  <a:gd name="T73" fmla="*/ 106 h 157"/>
                  <a:gd name="T74" fmla="*/ 67 w 93"/>
                  <a:gd name="T75" fmla="*/ 157 h 157"/>
                  <a:gd name="T76" fmla="*/ 74 w 93"/>
                  <a:gd name="T77" fmla="*/ 157 h 157"/>
                  <a:gd name="T78" fmla="*/ 82 w 93"/>
                  <a:gd name="T79" fmla="*/ 157 h 157"/>
                  <a:gd name="T80" fmla="*/ 90 w 93"/>
                  <a:gd name="T81" fmla="*/ 157 h 157"/>
                  <a:gd name="T82" fmla="*/ 93 w 93"/>
                  <a:gd name="T83" fmla="*/ 91 h 157"/>
                  <a:gd name="T84" fmla="*/ 92 w 93"/>
                  <a:gd name="T85" fmla="*/ 8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2" y="82"/>
                    </a:moveTo>
                    <a:lnTo>
                      <a:pt x="91" y="79"/>
                    </a:lnTo>
                    <a:lnTo>
                      <a:pt x="90" y="75"/>
                    </a:lnTo>
                    <a:lnTo>
                      <a:pt x="90" y="73"/>
                    </a:lnTo>
                    <a:lnTo>
                      <a:pt x="88" y="69"/>
                    </a:lnTo>
                    <a:lnTo>
                      <a:pt x="86" y="67"/>
                    </a:lnTo>
                    <a:lnTo>
                      <a:pt x="84" y="65"/>
                    </a:lnTo>
                    <a:lnTo>
                      <a:pt x="82" y="62"/>
                    </a:lnTo>
                    <a:lnTo>
                      <a:pt x="79" y="61"/>
                    </a:lnTo>
                    <a:lnTo>
                      <a:pt x="76" y="59"/>
                    </a:lnTo>
                    <a:lnTo>
                      <a:pt x="73" y="57"/>
                    </a:lnTo>
                    <a:lnTo>
                      <a:pt x="70" y="56"/>
                    </a:lnTo>
                    <a:lnTo>
                      <a:pt x="66" y="56"/>
                    </a:lnTo>
                    <a:lnTo>
                      <a:pt x="63" y="55"/>
                    </a:lnTo>
                    <a:lnTo>
                      <a:pt x="59" y="55"/>
                    </a:lnTo>
                    <a:lnTo>
                      <a:pt x="55" y="55"/>
                    </a:lnTo>
                    <a:lnTo>
                      <a:pt x="51" y="56"/>
                    </a:lnTo>
                    <a:lnTo>
                      <a:pt x="47" y="57"/>
                    </a:lnTo>
                    <a:lnTo>
                      <a:pt x="43" y="60"/>
                    </a:lnTo>
                    <a:lnTo>
                      <a:pt x="39" y="61"/>
                    </a:lnTo>
                    <a:lnTo>
                      <a:pt x="36" y="65"/>
                    </a:lnTo>
                    <a:lnTo>
                      <a:pt x="32" y="68"/>
                    </a:lnTo>
                    <a:lnTo>
                      <a:pt x="29" y="71"/>
                    </a:lnTo>
                    <a:lnTo>
                      <a:pt x="29" y="0"/>
                    </a:lnTo>
                    <a:lnTo>
                      <a:pt x="26" y="0"/>
                    </a:lnTo>
                    <a:lnTo>
                      <a:pt x="22" y="1"/>
                    </a:lnTo>
                    <a:lnTo>
                      <a:pt x="18" y="1"/>
                    </a:lnTo>
                    <a:lnTo>
                      <a:pt x="14" y="1"/>
                    </a:lnTo>
                    <a:lnTo>
                      <a:pt x="13" y="1"/>
                    </a:lnTo>
                    <a:lnTo>
                      <a:pt x="11" y="1"/>
                    </a:lnTo>
                    <a:lnTo>
                      <a:pt x="9" y="1"/>
                    </a:lnTo>
                    <a:lnTo>
                      <a:pt x="7" y="1"/>
                    </a:lnTo>
                    <a:lnTo>
                      <a:pt x="2" y="0"/>
                    </a:lnTo>
                    <a:lnTo>
                      <a:pt x="0" y="0"/>
                    </a:lnTo>
                    <a:lnTo>
                      <a:pt x="0" y="157"/>
                    </a:lnTo>
                    <a:lnTo>
                      <a:pt x="3" y="157"/>
                    </a:lnTo>
                    <a:lnTo>
                      <a:pt x="7" y="157"/>
                    </a:lnTo>
                    <a:lnTo>
                      <a:pt x="11" y="157"/>
                    </a:lnTo>
                    <a:lnTo>
                      <a:pt x="14" y="157"/>
                    </a:lnTo>
                    <a:lnTo>
                      <a:pt x="18" y="157"/>
                    </a:lnTo>
                    <a:lnTo>
                      <a:pt x="22" y="157"/>
                    </a:lnTo>
                    <a:lnTo>
                      <a:pt x="25" y="157"/>
                    </a:lnTo>
                    <a:lnTo>
                      <a:pt x="29" y="157"/>
                    </a:lnTo>
                    <a:lnTo>
                      <a:pt x="29" y="110"/>
                    </a:lnTo>
                    <a:lnTo>
                      <a:pt x="28" y="106"/>
                    </a:lnTo>
                    <a:lnTo>
                      <a:pt x="28" y="101"/>
                    </a:lnTo>
                    <a:lnTo>
                      <a:pt x="29" y="97"/>
                    </a:lnTo>
                    <a:lnTo>
                      <a:pt x="29" y="93"/>
                    </a:lnTo>
                    <a:lnTo>
                      <a:pt x="29" y="89"/>
                    </a:lnTo>
                    <a:lnTo>
                      <a:pt x="30" y="87"/>
                    </a:lnTo>
                    <a:lnTo>
                      <a:pt x="30" y="84"/>
                    </a:lnTo>
                    <a:lnTo>
                      <a:pt x="32" y="81"/>
                    </a:lnTo>
                    <a:lnTo>
                      <a:pt x="33" y="79"/>
                    </a:lnTo>
                    <a:lnTo>
                      <a:pt x="34" y="77"/>
                    </a:lnTo>
                    <a:lnTo>
                      <a:pt x="36" y="76"/>
                    </a:lnTo>
                    <a:lnTo>
                      <a:pt x="38" y="74"/>
                    </a:lnTo>
                    <a:lnTo>
                      <a:pt x="40" y="73"/>
                    </a:lnTo>
                    <a:lnTo>
                      <a:pt x="42" y="73"/>
                    </a:lnTo>
                    <a:lnTo>
                      <a:pt x="45" y="73"/>
                    </a:lnTo>
                    <a:lnTo>
                      <a:pt x="47" y="72"/>
                    </a:lnTo>
                    <a:lnTo>
                      <a:pt x="50" y="72"/>
                    </a:lnTo>
                    <a:lnTo>
                      <a:pt x="51" y="73"/>
                    </a:lnTo>
                    <a:lnTo>
                      <a:pt x="53" y="73"/>
                    </a:lnTo>
                    <a:lnTo>
                      <a:pt x="55" y="74"/>
                    </a:lnTo>
                    <a:lnTo>
                      <a:pt x="56" y="75"/>
                    </a:lnTo>
                    <a:lnTo>
                      <a:pt x="58" y="77"/>
                    </a:lnTo>
                    <a:lnTo>
                      <a:pt x="59" y="78"/>
                    </a:lnTo>
                    <a:lnTo>
                      <a:pt x="60" y="81"/>
                    </a:lnTo>
                    <a:lnTo>
                      <a:pt x="62" y="82"/>
                    </a:lnTo>
                    <a:lnTo>
                      <a:pt x="62" y="85"/>
                    </a:lnTo>
                    <a:lnTo>
                      <a:pt x="63" y="88"/>
                    </a:lnTo>
                    <a:lnTo>
                      <a:pt x="64" y="91"/>
                    </a:lnTo>
                    <a:lnTo>
                      <a:pt x="64" y="98"/>
                    </a:lnTo>
                    <a:lnTo>
                      <a:pt x="64" y="106"/>
                    </a:lnTo>
                    <a:lnTo>
                      <a:pt x="64" y="157"/>
                    </a:lnTo>
                    <a:lnTo>
                      <a:pt x="67" y="157"/>
                    </a:lnTo>
                    <a:lnTo>
                      <a:pt x="71" y="157"/>
                    </a:lnTo>
                    <a:lnTo>
                      <a:pt x="74" y="157"/>
                    </a:lnTo>
                    <a:lnTo>
                      <a:pt x="78" y="157"/>
                    </a:lnTo>
                    <a:lnTo>
                      <a:pt x="82" y="157"/>
                    </a:lnTo>
                    <a:lnTo>
                      <a:pt x="86" y="157"/>
                    </a:lnTo>
                    <a:lnTo>
                      <a:pt x="90" y="157"/>
                    </a:lnTo>
                    <a:lnTo>
                      <a:pt x="93" y="157"/>
                    </a:lnTo>
                    <a:lnTo>
                      <a:pt x="93" y="91"/>
                    </a:lnTo>
                    <a:lnTo>
                      <a:pt x="93" y="86"/>
                    </a:lnTo>
                    <a:lnTo>
                      <a:pt x="9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ïŝḷiḋe"/>
              <p:cNvSpPr/>
              <p:nvPr/>
            </p:nvSpPr>
            <p:spPr bwMode="auto">
              <a:xfrm>
                <a:off x="5745163" y="4105276"/>
                <a:ext cx="46038" cy="158750"/>
              </a:xfrm>
              <a:custGeom>
                <a:avLst/>
                <a:gdLst>
                  <a:gd name="T0" fmla="*/ 21 w 29"/>
                  <a:gd name="T1" fmla="*/ 0 h 100"/>
                  <a:gd name="T2" fmla="*/ 18 w 29"/>
                  <a:gd name="T3" fmla="*/ 0 h 100"/>
                  <a:gd name="T4" fmla="*/ 16 w 29"/>
                  <a:gd name="T5" fmla="*/ 0 h 100"/>
                  <a:gd name="T6" fmla="*/ 12 w 29"/>
                  <a:gd name="T7" fmla="*/ 0 h 100"/>
                  <a:gd name="T8" fmla="*/ 8 w 29"/>
                  <a:gd name="T9" fmla="*/ 0 h 100"/>
                  <a:gd name="T10" fmla="*/ 4 w 29"/>
                  <a:gd name="T11" fmla="*/ 0 h 100"/>
                  <a:gd name="T12" fmla="*/ 0 w 29"/>
                  <a:gd name="T13" fmla="*/ 0 h 100"/>
                  <a:gd name="T14" fmla="*/ 0 w 29"/>
                  <a:gd name="T15" fmla="*/ 100 h 100"/>
                  <a:gd name="T16" fmla="*/ 4 w 29"/>
                  <a:gd name="T17" fmla="*/ 100 h 100"/>
                  <a:gd name="T18" fmla="*/ 8 w 29"/>
                  <a:gd name="T19" fmla="*/ 100 h 100"/>
                  <a:gd name="T20" fmla="*/ 12 w 29"/>
                  <a:gd name="T21" fmla="*/ 100 h 100"/>
                  <a:gd name="T22" fmla="*/ 16 w 29"/>
                  <a:gd name="T23" fmla="*/ 100 h 100"/>
                  <a:gd name="T24" fmla="*/ 18 w 29"/>
                  <a:gd name="T25" fmla="*/ 100 h 100"/>
                  <a:gd name="T26" fmla="*/ 21 w 29"/>
                  <a:gd name="T27" fmla="*/ 100 h 100"/>
                  <a:gd name="T28" fmla="*/ 25 w 29"/>
                  <a:gd name="T29" fmla="*/ 100 h 100"/>
                  <a:gd name="T30" fmla="*/ 29 w 29"/>
                  <a:gd name="T31" fmla="*/ 100 h 100"/>
                  <a:gd name="T32" fmla="*/ 29 w 29"/>
                  <a:gd name="T33" fmla="*/ 0 h 100"/>
                  <a:gd name="T34" fmla="*/ 25 w 29"/>
                  <a:gd name="T35" fmla="*/ 0 h 100"/>
                  <a:gd name="T36" fmla="*/ 21 w 29"/>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00">
                    <a:moveTo>
                      <a:pt x="21" y="0"/>
                    </a:moveTo>
                    <a:lnTo>
                      <a:pt x="18" y="0"/>
                    </a:lnTo>
                    <a:lnTo>
                      <a:pt x="16" y="0"/>
                    </a:lnTo>
                    <a:lnTo>
                      <a:pt x="12" y="0"/>
                    </a:lnTo>
                    <a:lnTo>
                      <a:pt x="8" y="0"/>
                    </a:lnTo>
                    <a:lnTo>
                      <a:pt x="4" y="0"/>
                    </a:lnTo>
                    <a:lnTo>
                      <a:pt x="0" y="0"/>
                    </a:lnTo>
                    <a:lnTo>
                      <a:pt x="0" y="100"/>
                    </a:lnTo>
                    <a:lnTo>
                      <a:pt x="4" y="100"/>
                    </a:lnTo>
                    <a:lnTo>
                      <a:pt x="8" y="100"/>
                    </a:lnTo>
                    <a:lnTo>
                      <a:pt x="12" y="100"/>
                    </a:lnTo>
                    <a:lnTo>
                      <a:pt x="16" y="100"/>
                    </a:lnTo>
                    <a:lnTo>
                      <a:pt x="18" y="100"/>
                    </a:lnTo>
                    <a:lnTo>
                      <a:pt x="21" y="100"/>
                    </a:lnTo>
                    <a:lnTo>
                      <a:pt x="25" y="100"/>
                    </a:lnTo>
                    <a:lnTo>
                      <a:pt x="29" y="100"/>
                    </a:lnTo>
                    <a:lnTo>
                      <a:pt x="29" y="0"/>
                    </a:lnTo>
                    <a:lnTo>
                      <a:pt x="25"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išḷíďè"/>
              <p:cNvSpPr/>
              <p:nvPr/>
            </p:nvSpPr>
            <p:spPr bwMode="auto">
              <a:xfrm>
                <a:off x="5741988" y="4017963"/>
                <a:ext cx="53975" cy="50800"/>
              </a:xfrm>
              <a:custGeom>
                <a:avLst/>
                <a:gdLst>
                  <a:gd name="T0" fmla="*/ 32 w 34"/>
                  <a:gd name="T1" fmla="*/ 10 h 32"/>
                  <a:gd name="T2" fmla="*/ 30 w 34"/>
                  <a:gd name="T3" fmla="*/ 7 h 32"/>
                  <a:gd name="T4" fmla="*/ 28 w 34"/>
                  <a:gd name="T5" fmla="*/ 5 h 32"/>
                  <a:gd name="T6" fmla="*/ 26 w 34"/>
                  <a:gd name="T7" fmla="*/ 3 h 32"/>
                  <a:gd name="T8" fmla="*/ 23 w 34"/>
                  <a:gd name="T9" fmla="*/ 2 h 32"/>
                  <a:gd name="T10" fmla="*/ 20 w 34"/>
                  <a:gd name="T11" fmla="*/ 0 h 32"/>
                  <a:gd name="T12" fmla="*/ 16 w 34"/>
                  <a:gd name="T13" fmla="*/ 0 h 32"/>
                  <a:gd name="T14" fmla="*/ 13 w 34"/>
                  <a:gd name="T15" fmla="*/ 0 h 32"/>
                  <a:gd name="T16" fmla="*/ 10 w 34"/>
                  <a:gd name="T17" fmla="*/ 2 h 32"/>
                  <a:gd name="T18" fmla="*/ 7 w 34"/>
                  <a:gd name="T19" fmla="*/ 3 h 32"/>
                  <a:gd name="T20" fmla="*/ 5 w 34"/>
                  <a:gd name="T21" fmla="*/ 5 h 32"/>
                  <a:gd name="T22" fmla="*/ 3 w 34"/>
                  <a:gd name="T23" fmla="*/ 7 h 32"/>
                  <a:gd name="T24" fmla="*/ 2 w 34"/>
                  <a:gd name="T25" fmla="*/ 10 h 32"/>
                  <a:gd name="T26" fmla="*/ 1 w 34"/>
                  <a:gd name="T27" fmla="*/ 13 h 32"/>
                  <a:gd name="T28" fmla="*/ 0 w 34"/>
                  <a:gd name="T29" fmla="*/ 16 h 32"/>
                  <a:gd name="T30" fmla="*/ 1 w 34"/>
                  <a:gd name="T31" fmla="*/ 20 h 32"/>
                  <a:gd name="T32" fmla="*/ 2 w 34"/>
                  <a:gd name="T33" fmla="*/ 23 h 32"/>
                  <a:gd name="T34" fmla="*/ 2 w 34"/>
                  <a:gd name="T35" fmla="*/ 26 h 32"/>
                  <a:gd name="T36" fmla="*/ 5 w 34"/>
                  <a:gd name="T37" fmla="*/ 28 h 32"/>
                  <a:gd name="T38" fmla="*/ 6 w 34"/>
                  <a:gd name="T39" fmla="*/ 30 h 32"/>
                  <a:gd name="T40" fmla="*/ 10 w 34"/>
                  <a:gd name="T41" fmla="*/ 31 h 32"/>
                  <a:gd name="T42" fmla="*/ 13 w 34"/>
                  <a:gd name="T43" fmla="*/ 32 h 32"/>
                  <a:gd name="T44" fmla="*/ 16 w 34"/>
                  <a:gd name="T45" fmla="*/ 32 h 32"/>
                  <a:gd name="T46" fmla="*/ 20 w 34"/>
                  <a:gd name="T47" fmla="*/ 32 h 32"/>
                  <a:gd name="T48" fmla="*/ 23 w 34"/>
                  <a:gd name="T49" fmla="*/ 31 h 32"/>
                  <a:gd name="T50" fmla="*/ 26 w 34"/>
                  <a:gd name="T51" fmla="*/ 30 h 32"/>
                  <a:gd name="T52" fmla="*/ 28 w 34"/>
                  <a:gd name="T53" fmla="*/ 27 h 32"/>
                  <a:gd name="T54" fmla="*/ 30 w 34"/>
                  <a:gd name="T55" fmla="*/ 25 h 32"/>
                  <a:gd name="T56" fmla="*/ 32 w 34"/>
                  <a:gd name="T57" fmla="*/ 23 h 32"/>
                  <a:gd name="T58" fmla="*/ 33 w 34"/>
                  <a:gd name="T59" fmla="*/ 19 h 32"/>
                  <a:gd name="T60" fmla="*/ 34 w 34"/>
                  <a:gd name="T61" fmla="*/ 16 h 32"/>
                  <a:gd name="T62" fmla="*/ 33 w 34"/>
                  <a:gd name="T63" fmla="*/ 13 h 32"/>
                  <a:gd name="T64" fmla="*/ 32 w 34"/>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2">
                    <a:moveTo>
                      <a:pt x="32" y="10"/>
                    </a:moveTo>
                    <a:lnTo>
                      <a:pt x="30" y="7"/>
                    </a:lnTo>
                    <a:lnTo>
                      <a:pt x="28" y="5"/>
                    </a:lnTo>
                    <a:lnTo>
                      <a:pt x="26" y="3"/>
                    </a:lnTo>
                    <a:lnTo>
                      <a:pt x="23" y="2"/>
                    </a:lnTo>
                    <a:lnTo>
                      <a:pt x="20" y="0"/>
                    </a:lnTo>
                    <a:lnTo>
                      <a:pt x="16" y="0"/>
                    </a:lnTo>
                    <a:lnTo>
                      <a:pt x="13" y="0"/>
                    </a:lnTo>
                    <a:lnTo>
                      <a:pt x="10" y="2"/>
                    </a:lnTo>
                    <a:lnTo>
                      <a:pt x="7" y="3"/>
                    </a:lnTo>
                    <a:lnTo>
                      <a:pt x="5" y="5"/>
                    </a:lnTo>
                    <a:lnTo>
                      <a:pt x="3" y="7"/>
                    </a:lnTo>
                    <a:lnTo>
                      <a:pt x="2" y="10"/>
                    </a:lnTo>
                    <a:lnTo>
                      <a:pt x="1" y="13"/>
                    </a:lnTo>
                    <a:lnTo>
                      <a:pt x="0" y="16"/>
                    </a:lnTo>
                    <a:lnTo>
                      <a:pt x="1" y="20"/>
                    </a:lnTo>
                    <a:lnTo>
                      <a:pt x="2" y="23"/>
                    </a:lnTo>
                    <a:lnTo>
                      <a:pt x="2" y="26"/>
                    </a:lnTo>
                    <a:lnTo>
                      <a:pt x="5" y="28"/>
                    </a:lnTo>
                    <a:lnTo>
                      <a:pt x="6" y="30"/>
                    </a:lnTo>
                    <a:lnTo>
                      <a:pt x="10" y="31"/>
                    </a:lnTo>
                    <a:lnTo>
                      <a:pt x="13" y="32"/>
                    </a:lnTo>
                    <a:lnTo>
                      <a:pt x="16" y="32"/>
                    </a:lnTo>
                    <a:lnTo>
                      <a:pt x="20" y="32"/>
                    </a:lnTo>
                    <a:lnTo>
                      <a:pt x="23" y="31"/>
                    </a:lnTo>
                    <a:lnTo>
                      <a:pt x="26" y="30"/>
                    </a:lnTo>
                    <a:lnTo>
                      <a:pt x="28" y="27"/>
                    </a:lnTo>
                    <a:lnTo>
                      <a:pt x="30" y="25"/>
                    </a:lnTo>
                    <a:lnTo>
                      <a:pt x="32" y="23"/>
                    </a:lnTo>
                    <a:lnTo>
                      <a:pt x="33" y="19"/>
                    </a:lnTo>
                    <a:lnTo>
                      <a:pt x="34" y="16"/>
                    </a:lnTo>
                    <a:lnTo>
                      <a:pt x="33" y="13"/>
                    </a:lnTo>
                    <a:lnTo>
                      <a:pt x="3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išḻïḍe"/>
              <p:cNvSpPr/>
              <p:nvPr/>
            </p:nvSpPr>
            <p:spPr bwMode="auto">
              <a:xfrm>
                <a:off x="5851526" y="4102101"/>
                <a:ext cx="147638" cy="161925"/>
              </a:xfrm>
              <a:custGeom>
                <a:avLst/>
                <a:gdLst>
                  <a:gd name="T0" fmla="*/ 91 w 93"/>
                  <a:gd name="T1" fmla="*/ 23 h 102"/>
                  <a:gd name="T2" fmla="*/ 89 w 93"/>
                  <a:gd name="T3" fmla="*/ 16 h 102"/>
                  <a:gd name="T4" fmla="*/ 86 w 93"/>
                  <a:gd name="T5" fmla="*/ 10 h 102"/>
                  <a:gd name="T6" fmla="*/ 81 w 93"/>
                  <a:gd name="T7" fmla="*/ 6 h 102"/>
                  <a:gd name="T8" fmla="*/ 74 w 93"/>
                  <a:gd name="T9" fmla="*/ 2 h 102"/>
                  <a:gd name="T10" fmla="*/ 68 w 93"/>
                  <a:gd name="T11" fmla="*/ 1 h 102"/>
                  <a:gd name="T12" fmla="*/ 60 w 93"/>
                  <a:gd name="T13" fmla="*/ 0 h 102"/>
                  <a:gd name="T14" fmla="*/ 51 w 93"/>
                  <a:gd name="T15" fmla="*/ 1 h 102"/>
                  <a:gd name="T16" fmla="*/ 43 w 93"/>
                  <a:gd name="T17" fmla="*/ 5 h 102"/>
                  <a:gd name="T18" fmla="*/ 35 w 93"/>
                  <a:gd name="T19" fmla="*/ 10 h 102"/>
                  <a:gd name="T20" fmla="*/ 28 w 93"/>
                  <a:gd name="T21" fmla="*/ 17 h 102"/>
                  <a:gd name="T22" fmla="*/ 24 w 93"/>
                  <a:gd name="T23" fmla="*/ 2 h 102"/>
                  <a:gd name="T24" fmla="*/ 17 w 93"/>
                  <a:gd name="T25" fmla="*/ 2 h 102"/>
                  <a:gd name="T26" fmla="*/ 10 w 93"/>
                  <a:gd name="T27" fmla="*/ 2 h 102"/>
                  <a:gd name="T28" fmla="*/ 3 w 93"/>
                  <a:gd name="T29" fmla="*/ 2 h 102"/>
                  <a:gd name="T30" fmla="*/ 0 w 93"/>
                  <a:gd name="T31" fmla="*/ 102 h 102"/>
                  <a:gd name="T32" fmla="*/ 7 w 93"/>
                  <a:gd name="T33" fmla="*/ 102 h 102"/>
                  <a:gd name="T34" fmla="*/ 14 w 93"/>
                  <a:gd name="T35" fmla="*/ 102 h 102"/>
                  <a:gd name="T36" fmla="*/ 22 w 93"/>
                  <a:gd name="T37" fmla="*/ 102 h 102"/>
                  <a:gd name="T38" fmla="*/ 28 w 93"/>
                  <a:gd name="T39" fmla="*/ 102 h 102"/>
                  <a:gd name="T40" fmla="*/ 28 w 93"/>
                  <a:gd name="T41" fmla="*/ 51 h 102"/>
                  <a:gd name="T42" fmla="*/ 29 w 93"/>
                  <a:gd name="T43" fmla="*/ 42 h 102"/>
                  <a:gd name="T44" fmla="*/ 30 w 93"/>
                  <a:gd name="T45" fmla="*/ 34 h 102"/>
                  <a:gd name="T46" fmla="*/ 31 w 93"/>
                  <a:gd name="T47" fmla="*/ 29 h 102"/>
                  <a:gd name="T48" fmla="*/ 34 w 93"/>
                  <a:gd name="T49" fmla="*/ 24 h 102"/>
                  <a:gd name="T50" fmla="*/ 37 w 93"/>
                  <a:gd name="T51" fmla="*/ 21 h 102"/>
                  <a:gd name="T52" fmla="*/ 41 w 93"/>
                  <a:gd name="T53" fmla="*/ 18 h 102"/>
                  <a:gd name="T54" fmla="*/ 45 w 93"/>
                  <a:gd name="T55" fmla="*/ 18 h 102"/>
                  <a:gd name="T56" fmla="*/ 50 w 93"/>
                  <a:gd name="T57" fmla="*/ 17 h 102"/>
                  <a:gd name="T58" fmla="*/ 54 w 93"/>
                  <a:gd name="T59" fmla="*/ 18 h 102"/>
                  <a:gd name="T60" fmla="*/ 57 w 93"/>
                  <a:gd name="T61" fmla="*/ 20 h 102"/>
                  <a:gd name="T62" fmla="*/ 59 w 93"/>
                  <a:gd name="T63" fmla="*/ 23 h 102"/>
                  <a:gd name="T64" fmla="*/ 62 w 93"/>
                  <a:gd name="T65" fmla="*/ 27 h 102"/>
                  <a:gd name="T66" fmla="*/ 63 w 93"/>
                  <a:gd name="T67" fmla="*/ 33 h 102"/>
                  <a:gd name="T68" fmla="*/ 64 w 93"/>
                  <a:gd name="T69" fmla="*/ 43 h 102"/>
                  <a:gd name="T70" fmla="*/ 65 w 93"/>
                  <a:gd name="T71" fmla="*/ 102 h 102"/>
                  <a:gd name="T72" fmla="*/ 71 w 93"/>
                  <a:gd name="T73" fmla="*/ 102 h 102"/>
                  <a:gd name="T74" fmla="*/ 78 w 93"/>
                  <a:gd name="T75" fmla="*/ 102 h 102"/>
                  <a:gd name="T76" fmla="*/ 86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0" y="20"/>
                    </a:lnTo>
                    <a:lnTo>
                      <a:pt x="89" y="16"/>
                    </a:lnTo>
                    <a:lnTo>
                      <a:pt x="87" y="13"/>
                    </a:lnTo>
                    <a:lnTo>
                      <a:pt x="86" y="10"/>
                    </a:lnTo>
                    <a:lnTo>
                      <a:pt x="83" y="8"/>
                    </a:lnTo>
                    <a:lnTo>
                      <a:pt x="81" y="6"/>
                    </a:lnTo>
                    <a:lnTo>
                      <a:pt x="78" y="4"/>
                    </a:lnTo>
                    <a:lnTo>
                      <a:pt x="74" y="2"/>
                    </a:lnTo>
                    <a:lnTo>
                      <a:pt x="72" y="2"/>
                    </a:lnTo>
                    <a:lnTo>
                      <a:pt x="68" y="1"/>
                    </a:lnTo>
                    <a:lnTo>
                      <a:pt x="64" y="0"/>
                    </a:lnTo>
                    <a:lnTo>
                      <a:pt x="60" y="0"/>
                    </a:lnTo>
                    <a:lnTo>
                      <a:pt x="56" y="0"/>
                    </a:lnTo>
                    <a:lnTo>
                      <a:pt x="51" y="1"/>
                    </a:lnTo>
                    <a:lnTo>
                      <a:pt x="46" y="3"/>
                    </a:lnTo>
                    <a:lnTo>
                      <a:pt x="43" y="5"/>
                    </a:lnTo>
                    <a:lnTo>
                      <a:pt x="39" y="7"/>
                    </a:lnTo>
                    <a:lnTo>
                      <a:pt x="35" y="10"/>
                    </a:lnTo>
                    <a:lnTo>
                      <a:pt x="31" y="14"/>
                    </a:lnTo>
                    <a:lnTo>
                      <a:pt x="28" y="17"/>
                    </a:lnTo>
                    <a:lnTo>
                      <a:pt x="28" y="2"/>
                    </a:lnTo>
                    <a:lnTo>
                      <a:pt x="24" y="2"/>
                    </a:lnTo>
                    <a:lnTo>
                      <a:pt x="21" y="2"/>
                    </a:lnTo>
                    <a:lnTo>
                      <a:pt x="17" y="2"/>
                    </a:lnTo>
                    <a:lnTo>
                      <a:pt x="14" y="2"/>
                    </a:lnTo>
                    <a:lnTo>
                      <a:pt x="10" y="2"/>
                    </a:lnTo>
                    <a:lnTo>
                      <a:pt x="6" y="2"/>
                    </a:lnTo>
                    <a:lnTo>
                      <a:pt x="3" y="2"/>
                    </a:lnTo>
                    <a:lnTo>
                      <a:pt x="0" y="2"/>
                    </a:lnTo>
                    <a:lnTo>
                      <a:pt x="0" y="102"/>
                    </a:lnTo>
                    <a:lnTo>
                      <a:pt x="4" y="102"/>
                    </a:lnTo>
                    <a:lnTo>
                      <a:pt x="7" y="102"/>
                    </a:lnTo>
                    <a:lnTo>
                      <a:pt x="11" y="102"/>
                    </a:lnTo>
                    <a:lnTo>
                      <a:pt x="14" y="102"/>
                    </a:lnTo>
                    <a:lnTo>
                      <a:pt x="18" y="102"/>
                    </a:lnTo>
                    <a:lnTo>
                      <a:pt x="22" y="102"/>
                    </a:lnTo>
                    <a:lnTo>
                      <a:pt x="25" y="102"/>
                    </a:lnTo>
                    <a:lnTo>
                      <a:pt x="28" y="102"/>
                    </a:lnTo>
                    <a:lnTo>
                      <a:pt x="28" y="55"/>
                    </a:lnTo>
                    <a:lnTo>
                      <a:pt x="28" y="51"/>
                    </a:lnTo>
                    <a:lnTo>
                      <a:pt x="28" y="46"/>
                    </a:lnTo>
                    <a:lnTo>
                      <a:pt x="29" y="42"/>
                    </a:lnTo>
                    <a:lnTo>
                      <a:pt x="29" y="38"/>
                    </a:lnTo>
                    <a:lnTo>
                      <a:pt x="30" y="34"/>
                    </a:lnTo>
                    <a:lnTo>
                      <a:pt x="30" y="32"/>
                    </a:lnTo>
                    <a:lnTo>
                      <a:pt x="31" y="29"/>
                    </a:lnTo>
                    <a:lnTo>
                      <a:pt x="32" y="26"/>
                    </a:lnTo>
                    <a:lnTo>
                      <a:pt x="34" y="24"/>
                    </a:lnTo>
                    <a:lnTo>
                      <a:pt x="35" y="22"/>
                    </a:lnTo>
                    <a:lnTo>
                      <a:pt x="37" y="21"/>
                    </a:lnTo>
                    <a:lnTo>
                      <a:pt x="38" y="19"/>
                    </a:lnTo>
                    <a:lnTo>
                      <a:pt x="41" y="18"/>
                    </a:lnTo>
                    <a:lnTo>
                      <a:pt x="42" y="18"/>
                    </a:lnTo>
                    <a:lnTo>
                      <a:pt x="45" y="18"/>
                    </a:lnTo>
                    <a:lnTo>
                      <a:pt x="47" y="17"/>
                    </a:lnTo>
                    <a:lnTo>
                      <a:pt x="50" y="17"/>
                    </a:lnTo>
                    <a:lnTo>
                      <a:pt x="51" y="18"/>
                    </a:lnTo>
                    <a:lnTo>
                      <a:pt x="54" y="18"/>
                    </a:lnTo>
                    <a:lnTo>
                      <a:pt x="55" y="19"/>
                    </a:lnTo>
                    <a:lnTo>
                      <a:pt x="57" y="20"/>
                    </a:lnTo>
                    <a:lnTo>
                      <a:pt x="58" y="22"/>
                    </a:lnTo>
                    <a:lnTo>
                      <a:pt x="59" y="23"/>
                    </a:lnTo>
                    <a:lnTo>
                      <a:pt x="61" y="26"/>
                    </a:lnTo>
                    <a:lnTo>
                      <a:pt x="62" y="27"/>
                    </a:lnTo>
                    <a:lnTo>
                      <a:pt x="62" y="30"/>
                    </a:lnTo>
                    <a:lnTo>
                      <a:pt x="63" y="33"/>
                    </a:lnTo>
                    <a:lnTo>
                      <a:pt x="63" y="36"/>
                    </a:lnTo>
                    <a:lnTo>
                      <a:pt x="64" y="43"/>
                    </a:lnTo>
                    <a:lnTo>
                      <a:pt x="65" y="51"/>
                    </a:lnTo>
                    <a:lnTo>
                      <a:pt x="65" y="102"/>
                    </a:lnTo>
                    <a:lnTo>
                      <a:pt x="68" y="102"/>
                    </a:lnTo>
                    <a:lnTo>
                      <a:pt x="71" y="102"/>
                    </a:lnTo>
                    <a:lnTo>
                      <a:pt x="74" y="102"/>
                    </a:lnTo>
                    <a:lnTo>
                      <a:pt x="78" y="102"/>
                    </a:lnTo>
                    <a:lnTo>
                      <a:pt x="82" y="102"/>
                    </a:lnTo>
                    <a:lnTo>
                      <a:pt x="86" y="102"/>
                    </a:lnTo>
                    <a:lnTo>
                      <a:pt x="90" y="102"/>
                    </a:lnTo>
                    <a:lnTo>
                      <a:pt x="93" y="102"/>
                    </a:lnTo>
                    <a:lnTo>
                      <a:pt x="93" y="42"/>
                    </a:lnTo>
                    <a:lnTo>
                      <a:pt x="93" y="36"/>
                    </a:lnTo>
                    <a:lnTo>
                      <a:pt x="93" y="32"/>
                    </a:lnTo>
                    <a:lnTo>
                      <a:pt x="9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isļiďé"/>
              <p:cNvSpPr/>
              <p:nvPr/>
            </p:nvSpPr>
            <p:spPr bwMode="auto">
              <a:xfrm>
                <a:off x="6043613" y="4102101"/>
                <a:ext cx="152400" cy="163513"/>
              </a:xfrm>
              <a:custGeom>
                <a:avLst/>
                <a:gdLst>
                  <a:gd name="T0" fmla="*/ 88 w 96"/>
                  <a:gd name="T1" fmla="*/ 93 h 103"/>
                  <a:gd name="T2" fmla="*/ 85 w 96"/>
                  <a:gd name="T3" fmla="*/ 87 h 103"/>
                  <a:gd name="T4" fmla="*/ 85 w 96"/>
                  <a:gd name="T5" fmla="*/ 25 h 103"/>
                  <a:gd name="T6" fmla="*/ 82 w 96"/>
                  <a:gd name="T7" fmla="*/ 16 h 103"/>
                  <a:gd name="T8" fmla="*/ 77 w 96"/>
                  <a:gd name="T9" fmla="*/ 10 h 103"/>
                  <a:gd name="T10" fmla="*/ 69 w 96"/>
                  <a:gd name="T11" fmla="*/ 5 h 103"/>
                  <a:gd name="T12" fmla="*/ 59 w 96"/>
                  <a:gd name="T13" fmla="*/ 2 h 103"/>
                  <a:gd name="T14" fmla="*/ 45 w 96"/>
                  <a:gd name="T15" fmla="*/ 0 h 103"/>
                  <a:gd name="T16" fmla="*/ 29 w 96"/>
                  <a:gd name="T17" fmla="*/ 2 h 103"/>
                  <a:gd name="T18" fmla="*/ 15 w 96"/>
                  <a:gd name="T19" fmla="*/ 8 h 103"/>
                  <a:gd name="T20" fmla="*/ 9 w 96"/>
                  <a:gd name="T21" fmla="*/ 26 h 103"/>
                  <a:gd name="T22" fmla="*/ 17 w 96"/>
                  <a:gd name="T23" fmla="*/ 21 h 103"/>
                  <a:gd name="T24" fmla="*/ 25 w 96"/>
                  <a:gd name="T25" fmla="*/ 15 h 103"/>
                  <a:gd name="T26" fmla="*/ 37 w 96"/>
                  <a:gd name="T27" fmla="*/ 13 h 103"/>
                  <a:gd name="T28" fmla="*/ 48 w 96"/>
                  <a:gd name="T29" fmla="*/ 17 h 103"/>
                  <a:gd name="T30" fmla="*/ 55 w 96"/>
                  <a:gd name="T31" fmla="*/ 25 h 103"/>
                  <a:gd name="T32" fmla="*/ 57 w 96"/>
                  <a:gd name="T33" fmla="*/ 34 h 103"/>
                  <a:gd name="T34" fmla="*/ 53 w 96"/>
                  <a:gd name="T35" fmla="*/ 40 h 103"/>
                  <a:gd name="T36" fmla="*/ 46 w 96"/>
                  <a:gd name="T37" fmla="*/ 44 h 103"/>
                  <a:gd name="T38" fmla="*/ 38 w 96"/>
                  <a:gd name="T39" fmla="*/ 46 h 103"/>
                  <a:gd name="T40" fmla="*/ 24 w 96"/>
                  <a:gd name="T41" fmla="*/ 49 h 103"/>
                  <a:gd name="T42" fmla="*/ 13 w 96"/>
                  <a:gd name="T43" fmla="*/ 54 h 103"/>
                  <a:gd name="T44" fmla="*/ 5 w 96"/>
                  <a:gd name="T45" fmla="*/ 59 h 103"/>
                  <a:gd name="T46" fmla="*/ 1 w 96"/>
                  <a:gd name="T47" fmla="*/ 67 h 103"/>
                  <a:gd name="T48" fmla="*/ 0 w 96"/>
                  <a:gd name="T49" fmla="*/ 75 h 103"/>
                  <a:gd name="T50" fmla="*/ 1 w 96"/>
                  <a:gd name="T51" fmla="*/ 83 h 103"/>
                  <a:gd name="T52" fmla="*/ 3 w 96"/>
                  <a:gd name="T53" fmla="*/ 91 h 103"/>
                  <a:gd name="T54" fmla="*/ 8 w 96"/>
                  <a:gd name="T55" fmla="*/ 96 h 103"/>
                  <a:gd name="T56" fmla="*/ 14 w 96"/>
                  <a:gd name="T57" fmla="*/ 100 h 103"/>
                  <a:gd name="T58" fmla="*/ 23 w 96"/>
                  <a:gd name="T59" fmla="*/ 103 h 103"/>
                  <a:gd name="T60" fmla="*/ 34 w 96"/>
                  <a:gd name="T61" fmla="*/ 103 h 103"/>
                  <a:gd name="T62" fmla="*/ 46 w 96"/>
                  <a:gd name="T63" fmla="*/ 99 h 103"/>
                  <a:gd name="T64" fmla="*/ 54 w 96"/>
                  <a:gd name="T65" fmla="*/ 93 h 103"/>
                  <a:gd name="T66" fmla="*/ 60 w 96"/>
                  <a:gd name="T67" fmla="*/ 95 h 103"/>
                  <a:gd name="T68" fmla="*/ 67 w 96"/>
                  <a:gd name="T69" fmla="*/ 102 h 103"/>
                  <a:gd name="T70" fmla="*/ 77 w 96"/>
                  <a:gd name="T71" fmla="*/ 103 h 103"/>
                  <a:gd name="T72" fmla="*/ 88 w 96"/>
                  <a:gd name="T73" fmla="*/ 103 h 103"/>
                  <a:gd name="T74" fmla="*/ 96 w 96"/>
                  <a:gd name="T75" fmla="*/ 99 h 103"/>
                  <a:gd name="T76" fmla="*/ 91 w 96"/>
                  <a:gd name="T77" fmla="*/ 95 h 103"/>
                  <a:gd name="T78" fmla="*/ 55 w 96"/>
                  <a:gd name="T79" fmla="*/ 79 h 103"/>
                  <a:gd name="T80" fmla="*/ 53 w 96"/>
                  <a:gd name="T81" fmla="*/ 85 h 103"/>
                  <a:gd name="T82" fmla="*/ 50 w 96"/>
                  <a:gd name="T83" fmla="*/ 88 h 103"/>
                  <a:gd name="T84" fmla="*/ 45 w 96"/>
                  <a:gd name="T85" fmla="*/ 91 h 103"/>
                  <a:gd name="T86" fmla="*/ 41 w 96"/>
                  <a:gd name="T87" fmla="*/ 91 h 103"/>
                  <a:gd name="T88" fmla="*/ 33 w 96"/>
                  <a:gd name="T89" fmla="*/ 89 h 103"/>
                  <a:gd name="T90" fmla="*/ 30 w 96"/>
                  <a:gd name="T91" fmla="*/ 82 h 103"/>
                  <a:gd name="T92" fmla="*/ 29 w 96"/>
                  <a:gd name="T93" fmla="*/ 71 h 103"/>
                  <a:gd name="T94" fmla="*/ 30 w 96"/>
                  <a:gd name="T95" fmla="*/ 65 h 103"/>
                  <a:gd name="T96" fmla="*/ 34 w 96"/>
                  <a:gd name="T97" fmla="*/ 59 h 103"/>
                  <a:gd name="T98" fmla="*/ 41 w 96"/>
                  <a:gd name="T99" fmla="*/ 54 h 103"/>
                  <a:gd name="T100" fmla="*/ 54 w 96"/>
                  <a:gd name="T101" fmla="*/ 5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3">
                    <a:moveTo>
                      <a:pt x="91" y="95"/>
                    </a:moveTo>
                    <a:lnTo>
                      <a:pt x="89" y="94"/>
                    </a:lnTo>
                    <a:lnTo>
                      <a:pt x="88" y="93"/>
                    </a:lnTo>
                    <a:lnTo>
                      <a:pt x="87" y="91"/>
                    </a:lnTo>
                    <a:lnTo>
                      <a:pt x="86" y="90"/>
                    </a:lnTo>
                    <a:lnTo>
                      <a:pt x="85" y="87"/>
                    </a:lnTo>
                    <a:lnTo>
                      <a:pt x="85" y="85"/>
                    </a:lnTo>
                    <a:lnTo>
                      <a:pt x="85" y="27"/>
                    </a:lnTo>
                    <a:lnTo>
                      <a:pt x="85" y="25"/>
                    </a:lnTo>
                    <a:lnTo>
                      <a:pt x="85" y="22"/>
                    </a:lnTo>
                    <a:lnTo>
                      <a:pt x="84" y="19"/>
                    </a:lnTo>
                    <a:lnTo>
                      <a:pt x="82" y="16"/>
                    </a:lnTo>
                    <a:lnTo>
                      <a:pt x="81" y="14"/>
                    </a:lnTo>
                    <a:lnTo>
                      <a:pt x="79" y="12"/>
                    </a:lnTo>
                    <a:lnTo>
                      <a:pt x="77" y="10"/>
                    </a:lnTo>
                    <a:lnTo>
                      <a:pt x="75" y="8"/>
                    </a:lnTo>
                    <a:lnTo>
                      <a:pt x="72" y="6"/>
                    </a:lnTo>
                    <a:lnTo>
                      <a:pt x="69" y="5"/>
                    </a:lnTo>
                    <a:lnTo>
                      <a:pt x="66" y="4"/>
                    </a:lnTo>
                    <a:lnTo>
                      <a:pt x="62" y="2"/>
                    </a:lnTo>
                    <a:lnTo>
                      <a:pt x="59" y="2"/>
                    </a:lnTo>
                    <a:lnTo>
                      <a:pt x="54" y="1"/>
                    </a:lnTo>
                    <a:lnTo>
                      <a:pt x="50" y="0"/>
                    </a:lnTo>
                    <a:lnTo>
                      <a:pt x="45" y="0"/>
                    </a:lnTo>
                    <a:lnTo>
                      <a:pt x="40" y="0"/>
                    </a:lnTo>
                    <a:lnTo>
                      <a:pt x="34" y="1"/>
                    </a:lnTo>
                    <a:lnTo>
                      <a:pt x="29" y="2"/>
                    </a:lnTo>
                    <a:lnTo>
                      <a:pt x="24" y="4"/>
                    </a:lnTo>
                    <a:lnTo>
                      <a:pt x="20" y="6"/>
                    </a:lnTo>
                    <a:lnTo>
                      <a:pt x="15" y="8"/>
                    </a:lnTo>
                    <a:lnTo>
                      <a:pt x="11" y="10"/>
                    </a:lnTo>
                    <a:lnTo>
                      <a:pt x="7" y="14"/>
                    </a:lnTo>
                    <a:lnTo>
                      <a:pt x="9" y="26"/>
                    </a:lnTo>
                    <a:lnTo>
                      <a:pt x="11" y="26"/>
                    </a:lnTo>
                    <a:lnTo>
                      <a:pt x="14" y="23"/>
                    </a:lnTo>
                    <a:lnTo>
                      <a:pt x="17" y="21"/>
                    </a:lnTo>
                    <a:lnTo>
                      <a:pt x="20" y="18"/>
                    </a:lnTo>
                    <a:lnTo>
                      <a:pt x="22" y="17"/>
                    </a:lnTo>
                    <a:lnTo>
                      <a:pt x="25" y="15"/>
                    </a:lnTo>
                    <a:lnTo>
                      <a:pt x="29" y="14"/>
                    </a:lnTo>
                    <a:lnTo>
                      <a:pt x="33" y="14"/>
                    </a:lnTo>
                    <a:lnTo>
                      <a:pt x="37" y="13"/>
                    </a:lnTo>
                    <a:lnTo>
                      <a:pt x="41" y="14"/>
                    </a:lnTo>
                    <a:lnTo>
                      <a:pt x="45" y="15"/>
                    </a:lnTo>
                    <a:lnTo>
                      <a:pt x="48" y="17"/>
                    </a:lnTo>
                    <a:lnTo>
                      <a:pt x="50" y="19"/>
                    </a:lnTo>
                    <a:lnTo>
                      <a:pt x="53" y="22"/>
                    </a:lnTo>
                    <a:lnTo>
                      <a:pt x="55" y="25"/>
                    </a:lnTo>
                    <a:lnTo>
                      <a:pt x="56" y="28"/>
                    </a:lnTo>
                    <a:lnTo>
                      <a:pt x="57" y="32"/>
                    </a:lnTo>
                    <a:lnTo>
                      <a:pt x="57" y="34"/>
                    </a:lnTo>
                    <a:lnTo>
                      <a:pt x="56" y="36"/>
                    </a:lnTo>
                    <a:lnTo>
                      <a:pt x="55" y="38"/>
                    </a:lnTo>
                    <a:lnTo>
                      <a:pt x="53" y="40"/>
                    </a:lnTo>
                    <a:lnTo>
                      <a:pt x="52" y="42"/>
                    </a:lnTo>
                    <a:lnTo>
                      <a:pt x="49" y="42"/>
                    </a:lnTo>
                    <a:lnTo>
                      <a:pt x="46" y="44"/>
                    </a:lnTo>
                    <a:lnTo>
                      <a:pt x="42" y="45"/>
                    </a:lnTo>
                    <a:lnTo>
                      <a:pt x="40" y="46"/>
                    </a:lnTo>
                    <a:lnTo>
                      <a:pt x="38" y="46"/>
                    </a:lnTo>
                    <a:lnTo>
                      <a:pt x="33" y="47"/>
                    </a:lnTo>
                    <a:lnTo>
                      <a:pt x="29" y="47"/>
                    </a:lnTo>
                    <a:lnTo>
                      <a:pt x="24" y="49"/>
                    </a:lnTo>
                    <a:lnTo>
                      <a:pt x="20" y="51"/>
                    </a:lnTo>
                    <a:lnTo>
                      <a:pt x="17" y="52"/>
                    </a:lnTo>
                    <a:lnTo>
                      <a:pt x="13" y="54"/>
                    </a:lnTo>
                    <a:lnTo>
                      <a:pt x="10" y="55"/>
                    </a:lnTo>
                    <a:lnTo>
                      <a:pt x="8" y="57"/>
                    </a:lnTo>
                    <a:lnTo>
                      <a:pt x="5" y="59"/>
                    </a:lnTo>
                    <a:lnTo>
                      <a:pt x="4" y="62"/>
                    </a:lnTo>
                    <a:lnTo>
                      <a:pt x="2" y="64"/>
                    </a:lnTo>
                    <a:lnTo>
                      <a:pt x="1" y="67"/>
                    </a:lnTo>
                    <a:lnTo>
                      <a:pt x="0" y="69"/>
                    </a:lnTo>
                    <a:lnTo>
                      <a:pt x="0" y="71"/>
                    </a:lnTo>
                    <a:lnTo>
                      <a:pt x="0" y="75"/>
                    </a:lnTo>
                    <a:lnTo>
                      <a:pt x="0" y="78"/>
                    </a:lnTo>
                    <a:lnTo>
                      <a:pt x="0" y="81"/>
                    </a:lnTo>
                    <a:lnTo>
                      <a:pt x="1" y="83"/>
                    </a:lnTo>
                    <a:lnTo>
                      <a:pt x="1" y="86"/>
                    </a:lnTo>
                    <a:lnTo>
                      <a:pt x="2" y="88"/>
                    </a:lnTo>
                    <a:lnTo>
                      <a:pt x="3" y="91"/>
                    </a:lnTo>
                    <a:lnTo>
                      <a:pt x="5" y="93"/>
                    </a:lnTo>
                    <a:lnTo>
                      <a:pt x="6" y="95"/>
                    </a:lnTo>
                    <a:lnTo>
                      <a:pt x="8" y="96"/>
                    </a:lnTo>
                    <a:lnTo>
                      <a:pt x="9" y="98"/>
                    </a:lnTo>
                    <a:lnTo>
                      <a:pt x="12" y="99"/>
                    </a:lnTo>
                    <a:lnTo>
                      <a:pt x="14" y="100"/>
                    </a:lnTo>
                    <a:lnTo>
                      <a:pt x="17" y="102"/>
                    </a:lnTo>
                    <a:lnTo>
                      <a:pt x="20" y="103"/>
                    </a:lnTo>
                    <a:lnTo>
                      <a:pt x="23" y="103"/>
                    </a:lnTo>
                    <a:lnTo>
                      <a:pt x="26" y="103"/>
                    </a:lnTo>
                    <a:lnTo>
                      <a:pt x="30" y="103"/>
                    </a:lnTo>
                    <a:lnTo>
                      <a:pt x="34" y="103"/>
                    </a:lnTo>
                    <a:lnTo>
                      <a:pt x="38" y="103"/>
                    </a:lnTo>
                    <a:lnTo>
                      <a:pt x="42" y="102"/>
                    </a:lnTo>
                    <a:lnTo>
                      <a:pt x="46" y="99"/>
                    </a:lnTo>
                    <a:lnTo>
                      <a:pt x="49" y="98"/>
                    </a:lnTo>
                    <a:lnTo>
                      <a:pt x="52" y="95"/>
                    </a:lnTo>
                    <a:lnTo>
                      <a:pt x="54" y="93"/>
                    </a:lnTo>
                    <a:lnTo>
                      <a:pt x="57" y="90"/>
                    </a:lnTo>
                    <a:lnTo>
                      <a:pt x="58" y="93"/>
                    </a:lnTo>
                    <a:lnTo>
                      <a:pt x="60" y="95"/>
                    </a:lnTo>
                    <a:lnTo>
                      <a:pt x="62" y="98"/>
                    </a:lnTo>
                    <a:lnTo>
                      <a:pt x="65" y="99"/>
                    </a:lnTo>
                    <a:lnTo>
                      <a:pt x="67" y="102"/>
                    </a:lnTo>
                    <a:lnTo>
                      <a:pt x="70" y="103"/>
                    </a:lnTo>
                    <a:lnTo>
                      <a:pt x="73" y="103"/>
                    </a:lnTo>
                    <a:lnTo>
                      <a:pt x="77" y="103"/>
                    </a:lnTo>
                    <a:lnTo>
                      <a:pt x="80" y="103"/>
                    </a:lnTo>
                    <a:lnTo>
                      <a:pt x="84" y="103"/>
                    </a:lnTo>
                    <a:lnTo>
                      <a:pt x="88" y="103"/>
                    </a:lnTo>
                    <a:lnTo>
                      <a:pt x="93" y="102"/>
                    </a:lnTo>
                    <a:lnTo>
                      <a:pt x="94" y="100"/>
                    </a:lnTo>
                    <a:lnTo>
                      <a:pt x="96" y="99"/>
                    </a:lnTo>
                    <a:lnTo>
                      <a:pt x="96" y="95"/>
                    </a:lnTo>
                    <a:lnTo>
                      <a:pt x="93" y="95"/>
                    </a:lnTo>
                    <a:lnTo>
                      <a:pt x="91" y="95"/>
                    </a:lnTo>
                    <a:close/>
                    <a:moveTo>
                      <a:pt x="57" y="68"/>
                    </a:moveTo>
                    <a:lnTo>
                      <a:pt x="57" y="74"/>
                    </a:lnTo>
                    <a:lnTo>
                      <a:pt x="55" y="79"/>
                    </a:lnTo>
                    <a:lnTo>
                      <a:pt x="55" y="81"/>
                    </a:lnTo>
                    <a:lnTo>
                      <a:pt x="53" y="83"/>
                    </a:lnTo>
                    <a:lnTo>
                      <a:pt x="53" y="85"/>
                    </a:lnTo>
                    <a:lnTo>
                      <a:pt x="52" y="87"/>
                    </a:lnTo>
                    <a:lnTo>
                      <a:pt x="51" y="87"/>
                    </a:lnTo>
                    <a:lnTo>
                      <a:pt x="50" y="88"/>
                    </a:lnTo>
                    <a:lnTo>
                      <a:pt x="49" y="90"/>
                    </a:lnTo>
                    <a:lnTo>
                      <a:pt x="47" y="91"/>
                    </a:lnTo>
                    <a:lnTo>
                      <a:pt x="45" y="91"/>
                    </a:lnTo>
                    <a:lnTo>
                      <a:pt x="45" y="91"/>
                    </a:lnTo>
                    <a:lnTo>
                      <a:pt x="42" y="91"/>
                    </a:lnTo>
                    <a:lnTo>
                      <a:pt x="41" y="91"/>
                    </a:lnTo>
                    <a:lnTo>
                      <a:pt x="38" y="91"/>
                    </a:lnTo>
                    <a:lnTo>
                      <a:pt x="36" y="91"/>
                    </a:lnTo>
                    <a:lnTo>
                      <a:pt x="33" y="89"/>
                    </a:lnTo>
                    <a:lnTo>
                      <a:pt x="32" y="87"/>
                    </a:lnTo>
                    <a:lnTo>
                      <a:pt x="31" y="85"/>
                    </a:lnTo>
                    <a:lnTo>
                      <a:pt x="30" y="82"/>
                    </a:lnTo>
                    <a:lnTo>
                      <a:pt x="29" y="79"/>
                    </a:lnTo>
                    <a:lnTo>
                      <a:pt x="29" y="75"/>
                    </a:lnTo>
                    <a:lnTo>
                      <a:pt x="29" y="71"/>
                    </a:lnTo>
                    <a:lnTo>
                      <a:pt x="29" y="70"/>
                    </a:lnTo>
                    <a:lnTo>
                      <a:pt x="29" y="67"/>
                    </a:lnTo>
                    <a:lnTo>
                      <a:pt x="30" y="65"/>
                    </a:lnTo>
                    <a:lnTo>
                      <a:pt x="31" y="63"/>
                    </a:lnTo>
                    <a:lnTo>
                      <a:pt x="33" y="61"/>
                    </a:lnTo>
                    <a:lnTo>
                      <a:pt x="34" y="59"/>
                    </a:lnTo>
                    <a:lnTo>
                      <a:pt x="36" y="57"/>
                    </a:lnTo>
                    <a:lnTo>
                      <a:pt x="38" y="55"/>
                    </a:lnTo>
                    <a:lnTo>
                      <a:pt x="41" y="54"/>
                    </a:lnTo>
                    <a:lnTo>
                      <a:pt x="45" y="52"/>
                    </a:lnTo>
                    <a:lnTo>
                      <a:pt x="50" y="51"/>
                    </a:lnTo>
                    <a:lnTo>
                      <a:pt x="54" y="50"/>
                    </a:lnTo>
                    <a:lnTo>
                      <a:pt x="57" y="48"/>
                    </a:lnTo>
                    <a:lnTo>
                      <a:pt x="5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ï$1iḋé"/>
              <p:cNvSpPr/>
              <p:nvPr/>
            </p:nvSpPr>
            <p:spPr bwMode="auto">
              <a:xfrm>
                <a:off x="6323013" y="4038601"/>
                <a:ext cx="200025" cy="228600"/>
              </a:xfrm>
              <a:custGeom>
                <a:avLst/>
                <a:gdLst>
                  <a:gd name="T0" fmla="*/ 121 w 126"/>
                  <a:gd name="T1" fmla="*/ 0 h 144"/>
                  <a:gd name="T2" fmla="*/ 113 w 126"/>
                  <a:gd name="T3" fmla="*/ 0 h 144"/>
                  <a:gd name="T4" fmla="*/ 109 w 126"/>
                  <a:gd name="T5" fmla="*/ 63 h 144"/>
                  <a:gd name="T6" fmla="*/ 107 w 126"/>
                  <a:gd name="T7" fmla="*/ 91 h 144"/>
                  <a:gd name="T8" fmla="*/ 106 w 126"/>
                  <a:gd name="T9" fmla="*/ 100 h 144"/>
                  <a:gd name="T10" fmla="*/ 105 w 126"/>
                  <a:gd name="T11" fmla="*/ 107 h 144"/>
                  <a:gd name="T12" fmla="*/ 102 w 126"/>
                  <a:gd name="T13" fmla="*/ 112 h 144"/>
                  <a:gd name="T14" fmla="*/ 98 w 126"/>
                  <a:gd name="T15" fmla="*/ 118 h 144"/>
                  <a:gd name="T16" fmla="*/ 94 w 126"/>
                  <a:gd name="T17" fmla="*/ 123 h 144"/>
                  <a:gd name="T18" fmla="*/ 90 w 126"/>
                  <a:gd name="T19" fmla="*/ 126 h 144"/>
                  <a:gd name="T20" fmla="*/ 86 w 126"/>
                  <a:gd name="T21" fmla="*/ 128 h 144"/>
                  <a:gd name="T22" fmla="*/ 80 w 126"/>
                  <a:gd name="T23" fmla="*/ 131 h 144"/>
                  <a:gd name="T24" fmla="*/ 74 w 126"/>
                  <a:gd name="T25" fmla="*/ 131 h 144"/>
                  <a:gd name="T26" fmla="*/ 68 w 126"/>
                  <a:gd name="T27" fmla="*/ 131 h 144"/>
                  <a:gd name="T28" fmla="*/ 61 w 126"/>
                  <a:gd name="T29" fmla="*/ 131 h 144"/>
                  <a:gd name="T30" fmla="*/ 54 w 126"/>
                  <a:gd name="T31" fmla="*/ 130 h 144"/>
                  <a:gd name="T32" fmla="*/ 49 w 126"/>
                  <a:gd name="T33" fmla="*/ 127 h 144"/>
                  <a:gd name="T34" fmla="*/ 45 w 126"/>
                  <a:gd name="T35" fmla="*/ 123 h 144"/>
                  <a:gd name="T36" fmla="*/ 40 w 126"/>
                  <a:gd name="T37" fmla="*/ 119 h 144"/>
                  <a:gd name="T38" fmla="*/ 37 w 126"/>
                  <a:gd name="T39" fmla="*/ 113 h 144"/>
                  <a:gd name="T40" fmla="*/ 34 w 126"/>
                  <a:gd name="T41" fmla="*/ 107 h 144"/>
                  <a:gd name="T42" fmla="*/ 33 w 126"/>
                  <a:gd name="T43" fmla="*/ 99 h 144"/>
                  <a:gd name="T44" fmla="*/ 31 w 126"/>
                  <a:gd name="T45" fmla="*/ 83 h 144"/>
                  <a:gd name="T46" fmla="*/ 31 w 126"/>
                  <a:gd name="T47" fmla="*/ 58 h 144"/>
                  <a:gd name="T48" fmla="*/ 28 w 126"/>
                  <a:gd name="T49" fmla="*/ 0 h 144"/>
                  <a:gd name="T50" fmla="*/ 21 w 126"/>
                  <a:gd name="T51" fmla="*/ 1 h 144"/>
                  <a:gd name="T52" fmla="*/ 17 w 126"/>
                  <a:gd name="T53" fmla="*/ 1 h 144"/>
                  <a:gd name="T54" fmla="*/ 13 w 126"/>
                  <a:gd name="T55" fmla="*/ 1 h 144"/>
                  <a:gd name="T56" fmla="*/ 9 w 126"/>
                  <a:gd name="T57" fmla="*/ 1 h 144"/>
                  <a:gd name="T58" fmla="*/ 3 w 126"/>
                  <a:gd name="T59" fmla="*/ 0 h 144"/>
                  <a:gd name="T60" fmla="*/ 0 w 126"/>
                  <a:gd name="T61" fmla="*/ 85 h 144"/>
                  <a:gd name="T62" fmla="*/ 1 w 126"/>
                  <a:gd name="T63" fmla="*/ 99 h 144"/>
                  <a:gd name="T64" fmla="*/ 4 w 126"/>
                  <a:gd name="T65" fmla="*/ 111 h 144"/>
                  <a:gd name="T66" fmla="*/ 6 w 126"/>
                  <a:gd name="T67" fmla="*/ 119 h 144"/>
                  <a:gd name="T68" fmla="*/ 10 w 126"/>
                  <a:gd name="T69" fmla="*/ 125 h 144"/>
                  <a:gd name="T70" fmla="*/ 16 w 126"/>
                  <a:gd name="T71" fmla="*/ 131 h 144"/>
                  <a:gd name="T72" fmla="*/ 23 w 126"/>
                  <a:gd name="T73" fmla="*/ 136 h 144"/>
                  <a:gd name="T74" fmla="*/ 31 w 126"/>
                  <a:gd name="T75" fmla="*/ 139 h 144"/>
                  <a:gd name="T76" fmla="*/ 41 w 126"/>
                  <a:gd name="T77" fmla="*/ 142 h 144"/>
                  <a:gd name="T78" fmla="*/ 52 w 126"/>
                  <a:gd name="T79" fmla="*/ 143 h 144"/>
                  <a:gd name="T80" fmla="*/ 64 w 126"/>
                  <a:gd name="T81" fmla="*/ 144 h 144"/>
                  <a:gd name="T82" fmla="*/ 74 w 126"/>
                  <a:gd name="T83" fmla="*/ 143 h 144"/>
                  <a:gd name="T84" fmla="*/ 85 w 126"/>
                  <a:gd name="T85" fmla="*/ 142 h 144"/>
                  <a:gd name="T86" fmla="*/ 94 w 126"/>
                  <a:gd name="T87" fmla="*/ 139 h 144"/>
                  <a:gd name="T88" fmla="*/ 103 w 126"/>
                  <a:gd name="T89" fmla="*/ 135 h 144"/>
                  <a:gd name="T90" fmla="*/ 109 w 126"/>
                  <a:gd name="T91" fmla="*/ 131 h 144"/>
                  <a:gd name="T92" fmla="*/ 114 w 126"/>
                  <a:gd name="T93" fmla="*/ 126 h 144"/>
                  <a:gd name="T94" fmla="*/ 118 w 126"/>
                  <a:gd name="T95" fmla="*/ 119 h 144"/>
                  <a:gd name="T96" fmla="*/ 121 w 126"/>
                  <a:gd name="T97" fmla="*/ 113 h 144"/>
                  <a:gd name="T98" fmla="*/ 123 w 126"/>
                  <a:gd name="T99" fmla="*/ 104 h 144"/>
                  <a:gd name="T100" fmla="*/ 125 w 126"/>
                  <a:gd name="T101" fmla="*/ 95 h 144"/>
                  <a:gd name="T102" fmla="*/ 126 w 126"/>
                  <a:gd name="T103" fmla="*/ 86 h 144"/>
                  <a:gd name="T104" fmla="*/ 125 w 126"/>
                  <a:gd name="T105"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44">
                    <a:moveTo>
                      <a:pt x="125" y="0"/>
                    </a:moveTo>
                    <a:lnTo>
                      <a:pt x="121" y="0"/>
                    </a:lnTo>
                    <a:lnTo>
                      <a:pt x="117" y="0"/>
                    </a:lnTo>
                    <a:lnTo>
                      <a:pt x="113" y="0"/>
                    </a:lnTo>
                    <a:lnTo>
                      <a:pt x="109" y="0"/>
                    </a:lnTo>
                    <a:lnTo>
                      <a:pt x="109" y="63"/>
                    </a:lnTo>
                    <a:lnTo>
                      <a:pt x="109" y="78"/>
                    </a:lnTo>
                    <a:lnTo>
                      <a:pt x="107" y="91"/>
                    </a:lnTo>
                    <a:lnTo>
                      <a:pt x="107" y="96"/>
                    </a:lnTo>
                    <a:lnTo>
                      <a:pt x="106" y="100"/>
                    </a:lnTo>
                    <a:lnTo>
                      <a:pt x="106" y="103"/>
                    </a:lnTo>
                    <a:lnTo>
                      <a:pt x="105" y="107"/>
                    </a:lnTo>
                    <a:lnTo>
                      <a:pt x="103" y="110"/>
                    </a:lnTo>
                    <a:lnTo>
                      <a:pt x="102" y="112"/>
                    </a:lnTo>
                    <a:lnTo>
                      <a:pt x="100" y="115"/>
                    </a:lnTo>
                    <a:lnTo>
                      <a:pt x="98" y="118"/>
                    </a:lnTo>
                    <a:lnTo>
                      <a:pt x="97" y="120"/>
                    </a:lnTo>
                    <a:lnTo>
                      <a:pt x="94" y="123"/>
                    </a:lnTo>
                    <a:lnTo>
                      <a:pt x="93" y="124"/>
                    </a:lnTo>
                    <a:lnTo>
                      <a:pt x="90" y="126"/>
                    </a:lnTo>
                    <a:lnTo>
                      <a:pt x="88" y="127"/>
                    </a:lnTo>
                    <a:lnTo>
                      <a:pt x="86" y="128"/>
                    </a:lnTo>
                    <a:lnTo>
                      <a:pt x="83" y="130"/>
                    </a:lnTo>
                    <a:lnTo>
                      <a:pt x="80" y="131"/>
                    </a:lnTo>
                    <a:lnTo>
                      <a:pt x="78" y="131"/>
                    </a:lnTo>
                    <a:lnTo>
                      <a:pt x="74" y="131"/>
                    </a:lnTo>
                    <a:lnTo>
                      <a:pt x="71" y="131"/>
                    </a:lnTo>
                    <a:lnTo>
                      <a:pt x="68" y="131"/>
                    </a:lnTo>
                    <a:lnTo>
                      <a:pt x="65" y="131"/>
                    </a:lnTo>
                    <a:lnTo>
                      <a:pt x="61" y="131"/>
                    </a:lnTo>
                    <a:lnTo>
                      <a:pt x="57" y="131"/>
                    </a:lnTo>
                    <a:lnTo>
                      <a:pt x="54" y="130"/>
                    </a:lnTo>
                    <a:lnTo>
                      <a:pt x="52" y="128"/>
                    </a:lnTo>
                    <a:lnTo>
                      <a:pt x="49" y="127"/>
                    </a:lnTo>
                    <a:lnTo>
                      <a:pt x="46" y="125"/>
                    </a:lnTo>
                    <a:lnTo>
                      <a:pt x="45" y="123"/>
                    </a:lnTo>
                    <a:lnTo>
                      <a:pt x="42" y="121"/>
                    </a:lnTo>
                    <a:lnTo>
                      <a:pt x="40" y="119"/>
                    </a:lnTo>
                    <a:lnTo>
                      <a:pt x="38" y="115"/>
                    </a:lnTo>
                    <a:lnTo>
                      <a:pt x="37" y="113"/>
                    </a:lnTo>
                    <a:lnTo>
                      <a:pt x="35" y="110"/>
                    </a:lnTo>
                    <a:lnTo>
                      <a:pt x="34" y="107"/>
                    </a:lnTo>
                    <a:lnTo>
                      <a:pt x="33" y="103"/>
                    </a:lnTo>
                    <a:lnTo>
                      <a:pt x="33" y="99"/>
                    </a:lnTo>
                    <a:lnTo>
                      <a:pt x="32" y="92"/>
                    </a:lnTo>
                    <a:lnTo>
                      <a:pt x="31" y="83"/>
                    </a:lnTo>
                    <a:lnTo>
                      <a:pt x="31" y="72"/>
                    </a:lnTo>
                    <a:lnTo>
                      <a:pt x="31" y="58"/>
                    </a:lnTo>
                    <a:lnTo>
                      <a:pt x="31" y="0"/>
                    </a:lnTo>
                    <a:lnTo>
                      <a:pt x="28" y="0"/>
                    </a:lnTo>
                    <a:lnTo>
                      <a:pt x="23" y="1"/>
                    </a:lnTo>
                    <a:lnTo>
                      <a:pt x="21" y="1"/>
                    </a:lnTo>
                    <a:lnTo>
                      <a:pt x="18" y="1"/>
                    </a:lnTo>
                    <a:lnTo>
                      <a:pt x="17" y="1"/>
                    </a:lnTo>
                    <a:lnTo>
                      <a:pt x="16" y="1"/>
                    </a:lnTo>
                    <a:lnTo>
                      <a:pt x="13" y="1"/>
                    </a:lnTo>
                    <a:lnTo>
                      <a:pt x="12" y="1"/>
                    </a:lnTo>
                    <a:lnTo>
                      <a:pt x="9" y="1"/>
                    </a:lnTo>
                    <a:lnTo>
                      <a:pt x="7" y="1"/>
                    </a:lnTo>
                    <a:lnTo>
                      <a:pt x="3" y="0"/>
                    </a:lnTo>
                    <a:lnTo>
                      <a:pt x="0" y="0"/>
                    </a:lnTo>
                    <a:lnTo>
                      <a:pt x="0" y="85"/>
                    </a:lnTo>
                    <a:lnTo>
                      <a:pt x="0" y="92"/>
                    </a:lnTo>
                    <a:lnTo>
                      <a:pt x="1" y="99"/>
                    </a:lnTo>
                    <a:lnTo>
                      <a:pt x="1" y="106"/>
                    </a:lnTo>
                    <a:lnTo>
                      <a:pt x="4" y="111"/>
                    </a:lnTo>
                    <a:lnTo>
                      <a:pt x="5" y="115"/>
                    </a:lnTo>
                    <a:lnTo>
                      <a:pt x="6" y="119"/>
                    </a:lnTo>
                    <a:lnTo>
                      <a:pt x="8" y="123"/>
                    </a:lnTo>
                    <a:lnTo>
                      <a:pt x="10" y="125"/>
                    </a:lnTo>
                    <a:lnTo>
                      <a:pt x="13" y="128"/>
                    </a:lnTo>
                    <a:lnTo>
                      <a:pt x="16" y="131"/>
                    </a:lnTo>
                    <a:lnTo>
                      <a:pt x="19" y="134"/>
                    </a:lnTo>
                    <a:lnTo>
                      <a:pt x="23" y="136"/>
                    </a:lnTo>
                    <a:lnTo>
                      <a:pt x="27" y="138"/>
                    </a:lnTo>
                    <a:lnTo>
                      <a:pt x="31" y="139"/>
                    </a:lnTo>
                    <a:lnTo>
                      <a:pt x="36" y="141"/>
                    </a:lnTo>
                    <a:lnTo>
                      <a:pt x="41" y="142"/>
                    </a:lnTo>
                    <a:lnTo>
                      <a:pt x="46" y="143"/>
                    </a:lnTo>
                    <a:lnTo>
                      <a:pt x="52" y="143"/>
                    </a:lnTo>
                    <a:lnTo>
                      <a:pt x="57" y="144"/>
                    </a:lnTo>
                    <a:lnTo>
                      <a:pt x="64" y="144"/>
                    </a:lnTo>
                    <a:lnTo>
                      <a:pt x="70" y="144"/>
                    </a:lnTo>
                    <a:lnTo>
                      <a:pt x="74" y="143"/>
                    </a:lnTo>
                    <a:lnTo>
                      <a:pt x="80" y="143"/>
                    </a:lnTo>
                    <a:lnTo>
                      <a:pt x="85" y="142"/>
                    </a:lnTo>
                    <a:lnTo>
                      <a:pt x="90" y="140"/>
                    </a:lnTo>
                    <a:lnTo>
                      <a:pt x="94" y="139"/>
                    </a:lnTo>
                    <a:lnTo>
                      <a:pt x="98" y="137"/>
                    </a:lnTo>
                    <a:lnTo>
                      <a:pt x="103" y="135"/>
                    </a:lnTo>
                    <a:lnTo>
                      <a:pt x="106" y="133"/>
                    </a:lnTo>
                    <a:lnTo>
                      <a:pt x="109" y="131"/>
                    </a:lnTo>
                    <a:lnTo>
                      <a:pt x="111" y="128"/>
                    </a:lnTo>
                    <a:lnTo>
                      <a:pt x="114" y="126"/>
                    </a:lnTo>
                    <a:lnTo>
                      <a:pt x="116" y="123"/>
                    </a:lnTo>
                    <a:lnTo>
                      <a:pt x="118" y="119"/>
                    </a:lnTo>
                    <a:lnTo>
                      <a:pt x="119" y="116"/>
                    </a:lnTo>
                    <a:lnTo>
                      <a:pt x="121" y="113"/>
                    </a:lnTo>
                    <a:lnTo>
                      <a:pt x="122" y="109"/>
                    </a:lnTo>
                    <a:lnTo>
                      <a:pt x="123" y="104"/>
                    </a:lnTo>
                    <a:lnTo>
                      <a:pt x="124" y="100"/>
                    </a:lnTo>
                    <a:lnTo>
                      <a:pt x="125" y="95"/>
                    </a:lnTo>
                    <a:lnTo>
                      <a:pt x="125" y="91"/>
                    </a:lnTo>
                    <a:lnTo>
                      <a:pt x="126" y="86"/>
                    </a:lnTo>
                    <a:lnTo>
                      <a:pt x="126" y="80"/>
                    </a:lnTo>
                    <a:lnTo>
                      <a:pt x="125" y="74"/>
                    </a:lnTo>
                    <a:lnTo>
                      <a:pt x="1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1iḍê"/>
              <p:cNvSpPr/>
              <p:nvPr/>
            </p:nvSpPr>
            <p:spPr bwMode="auto">
              <a:xfrm>
                <a:off x="6588126" y="4102101"/>
                <a:ext cx="147638" cy="161925"/>
              </a:xfrm>
              <a:custGeom>
                <a:avLst/>
                <a:gdLst>
                  <a:gd name="T0" fmla="*/ 91 w 93"/>
                  <a:gd name="T1" fmla="*/ 23 h 102"/>
                  <a:gd name="T2" fmla="*/ 89 w 93"/>
                  <a:gd name="T3" fmla="*/ 16 h 102"/>
                  <a:gd name="T4" fmla="*/ 85 w 93"/>
                  <a:gd name="T5" fmla="*/ 10 h 102"/>
                  <a:gd name="T6" fmla="*/ 80 w 93"/>
                  <a:gd name="T7" fmla="*/ 6 h 102"/>
                  <a:gd name="T8" fmla="*/ 75 w 93"/>
                  <a:gd name="T9" fmla="*/ 2 h 102"/>
                  <a:gd name="T10" fmla="*/ 68 w 93"/>
                  <a:gd name="T11" fmla="*/ 1 h 102"/>
                  <a:gd name="T12" fmla="*/ 60 w 93"/>
                  <a:gd name="T13" fmla="*/ 0 h 102"/>
                  <a:gd name="T14" fmla="*/ 51 w 93"/>
                  <a:gd name="T15" fmla="*/ 1 h 102"/>
                  <a:gd name="T16" fmla="*/ 43 w 93"/>
                  <a:gd name="T17" fmla="*/ 5 h 102"/>
                  <a:gd name="T18" fmla="*/ 35 w 93"/>
                  <a:gd name="T19" fmla="*/ 10 h 102"/>
                  <a:gd name="T20" fmla="*/ 27 w 93"/>
                  <a:gd name="T21" fmla="*/ 17 h 102"/>
                  <a:gd name="T22" fmla="*/ 24 w 93"/>
                  <a:gd name="T23" fmla="*/ 2 h 102"/>
                  <a:gd name="T24" fmla="*/ 17 w 93"/>
                  <a:gd name="T25" fmla="*/ 2 h 102"/>
                  <a:gd name="T26" fmla="*/ 10 w 93"/>
                  <a:gd name="T27" fmla="*/ 2 h 102"/>
                  <a:gd name="T28" fmla="*/ 3 w 93"/>
                  <a:gd name="T29" fmla="*/ 2 h 102"/>
                  <a:gd name="T30" fmla="*/ 0 w 93"/>
                  <a:gd name="T31" fmla="*/ 102 h 102"/>
                  <a:gd name="T32" fmla="*/ 7 w 93"/>
                  <a:gd name="T33" fmla="*/ 102 h 102"/>
                  <a:gd name="T34" fmla="*/ 15 w 93"/>
                  <a:gd name="T35" fmla="*/ 102 h 102"/>
                  <a:gd name="T36" fmla="*/ 22 w 93"/>
                  <a:gd name="T37" fmla="*/ 102 h 102"/>
                  <a:gd name="T38" fmla="*/ 28 w 93"/>
                  <a:gd name="T39" fmla="*/ 102 h 102"/>
                  <a:gd name="T40" fmla="*/ 28 w 93"/>
                  <a:gd name="T41" fmla="*/ 51 h 102"/>
                  <a:gd name="T42" fmla="*/ 28 w 93"/>
                  <a:gd name="T43" fmla="*/ 42 h 102"/>
                  <a:gd name="T44" fmla="*/ 30 w 93"/>
                  <a:gd name="T45" fmla="*/ 34 h 102"/>
                  <a:gd name="T46" fmla="*/ 31 w 93"/>
                  <a:gd name="T47" fmla="*/ 29 h 102"/>
                  <a:gd name="T48" fmla="*/ 33 w 93"/>
                  <a:gd name="T49" fmla="*/ 24 h 102"/>
                  <a:gd name="T50" fmla="*/ 37 w 93"/>
                  <a:gd name="T51" fmla="*/ 21 h 102"/>
                  <a:gd name="T52" fmla="*/ 40 w 93"/>
                  <a:gd name="T53" fmla="*/ 18 h 102"/>
                  <a:gd name="T54" fmla="*/ 44 w 93"/>
                  <a:gd name="T55" fmla="*/ 18 h 102"/>
                  <a:gd name="T56" fmla="*/ 49 w 93"/>
                  <a:gd name="T57" fmla="*/ 17 h 102"/>
                  <a:gd name="T58" fmla="*/ 53 w 93"/>
                  <a:gd name="T59" fmla="*/ 18 h 102"/>
                  <a:gd name="T60" fmla="*/ 56 w 93"/>
                  <a:gd name="T61" fmla="*/ 20 h 102"/>
                  <a:gd name="T62" fmla="*/ 59 w 93"/>
                  <a:gd name="T63" fmla="*/ 23 h 102"/>
                  <a:gd name="T64" fmla="*/ 61 w 93"/>
                  <a:gd name="T65" fmla="*/ 27 h 102"/>
                  <a:gd name="T66" fmla="*/ 63 w 93"/>
                  <a:gd name="T67" fmla="*/ 33 h 102"/>
                  <a:gd name="T68" fmla="*/ 64 w 93"/>
                  <a:gd name="T69" fmla="*/ 43 h 102"/>
                  <a:gd name="T70" fmla="*/ 64 w 93"/>
                  <a:gd name="T71" fmla="*/ 102 h 102"/>
                  <a:gd name="T72" fmla="*/ 71 w 93"/>
                  <a:gd name="T73" fmla="*/ 102 h 102"/>
                  <a:gd name="T74" fmla="*/ 78 w 93"/>
                  <a:gd name="T75" fmla="*/ 102 h 102"/>
                  <a:gd name="T76" fmla="*/ 85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0" y="20"/>
                    </a:lnTo>
                    <a:lnTo>
                      <a:pt x="89" y="16"/>
                    </a:lnTo>
                    <a:lnTo>
                      <a:pt x="87" y="13"/>
                    </a:lnTo>
                    <a:lnTo>
                      <a:pt x="85" y="10"/>
                    </a:lnTo>
                    <a:lnTo>
                      <a:pt x="83" y="8"/>
                    </a:lnTo>
                    <a:lnTo>
                      <a:pt x="80" y="6"/>
                    </a:lnTo>
                    <a:lnTo>
                      <a:pt x="78" y="4"/>
                    </a:lnTo>
                    <a:lnTo>
                      <a:pt x="75" y="2"/>
                    </a:lnTo>
                    <a:lnTo>
                      <a:pt x="71" y="2"/>
                    </a:lnTo>
                    <a:lnTo>
                      <a:pt x="68" y="1"/>
                    </a:lnTo>
                    <a:lnTo>
                      <a:pt x="64" y="0"/>
                    </a:lnTo>
                    <a:lnTo>
                      <a:pt x="60" y="0"/>
                    </a:lnTo>
                    <a:lnTo>
                      <a:pt x="55" y="0"/>
                    </a:lnTo>
                    <a:lnTo>
                      <a:pt x="51" y="1"/>
                    </a:lnTo>
                    <a:lnTo>
                      <a:pt x="47" y="3"/>
                    </a:lnTo>
                    <a:lnTo>
                      <a:pt x="43" y="5"/>
                    </a:lnTo>
                    <a:lnTo>
                      <a:pt x="39" y="7"/>
                    </a:lnTo>
                    <a:lnTo>
                      <a:pt x="35" y="10"/>
                    </a:lnTo>
                    <a:lnTo>
                      <a:pt x="31" y="14"/>
                    </a:lnTo>
                    <a:lnTo>
                      <a:pt x="27" y="17"/>
                    </a:lnTo>
                    <a:lnTo>
                      <a:pt x="27" y="2"/>
                    </a:lnTo>
                    <a:lnTo>
                      <a:pt x="24" y="2"/>
                    </a:lnTo>
                    <a:lnTo>
                      <a:pt x="20" y="2"/>
                    </a:lnTo>
                    <a:lnTo>
                      <a:pt x="17" y="2"/>
                    </a:lnTo>
                    <a:lnTo>
                      <a:pt x="14" y="2"/>
                    </a:lnTo>
                    <a:lnTo>
                      <a:pt x="10" y="2"/>
                    </a:lnTo>
                    <a:lnTo>
                      <a:pt x="7" y="2"/>
                    </a:lnTo>
                    <a:lnTo>
                      <a:pt x="3" y="2"/>
                    </a:lnTo>
                    <a:lnTo>
                      <a:pt x="0" y="2"/>
                    </a:lnTo>
                    <a:lnTo>
                      <a:pt x="0" y="102"/>
                    </a:lnTo>
                    <a:lnTo>
                      <a:pt x="3" y="102"/>
                    </a:lnTo>
                    <a:lnTo>
                      <a:pt x="7" y="102"/>
                    </a:lnTo>
                    <a:lnTo>
                      <a:pt x="11" y="102"/>
                    </a:lnTo>
                    <a:lnTo>
                      <a:pt x="15" y="102"/>
                    </a:lnTo>
                    <a:lnTo>
                      <a:pt x="19" y="102"/>
                    </a:lnTo>
                    <a:lnTo>
                      <a:pt x="22" y="102"/>
                    </a:lnTo>
                    <a:lnTo>
                      <a:pt x="25" y="102"/>
                    </a:lnTo>
                    <a:lnTo>
                      <a:pt x="28" y="102"/>
                    </a:lnTo>
                    <a:lnTo>
                      <a:pt x="28" y="55"/>
                    </a:lnTo>
                    <a:lnTo>
                      <a:pt x="28" y="51"/>
                    </a:lnTo>
                    <a:lnTo>
                      <a:pt x="28" y="46"/>
                    </a:lnTo>
                    <a:lnTo>
                      <a:pt x="28" y="42"/>
                    </a:lnTo>
                    <a:lnTo>
                      <a:pt x="29" y="38"/>
                    </a:lnTo>
                    <a:lnTo>
                      <a:pt x="30" y="34"/>
                    </a:lnTo>
                    <a:lnTo>
                      <a:pt x="30" y="32"/>
                    </a:lnTo>
                    <a:lnTo>
                      <a:pt x="31" y="29"/>
                    </a:lnTo>
                    <a:lnTo>
                      <a:pt x="32" y="26"/>
                    </a:lnTo>
                    <a:lnTo>
                      <a:pt x="33" y="24"/>
                    </a:lnTo>
                    <a:lnTo>
                      <a:pt x="35" y="22"/>
                    </a:lnTo>
                    <a:lnTo>
                      <a:pt x="37" y="21"/>
                    </a:lnTo>
                    <a:lnTo>
                      <a:pt x="39" y="19"/>
                    </a:lnTo>
                    <a:lnTo>
                      <a:pt x="40" y="18"/>
                    </a:lnTo>
                    <a:lnTo>
                      <a:pt x="43" y="18"/>
                    </a:lnTo>
                    <a:lnTo>
                      <a:pt x="44" y="18"/>
                    </a:lnTo>
                    <a:lnTo>
                      <a:pt x="47" y="17"/>
                    </a:lnTo>
                    <a:lnTo>
                      <a:pt x="49" y="17"/>
                    </a:lnTo>
                    <a:lnTo>
                      <a:pt x="51" y="18"/>
                    </a:lnTo>
                    <a:lnTo>
                      <a:pt x="53" y="18"/>
                    </a:lnTo>
                    <a:lnTo>
                      <a:pt x="55" y="19"/>
                    </a:lnTo>
                    <a:lnTo>
                      <a:pt x="56" y="20"/>
                    </a:lnTo>
                    <a:lnTo>
                      <a:pt x="58" y="22"/>
                    </a:lnTo>
                    <a:lnTo>
                      <a:pt x="59" y="23"/>
                    </a:lnTo>
                    <a:lnTo>
                      <a:pt x="60" y="26"/>
                    </a:lnTo>
                    <a:lnTo>
                      <a:pt x="61" y="27"/>
                    </a:lnTo>
                    <a:lnTo>
                      <a:pt x="63" y="30"/>
                    </a:lnTo>
                    <a:lnTo>
                      <a:pt x="63" y="33"/>
                    </a:lnTo>
                    <a:lnTo>
                      <a:pt x="63" y="36"/>
                    </a:lnTo>
                    <a:lnTo>
                      <a:pt x="64" y="43"/>
                    </a:lnTo>
                    <a:lnTo>
                      <a:pt x="64" y="51"/>
                    </a:lnTo>
                    <a:lnTo>
                      <a:pt x="64" y="102"/>
                    </a:lnTo>
                    <a:lnTo>
                      <a:pt x="67" y="102"/>
                    </a:lnTo>
                    <a:lnTo>
                      <a:pt x="71" y="102"/>
                    </a:lnTo>
                    <a:lnTo>
                      <a:pt x="75" y="102"/>
                    </a:lnTo>
                    <a:lnTo>
                      <a:pt x="78" y="102"/>
                    </a:lnTo>
                    <a:lnTo>
                      <a:pt x="82" y="102"/>
                    </a:lnTo>
                    <a:lnTo>
                      <a:pt x="85" y="102"/>
                    </a:lnTo>
                    <a:lnTo>
                      <a:pt x="89" y="102"/>
                    </a:lnTo>
                    <a:lnTo>
                      <a:pt x="93" y="102"/>
                    </a:lnTo>
                    <a:lnTo>
                      <a:pt x="93" y="42"/>
                    </a:lnTo>
                    <a:lnTo>
                      <a:pt x="93" y="36"/>
                    </a:lnTo>
                    <a:lnTo>
                      <a:pt x="92" y="32"/>
                    </a:lnTo>
                    <a:lnTo>
                      <a:pt x="9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ṧľíḑè"/>
              <p:cNvSpPr/>
              <p:nvPr/>
            </p:nvSpPr>
            <p:spPr bwMode="auto">
              <a:xfrm>
                <a:off x="6796088" y="4105276"/>
                <a:ext cx="44450" cy="158750"/>
              </a:xfrm>
              <a:custGeom>
                <a:avLst/>
                <a:gdLst>
                  <a:gd name="T0" fmla="*/ 20 w 28"/>
                  <a:gd name="T1" fmla="*/ 0 h 100"/>
                  <a:gd name="T2" fmla="*/ 17 w 28"/>
                  <a:gd name="T3" fmla="*/ 0 h 100"/>
                  <a:gd name="T4" fmla="*/ 14 w 28"/>
                  <a:gd name="T5" fmla="*/ 0 h 100"/>
                  <a:gd name="T6" fmla="*/ 11 w 28"/>
                  <a:gd name="T7" fmla="*/ 0 h 100"/>
                  <a:gd name="T8" fmla="*/ 7 w 28"/>
                  <a:gd name="T9" fmla="*/ 0 h 100"/>
                  <a:gd name="T10" fmla="*/ 3 w 28"/>
                  <a:gd name="T11" fmla="*/ 0 h 100"/>
                  <a:gd name="T12" fmla="*/ 0 w 28"/>
                  <a:gd name="T13" fmla="*/ 0 h 100"/>
                  <a:gd name="T14" fmla="*/ 0 w 28"/>
                  <a:gd name="T15" fmla="*/ 100 h 100"/>
                  <a:gd name="T16" fmla="*/ 3 w 28"/>
                  <a:gd name="T17" fmla="*/ 100 h 100"/>
                  <a:gd name="T18" fmla="*/ 7 w 28"/>
                  <a:gd name="T19" fmla="*/ 100 h 100"/>
                  <a:gd name="T20" fmla="*/ 11 w 28"/>
                  <a:gd name="T21" fmla="*/ 100 h 100"/>
                  <a:gd name="T22" fmla="*/ 14 w 28"/>
                  <a:gd name="T23" fmla="*/ 100 h 100"/>
                  <a:gd name="T24" fmla="*/ 17 w 28"/>
                  <a:gd name="T25" fmla="*/ 100 h 100"/>
                  <a:gd name="T26" fmla="*/ 20 w 28"/>
                  <a:gd name="T27" fmla="*/ 100 h 100"/>
                  <a:gd name="T28" fmla="*/ 24 w 28"/>
                  <a:gd name="T29" fmla="*/ 100 h 100"/>
                  <a:gd name="T30" fmla="*/ 28 w 28"/>
                  <a:gd name="T31" fmla="*/ 100 h 100"/>
                  <a:gd name="T32" fmla="*/ 28 w 28"/>
                  <a:gd name="T33" fmla="*/ 0 h 100"/>
                  <a:gd name="T34" fmla="*/ 24 w 28"/>
                  <a:gd name="T35" fmla="*/ 0 h 100"/>
                  <a:gd name="T36" fmla="*/ 20 w 28"/>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0">
                    <a:moveTo>
                      <a:pt x="20" y="0"/>
                    </a:moveTo>
                    <a:lnTo>
                      <a:pt x="17" y="0"/>
                    </a:lnTo>
                    <a:lnTo>
                      <a:pt x="14" y="0"/>
                    </a:lnTo>
                    <a:lnTo>
                      <a:pt x="11" y="0"/>
                    </a:lnTo>
                    <a:lnTo>
                      <a:pt x="7" y="0"/>
                    </a:lnTo>
                    <a:lnTo>
                      <a:pt x="3" y="0"/>
                    </a:lnTo>
                    <a:lnTo>
                      <a:pt x="0" y="0"/>
                    </a:lnTo>
                    <a:lnTo>
                      <a:pt x="0" y="100"/>
                    </a:lnTo>
                    <a:lnTo>
                      <a:pt x="3" y="100"/>
                    </a:lnTo>
                    <a:lnTo>
                      <a:pt x="7" y="100"/>
                    </a:lnTo>
                    <a:lnTo>
                      <a:pt x="11" y="100"/>
                    </a:lnTo>
                    <a:lnTo>
                      <a:pt x="14" y="100"/>
                    </a:lnTo>
                    <a:lnTo>
                      <a:pt x="17" y="100"/>
                    </a:lnTo>
                    <a:lnTo>
                      <a:pt x="20" y="100"/>
                    </a:lnTo>
                    <a:lnTo>
                      <a:pt x="24" y="100"/>
                    </a:lnTo>
                    <a:lnTo>
                      <a:pt x="28" y="100"/>
                    </a:lnTo>
                    <a:lnTo>
                      <a:pt x="28" y="0"/>
                    </a:lnTo>
                    <a:lnTo>
                      <a:pt x="24" y="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îSḷiďè"/>
              <p:cNvSpPr/>
              <p:nvPr/>
            </p:nvSpPr>
            <p:spPr bwMode="auto">
              <a:xfrm>
                <a:off x="6791326" y="4017963"/>
                <a:ext cx="52388" cy="50800"/>
              </a:xfrm>
              <a:custGeom>
                <a:avLst/>
                <a:gdLst>
                  <a:gd name="T0" fmla="*/ 31 w 33"/>
                  <a:gd name="T1" fmla="*/ 10 h 32"/>
                  <a:gd name="T2" fmla="*/ 31 w 33"/>
                  <a:gd name="T3" fmla="*/ 7 h 32"/>
                  <a:gd name="T4" fmla="*/ 28 w 33"/>
                  <a:gd name="T5" fmla="*/ 5 h 32"/>
                  <a:gd name="T6" fmla="*/ 26 w 33"/>
                  <a:gd name="T7" fmla="*/ 3 h 32"/>
                  <a:gd name="T8" fmla="*/ 23 w 33"/>
                  <a:gd name="T9" fmla="*/ 2 h 32"/>
                  <a:gd name="T10" fmla="*/ 20 w 33"/>
                  <a:gd name="T11" fmla="*/ 0 h 32"/>
                  <a:gd name="T12" fmla="*/ 16 w 33"/>
                  <a:gd name="T13" fmla="*/ 0 h 32"/>
                  <a:gd name="T14" fmla="*/ 13 w 33"/>
                  <a:gd name="T15" fmla="*/ 0 h 32"/>
                  <a:gd name="T16" fmla="*/ 10 w 33"/>
                  <a:gd name="T17" fmla="*/ 2 h 32"/>
                  <a:gd name="T18" fmla="*/ 7 w 33"/>
                  <a:gd name="T19" fmla="*/ 3 h 32"/>
                  <a:gd name="T20" fmla="*/ 5 w 33"/>
                  <a:gd name="T21" fmla="*/ 5 h 32"/>
                  <a:gd name="T22" fmla="*/ 3 w 33"/>
                  <a:gd name="T23" fmla="*/ 7 h 32"/>
                  <a:gd name="T24" fmla="*/ 2 w 33"/>
                  <a:gd name="T25" fmla="*/ 10 h 32"/>
                  <a:gd name="T26" fmla="*/ 1 w 33"/>
                  <a:gd name="T27" fmla="*/ 13 h 32"/>
                  <a:gd name="T28" fmla="*/ 0 w 33"/>
                  <a:gd name="T29" fmla="*/ 16 h 32"/>
                  <a:gd name="T30" fmla="*/ 0 w 33"/>
                  <a:gd name="T31" fmla="*/ 20 h 32"/>
                  <a:gd name="T32" fmla="*/ 2 w 33"/>
                  <a:gd name="T33" fmla="*/ 23 h 32"/>
                  <a:gd name="T34" fmla="*/ 3 w 33"/>
                  <a:gd name="T35" fmla="*/ 26 h 32"/>
                  <a:gd name="T36" fmla="*/ 4 w 33"/>
                  <a:gd name="T37" fmla="*/ 28 h 32"/>
                  <a:gd name="T38" fmla="*/ 7 w 33"/>
                  <a:gd name="T39" fmla="*/ 30 h 32"/>
                  <a:gd name="T40" fmla="*/ 10 w 33"/>
                  <a:gd name="T41" fmla="*/ 31 h 32"/>
                  <a:gd name="T42" fmla="*/ 13 w 33"/>
                  <a:gd name="T43" fmla="*/ 32 h 32"/>
                  <a:gd name="T44" fmla="*/ 16 w 33"/>
                  <a:gd name="T45" fmla="*/ 32 h 32"/>
                  <a:gd name="T46" fmla="*/ 20 w 33"/>
                  <a:gd name="T47" fmla="*/ 32 h 32"/>
                  <a:gd name="T48" fmla="*/ 23 w 33"/>
                  <a:gd name="T49" fmla="*/ 31 h 32"/>
                  <a:gd name="T50" fmla="*/ 26 w 33"/>
                  <a:gd name="T51" fmla="*/ 30 h 32"/>
                  <a:gd name="T52" fmla="*/ 28 w 33"/>
                  <a:gd name="T53" fmla="*/ 27 h 32"/>
                  <a:gd name="T54" fmla="*/ 31 w 33"/>
                  <a:gd name="T55" fmla="*/ 25 h 32"/>
                  <a:gd name="T56" fmla="*/ 31 w 33"/>
                  <a:gd name="T57" fmla="*/ 23 h 32"/>
                  <a:gd name="T58" fmla="*/ 33 w 33"/>
                  <a:gd name="T59" fmla="*/ 19 h 32"/>
                  <a:gd name="T60" fmla="*/ 33 w 33"/>
                  <a:gd name="T61" fmla="*/ 16 h 32"/>
                  <a:gd name="T62" fmla="*/ 33 w 33"/>
                  <a:gd name="T63" fmla="*/ 13 h 32"/>
                  <a:gd name="T64" fmla="*/ 31 w 33"/>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1" y="10"/>
                    </a:moveTo>
                    <a:lnTo>
                      <a:pt x="31" y="7"/>
                    </a:lnTo>
                    <a:lnTo>
                      <a:pt x="28" y="5"/>
                    </a:lnTo>
                    <a:lnTo>
                      <a:pt x="26" y="3"/>
                    </a:lnTo>
                    <a:lnTo>
                      <a:pt x="23" y="2"/>
                    </a:lnTo>
                    <a:lnTo>
                      <a:pt x="20" y="0"/>
                    </a:lnTo>
                    <a:lnTo>
                      <a:pt x="16" y="0"/>
                    </a:lnTo>
                    <a:lnTo>
                      <a:pt x="13" y="0"/>
                    </a:lnTo>
                    <a:lnTo>
                      <a:pt x="10" y="2"/>
                    </a:lnTo>
                    <a:lnTo>
                      <a:pt x="7" y="3"/>
                    </a:lnTo>
                    <a:lnTo>
                      <a:pt x="5" y="5"/>
                    </a:lnTo>
                    <a:lnTo>
                      <a:pt x="3" y="7"/>
                    </a:lnTo>
                    <a:lnTo>
                      <a:pt x="2" y="10"/>
                    </a:lnTo>
                    <a:lnTo>
                      <a:pt x="1" y="13"/>
                    </a:lnTo>
                    <a:lnTo>
                      <a:pt x="0" y="16"/>
                    </a:lnTo>
                    <a:lnTo>
                      <a:pt x="0" y="20"/>
                    </a:lnTo>
                    <a:lnTo>
                      <a:pt x="2" y="23"/>
                    </a:lnTo>
                    <a:lnTo>
                      <a:pt x="3" y="26"/>
                    </a:lnTo>
                    <a:lnTo>
                      <a:pt x="4" y="28"/>
                    </a:lnTo>
                    <a:lnTo>
                      <a:pt x="7" y="30"/>
                    </a:lnTo>
                    <a:lnTo>
                      <a:pt x="10" y="31"/>
                    </a:lnTo>
                    <a:lnTo>
                      <a:pt x="13" y="32"/>
                    </a:lnTo>
                    <a:lnTo>
                      <a:pt x="16" y="32"/>
                    </a:lnTo>
                    <a:lnTo>
                      <a:pt x="20" y="32"/>
                    </a:lnTo>
                    <a:lnTo>
                      <a:pt x="23" y="31"/>
                    </a:lnTo>
                    <a:lnTo>
                      <a:pt x="26" y="30"/>
                    </a:lnTo>
                    <a:lnTo>
                      <a:pt x="28" y="27"/>
                    </a:lnTo>
                    <a:lnTo>
                      <a:pt x="31" y="25"/>
                    </a:lnTo>
                    <a:lnTo>
                      <a:pt x="31" y="23"/>
                    </a:lnTo>
                    <a:lnTo>
                      <a:pt x="33" y="19"/>
                    </a:lnTo>
                    <a:lnTo>
                      <a:pt x="33" y="16"/>
                    </a:lnTo>
                    <a:lnTo>
                      <a:pt x="33" y="13"/>
                    </a:lnTo>
                    <a:lnTo>
                      <a:pt x="3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išļïḓê"/>
              <p:cNvSpPr/>
              <p:nvPr/>
            </p:nvSpPr>
            <p:spPr bwMode="auto">
              <a:xfrm>
                <a:off x="6888163" y="4105276"/>
                <a:ext cx="155575" cy="158750"/>
              </a:xfrm>
              <a:custGeom>
                <a:avLst/>
                <a:gdLst>
                  <a:gd name="T0" fmla="*/ 91 w 98"/>
                  <a:gd name="T1" fmla="*/ 0 h 100"/>
                  <a:gd name="T2" fmla="*/ 87 w 98"/>
                  <a:gd name="T3" fmla="*/ 0 h 100"/>
                  <a:gd name="T4" fmla="*/ 82 w 98"/>
                  <a:gd name="T5" fmla="*/ 0 h 100"/>
                  <a:gd name="T6" fmla="*/ 78 w 98"/>
                  <a:gd name="T7" fmla="*/ 8 h 100"/>
                  <a:gd name="T8" fmla="*/ 71 w 98"/>
                  <a:gd name="T9" fmla="*/ 28 h 100"/>
                  <a:gd name="T10" fmla="*/ 65 w 98"/>
                  <a:gd name="T11" fmla="*/ 45 h 100"/>
                  <a:gd name="T12" fmla="*/ 58 w 98"/>
                  <a:gd name="T13" fmla="*/ 64 h 100"/>
                  <a:gd name="T14" fmla="*/ 32 w 98"/>
                  <a:gd name="T15" fmla="*/ 0 h 100"/>
                  <a:gd name="T16" fmla="*/ 24 w 98"/>
                  <a:gd name="T17" fmla="*/ 0 h 100"/>
                  <a:gd name="T18" fmla="*/ 16 w 98"/>
                  <a:gd name="T19" fmla="*/ 0 h 100"/>
                  <a:gd name="T20" fmla="*/ 8 w 98"/>
                  <a:gd name="T21" fmla="*/ 0 h 100"/>
                  <a:gd name="T22" fmla="*/ 0 w 98"/>
                  <a:gd name="T23" fmla="*/ 0 h 100"/>
                  <a:gd name="T24" fmla="*/ 6 w 98"/>
                  <a:gd name="T25" fmla="*/ 17 h 100"/>
                  <a:gd name="T26" fmla="*/ 14 w 98"/>
                  <a:gd name="T27" fmla="*/ 38 h 100"/>
                  <a:gd name="T28" fmla="*/ 22 w 98"/>
                  <a:gd name="T29" fmla="*/ 61 h 100"/>
                  <a:gd name="T30" fmla="*/ 32 w 98"/>
                  <a:gd name="T31" fmla="*/ 89 h 100"/>
                  <a:gd name="T32" fmla="*/ 34 w 98"/>
                  <a:gd name="T33" fmla="*/ 95 h 100"/>
                  <a:gd name="T34" fmla="*/ 36 w 98"/>
                  <a:gd name="T35" fmla="*/ 100 h 100"/>
                  <a:gd name="T36" fmla="*/ 42 w 98"/>
                  <a:gd name="T37" fmla="*/ 100 h 100"/>
                  <a:gd name="T38" fmla="*/ 47 w 98"/>
                  <a:gd name="T39" fmla="*/ 100 h 100"/>
                  <a:gd name="T40" fmla="*/ 52 w 98"/>
                  <a:gd name="T41" fmla="*/ 100 h 100"/>
                  <a:gd name="T42" fmla="*/ 58 w 98"/>
                  <a:gd name="T43" fmla="*/ 100 h 100"/>
                  <a:gd name="T44" fmla="*/ 62 w 98"/>
                  <a:gd name="T45" fmla="*/ 88 h 100"/>
                  <a:gd name="T46" fmla="*/ 66 w 98"/>
                  <a:gd name="T47" fmla="*/ 73 h 100"/>
                  <a:gd name="T48" fmla="*/ 74 w 98"/>
                  <a:gd name="T49" fmla="*/ 57 h 100"/>
                  <a:gd name="T50" fmla="*/ 82 w 98"/>
                  <a:gd name="T51" fmla="*/ 39 h 100"/>
                  <a:gd name="T52" fmla="*/ 85 w 98"/>
                  <a:gd name="T53" fmla="*/ 29 h 100"/>
                  <a:gd name="T54" fmla="*/ 90 w 98"/>
                  <a:gd name="T55" fmla="*/ 16 h 100"/>
                  <a:gd name="T56" fmla="*/ 96 w 98"/>
                  <a:gd name="T57" fmla="*/ 4 h 100"/>
                  <a:gd name="T58" fmla="*/ 96 w 98"/>
                  <a:gd name="T59" fmla="*/ 3 h 100"/>
                  <a:gd name="T60" fmla="*/ 98 w 98"/>
                  <a:gd name="T61" fmla="*/ 1 h 100"/>
                  <a:gd name="T62" fmla="*/ 95 w 9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00">
                    <a:moveTo>
                      <a:pt x="93" y="0"/>
                    </a:moveTo>
                    <a:lnTo>
                      <a:pt x="91" y="0"/>
                    </a:lnTo>
                    <a:lnTo>
                      <a:pt x="90" y="0"/>
                    </a:lnTo>
                    <a:lnTo>
                      <a:pt x="87" y="0"/>
                    </a:lnTo>
                    <a:lnTo>
                      <a:pt x="85" y="0"/>
                    </a:lnTo>
                    <a:lnTo>
                      <a:pt x="82" y="0"/>
                    </a:lnTo>
                    <a:lnTo>
                      <a:pt x="80" y="0"/>
                    </a:lnTo>
                    <a:lnTo>
                      <a:pt x="78" y="8"/>
                    </a:lnTo>
                    <a:lnTo>
                      <a:pt x="74" y="18"/>
                    </a:lnTo>
                    <a:lnTo>
                      <a:pt x="71" y="28"/>
                    </a:lnTo>
                    <a:lnTo>
                      <a:pt x="68" y="36"/>
                    </a:lnTo>
                    <a:lnTo>
                      <a:pt x="65" y="45"/>
                    </a:lnTo>
                    <a:lnTo>
                      <a:pt x="62" y="55"/>
                    </a:lnTo>
                    <a:lnTo>
                      <a:pt x="58" y="64"/>
                    </a:lnTo>
                    <a:lnTo>
                      <a:pt x="55" y="73"/>
                    </a:lnTo>
                    <a:lnTo>
                      <a:pt x="32" y="0"/>
                    </a:lnTo>
                    <a:lnTo>
                      <a:pt x="28" y="0"/>
                    </a:lnTo>
                    <a:lnTo>
                      <a:pt x="24" y="0"/>
                    </a:lnTo>
                    <a:lnTo>
                      <a:pt x="20" y="0"/>
                    </a:lnTo>
                    <a:lnTo>
                      <a:pt x="16" y="0"/>
                    </a:lnTo>
                    <a:lnTo>
                      <a:pt x="12" y="0"/>
                    </a:lnTo>
                    <a:lnTo>
                      <a:pt x="8" y="0"/>
                    </a:lnTo>
                    <a:lnTo>
                      <a:pt x="3" y="0"/>
                    </a:lnTo>
                    <a:lnTo>
                      <a:pt x="0" y="0"/>
                    </a:lnTo>
                    <a:lnTo>
                      <a:pt x="2" y="8"/>
                    </a:lnTo>
                    <a:lnTo>
                      <a:pt x="6" y="17"/>
                    </a:lnTo>
                    <a:lnTo>
                      <a:pt x="10" y="27"/>
                    </a:lnTo>
                    <a:lnTo>
                      <a:pt x="14" y="38"/>
                    </a:lnTo>
                    <a:lnTo>
                      <a:pt x="18" y="49"/>
                    </a:lnTo>
                    <a:lnTo>
                      <a:pt x="22" y="61"/>
                    </a:lnTo>
                    <a:lnTo>
                      <a:pt x="27" y="75"/>
                    </a:lnTo>
                    <a:lnTo>
                      <a:pt x="32" y="89"/>
                    </a:lnTo>
                    <a:lnTo>
                      <a:pt x="33" y="92"/>
                    </a:lnTo>
                    <a:lnTo>
                      <a:pt x="34" y="95"/>
                    </a:lnTo>
                    <a:lnTo>
                      <a:pt x="35" y="97"/>
                    </a:lnTo>
                    <a:lnTo>
                      <a:pt x="36" y="100"/>
                    </a:lnTo>
                    <a:lnTo>
                      <a:pt x="39" y="100"/>
                    </a:lnTo>
                    <a:lnTo>
                      <a:pt x="42" y="100"/>
                    </a:lnTo>
                    <a:lnTo>
                      <a:pt x="44" y="100"/>
                    </a:lnTo>
                    <a:lnTo>
                      <a:pt x="47" y="100"/>
                    </a:lnTo>
                    <a:lnTo>
                      <a:pt x="50" y="100"/>
                    </a:lnTo>
                    <a:lnTo>
                      <a:pt x="52" y="100"/>
                    </a:lnTo>
                    <a:lnTo>
                      <a:pt x="55" y="100"/>
                    </a:lnTo>
                    <a:lnTo>
                      <a:pt x="58" y="100"/>
                    </a:lnTo>
                    <a:lnTo>
                      <a:pt x="59" y="94"/>
                    </a:lnTo>
                    <a:lnTo>
                      <a:pt x="62" y="88"/>
                    </a:lnTo>
                    <a:lnTo>
                      <a:pt x="64" y="81"/>
                    </a:lnTo>
                    <a:lnTo>
                      <a:pt x="66" y="73"/>
                    </a:lnTo>
                    <a:lnTo>
                      <a:pt x="70" y="66"/>
                    </a:lnTo>
                    <a:lnTo>
                      <a:pt x="74" y="57"/>
                    </a:lnTo>
                    <a:lnTo>
                      <a:pt x="77" y="49"/>
                    </a:lnTo>
                    <a:lnTo>
                      <a:pt x="82" y="39"/>
                    </a:lnTo>
                    <a:lnTo>
                      <a:pt x="83" y="33"/>
                    </a:lnTo>
                    <a:lnTo>
                      <a:pt x="85" y="29"/>
                    </a:lnTo>
                    <a:lnTo>
                      <a:pt x="87" y="23"/>
                    </a:lnTo>
                    <a:lnTo>
                      <a:pt x="90" y="16"/>
                    </a:lnTo>
                    <a:lnTo>
                      <a:pt x="93" y="11"/>
                    </a:lnTo>
                    <a:lnTo>
                      <a:pt x="96" y="4"/>
                    </a:lnTo>
                    <a:lnTo>
                      <a:pt x="96" y="4"/>
                    </a:lnTo>
                    <a:lnTo>
                      <a:pt x="96" y="3"/>
                    </a:lnTo>
                    <a:lnTo>
                      <a:pt x="97" y="2"/>
                    </a:lnTo>
                    <a:lnTo>
                      <a:pt x="98" y="1"/>
                    </a:lnTo>
                    <a:lnTo>
                      <a:pt x="98" y="0"/>
                    </a:lnTo>
                    <a:lnTo>
                      <a:pt x="95"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ŝḷiḋe"/>
              <p:cNvSpPr/>
              <p:nvPr/>
            </p:nvSpPr>
            <p:spPr bwMode="auto">
              <a:xfrm>
                <a:off x="7078663" y="4102101"/>
                <a:ext cx="144463" cy="163513"/>
              </a:xfrm>
              <a:custGeom>
                <a:avLst/>
                <a:gdLst>
                  <a:gd name="T0" fmla="*/ 87 w 91"/>
                  <a:gd name="T1" fmla="*/ 26 h 103"/>
                  <a:gd name="T2" fmla="*/ 83 w 91"/>
                  <a:gd name="T3" fmla="*/ 18 h 103"/>
                  <a:gd name="T4" fmla="*/ 79 w 91"/>
                  <a:gd name="T5" fmla="*/ 10 h 103"/>
                  <a:gd name="T6" fmla="*/ 71 w 91"/>
                  <a:gd name="T7" fmla="*/ 6 h 103"/>
                  <a:gd name="T8" fmla="*/ 63 w 91"/>
                  <a:gd name="T9" fmla="*/ 2 h 103"/>
                  <a:gd name="T10" fmla="*/ 54 w 91"/>
                  <a:gd name="T11" fmla="*/ 0 h 103"/>
                  <a:gd name="T12" fmla="*/ 43 w 91"/>
                  <a:gd name="T13" fmla="*/ 1 h 103"/>
                  <a:gd name="T14" fmla="*/ 32 w 91"/>
                  <a:gd name="T15" fmla="*/ 2 h 103"/>
                  <a:gd name="T16" fmla="*/ 23 w 91"/>
                  <a:gd name="T17" fmla="*/ 6 h 103"/>
                  <a:gd name="T18" fmla="*/ 15 w 91"/>
                  <a:gd name="T19" fmla="*/ 10 h 103"/>
                  <a:gd name="T20" fmla="*/ 10 w 91"/>
                  <a:gd name="T21" fmla="*/ 17 h 103"/>
                  <a:gd name="T22" fmla="*/ 5 w 91"/>
                  <a:gd name="T23" fmla="*/ 25 h 103"/>
                  <a:gd name="T24" fmla="*/ 2 w 91"/>
                  <a:gd name="T25" fmla="*/ 34 h 103"/>
                  <a:gd name="T26" fmla="*/ 0 w 91"/>
                  <a:gd name="T27" fmla="*/ 44 h 103"/>
                  <a:gd name="T28" fmla="*/ 0 w 91"/>
                  <a:gd name="T29" fmla="*/ 56 h 103"/>
                  <a:gd name="T30" fmla="*/ 2 w 91"/>
                  <a:gd name="T31" fmla="*/ 68 h 103"/>
                  <a:gd name="T32" fmla="*/ 5 w 91"/>
                  <a:gd name="T33" fmla="*/ 78 h 103"/>
                  <a:gd name="T34" fmla="*/ 10 w 91"/>
                  <a:gd name="T35" fmla="*/ 86 h 103"/>
                  <a:gd name="T36" fmla="*/ 17 w 91"/>
                  <a:gd name="T37" fmla="*/ 92 h 103"/>
                  <a:gd name="T38" fmla="*/ 25 w 91"/>
                  <a:gd name="T39" fmla="*/ 98 h 103"/>
                  <a:gd name="T40" fmla="*/ 35 w 91"/>
                  <a:gd name="T41" fmla="*/ 102 h 103"/>
                  <a:gd name="T42" fmla="*/ 46 w 91"/>
                  <a:gd name="T43" fmla="*/ 103 h 103"/>
                  <a:gd name="T44" fmla="*/ 56 w 91"/>
                  <a:gd name="T45" fmla="*/ 103 h 103"/>
                  <a:gd name="T46" fmla="*/ 64 w 91"/>
                  <a:gd name="T47" fmla="*/ 102 h 103"/>
                  <a:gd name="T48" fmla="*/ 72 w 91"/>
                  <a:gd name="T49" fmla="*/ 100 h 103"/>
                  <a:gd name="T50" fmla="*/ 79 w 91"/>
                  <a:gd name="T51" fmla="*/ 97 h 103"/>
                  <a:gd name="T52" fmla="*/ 87 w 91"/>
                  <a:gd name="T53" fmla="*/ 84 h 103"/>
                  <a:gd name="T54" fmla="*/ 81 w 91"/>
                  <a:gd name="T55" fmla="*/ 84 h 103"/>
                  <a:gd name="T56" fmla="*/ 75 w 91"/>
                  <a:gd name="T57" fmla="*/ 87 h 103"/>
                  <a:gd name="T58" fmla="*/ 69 w 91"/>
                  <a:gd name="T59" fmla="*/ 91 h 103"/>
                  <a:gd name="T60" fmla="*/ 63 w 91"/>
                  <a:gd name="T61" fmla="*/ 91 h 103"/>
                  <a:gd name="T62" fmla="*/ 56 w 91"/>
                  <a:gd name="T63" fmla="*/ 91 h 103"/>
                  <a:gd name="T64" fmla="*/ 49 w 91"/>
                  <a:gd name="T65" fmla="*/ 91 h 103"/>
                  <a:gd name="T66" fmla="*/ 43 w 91"/>
                  <a:gd name="T67" fmla="*/ 87 h 103"/>
                  <a:gd name="T68" fmla="*/ 39 w 91"/>
                  <a:gd name="T69" fmla="*/ 84 h 103"/>
                  <a:gd name="T70" fmla="*/ 35 w 91"/>
                  <a:gd name="T71" fmla="*/ 79 h 103"/>
                  <a:gd name="T72" fmla="*/ 33 w 91"/>
                  <a:gd name="T73" fmla="*/ 73 h 103"/>
                  <a:gd name="T74" fmla="*/ 31 w 91"/>
                  <a:gd name="T75" fmla="*/ 66 h 103"/>
                  <a:gd name="T76" fmla="*/ 31 w 91"/>
                  <a:gd name="T77" fmla="*/ 57 h 103"/>
                  <a:gd name="T78" fmla="*/ 91 w 91"/>
                  <a:gd name="T79" fmla="*/ 52 h 103"/>
                  <a:gd name="T80" fmla="*/ 91 w 91"/>
                  <a:gd name="T81" fmla="*/ 40 h 103"/>
                  <a:gd name="T82" fmla="*/ 89 w 91"/>
                  <a:gd name="T83" fmla="*/ 30 h 103"/>
                  <a:gd name="T84" fmla="*/ 31 w 91"/>
                  <a:gd name="T85" fmla="*/ 34 h 103"/>
                  <a:gd name="T86" fmla="*/ 32 w 91"/>
                  <a:gd name="T87" fmla="*/ 26 h 103"/>
                  <a:gd name="T88" fmla="*/ 34 w 91"/>
                  <a:gd name="T89" fmla="*/ 20 h 103"/>
                  <a:gd name="T90" fmla="*/ 36 w 91"/>
                  <a:gd name="T91" fmla="*/ 16 h 103"/>
                  <a:gd name="T92" fmla="*/ 39 w 91"/>
                  <a:gd name="T93" fmla="*/ 12 h 103"/>
                  <a:gd name="T94" fmla="*/ 42 w 91"/>
                  <a:gd name="T95" fmla="*/ 10 h 103"/>
                  <a:gd name="T96" fmla="*/ 46 w 91"/>
                  <a:gd name="T97" fmla="*/ 9 h 103"/>
                  <a:gd name="T98" fmla="*/ 50 w 91"/>
                  <a:gd name="T99" fmla="*/ 9 h 103"/>
                  <a:gd name="T100" fmla="*/ 52 w 91"/>
                  <a:gd name="T101" fmla="*/ 10 h 103"/>
                  <a:gd name="T102" fmla="*/ 55 w 91"/>
                  <a:gd name="T103" fmla="*/ 12 h 103"/>
                  <a:gd name="T104" fmla="*/ 57 w 91"/>
                  <a:gd name="T105" fmla="*/ 16 h 103"/>
                  <a:gd name="T106" fmla="*/ 59 w 91"/>
                  <a:gd name="T107" fmla="*/ 22 h 103"/>
                  <a:gd name="T108" fmla="*/ 62 w 91"/>
                  <a:gd name="T109" fmla="*/ 34 h 103"/>
                  <a:gd name="T110" fmla="*/ 31 w 91"/>
                  <a:gd name="T111"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103">
                    <a:moveTo>
                      <a:pt x="89" y="30"/>
                    </a:moveTo>
                    <a:lnTo>
                      <a:pt x="87" y="26"/>
                    </a:lnTo>
                    <a:lnTo>
                      <a:pt x="86" y="21"/>
                    </a:lnTo>
                    <a:lnTo>
                      <a:pt x="83" y="18"/>
                    </a:lnTo>
                    <a:lnTo>
                      <a:pt x="81" y="14"/>
                    </a:lnTo>
                    <a:lnTo>
                      <a:pt x="79" y="10"/>
                    </a:lnTo>
                    <a:lnTo>
                      <a:pt x="75" y="8"/>
                    </a:lnTo>
                    <a:lnTo>
                      <a:pt x="71" y="6"/>
                    </a:lnTo>
                    <a:lnTo>
                      <a:pt x="67" y="4"/>
                    </a:lnTo>
                    <a:lnTo>
                      <a:pt x="63" y="2"/>
                    </a:lnTo>
                    <a:lnTo>
                      <a:pt x="59" y="1"/>
                    </a:lnTo>
                    <a:lnTo>
                      <a:pt x="54" y="0"/>
                    </a:lnTo>
                    <a:lnTo>
                      <a:pt x="48" y="0"/>
                    </a:lnTo>
                    <a:lnTo>
                      <a:pt x="43" y="1"/>
                    </a:lnTo>
                    <a:lnTo>
                      <a:pt x="37" y="1"/>
                    </a:lnTo>
                    <a:lnTo>
                      <a:pt x="32" y="2"/>
                    </a:lnTo>
                    <a:lnTo>
                      <a:pt x="27" y="4"/>
                    </a:lnTo>
                    <a:lnTo>
                      <a:pt x="23" y="6"/>
                    </a:lnTo>
                    <a:lnTo>
                      <a:pt x="19" y="8"/>
                    </a:lnTo>
                    <a:lnTo>
                      <a:pt x="15" y="10"/>
                    </a:lnTo>
                    <a:lnTo>
                      <a:pt x="13" y="14"/>
                    </a:lnTo>
                    <a:lnTo>
                      <a:pt x="10" y="17"/>
                    </a:lnTo>
                    <a:lnTo>
                      <a:pt x="7" y="21"/>
                    </a:lnTo>
                    <a:lnTo>
                      <a:pt x="5" y="25"/>
                    </a:lnTo>
                    <a:lnTo>
                      <a:pt x="3" y="29"/>
                    </a:lnTo>
                    <a:lnTo>
                      <a:pt x="2" y="34"/>
                    </a:lnTo>
                    <a:lnTo>
                      <a:pt x="1" y="38"/>
                    </a:lnTo>
                    <a:lnTo>
                      <a:pt x="0" y="44"/>
                    </a:lnTo>
                    <a:lnTo>
                      <a:pt x="0" y="50"/>
                    </a:lnTo>
                    <a:lnTo>
                      <a:pt x="0" y="56"/>
                    </a:lnTo>
                    <a:lnTo>
                      <a:pt x="1" y="63"/>
                    </a:lnTo>
                    <a:lnTo>
                      <a:pt x="2" y="68"/>
                    </a:lnTo>
                    <a:lnTo>
                      <a:pt x="3" y="73"/>
                    </a:lnTo>
                    <a:lnTo>
                      <a:pt x="5" y="78"/>
                    </a:lnTo>
                    <a:lnTo>
                      <a:pt x="7" y="82"/>
                    </a:lnTo>
                    <a:lnTo>
                      <a:pt x="10" y="86"/>
                    </a:lnTo>
                    <a:lnTo>
                      <a:pt x="14" y="90"/>
                    </a:lnTo>
                    <a:lnTo>
                      <a:pt x="17" y="92"/>
                    </a:lnTo>
                    <a:lnTo>
                      <a:pt x="21" y="95"/>
                    </a:lnTo>
                    <a:lnTo>
                      <a:pt x="25" y="98"/>
                    </a:lnTo>
                    <a:lnTo>
                      <a:pt x="30" y="99"/>
                    </a:lnTo>
                    <a:lnTo>
                      <a:pt x="35" y="102"/>
                    </a:lnTo>
                    <a:lnTo>
                      <a:pt x="40" y="103"/>
                    </a:lnTo>
                    <a:lnTo>
                      <a:pt x="46" y="103"/>
                    </a:lnTo>
                    <a:lnTo>
                      <a:pt x="52" y="103"/>
                    </a:lnTo>
                    <a:lnTo>
                      <a:pt x="56" y="103"/>
                    </a:lnTo>
                    <a:lnTo>
                      <a:pt x="60" y="103"/>
                    </a:lnTo>
                    <a:lnTo>
                      <a:pt x="64" y="102"/>
                    </a:lnTo>
                    <a:lnTo>
                      <a:pt x="68" y="102"/>
                    </a:lnTo>
                    <a:lnTo>
                      <a:pt x="72" y="100"/>
                    </a:lnTo>
                    <a:lnTo>
                      <a:pt x="75" y="99"/>
                    </a:lnTo>
                    <a:lnTo>
                      <a:pt x="79" y="97"/>
                    </a:lnTo>
                    <a:lnTo>
                      <a:pt x="82" y="95"/>
                    </a:lnTo>
                    <a:lnTo>
                      <a:pt x="87" y="84"/>
                    </a:lnTo>
                    <a:lnTo>
                      <a:pt x="84" y="82"/>
                    </a:lnTo>
                    <a:lnTo>
                      <a:pt x="81" y="84"/>
                    </a:lnTo>
                    <a:lnTo>
                      <a:pt x="78" y="86"/>
                    </a:lnTo>
                    <a:lnTo>
                      <a:pt x="75" y="87"/>
                    </a:lnTo>
                    <a:lnTo>
                      <a:pt x="72" y="89"/>
                    </a:lnTo>
                    <a:lnTo>
                      <a:pt x="69" y="91"/>
                    </a:lnTo>
                    <a:lnTo>
                      <a:pt x="66" y="91"/>
                    </a:lnTo>
                    <a:lnTo>
                      <a:pt x="63" y="91"/>
                    </a:lnTo>
                    <a:lnTo>
                      <a:pt x="59" y="91"/>
                    </a:lnTo>
                    <a:lnTo>
                      <a:pt x="56" y="91"/>
                    </a:lnTo>
                    <a:lnTo>
                      <a:pt x="52" y="91"/>
                    </a:lnTo>
                    <a:lnTo>
                      <a:pt x="49" y="91"/>
                    </a:lnTo>
                    <a:lnTo>
                      <a:pt x="47" y="89"/>
                    </a:lnTo>
                    <a:lnTo>
                      <a:pt x="43" y="87"/>
                    </a:lnTo>
                    <a:lnTo>
                      <a:pt x="41" y="86"/>
                    </a:lnTo>
                    <a:lnTo>
                      <a:pt x="39" y="84"/>
                    </a:lnTo>
                    <a:lnTo>
                      <a:pt x="37" y="82"/>
                    </a:lnTo>
                    <a:lnTo>
                      <a:pt x="35" y="79"/>
                    </a:lnTo>
                    <a:lnTo>
                      <a:pt x="34" y="76"/>
                    </a:lnTo>
                    <a:lnTo>
                      <a:pt x="33" y="73"/>
                    </a:lnTo>
                    <a:lnTo>
                      <a:pt x="32" y="70"/>
                    </a:lnTo>
                    <a:lnTo>
                      <a:pt x="31" y="66"/>
                    </a:lnTo>
                    <a:lnTo>
                      <a:pt x="31" y="62"/>
                    </a:lnTo>
                    <a:lnTo>
                      <a:pt x="31" y="57"/>
                    </a:lnTo>
                    <a:lnTo>
                      <a:pt x="31" y="52"/>
                    </a:lnTo>
                    <a:lnTo>
                      <a:pt x="91" y="52"/>
                    </a:lnTo>
                    <a:lnTo>
                      <a:pt x="91" y="46"/>
                    </a:lnTo>
                    <a:lnTo>
                      <a:pt x="91" y="40"/>
                    </a:lnTo>
                    <a:lnTo>
                      <a:pt x="90" y="34"/>
                    </a:lnTo>
                    <a:lnTo>
                      <a:pt x="89" y="30"/>
                    </a:lnTo>
                    <a:close/>
                    <a:moveTo>
                      <a:pt x="31" y="42"/>
                    </a:moveTo>
                    <a:lnTo>
                      <a:pt x="31" y="34"/>
                    </a:lnTo>
                    <a:lnTo>
                      <a:pt x="32" y="28"/>
                    </a:lnTo>
                    <a:lnTo>
                      <a:pt x="32" y="26"/>
                    </a:lnTo>
                    <a:lnTo>
                      <a:pt x="33" y="22"/>
                    </a:lnTo>
                    <a:lnTo>
                      <a:pt x="34" y="20"/>
                    </a:lnTo>
                    <a:lnTo>
                      <a:pt x="35" y="18"/>
                    </a:lnTo>
                    <a:lnTo>
                      <a:pt x="36" y="16"/>
                    </a:lnTo>
                    <a:lnTo>
                      <a:pt x="38" y="14"/>
                    </a:lnTo>
                    <a:lnTo>
                      <a:pt x="39" y="12"/>
                    </a:lnTo>
                    <a:lnTo>
                      <a:pt x="40" y="11"/>
                    </a:lnTo>
                    <a:lnTo>
                      <a:pt x="42" y="10"/>
                    </a:lnTo>
                    <a:lnTo>
                      <a:pt x="44" y="10"/>
                    </a:lnTo>
                    <a:lnTo>
                      <a:pt x="46" y="9"/>
                    </a:lnTo>
                    <a:lnTo>
                      <a:pt x="48" y="9"/>
                    </a:lnTo>
                    <a:lnTo>
                      <a:pt x="50" y="9"/>
                    </a:lnTo>
                    <a:lnTo>
                      <a:pt x="51" y="10"/>
                    </a:lnTo>
                    <a:lnTo>
                      <a:pt x="52" y="10"/>
                    </a:lnTo>
                    <a:lnTo>
                      <a:pt x="54" y="11"/>
                    </a:lnTo>
                    <a:lnTo>
                      <a:pt x="55" y="12"/>
                    </a:lnTo>
                    <a:lnTo>
                      <a:pt x="56" y="14"/>
                    </a:lnTo>
                    <a:lnTo>
                      <a:pt x="57" y="16"/>
                    </a:lnTo>
                    <a:lnTo>
                      <a:pt x="58" y="18"/>
                    </a:lnTo>
                    <a:lnTo>
                      <a:pt x="59" y="22"/>
                    </a:lnTo>
                    <a:lnTo>
                      <a:pt x="61" y="28"/>
                    </a:lnTo>
                    <a:lnTo>
                      <a:pt x="62" y="34"/>
                    </a:lnTo>
                    <a:lnTo>
                      <a:pt x="62" y="42"/>
                    </a:lnTo>
                    <a:lnTo>
                      <a:pt x="31"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işļiḍé"/>
              <p:cNvSpPr/>
              <p:nvPr/>
            </p:nvSpPr>
            <p:spPr bwMode="auto">
              <a:xfrm>
                <a:off x="7273926" y="4102101"/>
                <a:ext cx="98425" cy="161925"/>
              </a:xfrm>
              <a:custGeom>
                <a:avLst/>
                <a:gdLst>
                  <a:gd name="T0" fmla="*/ 56 w 62"/>
                  <a:gd name="T1" fmla="*/ 0 h 102"/>
                  <a:gd name="T2" fmla="*/ 53 w 62"/>
                  <a:gd name="T3" fmla="*/ 1 h 102"/>
                  <a:gd name="T4" fmla="*/ 50 w 62"/>
                  <a:gd name="T5" fmla="*/ 2 h 102"/>
                  <a:gd name="T6" fmla="*/ 48 w 62"/>
                  <a:gd name="T7" fmla="*/ 2 h 102"/>
                  <a:gd name="T8" fmla="*/ 45 w 62"/>
                  <a:gd name="T9" fmla="*/ 4 h 102"/>
                  <a:gd name="T10" fmla="*/ 43 w 62"/>
                  <a:gd name="T11" fmla="*/ 5 h 102"/>
                  <a:gd name="T12" fmla="*/ 40 w 62"/>
                  <a:gd name="T13" fmla="*/ 6 h 102"/>
                  <a:gd name="T14" fmla="*/ 39 w 62"/>
                  <a:gd name="T15" fmla="*/ 9 h 102"/>
                  <a:gd name="T16" fmla="*/ 36 w 62"/>
                  <a:gd name="T17" fmla="*/ 10 h 102"/>
                  <a:gd name="T18" fmla="*/ 35 w 62"/>
                  <a:gd name="T19" fmla="*/ 13 h 102"/>
                  <a:gd name="T20" fmla="*/ 33 w 62"/>
                  <a:gd name="T21" fmla="*/ 16 h 102"/>
                  <a:gd name="T22" fmla="*/ 32 w 62"/>
                  <a:gd name="T23" fmla="*/ 18 h 102"/>
                  <a:gd name="T24" fmla="*/ 30 w 62"/>
                  <a:gd name="T25" fmla="*/ 22 h 102"/>
                  <a:gd name="T26" fmla="*/ 29 w 62"/>
                  <a:gd name="T27" fmla="*/ 24 h 102"/>
                  <a:gd name="T28" fmla="*/ 28 w 62"/>
                  <a:gd name="T29" fmla="*/ 27 h 102"/>
                  <a:gd name="T30" fmla="*/ 28 w 62"/>
                  <a:gd name="T31" fmla="*/ 2 h 102"/>
                  <a:gd name="T32" fmla="*/ 24 w 62"/>
                  <a:gd name="T33" fmla="*/ 2 h 102"/>
                  <a:gd name="T34" fmla="*/ 21 w 62"/>
                  <a:gd name="T35" fmla="*/ 2 h 102"/>
                  <a:gd name="T36" fmla="*/ 18 w 62"/>
                  <a:gd name="T37" fmla="*/ 2 h 102"/>
                  <a:gd name="T38" fmla="*/ 14 w 62"/>
                  <a:gd name="T39" fmla="*/ 2 h 102"/>
                  <a:gd name="T40" fmla="*/ 11 w 62"/>
                  <a:gd name="T41" fmla="*/ 2 h 102"/>
                  <a:gd name="T42" fmla="*/ 7 w 62"/>
                  <a:gd name="T43" fmla="*/ 2 h 102"/>
                  <a:gd name="T44" fmla="*/ 3 w 62"/>
                  <a:gd name="T45" fmla="*/ 2 h 102"/>
                  <a:gd name="T46" fmla="*/ 0 w 62"/>
                  <a:gd name="T47" fmla="*/ 2 h 102"/>
                  <a:gd name="T48" fmla="*/ 0 w 62"/>
                  <a:gd name="T49" fmla="*/ 102 h 102"/>
                  <a:gd name="T50" fmla="*/ 3 w 62"/>
                  <a:gd name="T51" fmla="*/ 102 h 102"/>
                  <a:gd name="T52" fmla="*/ 7 w 62"/>
                  <a:gd name="T53" fmla="*/ 102 h 102"/>
                  <a:gd name="T54" fmla="*/ 11 w 62"/>
                  <a:gd name="T55" fmla="*/ 102 h 102"/>
                  <a:gd name="T56" fmla="*/ 14 w 62"/>
                  <a:gd name="T57" fmla="*/ 102 h 102"/>
                  <a:gd name="T58" fmla="*/ 18 w 62"/>
                  <a:gd name="T59" fmla="*/ 102 h 102"/>
                  <a:gd name="T60" fmla="*/ 21 w 62"/>
                  <a:gd name="T61" fmla="*/ 102 h 102"/>
                  <a:gd name="T62" fmla="*/ 24 w 62"/>
                  <a:gd name="T63" fmla="*/ 102 h 102"/>
                  <a:gd name="T64" fmla="*/ 28 w 62"/>
                  <a:gd name="T65" fmla="*/ 102 h 102"/>
                  <a:gd name="T66" fmla="*/ 28 w 62"/>
                  <a:gd name="T67" fmla="*/ 65 h 102"/>
                  <a:gd name="T68" fmla="*/ 28 w 62"/>
                  <a:gd name="T69" fmla="*/ 57 h 102"/>
                  <a:gd name="T70" fmla="*/ 28 w 62"/>
                  <a:gd name="T71" fmla="*/ 51 h 102"/>
                  <a:gd name="T72" fmla="*/ 28 w 62"/>
                  <a:gd name="T73" fmla="*/ 45 h 102"/>
                  <a:gd name="T74" fmla="*/ 29 w 62"/>
                  <a:gd name="T75" fmla="*/ 41 h 102"/>
                  <a:gd name="T76" fmla="*/ 31 w 62"/>
                  <a:gd name="T77" fmla="*/ 38 h 102"/>
                  <a:gd name="T78" fmla="*/ 32 w 62"/>
                  <a:gd name="T79" fmla="*/ 35 h 102"/>
                  <a:gd name="T80" fmla="*/ 34 w 62"/>
                  <a:gd name="T81" fmla="*/ 33 h 102"/>
                  <a:gd name="T82" fmla="*/ 36 w 62"/>
                  <a:gd name="T83" fmla="*/ 31 h 102"/>
                  <a:gd name="T84" fmla="*/ 39 w 62"/>
                  <a:gd name="T85" fmla="*/ 29 h 102"/>
                  <a:gd name="T86" fmla="*/ 42 w 62"/>
                  <a:gd name="T87" fmla="*/ 28 h 102"/>
                  <a:gd name="T88" fmla="*/ 45 w 62"/>
                  <a:gd name="T89" fmla="*/ 27 h 102"/>
                  <a:gd name="T90" fmla="*/ 49 w 62"/>
                  <a:gd name="T91" fmla="*/ 27 h 102"/>
                  <a:gd name="T92" fmla="*/ 52 w 62"/>
                  <a:gd name="T93" fmla="*/ 27 h 102"/>
                  <a:gd name="T94" fmla="*/ 54 w 62"/>
                  <a:gd name="T95" fmla="*/ 27 h 102"/>
                  <a:gd name="T96" fmla="*/ 57 w 62"/>
                  <a:gd name="T97" fmla="*/ 29 h 102"/>
                  <a:gd name="T98" fmla="*/ 60 w 62"/>
                  <a:gd name="T99" fmla="*/ 30 h 102"/>
                  <a:gd name="T100" fmla="*/ 61 w 62"/>
                  <a:gd name="T101" fmla="*/ 29 h 102"/>
                  <a:gd name="T102" fmla="*/ 61 w 62"/>
                  <a:gd name="T103" fmla="*/ 22 h 102"/>
                  <a:gd name="T104" fmla="*/ 61 w 62"/>
                  <a:gd name="T105" fmla="*/ 14 h 102"/>
                  <a:gd name="T106" fmla="*/ 61 w 62"/>
                  <a:gd name="T107" fmla="*/ 7 h 102"/>
                  <a:gd name="T108" fmla="*/ 62 w 62"/>
                  <a:gd name="T109" fmla="*/ 0 h 102"/>
                  <a:gd name="T110" fmla="*/ 59 w 62"/>
                  <a:gd name="T111" fmla="*/ 0 h 102"/>
                  <a:gd name="T112" fmla="*/ 56 w 6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02">
                    <a:moveTo>
                      <a:pt x="56" y="0"/>
                    </a:moveTo>
                    <a:lnTo>
                      <a:pt x="53" y="1"/>
                    </a:lnTo>
                    <a:lnTo>
                      <a:pt x="50" y="2"/>
                    </a:lnTo>
                    <a:lnTo>
                      <a:pt x="48" y="2"/>
                    </a:lnTo>
                    <a:lnTo>
                      <a:pt x="45" y="4"/>
                    </a:lnTo>
                    <a:lnTo>
                      <a:pt x="43" y="5"/>
                    </a:lnTo>
                    <a:lnTo>
                      <a:pt x="40" y="6"/>
                    </a:lnTo>
                    <a:lnTo>
                      <a:pt x="39" y="9"/>
                    </a:lnTo>
                    <a:lnTo>
                      <a:pt x="36" y="10"/>
                    </a:lnTo>
                    <a:lnTo>
                      <a:pt x="35" y="13"/>
                    </a:lnTo>
                    <a:lnTo>
                      <a:pt x="33" y="16"/>
                    </a:lnTo>
                    <a:lnTo>
                      <a:pt x="32" y="18"/>
                    </a:lnTo>
                    <a:lnTo>
                      <a:pt x="30" y="22"/>
                    </a:lnTo>
                    <a:lnTo>
                      <a:pt x="29" y="24"/>
                    </a:lnTo>
                    <a:lnTo>
                      <a:pt x="28" y="27"/>
                    </a:lnTo>
                    <a:lnTo>
                      <a:pt x="28" y="2"/>
                    </a:lnTo>
                    <a:lnTo>
                      <a:pt x="24" y="2"/>
                    </a:lnTo>
                    <a:lnTo>
                      <a:pt x="21" y="2"/>
                    </a:lnTo>
                    <a:lnTo>
                      <a:pt x="18" y="2"/>
                    </a:lnTo>
                    <a:lnTo>
                      <a:pt x="14" y="2"/>
                    </a:lnTo>
                    <a:lnTo>
                      <a:pt x="11" y="2"/>
                    </a:lnTo>
                    <a:lnTo>
                      <a:pt x="7" y="2"/>
                    </a:lnTo>
                    <a:lnTo>
                      <a:pt x="3" y="2"/>
                    </a:lnTo>
                    <a:lnTo>
                      <a:pt x="0" y="2"/>
                    </a:lnTo>
                    <a:lnTo>
                      <a:pt x="0" y="102"/>
                    </a:lnTo>
                    <a:lnTo>
                      <a:pt x="3" y="102"/>
                    </a:lnTo>
                    <a:lnTo>
                      <a:pt x="7" y="102"/>
                    </a:lnTo>
                    <a:lnTo>
                      <a:pt x="11" y="102"/>
                    </a:lnTo>
                    <a:lnTo>
                      <a:pt x="14" y="102"/>
                    </a:lnTo>
                    <a:lnTo>
                      <a:pt x="18" y="102"/>
                    </a:lnTo>
                    <a:lnTo>
                      <a:pt x="21" y="102"/>
                    </a:lnTo>
                    <a:lnTo>
                      <a:pt x="24" y="102"/>
                    </a:lnTo>
                    <a:lnTo>
                      <a:pt x="28" y="102"/>
                    </a:lnTo>
                    <a:lnTo>
                      <a:pt x="28" y="65"/>
                    </a:lnTo>
                    <a:lnTo>
                      <a:pt x="28" y="57"/>
                    </a:lnTo>
                    <a:lnTo>
                      <a:pt x="28" y="51"/>
                    </a:lnTo>
                    <a:lnTo>
                      <a:pt x="28" y="45"/>
                    </a:lnTo>
                    <a:lnTo>
                      <a:pt x="29" y="41"/>
                    </a:lnTo>
                    <a:lnTo>
                      <a:pt x="31" y="38"/>
                    </a:lnTo>
                    <a:lnTo>
                      <a:pt x="32" y="35"/>
                    </a:lnTo>
                    <a:lnTo>
                      <a:pt x="34" y="33"/>
                    </a:lnTo>
                    <a:lnTo>
                      <a:pt x="36" y="31"/>
                    </a:lnTo>
                    <a:lnTo>
                      <a:pt x="39" y="29"/>
                    </a:lnTo>
                    <a:lnTo>
                      <a:pt x="42" y="28"/>
                    </a:lnTo>
                    <a:lnTo>
                      <a:pt x="45" y="27"/>
                    </a:lnTo>
                    <a:lnTo>
                      <a:pt x="49" y="27"/>
                    </a:lnTo>
                    <a:lnTo>
                      <a:pt x="52" y="27"/>
                    </a:lnTo>
                    <a:lnTo>
                      <a:pt x="54" y="27"/>
                    </a:lnTo>
                    <a:lnTo>
                      <a:pt x="57" y="29"/>
                    </a:lnTo>
                    <a:lnTo>
                      <a:pt x="60" y="30"/>
                    </a:lnTo>
                    <a:lnTo>
                      <a:pt x="61" y="29"/>
                    </a:lnTo>
                    <a:lnTo>
                      <a:pt x="61" y="22"/>
                    </a:lnTo>
                    <a:lnTo>
                      <a:pt x="61" y="14"/>
                    </a:lnTo>
                    <a:lnTo>
                      <a:pt x="61" y="7"/>
                    </a:lnTo>
                    <a:lnTo>
                      <a:pt x="62" y="0"/>
                    </a:lnTo>
                    <a:lnTo>
                      <a:pt x="59" y="0"/>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íšľiḑé"/>
              <p:cNvSpPr/>
              <p:nvPr/>
            </p:nvSpPr>
            <p:spPr bwMode="auto">
              <a:xfrm>
                <a:off x="7407276" y="4102101"/>
                <a:ext cx="109538" cy="163513"/>
              </a:xfrm>
              <a:custGeom>
                <a:avLst/>
                <a:gdLst>
                  <a:gd name="T0" fmla="*/ 67 w 69"/>
                  <a:gd name="T1" fmla="*/ 59 h 103"/>
                  <a:gd name="T2" fmla="*/ 62 w 69"/>
                  <a:gd name="T3" fmla="*/ 52 h 103"/>
                  <a:gd name="T4" fmla="*/ 55 w 69"/>
                  <a:gd name="T5" fmla="*/ 47 h 103"/>
                  <a:gd name="T6" fmla="*/ 46 w 69"/>
                  <a:gd name="T7" fmla="*/ 42 h 103"/>
                  <a:gd name="T8" fmla="*/ 34 w 69"/>
                  <a:gd name="T9" fmla="*/ 37 h 103"/>
                  <a:gd name="T10" fmla="*/ 25 w 69"/>
                  <a:gd name="T11" fmla="*/ 31 h 103"/>
                  <a:gd name="T12" fmla="*/ 21 w 69"/>
                  <a:gd name="T13" fmla="*/ 25 h 103"/>
                  <a:gd name="T14" fmla="*/ 21 w 69"/>
                  <a:gd name="T15" fmla="*/ 18 h 103"/>
                  <a:gd name="T16" fmla="*/ 27 w 69"/>
                  <a:gd name="T17" fmla="*/ 13 h 103"/>
                  <a:gd name="T18" fmla="*/ 36 w 69"/>
                  <a:gd name="T19" fmla="*/ 10 h 103"/>
                  <a:gd name="T20" fmla="*/ 45 w 69"/>
                  <a:gd name="T21" fmla="*/ 14 h 103"/>
                  <a:gd name="T22" fmla="*/ 53 w 69"/>
                  <a:gd name="T23" fmla="*/ 21 h 103"/>
                  <a:gd name="T24" fmla="*/ 61 w 69"/>
                  <a:gd name="T25" fmla="*/ 27 h 103"/>
                  <a:gd name="T26" fmla="*/ 65 w 69"/>
                  <a:gd name="T27" fmla="*/ 14 h 103"/>
                  <a:gd name="T28" fmla="*/ 60 w 69"/>
                  <a:gd name="T29" fmla="*/ 6 h 103"/>
                  <a:gd name="T30" fmla="*/ 48 w 69"/>
                  <a:gd name="T31" fmla="*/ 2 h 103"/>
                  <a:gd name="T32" fmla="*/ 36 w 69"/>
                  <a:gd name="T33" fmla="*/ 0 h 103"/>
                  <a:gd name="T34" fmla="*/ 24 w 69"/>
                  <a:gd name="T35" fmla="*/ 2 h 103"/>
                  <a:gd name="T36" fmla="*/ 15 w 69"/>
                  <a:gd name="T37" fmla="*/ 6 h 103"/>
                  <a:gd name="T38" fmla="*/ 8 w 69"/>
                  <a:gd name="T39" fmla="*/ 12 h 103"/>
                  <a:gd name="T40" fmla="*/ 3 w 69"/>
                  <a:gd name="T41" fmla="*/ 20 h 103"/>
                  <a:gd name="T42" fmla="*/ 1 w 69"/>
                  <a:gd name="T43" fmla="*/ 30 h 103"/>
                  <a:gd name="T44" fmla="*/ 1 w 69"/>
                  <a:gd name="T45" fmla="*/ 38 h 103"/>
                  <a:gd name="T46" fmla="*/ 3 w 69"/>
                  <a:gd name="T47" fmla="*/ 46 h 103"/>
                  <a:gd name="T48" fmla="*/ 8 w 69"/>
                  <a:gd name="T49" fmla="*/ 52 h 103"/>
                  <a:gd name="T50" fmla="*/ 14 w 69"/>
                  <a:gd name="T51" fmla="*/ 58 h 103"/>
                  <a:gd name="T52" fmla="*/ 23 w 69"/>
                  <a:gd name="T53" fmla="*/ 63 h 103"/>
                  <a:gd name="T54" fmla="*/ 34 w 69"/>
                  <a:gd name="T55" fmla="*/ 68 h 103"/>
                  <a:gd name="T56" fmla="*/ 44 w 69"/>
                  <a:gd name="T57" fmla="*/ 74 h 103"/>
                  <a:gd name="T58" fmla="*/ 48 w 69"/>
                  <a:gd name="T59" fmla="*/ 79 h 103"/>
                  <a:gd name="T60" fmla="*/ 47 w 69"/>
                  <a:gd name="T61" fmla="*/ 87 h 103"/>
                  <a:gd name="T62" fmla="*/ 41 w 69"/>
                  <a:gd name="T63" fmla="*/ 92 h 103"/>
                  <a:gd name="T64" fmla="*/ 32 w 69"/>
                  <a:gd name="T65" fmla="*/ 95 h 103"/>
                  <a:gd name="T66" fmla="*/ 21 w 69"/>
                  <a:gd name="T67" fmla="*/ 92 h 103"/>
                  <a:gd name="T68" fmla="*/ 12 w 69"/>
                  <a:gd name="T69" fmla="*/ 85 h 103"/>
                  <a:gd name="T70" fmla="*/ 4 w 69"/>
                  <a:gd name="T71" fmla="*/ 77 h 103"/>
                  <a:gd name="T72" fmla="*/ 1 w 69"/>
                  <a:gd name="T73" fmla="*/ 92 h 103"/>
                  <a:gd name="T74" fmla="*/ 7 w 69"/>
                  <a:gd name="T75" fmla="*/ 99 h 103"/>
                  <a:gd name="T76" fmla="*/ 17 w 69"/>
                  <a:gd name="T77" fmla="*/ 103 h 103"/>
                  <a:gd name="T78" fmla="*/ 29 w 69"/>
                  <a:gd name="T79" fmla="*/ 103 h 103"/>
                  <a:gd name="T80" fmla="*/ 42 w 69"/>
                  <a:gd name="T81" fmla="*/ 102 h 103"/>
                  <a:gd name="T82" fmla="*/ 52 w 69"/>
                  <a:gd name="T83" fmla="*/ 99 h 103"/>
                  <a:gd name="T84" fmla="*/ 60 w 69"/>
                  <a:gd name="T85" fmla="*/ 93 h 103"/>
                  <a:gd name="T86" fmla="*/ 66 w 69"/>
                  <a:gd name="T87" fmla="*/ 85 h 103"/>
                  <a:gd name="T88" fmla="*/ 69 w 69"/>
                  <a:gd name="T89" fmla="*/ 75 h 103"/>
                  <a:gd name="T90" fmla="*/ 69 w 69"/>
                  <a:gd name="T91"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 h="103">
                    <a:moveTo>
                      <a:pt x="68" y="64"/>
                    </a:moveTo>
                    <a:lnTo>
                      <a:pt x="68" y="62"/>
                    </a:lnTo>
                    <a:lnTo>
                      <a:pt x="67" y="59"/>
                    </a:lnTo>
                    <a:lnTo>
                      <a:pt x="65" y="57"/>
                    </a:lnTo>
                    <a:lnTo>
                      <a:pt x="64" y="55"/>
                    </a:lnTo>
                    <a:lnTo>
                      <a:pt x="62" y="52"/>
                    </a:lnTo>
                    <a:lnTo>
                      <a:pt x="60" y="51"/>
                    </a:lnTo>
                    <a:lnTo>
                      <a:pt x="57" y="48"/>
                    </a:lnTo>
                    <a:lnTo>
                      <a:pt x="55" y="47"/>
                    </a:lnTo>
                    <a:lnTo>
                      <a:pt x="52" y="45"/>
                    </a:lnTo>
                    <a:lnTo>
                      <a:pt x="49" y="43"/>
                    </a:lnTo>
                    <a:lnTo>
                      <a:pt x="46" y="42"/>
                    </a:lnTo>
                    <a:lnTo>
                      <a:pt x="42" y="40"/>
                    </a:lnTo>
                    <a:lnTo>
                      <a:pt x="39" y="38"/>
                    </a:lnTo>
                    <a:lnTo>
                      <a:pt x="34" y="37"/>
                    </a:lnTo>
                    <a:lnTo>
                      <a:pt x="31" y="34"/>
                    </a:lnTo>
                    <a:lnTo>
                      <a:pt x="28" y="33"/>
                    </a:lnTo>
                    <a:lnTo>
                      <a:pt x="25" y="31"/>
                    </a:lnTo>
                    <a:lnTo>
                      <a:pt x="24" y="29"/>
                    </a:lnTo>
                    <a:lnTo>
                      <a:pt x="22" y="27"/>
                    </a:lnTo>
                    <a:lnTo>
                      <a:pt x="21" y="25"/>
                    </a:lnTo>
                    <a:lnTo>
                      <a:pt x="20" y="23"/>
                    </a:lnTo>
                    <a:lnTo>
                      <a:pt x="21" y="20"/>
                    </a:lnTo>
                    <a:lnTo>
                      <a:pt x="21" y="18"/>
                    </a:lnTo>
                    <a:lnTo>
                      <a:pt x="23" y="16"/>
                    </a:lnTo>
                    <a:lnTo>
                      <a:pt x="24" y="14"/>
                    </a:lnTo>
                    <a:lnTo>
                      <a:pt x="27" y="13"/>
                    </a:lnTo>
                    <a:lnTo>
                      <a:pt x="29" y="12"/>
                    </a:lnTo>
                    <a:lnTo>
                      <a:pt x="32" y="11"/>
                    </a:lnTo>
                    <a:lnTo>
                      <a:pt x="36" y="10"/>
                    </a:lnTo>
                    <a:lnTo>
                      <a:pt x="39" y="11"/>
                    </a:lnTo>
                    <a:lnTo>
                      <a:pt x="43" y="12"/>
                    </a:lnTo>
                    <a:lnTo>
                      <a:pt x="45" y="14"/>
                    </a:lnTo>
                    <a:lnTo>
                      <a:pt x="48" y="16"/>
                    </a:lnTo>
                    <a:lnTo>
                      <a:pt x="51" y="18"/>
                    </a:lnTo>
                    <a:lnTo>
                      <a:pt x="53" y="21"/>
                    </a:lnTo>
                    <a:lnTo>
                      <a:pt x="55" y="24"/>
                    </a:lnTo>
                    <a:lnTo>
                      <a:pt x="56" y="27"/>
                    </a:lnTo>
                    <a:lnTo>
                      <a:pt x="61" y="27"/>
                    </a:lnTo>
                    <a:lnTo>
                      <a:pt x="63" y="23"/>
                    </a:lnTo>
                    <a:lnTo>
                      <a:pt x="64" y="19"/>
                    </a:lnTo>
                    <a:lnTo>
                      <a:pt x="65" y="14"/>
                    </a:lnTo>
                    <a:lnTo>
                      <a:pt x="66" y="10"/>
                    </a:lnTo>
                    <a:lnTo>
                      <a:pt x="63" y="8"/>
                    </a:lnTo>
                    <a:lnTo>
                      <a:pt x="60" y="6"/>
                    </a:lnTo>
                    <a:lnTo>
                      <a:pt x="56" y="4"/>
                    </a:lnTo>
                    <a:lnTo>
                      <a:pt x="52" y="3"/>
                    </a:lnTo>
                    <a:lnTo>
                      <a:pt x="48" y="2"/>
                    </a:lnTo>
                    <a:lnTo>
                      <a:pt x="44" y="1"/>
                    </a:lnTo>
                    <a:lnTo>
                      <a:pt x="40" y="0"/>
                    </a:lnTo>
                    <a:lnTo>
                      <a:pt x="36" y="0"/>
                    </a:lnTo>
                    <a:lnTo>
                      <a:pt x="32" y="0"/>
                    </a:lnTo>
                    <a:lnTo>
                      <a:pt x="28" y="1"/>
                    </a:lnTo>
                    <a:lnTo>
                      <a:pt x="24" y="2"/>
                    </a:lnTo>
                    <a:lnTo>
                      <a:pt x="21" y="3"/>
                    </a:lnTo>
                    <a:lnTo>
                      <a:pt x="18" y="4"/>
                    </a:lnTo>
                    <a:lnTo>
                      <a:pt x="15" y="6"/>
                    </a:lnTo>
                    <a:lnTo>
                      <a:pt x="12" y="7"/>
                    </a:lnTo>
                    <a:lnTo>
                      <a:pt x="10" y="10"/>
                    </a:lnTo>
                    <a:lnTo>
                      <a:pt x="8" y="12"/>
                    </a:lnTo>
                    <a:lnTo>
                      <a:pt x="6" y="14"/>
                    </a:lnTo>
                    <a:lnTo>
                      <a:pt x="4" y="17"/>
                    </a:lnTo>
                    <a:lnTo>
                      <a:pt x="3" y="20"/>
                    </a:lnTo>
                    <a:lnTo>
                      <a:pt x="2" y="22"/>
                    </a:lnTo>
                    <a:lnTo>
                      <a:pt x="1" y="26"/>
                    </a:lnTo>
                    <a:lnTo>
                      <a:pt x="1" y="30"/>
                    </a:lnTo>
                    <a:lnTo>
                      <a:pt x="0" y="34"/>
                    </a:lnTo>
                    <a:lnTo>
                      <a:pt x="0" y="36"/>
                    </a:lnTo>
                    <a:lnTo>
                      <a:pt x="1" y="38"/>
                    </a:lnTo>
                    <a:lnTo>
                      <a:pt x="1" y="41"/>
                    </a:lnTo>
                    <a:lnTo>
                      <a:pt x="2" y="43"/>
                    </a:lnTo>
                    <a:lnTo>
                      <a:pt x="3" y="46"/>
                    </a:lnTo>
                    <a:lnTo>
                      <a:pt x="4" y="48"/>
                    </a:lnTo>
                    <a:lnTo>
                      <a:pt x="6" y="51"/>
                    </a:lnTo>
                    <a:lnTo>
                      <a:pt x="8" y="52"/>
                    </a:lnTo>
                    <a:lnTo>
                      <a:pt x="10" y="55"/>
                    </a:lnTo>
                    <a:lnTo>
                      <a:pt x="12" y="56"/>
                    </a:lnTo>
                    <a:lnTo>
                      <a:pt x="14" y="58"/>
                    </a:lnTo>
                    <a:lnTo>
                      <a:pt x="17" y="60"/>
                    </a:lnTo>
                    <a:lnTo>
                      <a:pt x="20" y="62"/>
                    </a:lnTo>
                    <a:lnTo>
                      <a:pt x="23" y="63"/>
                    </a:lnTo>
                    <a:lnTo>
                      <a:pt x="26" y="65"/>
                    </a:lnTo>
                    <a:lnTo>
                      <a:pt x="30" y="67"/>
                    </a:lnTo>
                    <a:lnTo>
                      <a:pt x="34" y="68"/>
                    </a:lnTo>
                    <a:lnTo>
                      <a:pt x="38" y="70"/>
                    </a:lnTo>
                    <a:lnTo>
                      <a:pt x="41" y="71"/>
                    </a:lnTo>
                    <a:lnTo>
                      <a:pt x="44" y="74"/>
                    </a:lnTo>
                    <a:lnTo>
                      <a:pt x="46" y="75"/>
                    </a:lnTo>
                    <a:lnTo>
                      <a:pt x="48" y="78"/>
                    </a:lnTo>
                    <a:lnTo>
                      <a:pt x="48" y="79"/>
                    </a:lnTo>
                    <a:lnTo>
                      <a:pt x="48" y="82"/>
                    </a:lnTo>
                    <a:lnTo>
                      <a:pt x="48" y="84"/>
                    </a:lnTo>
                    <a:lnTo>
                      <a:pt x="47" y="87"/>
                    </a:lnTo>
                    <a:lnTo>
                      <a:pt x="45" y="89"/>
                    </a:lnTo>
                    <a:lnTo>
                      <a:pt x="44" y="91"/>
                    </a:lnTo>
                    <a:lnTo>
                      <a:pt x="41" y="92"/>
                    </a:lnTo>
                    <a:lnTo>
                      <a:pt x="39" y="93"/>
                    </a:lnTo>
                    <a:lnTo>
                      <a:pt x="36" y="94"/>
                    </a:lnTo>
                    <a:lnTo>
                      <a:pt x="32" y="95"/>
                    </a:lnTo>
                    <a:lnTo>
                      <a:pt x="28" y="95"/>
                    </a:lnTo>
                    <a:lnTo>
                      <a:pt x="24" y="94"/>
                    </a:lnTo>
                    <a:lnTo>
                      <a:pt x="21" y="92"/>
                    </a:lnTo>
                    <a:lnTo>
                      <a:pt x="18" y="91"/>
                    </a:lnTo>
                    <a:lnTo>
                      <a:pt x="16" y="87"/>
                    </a:lnTo>
                    <a:lnTo>
                      <a:pt x="12" y="85"/>
                    </a:lnTo>
                    <a:lnTo>
                      <a:pt x="10" y="81"/>
                    </a:lnTo>
                    <a:lnTo>
                      <a:pt x="8" y="77"/>
                    </a:lnTo>
                    <a:lnTo>
                      <a:pt x="4" y="77"/>
                    </a:lnTo>
                    <a:lnTo>
                      <a:pt x="3" y="81"/>
                    </a:lnTo>
                    <a:lnTo>
                      <a:pt x="2" y="87"/>
                    </a:lnTo>
                    <a:lnTo>
                      <a:pt x="1" y="92"/>
                    </a:lnTo>
                    <a:lnTo>
                      <a:pt x="0" y="96"/>
                    </a:lnTo>
                    <a:lnTo>
                      <a:pt x="3" y="98"/>
                    </a:lnTo>
                    <a:lnTo>
                      <a:pt x="7" y="99"/>
                    </a:lnTo>
                    <a:lnTo>
                      <a:pt x="10" y="100"/>
                    </a:lnTo>
                    <a:lnTo>
                      <a:pt x="13" y="102"/>
                    </a:lnTo>
                    <a:lnTo>
                      <a:pt x="17" y="103"/>
                    </a:lnTo>
                    <a:lnTo>
                      <a:pt x="20" y="103"/>
                    </a:lnTo>
                    <a:lnTo>
                      <a:pt x="25" y="103"/>
                    </a:lnTo>
                    <a:lnTo>
                      <a:pt x="29" y="103"/>
                    </a:lnTo>
                    <a:lnTo>
                      <a:pt x="33" y="103"/>
                    </a:lnTo>
                    <a:lnTo>
                      <a:pt x="38" y="103"/>
                    </a:lnTo>
                    <a:lnTo>
                      <a:pt x="42" y="102"/>
                    </a:lnTo>
                    <a:lnTo>
                      <a:pt x="46" y="101"/>
                    </a:lnTo>
                    <a:lnTo>
                      <a:pt x="49" y="100"/>
                    </a:lnTo>
                    <a:lnTo>
                      <a:pt x="52" y="99"/>
                    </a:lnTo>
                    <a:lnTo>
                      <a:pt x="56" y="97"/>
                    </a:lnTo>
                    <a:lnTo>
                      <a:pt x="59" y="95"/>
                    </a:lnTo>
                    <a:lnTo>
                      <a:pt x="60" y="93"/>
                    </a:lnTo>
                    <a:lnTo>
                      <a:pt x="63" y="91"/>
                    </a:lnTo>
                    <a:lnTo>
                      <a:pt x="64" y="88"/>
                    </a:lnTo>
                    <a:lnTo>
                      <a:pt x="66" y="85"/>
                    </a:lnTo>
                    <a:lnTo>
                      <a:pt x="68" y="83"/>
                    </a:lnTo>
                    <a:lnTo>
                      <a:pt x="68" y="79"/>
                    </a:lnTo>
                    <a:lnTo>
                      <a:pt x="69" y="75"/>
                    </a:lnTo>
                    <a:lnTo>
                      <a:pt x="69" y="71"/>
                    </a:lnTo>
                    <a:lnTo>
                      <a:pt x="69" y="69"/>
                    </a:lnTo>
                    <a:lnTo>
                      <a:pt x="69" y="67"/>
                    </a:lnTo>
                    <a:lnTo>
                      <a:pt x="68"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îşľiḑê"/>
              <p:cNvSpPr/>
              <p:nvPr/>
            </p:nvSpPr>
            <p:spPr bwMode="auto">
              <a:xfrm>
                <a:off x="7567613" y="4105276"/>
                <a:ext cx="44450" cy="158750"/>
              </a:xfrm>
              <a:custGeom>
                <a:avLst/>
                <a:gdLst>
                  <a:gd name="T0" fmla="*/ 21 w 28"/>
                  <a:gd name="T1" fmla="*/ 0 h 100"/>
                  <a:gd name="T2" fmla="*/ 18 w 28"/>
                  <a:gd name="T3" fmla="*/ 0 h 100"/>
                  <a:gd name="T4" fmla="*/ 15 w 28"/>
                  <a:gd name="T5" fmla="*/ 0 h 100"/>
                  <a:gd name="T6" fmla="*/ 11 w 28"/>
                  <a:gd name="T7" fmla="*/ 0 h 100"/>
                  <a:gd name="T8" fmla="*/ 7 w 28"/>
                  <a:gd name="T9" fmla="*/ 0 h 100"/>
                  <a:gd name="T10" fmla="*/ 3 w 28"/>
                  <a:gd name="T11" fmla="*/ 0 h 100"/>
                  <a:gd name="T12" fmla="*/ 0 w 28"/>
                  <a:gd name="T13" fmla="*/ 0 h 100"/>
                  <a:gd name="T14" fmla="*/ 0 w 28"/>
                  <a:gd name="T15" fmla="*/ 100 h 100"/>
                  <a:gd name="T16" fmla="*/ 3 w 28"/>
                  <a:gd name="T17" fmla="*/ 100 h 100"/>
                  <a:gd name="T18" fmla="*/ 7 w 28"/>
                  <a:gd name="T19" fmla="*/ 100 h 100"/>
                  <a:gd name="T20" fmla="*/ 11 w 28"/>
                  <a:gd name="T21" fmla="*/ 100 h 100"/>
                  <a:gd name="T22" fmla="*/ 15 w 28"/>
                  <a:gd name="T23" fmla="*/ 100 h 100"/>
                  <a:gd name="T24" fmla="*/ 18 w 28"/>
                  <a:gd name="T25" fmla="*/ 100 h 100"/>
                  <a:gd name="T26" fmla="*/ 21 w 28"/>
                  <a:gd name="T27" fmla="*/ 100 h 100"/>
                  <a:gd name="T28" fmla="*/ 24 w 28"/>
                  <a:gd name="T29" fmla="*/ 100 h 100"/>
                  <a:gd name="T30" fmla="*/ 28 w 28"/>
                  <a:gd name="T31" fmla="*/ 100 h 100"/>
                  <a:gd name="T32" fmla="*/ 28 w 28"/>
                  <a:gd name="T33" fmla="*/ 0 h 100"/>
                  <a:gd name="T34" fmla="*/ 24 w 28"/>
                  <a:gd name="T35" fmla="*/ 0 h 100"/>
                  <a:gd name="T36" fmla="*/ 21 w 28"/>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0">
                    <a:moveTo>
                      <a:pt x="21" y="0"/>
                    </a:moveTo>
                    <a:lnTo>
                      <a:pt x="18" y="0"/>
                    </a:lnTo>
                    <a:lnTo>
                      <a:pt x="15" y="0"/>
                    </a:lnTo>
                    <a:lnTo>
                      <a:pt x="11" y="0"/>
                    </a:lnTo>
                    <a:lnTo>
                      <a:pt x="7" y="0"/>
                    </a:lnTo>
                    <a:lnTo>
                      <a:pt x="3" y="0"/>
                    </a:lnTo>
                    <a:lnTo>
                      <a:pt x="0" y="0"/>
                    </a:lnTo>
                    <a:lnTo>
                      <a:pt x="0" y="100"/>
                    </a:lnTo>
                    <a:lnTo>
                      <a:pt x="3" y="100"/>
                    </a:lnTo>
                    <a:lnTo>
                      <a:pt x="7" y="100"/>
                    </a:lnTo>
                    <a:lnTo>
                      <a:pt x="11" y="100"/>
                    </a:lnTo>
                    <a:lnTo>
                      <a:pt x="15" y="100"/>
                    </a:lnTo>
                    <a:lnTo>
                      <a:pt x="18" y="100"/>
                    </a:lnTo>
                    <a:lnTo>
                      <a:pt x="21" y="100"/>
                    </a:lnTo>
                    <a:lnTo>
                      <a:pt x="24" y="100"/>
                    </a:lnTo>
                    <a:lnTo>
                      <a:pt x="28" y="100"/>
                    </a:lnTo>
                    <a:lnTo>
                      <a:pt x="28" y="0"/>
                    </a:lnTo>
                    <a:lnTo>
                      <a:pt x="24"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îšlîḋè"/>
              <p:cNvSpPr/>
              <p:nvPr/>
            </p:nvSpPr>
            <p:spPr bwMode="auto">
              <a:xfrm>
                <a:off x="7564438" y="4017963"/>
                <a:ext cx="52388" cy="50800"/>
              </a:xfrm>
              <a:custGeom>
                <a:avLst/>
                <a:gdLst>
                  <a:gd name="T0" fmla="*/ 31 w 33"/>
                  <a:gd name="T1" fmla="*/ 10 h 32"/>
                  <a:gd name="T2" fmla="*/ 29 w 33"/>
                  <a:gd name="T3" fmla="*/ 7 h 32"/>
                  <a:gd name="T4" fmla="*/ 28 w 33"/>
                  <a:gd name="T5" fmla="*/ 5 h 32"/>
                  <a:gd name="T6" fmla="*/ 25 w 33"/>
                  <a:gd name="T7" fmla="*/ 3 h 32"/>
                  <a:gd name="T8" fmla="*/ 22 w 33"/>
                  <a:gd name="T9" fmla="*/ 2 h 32"/>
                  <a:gd name="T10" fmla="*/ 19 w 33"/>
                  <a:gd name="T11" fmla="*/ 0 h 32"/>
                  <a:gd name="T12" fmla="*/ 16 w 33"/>
                  <a:gd name="T13" fmla="*/ 0 h 32"/>
                  <a:gd name="T14" fmla="*/ 13 w 33"/>
                  <a:gd name="T15" fmla="*/ 0 h 32"/>
                  <a:gd name="T16" fmla="*/ 9 w 33"/>
                  <a:gd name="T17" fmla="*/ 2 h 32"/>
                  <a:gd name="T18" fmla="*/ 6 w 33"/>
                  <a:gd name="T19" fmla="*/ 3 h 32"/>
                  <a:gd name="T20" fmla="*/ 4 w 33"/>
                  <a:gd name="T21" fmla="*/ 5 h 32"/>
                  <a:gd name="T22" fmla="*/ 2 w 33"/>
                  <a:gd name="T23" fmla="*/ 7 h 32"/>
                  <a:gd name="T24" fmla="*/ 1 w 33"/>
                  <a:gd name="T25" fmla="*/ 10 h 32"/>
                  <a:gd name="T26" fmla="*/ 0 w 33"/>
                  <a:gd name="T27" fmla="*/ 13 h 32"/>
                  <a:gd name="T28" fmla="*/ 0 w 33"/>
                  <a:gd name="T29" fmla="*/ 16 h 32"/>
                  <a:gd name="T30" fmla="*/ 0 w 33"/>
                  <a:gd name="T31" fmla="*/ 20 h 32"/>
                  <a:gd name="T32" fmla="*/ 1 w 33"/>
                  <a:gd name="T33" fmla="*/ 23 h 32"/>
                  <a:gd name="T34" fmla="*/ 2 w 33"/>
                  <a:gd name="T35" fmla="*/ 26 h 32"/>
                  <a:gd name="T36" fmla="*/ 4 w 33"/>
                  <a:gd name="T37" fmla="*/ 28 h 32"/>
                  <a:gd name="T38" fmla="*/ 6 w 33"/>
                  <a:gd name="T39" fmla="*/ 30 h 32"/>
                  <a:gd name="T40" fmla="*/ 9 w 33"/>
                  <a:gd name="T41" fmla="*/ 31 h 32"/>
                  <a:gd name="T42" fmla="*/ 12 w 33"/>
                  <a:gd name="T43" fmla="*/ 32 h 32"/>
                  <a:gd name="T44" fmla="*/ 16 w 33"/>
                  <a:gd name="T45" fmla="*/ 32 h 32"/>
                  <a:gd name="T46" fmla="*/ 19 w 33"/>
                  <a:gd name="T47" fmla="*/ 32 h 32"/>
                  <a:gd name="T48" fmla="*/ 22 w 33"/>
                  <a:gd name="T49" fmla="*/ 31 h 32"/>
                  <a:gd name="T50" fmla="*/ 25 w 33"/>
                  <a:gd name="T51" fmla="*/ 30 h 32"/>
                  <a:gd name="T52" fmla="*/ 28 w 33"/>
                  <a:gd name="T53" fmla="*/ 27 h 32"/>
                  <a:gd name="T54" fmla="*/ 29 w 33"/>
                  <a:gd name="T55" fmla="*/ 25 h 32"/>
                  <a:gd name="T56" fmla="*/ 31 w 33"/>
                  <a:gd name="T57" fmla="*/ 23 h 32"/>
                  <a:gd name="T58" fmla="*/ 32 w 33"/>
                  <a:gd name="T59" fmla="*/ 19 h 32"/>
                  <a:gd name="T60" fmla="*/ 33 w 33"/>
                  <a:gd name="T61" fmla="*/ 16 h 32"/>
                  <a:gd name="T62" fmla="*/ 32 w 33"/>
                  <a:gd name="T63" fmla="*/ 13 h 32"/>
                  <a:gd name="T64" fmla="*/ 31 w 33"/>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1" y="10"/>
                    </a:moveTo>
                    <a:lnTo>
                      <a:pt x="29" y="7"/>
                    </a:lnTo>
                    <a:lnTo>
                      <a:pt x="28" y="5"/>
                    </a:lnTo>
                    <a:lnTo>
                      <a:pt x="25" y="3"/>
                    </a:lnTo>
                    <a:lnTo>
                      <a:pt x="22" y="2"/>
                    </a:lnTo>
                    <a:lnTo>
                      <a:pt x="19" y="0"/>
                    </a:lnTo>
                    <a:lnTo>
                      <a:pt x="16" y="0"/>
                    </a:lnTo>
                    <a:lnTo>
                      <a:pt x="13" y="0"/>
                    </a:lnTo>
                    <a:lnTo>
                      <a:pt x="9" y="2"/>
                    </a:lnTo>
                    <a:lnTo>
                      <a:pt x="6" y="3"/>
                    </a:lnTo>
                    <a:lnTo>
                      <a:pt x="4" y="5"/>
                    </a:lnTo>
                    <a:lnTo>
                      <a:pt x="2" y="7"/>
                    </a:lnTo>
                    <a:lnTo>
                      <a:pt x="1" y="10"/>
                    </a:lnTo>
                    <a:lnTo>
                      <a:pt x="0" y="13"/>
                    </a:lnTo>
                    <a:lnTo>
                      <a:pt x="0" y="16"/>
                    </a:lnTo>
                    <a:lnTo>
                      <a:pt x="0" y="20"/>
                    </a:lnTo>
                    <a:lnTo>
                      <a:pt x="1" y="23"/>
                    </a:lnTo>
                    <a:lnTo>
                      <a:pt x="2" y="26"/>
                    </a:lnTo>
                    <a:lnTo>
                      <a:pt x="4" y="28"/>
                    </a:lnTo>
                    <a:lnTo>
                      <a:pt x="6" y="30"/>
                    </a:lnTo>
                    <a:lnTo>
                      <a:pt x="9" y="31"/>
                    </a:lnTo>
                    <a:lnTo>
                      <a:pt x="12" y="32"/>
                    </a:lnTo>
                    <a:lnTo>
                      <a:pt x="16" y="32"/>
                    </a:lnTo>
                    <a:lnTo>
                      <a:pt x="19" y="32"/>
                    </a:lnTo>
                    <a:lnTo>
                      <a:pt x="22" y="31"/>
                    </a:lnTo>
                    <a:lnTo>
                      <a:pt x="25" y="30"/>
                    </a:lnTo>
                    <a:lnTo>
                      <a:pt x="28" y="27"/>
                    </a:lnTo>
                    <a:lnTo>
                      <a:pt x="29" y="25"/>
                    </a:lnTo>
                    <a:lnTo>
                      <a:pt x="31" y="23"/>
                    </a:lnTo>
                    <a:lnTo>
                      <a:pt x="32" y="19"/>
                    </a:lnTo>
                    <a:lnTo>
                      <a:pt x="33" y="16"/>
                    </a:lnTo>
                    <a:lnTo>
                      <a:pt x="32" y="13"/>
                    </a:lnTo>
                    <a:lnTo>
                      <a:pt x="3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Sľiḋé"/>
              <p:cNvSpPr/>
              <p:nvPr/>
            </p:nvSpPr>
            <p:spPr bwMode="auto">
              <a:xfrm>
                <a:off x="7659688" y="4046538"/>
                <a:ext cx="98425" cy="219075"/>
              </a:xfrm>
              <a:custGeom>
                <a:avLst/>
                <a:gdLst>
                  <a:gd name="T0" fmla="*/ 58 w 62"/>
                  <a:gd name="T1" fmla="*/ 129 h 138"/>
                  <a:gd name="T2" fmla="*/ 55 w 62"/>
                  <a:gd name="T3" fmla="*/ 129 h 138"/>
                  <a:gd name="T4" fmla="*/ 54 w 62"/>
                  <a:gd name="T5" fmla="*/ 129 h 138"/>
                  <a:gd name="T6" fmla="*/ 51 w 62"/>
                  <a:gd name="T7" fmla="*/ 129 h 138"/>
                  <a:gd name="T8" fmla="*/ 50 w 62"/>
                  <a:gd name="T9" fmla="*/ 129 h 138"/>
                  <a:gd name="T10" fmla="*/ 48 w 62"/>
                  <a:gd name="T11" fmla="*/ 128 h 138"/>
                  <a:gd name="T12" fmla="*/ 46 w 62"/>
                  <a:gd name="T13" fmla="*/ 127 h 138"/>
                  <a:gd name="T14" fmla="*/ 46 w 62"/>
                  <a:gd name="T15" fmla="*/ 126 h 138"/>
                  <a:gd name="T16" fmla="*/ 45 w 62"/>
                  <a:gd name="T17" fmla="*/ 124 h 138"/>
                  <a:gd name="T18" fmla="*/ 44 w 62"/>
                  <a:gd name="T19" fmla="*/ 122 h 138"/>
                  <a:gd name="T20" fmla="*/ 43 w 62"/>
                  <a:gd name="T21" fmla="*/ 120 h 138"/>
                  <a:gd name="T22" fmla="*/ 43 w 62"/>
                  <a:gd name="T23" fmla="*/ 118 h 138"/>
                  <a:gd name="T24" fmla="*/ 43 w 62"/>
                  <a:gd name="T25" fmla="*/ 115 h 138"/>
                  <a:gd name="T26" fmla="*/ 43 w 62"/>
                  <a:gd name="T27" fmla="*/ 112 h 138"/>
                  <a:gd name="T28" fmla="*/ 43 w 62"/>
                  <a:gd name="T29" fmla="*/ 110 h 138"/>
                  <a:gd name="T30" fmla="*/ 43 w 62"/>
                  <a:gd name="T31" fmla="*/ 50 h 138"/>
                  <a:gd name="T32" fmla="*/ 61 w 62"/>
                  <a:gd name="T33" fmla="*/ 50 h 138"/>
                  <a:gd name="T34" fmla="*/ 61 w 62"/>
                  <a:gd name="T35" fmla="*/ 47 h 138"/>
                  <a:gd name="T36" fmla="*/ 61 w 62"/>
                  <a:gd name="T37" fmla="*/ 44 h 138"/>
                  <a:gd name="T38" fmla="*/ 61 w 62"/>
                  <a:gd name="T39" fmla="*/ 40 h 138"/>
                  <a:gd name="T40" fmla="*/ 61 w 62"/>
                  <a:gd name="T41" fmla="*/ 37 h 138"/>
                  <a:gd name="T42" fmla="*/ 43 w 62"/>
                  <a:gd name="T43" fmla="*/ 37 h 138"/>
                  <a:gd name="T44" fmla="*/ 43 w 62"/>
                  <a:gd name="T45" fmla="*/ 0 h 138"/>
                  <a:gd name="T46" fmla="*/ 36 w 62"/>
                  <a:gd name="T47" fmla="*/ 4 h 138"/>
                  <a:gd name="T48" fmla="*/ 29 w 62"/>
                  <a:gd name="T49" fmla="*/ 7 h 138"/>
                  <a:gd name="T50" fmla="*/ 22 w 62"/>
                  <a:gd name="T51" fmla="*/ 10 h 138"/>
                  <a:gd name="T52" fmla="*/ 14 w 62"/>
                  <a:gd name="T53" fmla="*/ 13 h 138"/>
                  <a:gd name="T54" fmla="*/ 14 w 62"/>
                  <a:gd name="T55" fmla="*/ 37 h 138"/>
                  <a:gd name="T56" fmla="*/ 0 w 62"/>
                  <a:gd name="T57" fmla="*/ 37 h 138"/>
                  <a:gd name="T58" fmla="*/ 0 w 62"/>
                  <a:gd name="T59" fmla="*/ 40 h 138"/>
                  <a:gd name="T60" fmla="*/ 1 w 62"/>
                  <a:gd name="T61" fmla="*/ 44 h 138"/>
                  <a:gd name="T62" fmla="*/ 0 w 62"/>
                  <a:gd name="T63" fmla="*/ 47 h 138"/>
                  <a:gd name="T64" fmla="*/ 0 w 62"/>
                  <a:gd name="T65" fmla="*/ 50 h 138"/>
                  <a:gd name="T66" fmla="*/ 14 w 62"/>
                  <a:gd name="T67" fmla="*/ 50 h 138"/>
                  <a:gd name="T68" fmla="*/ 14 w 62"/>
                  <a:gd name="T69" fmla="*/ 106 h 138"/>
                  <a:gd name="T70" fmla="*/ 14 w 62"/>
                  <a:gd name="T71" fmla="*/ 110 h 138"/>
                  <a:gd name="T72" fmla="*/ 14 w 62"/>
                  <a:gd name="T73" fmla="*/ 114 h 138"/>
                  <a:gd name="T74" fmla="*/ 15 w 62"/>
                  <a:gd name="T75" fmla="*/ 118 h 138"/>
                  <a:gd name="T76" fmla="*/ 16 w 62"/>
                  <a:gd name="T77" fmla="*/ 121 h 138"/>
                  <a:gd name="T78" fmla="*/ 17 w 62"/>
                  <a:gd name="T79" fmla="*/ 123 h 138"/>
                  <a:gd name="T80" fmla="*/ 18 w 62"/>
                  <a:gd name="T81" fmla="*/ 126 h 138"/>
                  <a:gd name="T82" fmla="*/ 19 w 62"/>
                  <a:gd name="T83" fmla="*/ 129 h 138"/>
                  <a:gd name="T84" fmla="*/ 20 w 62"/>
                  <a:gd name="T85" fmla="*/ 131 h 138"/>
                  <a:gd name="T86" fmla="*/ 22 w 62"/>
                  <a:gd name="T87" fmla="*/ 133 h 138"/>
                  <a:gd name="T88" fmla="*/ 24 w 62"/>
                  <a:gd name="T89" fmla="*/ 134 h 138"/>
                  <a:gd name="T90" fmla="*/ 26 w 62"/>
                  <a:gd name="T91" fmla="*/ 136 h 138"/>
                  <a:gd name="T92" fmla="*/ 29 w 62"/>
                  <a:gd name="T93" fmla="*/ 137 h 138"/>
                  <a:gd name="T94" fmla="*/ 31 w 62"/>
                  <a:gd name="T95" fmla="*/ 138 h 138"/>
                  <a:gd name="T96" fmla="*/ 34 w 62"/>
                  <a:gd name="T97" fmla="*/ 138 h 138"/>
                  <a:gd name="T98" fmla="*/ 38 w 62"/>
                  <a:gd name="T99" fmla="*/ 138 h 138"/>
                  <a:gd name="T100" fmla="*/ 41 w 62"/>
                  <a:gd name="T101" fmla="*/ 138 h 138"/>
                  <a:gd name="T102" fmla="*/ 43 w 62"/>
                  <a:gd name="T103" fmla="*/ 138 h 138"/>
                  <a:gd name="T104" fmla="*/ 46 w 62"/>
                  <a:gd name="T105" fmla="*/ 138 h 138"/>
                  <a:gd name="T106" fmla="*/ 50 w 62"/>
                  <a:gd name="T107" fmla="*/ 138 h 138"/>
                  <a:gd name="T108" fmla="*/ 55 w 62"/>
                  <a:gd name="T109" fmla="*/ 137 h 138"/>
                  <a:gd name="T110" fmla="*/ 59 w 62"/>
                  <a:gd name="T111" fmla="*/ 137 h 138"/>
                  <a:gd name="T112" fmla="*/ 62 w 62"/>
                  <a:gd name="T113" fmla="*/ 135 h 138"/>
                  <a:gd name="T114" fmla="*/ 62 w 62"/>
                  <a:gd name="T115" fmla="*/ 127 h 138"/>
                  <a:gd name="T116" fmla="*/ 60 w 62"/>
                  <a:gd name="T117" fmla="*/ 128 h 138"/>
                  <a:gd name="T118" fmla="*/ 58 w 62"/>
                  <a:gd name="T119"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138">
                    <a:moveTo>
                      <a:pt x="58" y="129"/>
                    </a:moveTo>
                    <a:lnTo>
                      <a:pt x="55" y="129"/>
                    </a:lnTo>
                    <a:lnTo>
                      <a:pt x="54" y="129"/>
                    </a:lnTo>
                    <a:lnTo>
                      <a:pt x="51" y="129"/>
                    </a:lnTo>
                    <a:lnTo>
                      <a:pt x="50" y="129"/>
                    </a:lnTo>
                    <a:lnTo>
                      <a:pt x="48" y="128"/>
                    </a:lnTo>
                    <a:lnTo>
                      <a:pt x="46" y="127"/>
                    </a:lnTo>
                    <a:lnTo>
                      <a:pt x="46" y="126"/>
                    </a:lnTo>
                    <a:lnTo>
                      <a:pt x="45" y="124"/>
                    </a:lnTo>
                    <a:lnTo>
                      <a:pt x="44" y="122"/>
                    </a:lnTo>
                    <a:lnTo>
                      <a:pt x="43" y="120"/>
                    </a:lnTo>
                    <a:lnTo>
                      <a:pt x="43" y="118"/>
                    </a:lnTo>
                    <a:lnTo>
                      <a:pt x="43" y="115"/>
                    </a:lnTo>
                    <a:lnTo>
                      <a:pt x="43" y="112"/>
                    </a:lnTo>
                    <a:lnTo>
                      <a:pt x="43" y="110"/>
                    </a:lnTo>
                    <a:lnTo>
                      <a:pt x="43" y="50"/>
                    </a:lnTo>
                    <a:lnTo>
                      <a:pt x="61" y="50"/>
                    </a:lnTo>
                    <a:lnTo>
                      <a:pt x="61" y="47"/>
                    </a:lnTo>
                    <a:lnTo>
                      <a:pt x="61" y="44"/>
                    </a:lnTo>
                    <a:lnTo>
                      <a:pt x="61" y="40"/>
                    </a:lnTo>
                    <a:lnTo>
                      <a:pt x="61" y="37"/>
                    </a:lnTo>
                    <a:lnTo>
                      <a:pt x="43" y="37"/>
                    </a:lnTo>
                    <a:lnTo>
                      <a:pt x="43" y="0"/>
                    </a:lnTo>
                    <a:lnTo>
                      <a:pt x="36" y="4"/>
                    </a:lnTo>
                    <a:lnTo>
                      <a:pt x="29" y="7"/>
                    </a:lnTo>
                    <a:lnTo>
                      <a:pt x="22" y="10"/>
                    </a:lnTo>
                    <a:lnTo>
                      <a:pt x="14" y="13"/>
                    </a:lnTo>
                    <a:lnTo>
                      <a:pt x="14" y="37"/>
                    </a:lnTo>
                    <a:lnTo>
                      <a:pt x="0" y="37"/>
                    </a:lnTo>
                    <a:lnTo>
                      <a:pt x="0" y="40"/>
                    </a:lnTo>
                    <a:lnTo>
                      <a:pt x="1" y="44"/>
                    </a:lnTo>
                    <a:lnTo>
                      <a:pt x="0" y="47"/>
                    </a:lnTo>
                    <a:lnTo>
                      <a:pt x="0" y="50"/>
                    </a:lnTo>
                    <a:lnTo>
                      <a:pt x="14" y="50"/>
                    </a:lnTo>
                    <a:lnTo>
                      <a:pt x="14" y="106"/>
                    </a:lnTo>
                    <a:lnTo>
                      <a:pt x="14" y="110"/>
                    </a:lnTo>
                    <a:lnTo>
                      <a:pt x="14" y="114"/>
                    </a:lnTo>
                    <a:lnTo>
                      <a:pt x="15" y="118"/>
                    </a:lnTo>
                    <a:lnTo>
                      <a:pt x="16" y="121"/>
                    </a:lnTo>
                    <a:lnTo>
                      <a:pt x="17" y="123"/>
                    </a:lnTo>
                    <a:lnTo>
                      <a:pt x="18" y="126"/>
                    </a:lnTo>
                    <a:lnTo>
                      <a:pt x="19" y="129"/>
                    </a:lnTo>
                    <a:lnTo>
                      <a:pt x="20" y="131"/>
                    </a:lnTo>
                    <a:lnTo>
                      <a:pt x="22" y="133"/>
                    </a:lnTo>
                    <a:lnTo>
                      <a:pt x="24" y="134"/>
                    </a:lnTo>
                    <a:lnTo>
                      <a:pt x="26" y="136"/>
                    </a:lnTo>
                    <a:lnTo>
                      <a:pt x="29" y="137"/>
                    </a:lnTo>
                    <a:lnTo>
                      <a:pt x="31" y="138"/>
                    </a:lnTo>
                    <a:lnTo>
                      <a:pt x="34" y="138"/>
                    </a:lnTo>
                    <a:lnTo>
                      <a:pt x="38" y="138"/>
                    </a:lnTo>
                    <a:lnTo>
                      <a:pt x="41" y="138"/>
                    </a:lnTo>
                    <a:lnTo>
                      <a:pt x="43" y="138"/>
                    </a:lnTo>
                    <a:lnTo>
                      <a:pt x="46" y="138"/>
                    </a:lnTo>
                    <a:lnTo>
                      <a:pt x="50" y="138"/>
                    </a:lnTo>
                    <a:lnTo>
                      <a:pt x="55" y="137"/>
                    </a:lnTo>
                    <a:lnTo>
                      <a:pt x="59" y="137"/>
                    </a:lnTo>
                    <a:lnTo>
                      <a:pt x="62" y="135"/>
                    </a:lnTo>
                    <a:lnTo>
                      <a:pt x="62" y="127"/>
                    </a:lnTo>
                    <a:lnTo>
                      <a:pt x="60" y="128"/>
                    </a:lnTo>
                    <a:lnTo>
                      <a:pt x="5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šļíḋé"/>
              <p:cNvSpPr/>
              <p:nvPr/>
            </p:nvSpPr>
            <p:spPr bwMode="auto">
              <a:xfrm>
                <a:off x="7789863" y="4105276"/>
                <a:ext cx="153988" cy="242888"/>
              </a:xfrm>
              <a:custGeom>
                <a:avLst/>
                <a:gdLst>
                  <a:gd name="T0" fmla="*/ 93 w 97"/>
                  <a:gd name="T1" fmla="*/ 0 h 153"/>
                  <a:gd name="T2" fmla="*/ 91 w 97"/>
                  <a:gd name="T3" fmla="*/ 0 h 153"/>
                  <a:gd name="T4" fmla="*/ 88 w 97"/>
                  <a:gd name="T5" fmla="*/ 0 h 153"/>
                  <a:gd name="T6" fmla="*/ 87 w 97"/>
                  <a:gd name="T7" fmla="*/ 0 h 153"/>
                  <a:gd name="T8" fmla="*/ 84 w 97"/>
                  <a:gd name="T9" fmla="*/ 0 h 153"/>
                  <a:gd name="T10" fmla="*/ 83 w 97"/>
                  <a:gd name="T11" fmla="*/ 0 h 153"/>
                  <a:gd name="T12" fmla="*/ 80 w 97"/>
                  <a:gd name="T13" fmla="*/ 0 h 153"/>
                  <a:gd name="T14" fmla="*/ 76 w 97"/>
                  <a:gd name="T15" fmla="*/ 11 h 153"/>
                  <a:gd name="T16" fmla="*/ 72 w 97"/>
                  <a:gd name="T17" fmla="*/ 21 h 153"/>
                  <a:gd name="T18" fmla="*/ 68 w 97"/>
                  <a:gd name="T19" fmla="*/ 32 h 153"/>
                  <a:gd name="T20" fmla="*/ 64 w 97"/>
                  <a:gd name="T21" fmla="*/ 44 h 153"/>
                  <a:gd name="T22" fmla="*/ 56 w 97"/>
                  <a:gd name="T23" fmla="*/ 65 h 153"/>
                  <a:gd name="T24" fmla="*/ 55 w 97"/>
                  <a:gd name="T25" fmla="*/ 62 h 153"/>
                  <a:gd name="T26" fmla="*/ 53 w 97"/>
                  <a:gd name="T27" fmla="*/ 59 h 153"/>
                  <a:gd name="T28" fmla="*/ 52 w 97"/>
                  <a:gd name="T29" fmla="*/ 55 h 153"/>
                  <a:gd name="T30" fmla="*/ 49 w 97"/>
                  <a:gd name="T31" fmla="*/ 50 h 153"/>
                  <a:gd name="T32" fmla="*/ 47 w 97"/>
                  <a:gd name="T33" fmla="*/ 42 h 153"/>
                  <a:gd name="T34" fmla="*/ 44 w 97"/>
                  <a:gd name="T35" fmla="*/ 35 h 153"/>
                  <a:gd name="T36" fmla="*/ 41 w 97"/>
                  <a:gd name="T37" fmla="*/ 28 h 153"/>
                  <a:gd name="T38" fmla="*/ 39 w 97"/>
                  <a:gd name="T39" fmla="*/ 21 h 153"/>
                  <a:gd name="T40" fmla="*/ 36 w 97"/>
                  <a:gd name="T41" fmla="*/ 15 h 153"/>
                  <a:gd name="T42" fmla="*/ 35 w 97"/>
                  <a:gd name="T43" fmla="*/ 9 h 153"/>
                  <a:gd name="T44" fmla="*/ 33 w 97"/>
                  <a:gd name="T45" fmla="*/ 4 h 153"/>
                  <a:gd name="T46" fmla="*/ 32 w 97"/>
                  <a:gd name="T47" fmla="*/ 0 h 153"/>
                  <a:gd name="T48" fmla="*/ 28 w 97"/>
                  <a:gd name="T49" fmla="*/ 0 h 153"/>
                  <a:gd name="T50" fmla="*/ 24 w 97"/>
                  <a:gd name="T51" fmla="*/ 0 h 153"/>
                  <a:gd name="T52" fmla="*/ 20 w 97"/>
                  <a:gd name="T53" fmla="*/ 0 h 153"/>
                  <a:gd name="T54" fmla="*/ 16 w 97"/>
                  <a:gd name="T55" fmla="*/ 0 h 153"/>
                  <a:gd name="T56" fmla="*/ 12 w 97"/>
                  <a:gd name="T57" fmla="*/ 0 h 153"/>
                  <a:gd name="T58" fmla="*/ 8 w 97"/>
                  <a:gd name="T59" fmla="*/ 0 h 153"/>
                  <a:gd name="T60" fmla="*/ 4 w 97"/>
                  <a:gd name="T61" fmla="*/ 0 h 153"/>
                  <a:gd name="T62" fmla="*/ 0 w 97"/>
                  <a:gd name="T63" fmla="*/ 0 h 153"/>
                  <a:gd name="T64" fmla="*/ 42 w 97"/>
                  <a:gd name="T65" fmla="*/ 100 h 153"/>
                  <a:gd name="T66" fmla="*/ 16 w 97"/>
                  <a:gd name="T67" fmla="*/ 153 h 153"/>
                  <a:gd name="T68" fmla="*/ 20 w 97"/>
                  <a:gd name="T69" fmla="*/ 153 h 153"/>
                  <a:gd name="T70" fmla="*/ 24 w 97"/>
                  <a:gd name="T71" fmla="*/ 153 h 153"/>
                  <a:gd name="T72" fmla="*/ 28 w 97"/>
                  <a:gd name="T73" fmla="*/ 153 h 153"/>
                  <a:gd name="T74" fmla="*/ 33 w 97"/>
                  <a:gd name="T75" fmla="*/ 153 h 153"/>
                  <a:gd name="T76" fmla="*/ 37 w 97"/>
                  <a:gd name="T77" fmla="*/ 141 h 153"/>
                  <a:gd name="T78" fmla="*/ 41 w 97"/>
                  <a:gd name="T79" fmla="*/ 130 h 153"/>
                  <a:gd name="T80" fmla="*/ 46 w 97"/>
                  <a:gd name="T81" fmla="*/ 118 h 153"/>
                  <a:gd name="T82" fmla="*/ 52 w 97"/>
                  <a:gd name="T83" fmla="*/ 105 h 153"/>
                  <a:gd name="T84" fmla="*/ 57 w 97"/>
                  <a:gd name="T85" fmla="*/ 92 h 153"/>
                  <a:gd name="T86" fmla="*/ 63 w 97"/>
                  <a:gd name="T87" fmla="*/ 77 h 153"/>
                  <a:gd name="T88" fmla="*/ 70 w 97"/>
                  <a:gd name="T89" fmla="*/ 63 h 153"/>
                  <a:gd name="T90" fmla="*/ 76 w 97"/>
                  <a:gd name="T91" fmla="*/ 48 h 153"/>
                  <a:gd name="T92" fmla="*/ 97 w 97"/>
                  <a:gd name="T93" fmla="*/ 0 h 153"/>
                  <a:gd name="T94" fmla="*/ 96 w 97"/>
                  <a:gd name="T95" fmla="*/ 0 h 153"/>
                  <a:gd name="T96" fmla="*/ 93 w 97"/>
                  <a:gd name="T9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153">
                    <a:moveTo>
                      <a:pt x="93" y="0"/>
                    </a:moveTo>
                    <a:lnTo>
                      <a:pt x="91" y="0"/>
                    </a:lnTo>
                    <a:lnTo>
                      <a:pt x="88" y="0"/>
                    </a:lnTo>
                    <a:lnTo>
                      <a:pt x="87" y="0"/>
                    </a:lnTo>
                    <a:lnTo>
                      <a:pt x="84" y="0"/>
                    </a:lnTo>
                    <a:lnTo>
                      <a:pt x="83" y="0"/>
                    </a:lnTo>
                    <a:lnTo>
                      <a:pt x="80" y="0"/>
                    </a:lnTo>
                    <a:lnTo>
                      <a:pt x="76" y="11"/>
                    </a:lnTo>
                    <a:lnTo>
                      <a:pt x="72" y="21"/>
                    </a:lnTo>
                    <a:lnTo>
                      <a:pt x="68" y="32"/>
                    </a:lnTo>
                    <a:lnTo>
                      <a:pt x="64" y="44"/>
                    </a:lnTo>
                    <a:lnTo>
                      <a:pt x="56" y="65"/>
                    </a:lnTo>
                    <a:lnTo>
                      <a:pt x="55" y="62"/>
                    </a:lnTo>
                    <a:lnTo>
                      <a:pt x="53" y="59"/>
                    </a:lnTo>
                    <a:lnTo>
                      <a:pt x="52" y="55"/>
                    </a:lnTo>
                    <a:lnTo>
                      <a:pt x="49" y="50"/>
                    </a:lnTo>
                    <a:lnTo>
                      <a:pt x="47" y="42"/>
                    </a:lnTo>
                    <a:lnTo>
                      <a:pt x="44" y="35"/>
                    </a:lnTo>
                    <a:lnTo>
                      <a:pt x="41" y="28"/>
                    </a:lnTo>
                    <a:lnTo>
                      <a:pt x="39" y="21"/>
                    </a:lnTo>
                    <a:lnTo>
                      <a:pt x="36" y="15"/>
                    </a:lnTo>
                    <a:lnTo>
                      <a:pt x="35" y="9"/>
                    </a:lnTo>
                    <a:lnTo>
                      <a:pt x="33" y="4"/>
                    </a:lnTo>
                    <a:lnTo>
                      <a:pt x="32" y="0"/>
                    </a:lnTo>
                    <a:lnTo>
                      <a:pt x="28" y="0"/>
                    </a:lnTo>
                    <a:lnTo>
                      <a:pt x="24" y="0"/>
                    </a:lnTo>
                    <a:lnTo>
                      <a:pt x="20" y="0"/>
                    </a:lnTo>
                    <a:lnTo>
                      <a:pt x="16" y="0"/>
                    </a:lnTo>
                    <a:lnTo>
                      <a:pt x="12" y="0"/>
                    </a:lnTo>
                    <a:lnTo>
                      <a:pt x="8" y="0"/>
                    </a:lnTo>
                    <a:lnTo>
                      <a:pt x="4" y="0"/>
                    </a:lnTo>
                    <a:lnTo>
                      <a:pt x="0" y="0"/>
                    </a:lnTo>
                    <a:lnTo>
                      <a:pt x="42" y="100"/>
                    </a:lnTo>
                    <a:lnTo>
                      <a:pt x="16" y="153"/>
                    </a:lnTo>
                    <a:lnTo>
                      <a:pt x="20" y="153"/>
                    </a:lnTo>
                    <a:lnTo>
                      <a:pt x="24" y="153"/>
                    </a:lnTo>
                    <a:lnTo>
                      <a:pt x="28" y="153"/>
                    </a:lnTo>
                    <a:lnTo>
                      <a:pt x="33" y="153"/>
                    </a:lnTo>
                    <a:lnTo>
                      <a:pt x="37" y="141"/>
                    </a:lnTo>
                    <a:lnTo>
                      <a:pt x="41" y="130"/>
                    </a:lnTo>
                    <a:lnTo>
                      <a:pt x="46" y="118"/>
                    </a:lnTo>
                    <a:lnTo>
                      <a:pt x="52" y="105"/>
                    </a:lnTo>
                    <a:lnTo>
                      <a:pt x="57" y="92"/>
                    </a:lnTo>
                    <a:lnTo>
                      <a:pt x="63" y="77"/>
                    </a:lnTo>
                    <a:lnTo>
                      <a:pt x="70" y="63"/>
                    </a:lnTo>
                    <a:lnTo>
                      <a:pt x="76" y="48"/>
                    </a:lnTo>
                    <a:lnTo>
                      <a:pt x="97" y="0"/>
                    </a:lnTo>
                    <a:lnTo>
                      <a:pt x="96" y="0"/>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ïṩļiḓe"/>
              <p:cNvSpPr/>
              <p:nvPr/>
            </p:nvSpPr>
            <p:spPr bwMode="auto">
              <a:xfrm>
                <a:off x="8050213" y="4102101"/>
                <a:ext cx="165100" cy="163513"/>
              </a:xfrm>
              <a:custGeom>
                <a:avLst/>
                <a:gdLst>
                  <a:gd name="T0" fmla="*/ 101 w 104"/>
                  <a:gd name="T1" fmla="*/ 34 h 103"/>
                  <a:gd name="T2" fmla="*/ 97 w 104"/>
                  <a:gd name="T3" fmla="*/ 25 h 103"/>
                  <a:gd name="T4" fmla="*/ 92 w 104"/>
                  <a:gd name="T5" fmla="*/ 17 h 103"/>
                  <a:gd name="T6" fmla="*/ 86 w 104"/>
                  <a:gd name="T7" fmla="*/ 10 h 103"/>
                  <a:gd name="T8" fmla="*/ 78 w 104"/>
                  <a:gd name="T9" fmla="*/ 6 h 103"/>
                  <a:gd name="T10" fmla="*/ 68 w 104"/>
                  <a:gd name="T11" fmla="*/ 2 h 103"/>
                  <a:gd name="T12" fmla="*/ 58 w 104"/>
                  <a:gd name="T13" fmla="*/ 1 h 103"/>
                  <a:gd name="T14" fmla="*/ 46 w 104"/>
                  <a:gd name="T15" fmla="*/ 1 h 103"/>
                  <a:gd name="T16" fmla="*/ 35 w 104"/>
                  <a:gd name="T17" fmla="*/ 2 h 103"/>
                  <a:gd name="T18" fmla="*/ 26 w 104"/>
                  <a:gd name="T19" fmla="*/ 6 h 103"/>
                  <a:gd name="T20" fmla="*/ 18 w 104"/>
                  <a:gd name="T21" fmla="*/ 12 h 103"/>
                  <a:gd name="T22" fmla="*/ 12 w 104"/>
                  <a:gd name="T23" fmla="*/ 18 h 103"/>
                  <a:gd name="T24" fmla="*/ 6 w 104"/>
                  <a:gd name="T25" fmla="*/ 27 h 103"/>
                  <a:gd name="T26" fmla="*/ 3 w 104"/>
                  <a:gd name="T27" fmla="*/ 37 h 103"/>
                  <a:gd name="T28" fmla="*/ 1 w 104"/>
                  <a:gd name="T29" fmla="*/ 48 h 103"/>
                  <a:gd name="T30" fmla="*/ 1 w 104"/>
                  <a:gd name="T31" fmla="*/ 61 h 103"/>
                  <a:gd name="T32" fmla="*/ 3 w 104"/>
                  <a:gd name="T33" fmla="*/ 71 h 103"/>
                  <a:gd name="T34" fmla="*/ 6 w 104"/>
                  <a:gd name="T35" fmla="*/ 80 h 103"/>
                  <a:gd name="T36" fmla="*/ 12 w 104"/>
                  <a:gd name="T37" fmla="*/ 87 h 103"/>
                  <a:gd name="T38" fmla="*/ 18 w 104"/>
                  <a:gd name="T39" fmla="*/ 94 h 103"/>
                  <a:gd name="T40" fmla="*/ 26 w 104"/>
                  <a:gd name="T41" fmla="*/ 98 h 103"/>
                  <a:gd name="T42" fmla="*/ 35 w 104"/>
                  <a:gd name="T43" fmla="*/ 102 h 103"/>
                  <a:gd name="T44" fmla="*/ 46 w 104"/>
                  <a:gd name="T45" fmla="*/ 103 h 103"/>
                  <a:gd name="T46" fmla="*/ 58 w 104"/>
                  <a:gd name="T47" fmla="*/ 103 h 103"/>
                  <a:gd name="T48" fmla="*/ 68 w 104"/>
                  <a:gd name="T49" fmla="*/ 102 h 103"/>
                  <a:gd name="T50" fmla="*/ 78 w 104"/>
                  <a:gd name="T51" fmla="*/ 98 h 103"/>
                  <a:gd name="T52" fmla="*/ 86 w 104"/>
                  <a:gd name="T53" fmla="*/ 92 h 103"/>
                  <a:gd name="T54" fmla="*/ 92 w 104"/>
                  <a:gd name="T55" fmla="*/ 86 h 103"/>
                  <a:gd name="T56" fmla="*/ 97 w 104"/>
                  <a:gd name="T57" fmla="*/ 78 h 103"/>
                  <a:gd name="T58" fmla="*/ 101 w 104"/>
                  <a:gd name="T59" fmla="*/ 68 h 103"/>
                  <a:gd name="T60" fmla="*/ 103 w 104"/>
                  <a:gd name="T61" fmla="*/ 56 h 103"/>
                  <a:gd name="T62" fmla="*/ 103 w 104"/>
                  <a:gd name="T63" fmla="*/ 44 h 103"/>
                  <a:gd name="T64" fmla="*/ 72 w 104"/>
                  <a:gd name="T65" fmla="*/ 58 h 103"/>
                  <a:gd name="T66" fmla="*/ 70 w 104"/>
                  <a:gd name="T67" fmla="*/ 72 h 103"/>
                  <a:gd name="T68" fmla="*/ 68 w 104"/>
                  <a:gd name="T69" fmla="*/ 79 h 103"/>
                  <a:gd name="T70" fmla="*/ 65 w 104"/>
                  <a:gd name="T71" fmla="*/ 86 h 103"/>
                  <a:gd name="T72" fmla="*/ 62 w 104"/>
                  <a:gd name="T73" fmla="*/ 91 h 103"/>
                  <a:gd name="T74" fmla="*/ 58 w 104"/>
                  <a:gd name="T75" fmla="*/ 94 h 103"/>
                  <a:gd name="T76" fmla="*/ 54 w 104"/>
                  <a:gd name="T77" fmla="*/ 95 h 103"/>
                  <a:gd name="T78" fmla="*/ 49 w 104"/>
                  <a:gd name="T79" fmla="*/ 95 h 103"/>
                  <a:gd name="T80" fmla="*/ 45 w 104"/>
                  <a:gd name="T81" fmla="*/ 94 h 103"/>
                  <a:gd name="T82" fmla="*/ 41 w 104"/>
                  <a:gd name="T83" fmla="*/ 91 h 103"/>
                  <a:gd name="T84" fmla="*/ 38 w 104"/>
                  <a:gd name="T85" fmla="*/ 87 h 103"/>
                  <a:gd name="T86" fmla="*/ 36 w 104"/>
                  <a:gd name="T87" fmla="*/ 83 h 103"/>
                  <a:gd name="T88" fmla="*/ 33 w 104"/>
                  <a:gd name="T89" fmla="*/ 75 h 103"/>
                  <a:gd name="T90" fmla="*/ 32 w 104"/>
                  <a:gd name="T91" fmla="*/ 68 h 103"/>
                  <a:gd name="T92" fmla="*/ 32 w 104"/>
                  <a:gd name="T93" fmla="*/ 59 h 103"/>
                  <a:gd name="T94" fmla="*/ 32 w 104"/>
                  <a:gd name="T95" fmla="*/ 49 h 103"/>
                  <a:gd name="T96" fmla="*/ 32 w 104"/>
                  <a:gd name="T97" fmla="*/ 38 h 103"/>
                  <a:gd name="T98" fmla="*/ 33 w 104"/>
                  <a:gd name="T99" fmla="*/ 30 h 103"/>
                  <a:gd name="T100" fmla="*/ 36 w 104"/>
                  <a:gd name="T101" fmla="*/ 23 h 103"/>
                  <a:gd name="T102" fmla="*/ 38 w 104"/>
                  <a:gd name="T103" fmla="*/ 18 h 103"/>
                  <a:gd name="T104" fmla="*/ 41 w 104"/>
                  <a:gd name="T105" fmla="*/ 14 h 103"/>
                  <a:gd name="T106" fmla="*/ 46 w 104"/>
                  <a:gd name="T107" fmla="*/ 10 h 103"/>
                  <a:gd name="T108" fmla="*/ 50 w 104"/>
                  <a:gd name="T109" fmla="*/ 9 h 103"/>
                  <a:gd name="T110" fmla="*/ 55 w 104"/>
                  <a:gd name="T111" fmla="*/ 9 h 103"/>
                  <a:gd name="T112" fmla="*/ 60 w 104"/>
                  <a:gd name="T113" fmla="*/ 10 h 103"/>
                  <a:gd name="T114" fmla="*/ 63 w 104"/>
                  <a:gd name="T115" fmla="*/ 13 h 103"/>
                  <a:gd name="T116" fmla="*/ 66 w 104"/>
                  <a:gd name="T117" fmla="*/ 16 h 103"/>
                  <a:gd name="T118" fmla="*/ 68 w 104"/>
                  <a:gd name="T119" fmla="*/ 22 h 103"/>
                  <a:gd name="T120" fmla="*/ 70 w 104"/>
                  <a:gd name="T121" fmla="*/ 27 h 103"/>
                  <a:gd name="T122" fmla="*/ 72 w 104"/>
                  <a:gd name="T123" fmla="*/ 38 h 103"/>
                  <a:gd name="T124" fmla="*/ 72 w 104"/>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03">
                    <a:moveTo>
                      <a:pt x="102" y="38"/>
                    </a:moveTo>
                    <a:lnTo>
                      <a:pt x="101" y="34"/>
                    </a:lnTo>
                    <a:lnTo>
                      <a:pt x="100" y="29"/>
                    </a:lnTo>
                    <a:lnTo>
                      <a:pt x="97" y="25"/>
                    </a:lnTo>
                    <a:lnTo>
                      <a:pt x="95" y="21"/>
                    </a:lnTo>
                    <a:lnTo>
                      <a:pt x="92" y="17"/>
                    </a:lnTo>
                    <a:lnTo>
                      <a:pt x="89" y="14"/>
                    </a:lnTo>
                    <a:lnTo>
                      <a:pt x="86" y="10"/>
                    </a:lnTo>
                    <a:lnTo>
                      <a:pt x="82" y="8"/>
                    </a:lnTo>
                    <a:lnTo>
                      <a:pt x="78" y="6"/>
                    </a:lnTo>
                    <a:lnTo>
                      <a:pt x="74" y="4"/>
                    </a:lnTo>
                    <a:lnTo>
                      <a:pt x="68" y="2"/>
                    </a:lnTo>
                    <a:lnTo>
                      <a:pt x="64" y="1"/>
                    </a:lnTo>
                    <a:lnTo>
                      <a:pt x="58" y="1"/>
                    </a:lnTo>
                    <a:lnTo>
                      <a:pt x="52" y="0"/>
                    </a:lnTo>
                    <a:lnTo>
                      <a:pt x="46" y="1"/>
                    </a:lnTo>
                    <a:lnTo>
                      <a:pt x="40" y="1"/>
                    </a:lnTo>
                    <a:lnTo>
                      <a:pt x="35" y="2"/>
                    </a:lnTo>
                    <a:lnTo>
                      <a:pt x="30" y="4"/>
                    </a:lnTo>
                    <a:lnTo>
                      <a:pt x="26" y="6"/>
                    </a:lnTo>
                    <a:lnTo>
                      <a:pt x="21" y="9"/>
                    </a:lnTo>
                    <a:lnTo>
                      <a:pt x="18" y="12"/>
                    </a:lnTo>
                    <a:lnTo>
                      <a:pt x="14" y="14"/>
                    </a:lnTo>
                    <a:lnTo>
                      <a:pt x="12" y="18"/>
                    </a:lnTo>
                    <a:lnTo>
                      <a:pt x="8" y="22"/>
                    </a:lnTo>
                    <a:lnTo>
                      <a:pt x="6" y="27"/>
                    </a:lnTo>
                    <a:lnTo>
                      <a:pt x="4" y="31"/>
                    </a:lnTo>
                    <a:lnTo>
                      <a:pt x="3" y="37"/>
                    </a:lnTo>
                    <a:lnTo>
                      <a:pt x="2" y="42"/>
                    </a:lnTo>
                    <a:lnTo>
                      <a:pt x="1" y="48"/>
                    </a:lnTo>
                    <a:lnTo>
                      <a:pt x="0" y="55"/>
                    </a:lnTo>
                    <a:lnTo>
                      <a:pt x="1" y="61"/>
                    </a:lnTo>
                    <a:lnTo>
                      <a:pt x="2" y="66"/>
                    </a:lnTo>
                    <a:lnTo>
                      <a:pt x="3" y="71"/>
                    </a:lnTo>
                    <a:lnTo>
                      <a:pt x="4" y="75"/>
                    </a:lnTo>
                    <a:lnTo>
                      <a:pt x="6" y="80"/>
                    </a:lnTo>
                    <a:lnTo>
                      <a:pt x="8" y="84"/>
                    </a:lnTo>
                    <a:lnTo>
                      <a:pt x="12" y="87"/>
                    </a:lnTo>
                    <a:lnTo>
                      <a:pt x="14" y="91"/>
                    </a:lnTo>
                    <a:lnTo>
                      <a:pt x="18" y="94"/>
                    </a:lnTo>
                    <a:lnTo>
                      <a:pt x="21" y="96"/>
                    </a:lnTo>
                    <a:lnTo>
                      <a:pt x="26" y="98"/>
                    </a:lnTo>
                    <a:lnTo>
                      <a:pt x="30" y="100"/>
                    </a:lnTo>
                    <a:lnTo>
                      <a:pt x="35" y="102"/>
                    </a:lnTo>
                    <a:lnTo>
                      <a:pt x="40" y="103"/>
                    </a:lnTo>
                    <a:lnTo>
                      <a:pt x="46" y="103"/>
                    </a:lnTo>
                    <a:lnTo>
                      <a:pt x="52" y="103"/>
                    </a:lnTo>
                    <a:lnTo>
                      <a:pt x="58" y="103"/>
                    </a:lnTo>
                    <a:lnTo>
                      <a:pt x="64" y="103"/>
                    </a:lnTo>
                    <a:lnTo>
                      <a:pt x="68" y="102"/>
                    </a:lnTo>
                    <a:lnTo>
                      <a:pt x="74" y="99"/>
                    </a:lnTo>
                    <a:lnTo>
                      <a:pt x="78" y="98"/>
                    </a:lnTo>
                    <a:lnTo>
                      <a:pt x="82" y="95"/>
                    </a:lnTo>
                    <a:lnTo>
                      <a:pt x="86" y="92"/>
                    </a:lnTo>
                    <a:lnTo>
                      <a:pt x="89" y="90"/>
                    </a:lnTo>
                    <a:lnTo>
                      <a:pt x="92" y="86"/>
                    </a:lnTo>
                    <a:lnTo>
                      <a:pt x="95" y="82"/>
                    </a:lnTo>
                    <a:lnTo>
                      <a:pt x="97" y="78"/>
                    </a:lnTo>
                    <a:lnTo>
                      <a:pt x="100" y="73"/>
                    </a:lnTo>
                    <a:lnTo>
                      <a:pt x="101" y="68"/>
                    </a:lnTo>
                    <a:lnTo>
                      <a:pt x="102" y="63"/>
                    </a:lnTo>
                    <a:lnTo>
                      <a:pt x="103" y="56"/>
                    </a:lnTo>
                    <a:lnTo>
                      <a:pt x="104" y="50"/>
                    </a:lnTo>
                    <a:lnTo>
                      <a:pt x="103" y="44"/>
                    </a:lnTo>
                    <a:lnTo>
                      <a:pt x="102" y="38"/>
                    </a:lnTo>
                    <a:close/>
                    <a:moveTo>
                      <a:pt x="72" y="58"/>
                    </a:moveTo>
                    <a:lnTo>
                      <a:pt x="71" y="68"/>
                    </a:lnTo>
                    <a:lnTo>
                      <a:pt x="70" y="72"/>
                    </a:lnTo>
                    <a:lnTo>
                      <a:pt x="68" y="76"/>
                    </a:lnTo>
                    <a:lnTo>
                      <a:pt x="68" y="79"/>
                    </a:lnTo>
                    <a:lnTo>
                      <a:pt x="67" y="83"/>
                    </a:lnTo>
                    <a:lnTo>
                      <a:pt x="65" y="86"/>
                    </a:lnTo>
                    <a:lnTo>
                      <a:pt x="64" y="88"/>
                    </a:lnTo>
                    <a:lnTo>
                      <a:pt x="62" y="91"/>
                    </a:lnTo>
                    <a:lnTo>
                      <a:pt x="60" y="92"/>
                    </a:lnTo>
                    <a:lnTo>
                      <a:pt x="58" y="94"/>
                    </a:lnTo>
                    <a:lnTo>
                      <a:pt x="56" y="95"/>
                    </a:lnTo>
                    <a:lnTo>
                      <a:pt x="54" y="95"/>
                    </a:lnTo>
                    <a:lnTo>
                      <a:pt x="52" y="95"/>
                    </a:lnTo>
                    <a:lnTo>
                      <a:pt x="49" y="95"/>
                    </a:lnTo>
                    <a:lnTo>
                      <a:pt x="47" y="95"/>
                    </a:lnTo>
                    <a:lnTo>
                      <a:pt x="45" y="94"/>
                    </a:lnTo>
                    <a:lnTo>
                      <a:pt x="43" y="93"/>
                    </a:lnTo>
                    <a:lnTo>
                      <a:pt x="41" y="91"/>
                    </a:lnTo>
                    <a:lnTo>
                      <a:pt x="40" y="90"/>
                    </a:lnTo>
                    <a:lnTo>
                      <a:pt x="38" y="87"/>
                    </a:lnTo>
                    <a:lnTo>
                      <a:pt x="36" y="85"/>
                    </a:lnTo>
                    <a:lnTo>
                      <a:pt x="36" y="83"/>
                    </a:lnTo>
                    <a:lnTo>
                      <a:pt x="35" y="79"/>
                    </a:lnTo>
                    <a:lnTo>
                      <a:pt x="33" y="75"/>
                    </a:lnTo>
                    <a:lnTo>
                      <a:pt x="33" y="72"/>
                    </a:lnTo>
                    <a:lnTo>
                      <a:pt x="32" y="68"/>
                    </a:lnTo>
                    <a:lnTo>
                      <a:pt x="32" y="63"/>
                    </a:lnTo>
                    <a:lnTo>
                      <a:pt x="32" y="59"/>
                    </a:lnTo>
                    <a:lnTo>
                      <a:pt x="32" y="54"/>
                    </a:lnTo>
                    <a:lnTo>
                      <a:pt x="32" y="49"/>
                    </a:lnTo>
                    <a:lnTo>
                      <a:pt x="32" y="43"/>
                    </a:lnTo>
                    <a:lnTo>
                      <a:pt x="32" y="38"/>
                    </a:lnTo>
                    <a:lnTo>
                      <a:pt x="33" y="34"/>
                    </a:lnTo>
                    <a:lnTo>
                      <a:pt x="33" y="30"/>
                    </a:lnTo>
                    <a:lnTo>
                      <a:pt x="35" y="27"/>
                    </a:lnTo>
                    <a:lnTo>
                      <a:pt x="36" y="23"/>
                    </a:lnTo>
                    <a:lnTo>
                      <a:pt x="37" y="21"/>
                    </a:lnTo>
                    <a:lnTo>
                      <a:pt x="38" y="18"/>
                    </a:lnTo>
                    <a:lnTo>
                      <a:pt x="40" y="16"/>
                    </a:lnTo>
                    <a:lnTo>
                      <a:pt x="41" y="14"/>
                    </a:lnTo>
                    <a:lnTo>
                      <a:pt x="44" y="12"/>
                    </a:lnTo>
                    <a:lnTo>
                      <a:pt x="46" y="10"/>
                    </a:lnTo>
                    <a:lnTo>
                      <a:pt x="48" y="10"/>
                    </a:lnTo>
                    <a:lnTo>
                      <a:pt x="50" y="9"/>
                    </a:lnTo>
                    <a:lnTo>
                      <a:pt x="52" y="9"/>
                    </a:lnTo>
                    <a:lnTo>
                      <a:pt x="55" y="9"/>
                    </a:lnTo>
                    <a:lnTo>
                      <a:pt x="57" y="10"/>
                    </a:lnTo>
                    <a:lnTo>
                      <a:pt x="60" y="10"/>
                    </a:lnTo>
                    <a:lnTo>
                      <a:pt x="61" y="11"/>
                    </a:lnTo>
                    <a:lnTo>
                      <a:pt x="63" y="13"/>
                    </a:lnTo>
                    <a:lnTo>
                      <a:pt x="64" y="14"/>
                    </a:lnTo>
                    <a:lnTo>
                      <a:pt x="66" y="16"/>
                    </a:lnTo>
                    <a:lnTo>
                      <a:pt x="67" y="18"/>
                    </a:lnTo>
                    <a:lnTo>
                      <a:pt x="68" y="22"/>
                    </a:lnTo>
                    <a:lnTo>
                      <a:pt x="69" y="24"/>
                    </a:lnTo>
                    <a:lnTo>
                      <a:pt x="70" y="27"/>
                    </a:lnTo>
                    <a:lnTo>
                      <a:pt x="71" y="30"/>
                    </a:lnTo>
                    <a:lnTo>
                      <a:pt x="72" y="38"/>
                    </a:lnTo>
                    <a:lnTo>
                      <a:pt x="72" y="47"/>
                    </a:lnTo>
                    <a:lnTo>
                      <a:pt x="72"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ïšliḋê"/>
              <p:cNvSpPr/>
              <p:nvPr/>
            </p:nvSpPr>
            <p:spPr bwMode="auto">
              <a:xfrm>
                <a:off x="8245476" y="4013201"/>
                <a:ext cx="111125" cy="250825"/>
              </a:xfrm>
              <a:custGeom>
                <a:avLst/>
                <a:gdLst>
                  <a:gd name="T0" fmla="*/ 70 w 70"/>
                  <a:gd name="T1" fmla="*/ 2 h 158"/>
                  <a:gd name="T2" fmla="*/ 63 w 70"/>
                  <a:gd name="T3" fmla="*/ 0 h 158"/>
                  <a:gd name="T4" fmla="*/ 56 w 70"/>
                  <a:gd name="T5" fmla="*/ 1 h 158"/>
                  <a:gd name="T6" fmla="*/ 50 w 70"/>
                  <a:gd name="T7" fmla="*/ 2 h 158"/>
                  <a:gd name="T8" fmla="*/ 44 w 70"/>
                  <a:gd name="T9" fmla="*/ 4 h 158"/>
                  <a:gd name="T10" fmla="*/ 39 w 70"/>
                  <a:gd name="T11" fmla="*/ 7 h 158"/>
                  <a:gd name="T12" fmla="*/ 34 w 70"/>
                  <a:gd name="T13" fmla="*/ 11 h 158"/>
                  <a:gd name="T14" fmla="*/ 30 w 70"/>
                  <a:gd name="T15" fmla="*/ 17 h 158"/>
                  <a:gd name="T16" fmla="*/ 27 w 70"/>
                  <a:gd name="T17" fmla="*/ 23 h 158"/>
                  <a:gd name="T18" fmla="*/ 23 w 70"/>
                  <a:gd name="T19" fmla="*/ 30 h 158"/>
                  <a:gd name="T20" fmla="*/ 20 w 70"/>
                  <a:gd name="T21" fmla="*/ 38 h 158"/>
                  <a:gd name="T22" fmla="*/ 18 w 70"/>
                  <a:gd name="T23" fmla="*/ 48 h 158"/>
                  <a:gd name="T24" fmla="*/ 16 w 70"/>
                  <a:gd name="T25" fmla="*/ 58 h 158"/>
                  <a:gd name="T26" fmla="*/ 1 w 70"/>
                  <a:gd name="T27" fmla="*/ 61 h 158"/>
                  <a:gd name="T28" fmla="*/ 1 w 70"/>
                  <a:gd name="T29" fmla="*/ 68 h 158"/>
                  <a:gd name="T30" fmla="*/ 16 w 70"/>
                  <a:gd name="T31" fmla="*/ 71 h 158"/>
                  <a:gd name="T32" fmla="*/ 19 w 70"/>
                  <a:gd name="T33" fmla="*/ 158 h 158"/>
                  <a:gd name="T34" fmla="*/ 27 w 70"/>
                  <a:gd name="T35" fmla="*/ 158 h 158"/>
                  <a:gd name="T36" fmla="*/ 34 w 70"/>
                  <a:gd name="T37" fmla="*/ 158 h 158"/>
                  <a:gd name="T38" fmla="*/ 42 w 70"/>
                  <a:gd name="T39" fmla="*/ 158 h 158"/>
                  <a:gd name="T40" fmla="*/ 46 w 70"/>
                  <a:gd name="T41" fmla="*/ 71 h 158"/>
                  <a:gd name="T42" fmla="*/ 64 w 70"/>
                  <a:gd name="T43" fmla="*/ 68 h 158"/>
                  <a:gd name="T44" fmla="*/ 64 w 70"/>
                  <a:gd name="T45" fmla="*/ 61 h 158"/>
                  <a:gd name="T46" fmla="*/ 44 w 70"/>
                  <a:gd name="T47" fmla="*/ 58 h 158"/>
                  <a:gd name="T48" fmla="*/ 40 w 70"/>
                  <a:gd name="T49" fmla="*/ 50 h 158"/>
                  <a:gd name="T50" fmla="*/ 37 w 70"/>
                  <a:gd name="T51" fmla="*/ 42 h 158"/>
                  <a:gd name="T52" fmla="*/ 35 w 70"/>
                  <a:gd name="T53" fmla="*/ 36 h 158"/>
                  <a:gd name="T54" fmla="*/ 34 w 70"/>
                  <a:gd name="T55" fmla="*/ 30 h 158"/>
                  <a:gd name="T56" fmla="*/ 35 w 70"/>
                  <a:gd name="T57" fmla="*/ 27 h 158"/>
                  <a:gd name="T58" fmla="*/ 37 w 70"/>
                  <a:gd name="T59" fmla="*/ 26 h 158"/>
                  <a:gd name="T60" fmla="*/ 38 w 70"/>
                  <a:gd name="T61" fmla="*/ 25 h 158"/>
                  <a:gd name="T62" fmla="*/ 41 w 70"/>
                  <a:gd name="T63" fmla="*/ 24 h 158"/>
                  <a:gd name="T64" fmla="*/ 48 w 70"/>
                  <a:gd name="T65" fmla="*/ 23 h 158"/>
                  <a:gd name="T66" fmla="*/ 58 w 70"/>
                  <a:gd name="T67" fmla="*/ 25 h 158"/>
                  <a:gd name="T68" fmla="*/ 66 w 70"/>
                  <a:gd name="T69" fmla="*/ 29 h 158"/>
                  <a:gd name="T70" fmla="*/ 69 w 70"/>
                  <a:gd name="T71" fmla="*/ 22 h 158"/>
                  <a:gd name="T72" fmla="*/ 70 w 70"/>
                  <a:gd name="T73"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158">
                    <a:moveTo>
                      <a:pt x="70" y="8"/>
                    </a:moveTo>
                    <a:lnTo>
                      <a:pt x="70" y="2"/>
                    </a:lnTo>
                    <a:lnTo>
                      <a:pt x="66" y="1"/>
                    </a:lnTo>
                    <a:lnTo>
                      <a:pt x="63" y="0"/>
                    </a:lnTo>
                    <a:lnTo>
                      <a:pt x="59" y="0"/>
                    </a:lnTo>
                    <a:lnTo>
                      <a:pt x="56" y="1"/>
                    </a:lnTo>
                    <a:lnTo>
                      <a:pt x="53" y="1"/>
                    </a:lnTo>
                    <a:lnTo>
                      <a:pt x="50" y="2"/>
                    </a:lnTo>
                    <a:lnTo>
                      <a:pt x="47" y="2"/>
                    </a:lnTo>
                    <a:lnTo>
                      <a:pt x="44" y="4"/>
                    </a:lnTo>
                    <a:lnTo>
                      <a:pt x="42" y="6"/>
                    </a:lnTo>
                    <a:lnTo>
                      <a:pt x="39" y="7"/>
                    </a:lnTo>
                    <a:lnTo>
                      <a:pt x="37" y="9"/>
                    </a:lnTo>
                    <a:lnTo>
                      <a:pt x="34" y="11"/>
                    </a:lnTo>
                    <a:lnTo>
                      <a:pt x="33" y="14"/>
                    </a:lnTo>
                    <a:lnTo>
                      <a:pt x="30" y="17"/>
                    </a:lnTo>
                    <a:lnTo>
                      <a:pt x="29" y="20"/>
                    </a:lnTo>
                    <a:lnTo>
                      <a:pt x="27" y="23"/>
                    </a:lnTo>
                    <a:lnTo>
                      <a:pt x="25" y="27"/>
                    </a:lnTo>
                    <a:lnTo>
                      <a:pt x="23" y="30"/>
                    </a:lnTo>
                    <a:lnTo>
                      <a:pt x="22" y="34"/>
                    </a:lnTo>
                    <a:lnTo>
                      <a:pt x="20" y="38"/>
                    </a:lnTo>
                    <a:lnTo>
                      <a:pt x="18" y="43"/>
                    </a:lnTo>
                    <a:lnTo>
                      <a:pt x="18" y="48"/>
                    </a:lnTo>
                    <a:lnTo>
                      <a:pt x="17" y="53"/>
                    </a:lnTo>
                    <a:lnTo>
                      <a:pt x="16" y="58"/>
                    </a:lnTo>
                    <a:lnTo>
                      <a:pt x="0" y="58"/>
                    </a:lnTo>
                    <a:lnTo>
                      <a:pt x="1" y="61"/>
                    </a:lnTo>
                    <a:lnTo>
                      <a:pt x="1" y="65"/>
                    </a:lnTo>
                    <a:lnTo>
                      <a:pt x="1" y="68"/>
                    </a:lnTo>
                    <a:lnTo>
                      <a:pt x="0" y="71"/>
                    </a:lnTo>
                    <a:lnTo>
                      <a:pt x="16" y="71"/>
                    </a:lnTo>
                    <a:lnTo>
                      <a:pt x="16" y="158"/>
                    </a:lnTo>
                    <a:lnTo>
                      <a:pt x="19" y="158"/>
                    </a:lnTo>
                    <a:lnTo>
                      <a:pt x="23" y="158"/>
                    </a:lnTo>
                    <a:lnTo>
                      <a:pt x="27" y="158"/>
                    </a:lnTo>
                    <a:lnTo>
                      <a:pt x="30" y="158"/>
                    </a:lnTo>
                    <a:lnTo>
                      <a:pt x="34" y="158"/>
                    </a:lnTo>
                    <a:lnTo>
                      <a:pt x="38" y="158"/>
                    </a:lnTo>
                    <a:lnTo>
                      <a:pt x="42" y="158"/>
                    </a:lnTo>
                    <a:lnTo>
                      <a:pt x="46" y="158"/>
                    </a:lnTo>
                    <a:lnTo>
                      <a:pt x="46" y="71"/>
                    </a:lnTo>
                    <a:lnTo>
                      <a:pt x="65" y="71"/>
                    </a:lnTo>
                    <a:lnTo>
                      <a:pt x="64" y="68"/>
                    </a:lnTo>
                    <a:lnTo>
                      <a:pt x="64" y="65"/>
                    </a:lnTo>
                    <a:lnTo>
                      <a:pt x="64" y="61"/>
                    </a:lnTo>
                    <a:lnTo>
                      <a:pt x="65" y="58"/>
                    </a:lnTo>
                    <a:lnTo>
                      <a:pt x="44" y="58"/>
                    </a:lnTo>
                    <a:lnTo>
                      <a:pt x="42" y="54"/>
                    </a:lnTo>
                    <a:lnTo>
                      <a:pt x="40" y="50"/>
                    </a:lnTo>
                    <a:lnTo>
                      <a:pt x="38" y="46"/>
                    </a:lnTo>
                    <a:lnTo>
                      <a:pt x="37" y="42"/>
                    </a:lnTo>
                    <a:lnTo>
                      <a:pt x="36" y="39"/>
                    </a:lnTo>
                    <a:lnTo>
                      <a:pt x="35" y="36"/>
                    </a:lnTo>
                    <a:lnTo>
                      <a:pt x="35" y="33"/>
                    </a:lnTo>
                    <a:lnTo>
                      <a:pt x="34" y="30"/>
                    </a:lnTo>
                    <a:lnTo>
                      <a:pt x="35" y="29"/>
                    </a:lnTo>
                    <a:lnTo>
                      <a:pt x="35" y="27"/>
                    </a:lnTo>
                    <a:lnTo>
                      <a:pt x="36" y="26"/>
                    </a:lnTo>
                    <a:lnTo>
                      <a:pt x="37" y="26"/>
                    </a:lnTo>
                    <a:lnTo>
                      <a:pt x="38" y="26"/>
                    </a:lnTo>
                    <a:lnTo>
                      <a:pt x="38" y="25"/>
                    </a:lnTo>
                    <a:lnTo>
                      <a:pt x="39" y="24"/>
                    </a:lnTo>
                    <a:lnTo>
                      <a:pt x="41" y="24"/>
                    </a:lnTo>
                    <a:lnTo>
                      <a:pt x="44" y="23"/>
                    </a:lnTo>
                    <a:lnTo>
                      <a:pt x="48" y="23"/>
                    </a:lnTo>
                    <a:lnTo>
                      <a:pt x="53" y="24"/>
                    </a:lnTo>
                    <a:lnTo>
                      <a:pt x="58" y="25"/>
                    </a:lnTo>
                    <a:lnTo>
                      <a:pt x="62" y="27"/>
                    </a:lnTo>
                    <a:lnTo>
                      <a:pt x="66" y="29"/>
                    </a:lnTo>
                    <a:lnTo>
                      <a:pt x="70" y="28"/>
                    </a:lnTo>
                    <a:lnTo>
                      <a:pt x="69" y="22"/>
                    </a:lnTo>
                    <a:lnTo>
                      <a:pt x="69" y="14"/>
                    </a:lnTo>
                    <a:lnTo>
                      <a:pt x="7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ŝlîḑè"/>
              <p:cNvSpPr/>
              <p:nvPr/>
            </p:nvSpPr>
            <p:spPr bwMode="auto">
              <a:xfrm>
                <a:off x="8445501" y="4038601"/>
                <a:ext cx="171450" cy="225425"/>
              </a:xfrm>
              <a:custGeom>
                <a:avLst/>
                <a:gdLst>
                  <a:gd name="T0" fmla="*/ 107 w 108"/>
                  <a:gd name="T1" fmla="*/ 2 h 142"/>
                  <a:gd name="T2" fmla="*/ 108 w 108"/>
                  <a:gd name="T3" fmla="*/ 0 h 142"/>
                  <a:gd name="T4" fmla="*/ 0 w 108"/>
                  <a:gd name="T5" fmla="*/ 0 h 142"/>
                  <a:gd name="T6" fmla="*/ 0 w 108"/>
                  <a:gd name="T7" fmla="*/ 4 h 142"/>
                  <a:gd name="T8" fmla="*/ 1 w 108"/>
                  <a:gd name="T9" fmla="*/ 8 h 142"/>
                  <a:gd name="T10" fmla="*/ 0 w 108"/>
                  <a:gd name="T11" fmla="*/ 14 h 142"/>
                  <a:gd name="T12" fmla="*/ 0 w 108"/>
                  <a:gd name="T13" fmla="*/ 17 h 142"/>
                  <a:gd name="T14" fmla="*/ 3 w 108"/>
                  <a:gd name="T15" fmla="*/ 17 h 142"/>
                  <a:gd name="T16" fmla="*/ 7 w 108"/>
                  <a:gd name="T17" fmla="*/ 17 h 142"/>
                  <a:gd name="T18" fmla="*/ 16 w 108"/>
                  <a:gd name="T19" fmla="*/ 16 h 142"/>
                  <a:gd name="T20" fmla="*/ 25 w 108"/>
                  <a:gd name="T21" fmla="*/ 15 h 142"/>
                  <a:gd name="T22" fmla="*/ 32 w 108"/>
                  <a:gd name="T23" fmla="*/ 15 h 142"/>
                  <a:gd name="T24" fmla="*/ 39 w 108"/>
                  <a:gd name="T25" fmla="*/ 14 h 142"/>
                  <a:gd name="T26" fmla="*/ 39 w 108"/>
                  <a:gd name="T27" fmla="*/ 142 h 142"/>
                  <a:gd name="T28" fmla="*/ 43 w 108"/>
                  <a:gd name="T29" fmla="*/ 142 h 142"/>
                  <a:gd name="T30" fmla="*/ 47 w 108"/>
                  <a:gd name="T31" fmla="*/ 142 h 142"/>
                  <a:gd name="T32" fmla="*/ 51 w 108"/>
                  <a:gd name="T33" fmla="*/ 142 h 142"/>
                  <a:gd name="T34" fmla="*/ 55 w 108"/>
                  <a:gd name="T35" fmla="*/ 142 h 142"/>
                  <a:gd name="T36" fmla="*/ 58 w 108"/>
                  <a:gd name="T37" fmla="*/ 142 h 142"/>
                  <a:gd name="T38" fmla="*/ 62 w 108"/>
                  <a:gd name="T39" fmla="*/ 142 h 142"/>
                  <a:gd name="T40" fmla="*/ 66 w 108"/>
                  <a:gd name="T41" fmla="*/ 142 h 142"/>
                  <a:gd name="T42" fmla="*/ 70 w 108"/>
                  <a:gd name="T43" fmla="*/ 142 h 142"/>
                  <a:gd name="T44" fmla="*/ 70 w 108"/>
                  <a:gd name="T45" fmla="*/ 14 h 142"/>
                  <a:gd name="T46" fmla="*/ 75 w 108"/>
                  <a:gd name="T47" fmla="*/ 15 h 142"/>
                  <a:gd name="T48" fmla="*/ 81 w 108"/>
                  <a:gd name="T49" fmla="*/ 15 h 142"/>
                  <a:gd name="T50" fmla="*/ 88 w 108"/>
                  <a:gd name="T51" fmla="*/ 15 h 142"/>
                  <a:gd name="T52" fmla="*/ 96 w 108"/>
                  <a:gd name="T53" fmla="*/ 16 h 142"/>
                  <a:gd name="T54" fmla="*/ 98 w 108"/>
                  <a:gd name="T55" fmla="*/ 17 h 142"/>
                  <a:gd name="T56" fmla="*/ 101 w 108"/>
                  <a:gd name="T57" fmla="*/ 17 h 142"/>
                  <a:gd name="T58" fmla="*/ 104 w 108"/>
                  <a:gd name="T59" fmla="*/ 17 h 142"/>
                  <a:gd name="T60" fmla="*/ 108 w 108"/>
                  <a:gd name="T61" fmla="*/ 17 h 142"/>
                  <a:gd name="T62" fmla="*/ 107 w 108"/>
                  <a:gd name="T63" fmla="*/ 15 h 142"/>
                  <a:gd name="T64" fmla="*/ 107 w 108"/>
                  <a:gd name="T65" fmla="*/ 14 h 142"/>
                  <a:gd name="T66" fmla="*/ 107 w 108"/>
                  <a:gd name="T67" fmla="*/ 11 h 142"/>
                  <a:gd name="T68" fmla="*/ 107 w 108"/>
                  <a:gd name="T69" fmla="*/ 8 h 142"/>
                  <a:gd name="T70" fmla="*/ 107 w 108"/>
                  <a:gd name="T71" fmla="*/ 6 h 142"/>
                  <a:gd name="T72" fmla="*/ 107 w 108"/>
                  <a:gd name="T73" fmla="*/ 4 h 142"/>
                  <a:gd name="T74" fmla="*/ 107 w 108"/>
                  <a:gd name="T75"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42">
                    <a:moveTo>
                      <a:pt x="107" y="2"/>
                    </a:moveTo>
                    <a:lnTo>
                      <a:pt x="108" y="0"/>
                    </a:lnTo>
                    <a:lnTo>
                      <a:pt x="0" y="0"/>
                    </a:lnTo>
                    <a:lnTo>
                      <a:pt x="0" y="4"/>
                    </a:lnTo>
                    <a:lnTo>
                      <a:pt x="1" y="8"/>
                    </a:lnTo>
                    <a:lnTo>
                      <a:pt x="0" y="14"/>
                    </a:lnTo>
                    <a:lnTo>
                      <a:pt x="0" y="17"/>
                    </a:lnTo>
                    <a:lnTo>
                      <a:pt x="3" y="17"/>
                    </a:lnTo>
                    <a:lnTo>
                      <a:pt x="7" y="17"/>
                    </a:lnTo>
                    <a:lnTo>
                      <a:pt x="16" y="16"/>
                    </a:lnTo>
                    <a:lnTo>
                      <a:pt x="25" y="15"/>
                    </a:lnTo>
                    <a:lnTo>
                      <a:pt x="32" y="15"/>
                    </a:lnTo>
                    <a:lnTo>
                      <a:pt x="39" y="14"/>
                    </a:lnTo>
                    <a:lnTo>
                      <a:pt x="39" y="142"/>
                    </a:lnTo>
                    <a:lnTo>
                      <a:pt x="43" y="142"/>
                    </a:lnTo>
                    <a:lnTo>
                      <a:pt x="47" y="142"/>
                    </a:lnTo>
                    <a:lnTo>
                      <a:pt x="51" y="142"/>
                    </a:lnTo>
                    <a:lnTo>
                      <a:pt x="55" y="142"/>
                    </a:lnTo>
                    <a:lnTo>
                      <a:pt x="58" y="142"/>
                    </a:lnTo>
                    <a:lnTo>
                      <a:pt x="62" y="142"/>
                    </a:lnTo>
                    <a:lnTo>
                      <a:pt x="66" y="142"/>
                    </a:lnTo>
                    <a:lnTo>
                      <a:pt x="70" y="142"/>
                    </a:lnTo>
                    <a:lnTo>
                      <a:pt x="70" y="14"/>
                    </a:lnTo>
                    <a:lnTo>
                      <a:pt x="75" y="15"/>
                    </a:lnTo>
                    <a:lnTo>
                      <a:pt x="81" y="15"/>
                    </a:lnTo>
                    <a:lnTo>
                      <a:pt x="88" y="15"/>
                    </a:lnTo>
                    <a:lnTo>
                      <a:pt x="96" y="16"/>
                    </a:lnTo>
                    <a:lnTo>
                      <a:pt x="98" y="17"/>
                    </a:lnTo>
                    <a:lnTo>
                      <a:pt x="101" y="17"/>
                    </a:lnTo>
                    <a:lnTo>
                      <a:pt x="104" y="17"/>
                    </a:lnTo>
                    <a:lnTo>
                      <a:pt x="108" y="17"/>
                    </a:lnTo>
                    <a:lnTo>
                      <a:pt x="107" y="15"/>
                    </a:lnTo>
                    <a:lnTo>
                      <a:pt x="107" y="14"/>
                    </a:lnTo>
                    <a:lnTo>
                      <a:pt x="107" y="11"/>
                    </a:lnTo>
                    <a:lnTo>
                      <a:pt x="107" y="8"/>
                    </a:lnTo>
                    <a:lnTo>
                      <a:pt x="107" y="6"/>
                    </a:lnTo>
                    <a:lnTo>
                      <a:pt x="107" y="4"/>
                    </a:ln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îṡḷiďè"/>
              <p:cNvSpPr/>
              <p:nvPr/>
            </p:nvSpPr>
            <p:spPr bwMode="auto">
              <a:xfrm>
                <a:off x="8653463" y="4102101"/>
                <a:ext cx="142875" cy="163513"/>
              </a:xfrm>
              <a:custGeom>
                <a:avLst/>
                <a:gdLst>
                  <a:gd name="T0" fmla="*/ 89 w 90"/>
                  <a:gd name="T1" fmla="*/ 30 h 103"/>
                  <a:gd name="T2" fmla="*/ 85 w 90"/>
                  <a:gd name="T3" fmla="*/ 21 h 103"/>
                  <a:gd name="T4" fmla="*/ 81 w 90"/>
                  <a:gd name="T5" fmla="*/ 14 h 103"/>
                  <a:gd name="T6" fmla="*/ 75 w 90"/>
                  <a:gd name="T7" fmla="*/ 8 h 103"/>
                  <a:gd name="T8" fmla="*/ 67 w 90"/>
                  <a:gd name="T9" fmla="*/ 4 h 103"/>
                  <a:gd name="T10" fmla="*/ 58 w 90"/>
                  <a:gd name="T11" fmla="*/ 1 h 103"/>
                  <a:gd name="T12" fmla="*/ 48 w 90"/>
                  <a:gd name="T13" fmla="*/ 0 h 103"/>
                  <a:gd name="T14" fmla="*/ 37 w 90"/>
                  <a:gd name="T15" fmla="*/ 1 h 103"/>
                  <a:gd name="T16" fmla="*/ 27 w 90"/>
                  <a:gd name="T17" fmla="*/ 4 h 103"/>
                  <a:gd name="T18" fmla="*/ 19 w 90"/>
                  <a:gd name="T19" fmla="*/ 8 h 103"/>
                  <a:gd name="T20" fmla="*/ 13 w 90"/>
                  <a:gd name="T21" fmla="*/ 14 h 103"/>
                  <a:gd name="T22" fmla="*/ 7 w 90"/>
                  <a:gd name="T23" fmla="*/ 21 h 103"/>
                  <a:gd name="T24" fmla="*/ 3 w 90"/>
                  <a:gd name="T25" fmla="*/ 29 h 103"/>
                  <a:gd name="T26" fmla="*/ 1 w 90"/>
                  <a:gd name="T27" fmla="*/ 38 h 103"/>
                  <a:gd name="T28" fmla="*/ 0 w 90"/>
                  <a:gd name="T29" fmla="*/ 50 h 103"/>
                  <a:gd name="T30" fmla="*/ 1 w 90"/>
                  <a:gd name="T31" fmla="*/ 63 h 103"/>
                  <a:gd name="T32" fmla="*/ 3 w 90"/>
                  <a:gd name="T33" fmla="*/ 73 h 103"/>
                  <a:gd name="T34" fmla="*/ 8 w 90"/>
                  <a:gd name="T35" fmla="*/ 82 h 103"/>
                  <a:gd name="T36" fmla="*/ 13 w 90"/>
                  <a:gd name="T37" fmla="*/ 90 h 103"/>
                  <a:gd name="T38" fmla="*/ 21 w 90"/>
                  <a:gd name="T39" fmla="*/ 95 h 103"/>
                  <a:gd name="T40" fmla="*/ 29 w 90"/>
                  <a:gd name="T41" fmla="*/ 99 h 103"/>
                  <a:gd name="T42" fmla="*/ 40 w 90"/>
                  <a:gd name="T43" fmla="*/ 103 h 103"/>
                  <a:gd name="T44" fmla="*/ 52 w 90"/>
                  <a:gd name="T45" fmla="*/ 103 h 103"/>
                  <a:gd name="T46" fmla="*/ 60 w 90"/>
                  <a:gd name="T47" fmla="*/ 103 h 103"/>
                  <a:gd name="T48" fmla="*/ 68 w 90"/>
                  <a:gd name="T49" fmla="*/ 102 h 103"/>
                  <a:gd name="T50" fmla="*/ 75 w 90"/>
                  <a:gd name="T51" fmla="*/ 99 h 103"/>
                  <a:gd name="T52" fmla="*/ 82 w 90"/>
                  <a:gd name="T53" fmla="*/ 95 h 103"/>
                  <a:gd name="T54" fmla="*/ 84 w 90"/>
                  <a:gd name="T55" fmla="*/ 82 h 103"/>
                  <a:gd name="T56" fmla="*/ 78 w 90"/>
                  <a:gd name="T57" fmla="*/ 86 h 103"/>
                  <a:gd name="T58" fmla="*/ 72 w 90"/>
                  <a:gd name="T59" fmla="*/ 89 h 103"/>
                  <a:gd name="T60" fmla="*/ 65 w 90"/>
                  <a:gd name="T61" fmla="*/ 91 h 103"/>
                  <a:gd name="T62" fmla="*/ 59 w 90"/>
                  <a:gd name="T63" fmla="*/ 91 h 103"/>
                  <a:gd name="T64" fmla="*/ 52 w 90"/>
                  <a:gd name="T65" fmla="*/ 91 h 103"/>
                  <a:gd name="T66" fmla="*/ 46 w 90"/>
                  <a:gd name="T67" fmla="*/ 89 h 103"/>
                  <a:gd name="T68" fmla="*/ 41 w 90"/>
                  <a:gd name="T69" fmla="*/ 86 h 103"/>
                  <a:gd name="T70" fmla="*/ 37 w 90"/>
                  <a:gd name="T71" fmla="*/ 82 h 103"/>
                  <a:gd name="T72" fmla="*/ 33 w 90"/>
                  <a:gd name="T73" fmla="*/ 76 h 103"/>
                  <a:gd name="T74" fmla="*/ 32 w 90"/>
                  <a:gd name="T75" fmla="*/ 70 h 103"/>
                  <a:gd name="T76" fmla="*/ 31 w 90"/>
                  <a:gd name="T77" fmla="*/ 62 h 103"/>
                  <a:gd name="T78" fmla="*/ 30 w 90"/>
                  <a:gd name="T79" fmla="*/ 52 h 103"/>
                  <a:gd name="T80" fmla="*/ 90 w 90"/>
                  <a:gd name="T81" fmla="*/ 46 h 103"/>
                  <a:gd name="T82" fmla="*/ 89 w 90"/>
                  <a:gd name="T83" fmla="*/ 34 h 103"/>
                  <a:gd name="T84" fmla="*/ 31 w 90"/>
                  <a:gd name="T85" fmla="*/ 34 h 103"/>
                  <a:gd name="T86" fmla="*/ 33 w 90"/>
                  <a:gd name="T87" fmla="*/ 26 h 103"/>
                  <a:gd name="T88" fmla="*/ 33 w 90"/>
                  <a:gd name="T89" fmla="*/ 20 h 103"/>
                  <a:gd name="T90" fmla="*/ 36 w 90"/>
                  <a:gd name="T91" fmla="*/ 16 h 103"/>
                  <a:gd name="T92" fmla="*/ 39 w 90"/>
                  <a:gd name="T93" fmla="*/ 12 h 103"/>
                  <a:gd name="T94" fmla="*/ 42 w 90"/>
                  <a:gd name="T95" fmla="*/ 10 h 103"/>
                  <a:gd name="T96" fmla="*/ 45 w 90"/>
                  <a:gd name="T97" fmla="*/ 9 h 103"/>
                  <a:gd name="T98" fmla="*/ 49 w 90"/>
                  <a:gd name="T99" fmla="*/ 9 h 103"/>
                  <a:gd name="T100" fmla="*/ 52 w 90"/>
                  <a:gd name="T101" fmla="*/ 10 h 103"/>
                  <a:gd name="T102" fmla="*/ 55 w 90"/>
                  <a:gd name="T103" fmla="*/ 12 h 103"/>
                  <a:gd name="T104" fmla="*/ 57 w 90"/>
                  <a:gd name="T105" fmla="*/ 16 h 103"/>
                  <a:gd name="T106" fmla="*/ 60 w 90"/>
                  <a:gd name="T107" fmla="*/ 22 h 103"/>
                  <a:gd name="T108" fmla="*/ 61 w 90"/>
                  <a:gd name="T109" fmla="*/ 34 h 103"/>
                  <a:gd name="T110" fmla="*/ 30 w 90"/>
                  <a:gd name="T111"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03">
                    <a:moveTo>
                      <a:pt x="89" y="34"/>
                    </a:moveTo>
                    <a:lnTo>
                      <a:pt x="89" y="30"/>
                    </a:lnTo>
                    <a:lnTo>
                      <a:pt x="87" y="26"/>
                    </a:lnTo>
                    <a:lnTo>
                      <a:pt x="85" y="21"/>
                    </a:lnTo>
                    <a:lnTo>
                      <a:pt x="83" y="18"/>
                    </a:lnTo>
                    <a:lnTo>
                      <a:pt x="81" y="14"/>
                    </a:lnTo>
                    <a:lnTo>
                      <a:pt x="78" y="10"/>
                    </a:lnTo>
                    <a:lnTo>
                      <a:pt x="75" y="8"/>
                    </a:lnTo>
                    <a:lnTo>
                      <a:pt x="71" y="6"/>
                    </a:lnTo>
                    <a:lnTo>
                      <a:pt x="67" y="4"/>
                    </a:lnTo>
                    <a:lnTo>
                      <a:pt x="63" y="2"/>
                    </a:lnTo>
                    <a:lnTo>
                      <a:pt x="58" y="1"/>
                    </a:lnTo>
                    <a:lnTo>
                      <a:pt x="53" y="0"/>
                    </a:lnTo>
                    <a:lnTo>
                      <a:pt x="48" y="0"/>
                    </a:lnTo>
                    <a:lnTo>
                      <a:pt x="42" y="1"/>
                    </a:lnTo>
                    <a:lnTo>
                      <a:pt x="37" y="1"/>
                    </a:lnTo>
                    <a:lnTo>
                      <a:pt x="32" y="2"/>
                    </a:lnTo>
                    <a:lnTo>
                      <a:pt x="27" y="4"/>
                    </a:lnTo>
                    <a:lnTo>
                      <a:pt x="23" y="6"/>
                    </a:lnTo>
                    <a:lnTo>
                      <a:pt x="19" y="8"/>
                    </a:lnTo>
                    <a:lnTo>
                      <a:pt x="16" y="10"/>
                    </a:lnTo>
                    <a:lnTo>
                      <a:pt x="13" y="14"/>
                    </a:lnTo>
                    <a:lnTo>
                      <a:pt x="9" y="17"/>
                    </a:lnTo>
                    <a:lnTo>
                      <a:pt x="7" y="21"/>
                    </a:lnTo>
                    <a:lnTo>
                      <a:pt x="5" y="25"/>
                    </a:lnTo>
                    <a:lnTo>
                      <a:pt x="3" y="29"/>
                    </a:lnTo>
                    <a:lnTo>
                      <a:pt x="2" y="34"/>
                    </a:lnTo>
                    <a:lnTo>
                      <a:pt x="1" y="38"/>
                    </a:lnTo>
                    <a:lnTo>
                      <a:pt x="0" y="44"/>
                    </a:lnTo>
                    <a:lnTo>
                      <a:pt x="0" y="50"/>
                    </a:lnTo>
                    <a:lnTo>
                      <a:pt x="0" y="56"/>
                    </a:lnTo>
                    <a:lnTo>
                      <a:pt x="1" y="63"/>
                    </a:lnTo>
                    <a:lnTo>
                      <a:pt x="2" y="68"/>
                    </a:lnTo>
                    <a:lnTo>
                      <a:pt x="3" y="73"/>
                    </a:lnTo>
                    <a:lnTo>
                      <a:pt x="5" y="78"/>
                    </a:lnTo>
                    <a:lnTo>
                      <a:pt x="8" y="82"/>
                    </a:lnTo>
                    <a:lnTo>
                      <a:pt x="10" y="86"/>
                    </a:lnTo>
                    <a:lnTo>
                      <a:pt x="13" y="90"/>
                    </a:lnTo>
                    <a:lnTo>
                      <a:pt x="17" y="92"/>
                    </a:lnTo>
                    <a:lnTo>
                      <a:pt x="21" y="95"/>
                    </a:lnTo>
                    <a:lnTo>
                      <a:pt x="25" y="98"/>
                    </a:lnTo>
                    <a:lnTo>
                      <a:pt x="29" y="99"/>
                    </a:lnTo>
                    <a:lnTo>
                      <a:pt x="34" y="102"/>
                    </a:lnTo>
                    <a:lnTo>
                      <a:pt x="40" y="103"/>
                    </a:lnTo>
                    <a:lnTo>
                      <a:pt x="45" y="103"/>
                    </a:lnTo>
                    <a:lnTo>
                      <a:pt x="52" y="103"/>
                    </a:lnTo>
                    <a:lnTo>
                      <a:pt x="56" y="103"/>
                    </a:lnTo>
                    <a:lnTo>
                      <a:pt x="60" y="103"/>
                    </a:lnTo>
                    <a:lnTo>
                      <a:pt x="64" y="102"/>
                    </a:lnTo>
                    <a:lnTo>
                      <a:pt x="68" y="102"/>
                    </a:lnTo>
                    <a:lnTo>
                      <a:pt x="72" y="100"/>
                    </a:lnTo>
                    <a:lnTo>
                      <a:pt x="75" y="99"/>
                    </a:lnTo>
                    <a:lnTo>
                      <a:pt x="78" y="97"/>
                    </a:lnTo>
                    <a:lnTo>
                      <a:pt x="82" y="95"/>
                    </a:lnTo>
                    <a:lnTo>
                      <a:pt x="86" y="84"/>
                    </a:lnTo>
                    <a:lnTo>
                      <a:pt x="84" y="82"/>
                    </a:lnTo>
                    <a:lnTo>
                      <a:pt x="81" y="84"/>
                    </a:lnTo>
                    <a:lnTo>
                      <a:pt x="78" y="86"/>
                    </a:lnTo>
                    <a:lnTo>
                      <a:pt x="75" y="87"/>
                    </a:lnTo>
                    <a:lnTo>
                      <a:pt x="72" y="89"/>
                    </a:lnTo>
                    <a:lnTo>
                      <a:pt x="69" y="91"/>
                    </a:lnTo>
                    <a:lnTo>
                      <a:pt x="65" y="91"/>
                    </a:lnTo>
                    <a:lnTo>
                      <a:pt x="62" y="91"/>
                    </a:lnTo>
                    <a:lnTo>
                      <a:pt x="59" y="91"/>
                    </a:lnTo>
                    <a:lnTo>
                      <a:pt x="56" y="91"/>
                    </a:lnTo>
                    <a:lnTo>
                      <a:pt x="52" y="91"/>
                    </a:lnTo>
                    <a:lnTo>
                      <a:pt x="49" y="91"/>
                    </a:lnTo>
                    <a:lnTo>
                      <a:pt x="46" y="89"/>
                    </a:lnTo>
                    <a:lnTo>
                      <a:pt x="43" y="87"/>
                    </a:lnTo>
                    <a:lnTo>
                      <a:pt x="41" y="86"/>
                    </a:lnTo>
                    <a:lnTo>
                      <a:pt x="39" y="84"/>
                    </a:lnTo>
                    <a:lnTo>
                      <a:pt x="37" y="82"/>
                    </a:lnTo>
                    <a:lnTo>
                      <a:pt x="36" y="79"/>
                    </a:lnTo>
                    <a:lnTo>
                      <a:pt x="33" y="76"/>
                    </a:lnTo>
                    <a:lnTo>
                      <a:pt x="33" y="73"/>
                    </a:lnTo>
                    <a:lnTo>
                      <a:pt x="32" y="70"/>
                    </a:lnTo>
                    <a:lnTo>
                      <a:pt x="31" y="66"/>
                    </a:lnTo>
                    <a:lnTo>
                      <a:pt x="31" y="62"/>
                    </a:lnTo>
                    <a:lnTo>
                      <a:pt x="30" y="57"/>
                    </a:lnTo>
                    <a:lnTo>
                      <a:pt x="30" y="52"/>
                    </a:lnTo>
                    <a:lnTo>
                      <a:pt x="90" y="52"/>
                    </a:lnTo>
                    <a:lnTo>
                      <a:pt x="90" y="46"/>
                    </a:lnTo>
                    <a:lnTo>
                      <a:pt x="90" y="40"/>
                    </a:lnTo>
                    <a:lnTo>
                      <a:pt x="89" y="34"/>
                    </a:lnTo>
                    <a:close/>
                    <a:moveTo>
                      <a:pt x="30" y="42"/>
                    </a:moveTo>
                    <a:lnTo>
                      <a:pt x="31" y="34"/>
                    </a:lnTo>
                    <a:lnTo>
                      <a:pt x="32" y="28"/>
                    </a:lnTo>
                    <a:lnTo>
                      <a:pt x="33" y="26"/>
                    </a:lnTo>
                    <a:lnTo>
                      <a:pt x="33" y="22"/>
                    </a:lnTo>
                    <a:lnTo>
                      <a:pt x="33" y="20"/>
                    </a:lnTo>
                    <a:lnTo>
                      <a:pt x="35" y="18"/>
                    </a:lnTo>
                    <a:lnTo>
                      <a:pt x="36" y="16"/>
                    </a:lnTo>
                    <a:lnTo>
                      <a:pt x="37" y="14"/>
                    </a:lnTo>
                    <a:lnTo>
                      <a:pt x="39" y="12"/>
                    </a:lnTo>
                    <a:lnTo>
                      <a:pt x="41" y="11"/>
                    </a:lnTo>
                    <a:lnTo>
                      <a:pt x="42" y="10"/>
                    </a:lnTo>
                    <a:lnTo>
                      <a:pt x="44" y="10"/>
                    </a:lnTo>
                    <a:lnTo>
                      <a:pt x="45" y="9"/>
                    </a:lnTo>
                    <a:lnTo>
                      <a:pt x="48" y="9"/>
                    </a:lnTo>
                    <a:lnTo>
                      <a:pt x="49" y="9"/>
                    </a:lnTo>
                    <a:lnTo>
                      <a:pt x="51" y="10"/>
                    </a:lnTo>
                    <a:lnTo>
                      <a:pt x="52" y="10"/>
                    </a:lnTo>
                    <a:lnTo>
                      <a:pt x="53" y="11"/>
                    </a:lnTo>
                    <a:lnTo>
                      <a:pt x="55" y="12"/>
                    </a:lnTo>
                    <a:lnTo>
                      <a:pt x="56" y="14"/>
                    </a:lnTo>
                    <a:lnTo>
                      <a:pt x="57" y="16"/>
                    </a:lnTo>
                    <a:lnTo>
                      <a:pt x="57" y="18"/>
                    </a:lnTo>
                    <a:lnTo>
                      <a:pt x="60" y="22"/>
                    </a:lnTo>
                    <a:lnTo>
                      <a:pt x="61" y="28"/>
                    </a:lnTo>
                    <a:lnTo>
                      <a:pt x="61" y="34"/>
                    </a:lnTo>
                    <a:lnTo>
                      <a:pt x="61" y="42"/>
                    </a:lnTo>
                    <a:lnTo>
                      <a:pt x="3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ísļîdé"/>
              <p:cNvSpPr/>
              <p:nvPr/>
            </p:nvSpPr>
            <p:spPr bwMode="auto">
              <a:xfrm>
                <a:off x="8840788" y="4102101"/>
                <a:ext cx="144463" cy="163513"/>
              </a:xfrm>
              <a:custGeom>
                <a:avLst/>
                <a:gdLst>
                  <a:gd name="T0" fmla="*/ 32 w 91"/>
                  <a:gd name="T1" fmla="*/ 41 h 103"/>
                  <a:gd name="T2" fmla="*/ 33 w 91"/>
                  <a:gd name="T3" fmla="*/ 33 h 103"/>
                  <a:gd name="T4" fmla="*/ 36 w 91"/>
                  <a:gd name="T5" fmla="*/ 26 h 103"/>
                  <a:gd name="T6" fmla="*/ 38 w 91"/>
                  <a:gd name="T7" fmla="*/ 20 h 103"/>
                  <a:gd name="T8" fmla="*/ 42 w 91"/>
                  <a:gd name="T9" fmla="*/ 16 h 103"/>
                  <a:gd name="T10" fmla="*/ 46 w 91"/>
                  <a:gd name="T11" fmla="*/ 12 h 103"/>
                  <a:gd name="T12" fmla="*/ 51 w 91"/>
                  <a:gd name="T13" fmla="*/ 10 h 103"/>
                  <a:gd name="T14" fmla="*/ 56 w 91"/>
                  <a:gd name="T15" fmla="*/ 9 h 103"/>
                  <a:gd name="T16" fmla="*/ 64 w 91"/>
                  <a:gd name="T17" fmla="*/ 10 h 103"/>
                  <a:gd name="T18" fmla="*/ 68 w 91"/>
                  <a:gd name="T19" fmla="*/ 13 h 103"/>
                  <a:gd name="T20" fmla="*/ 70 w 91"/>
                  <a:gd name="T21" fmla="*/ 15 h 103"/>
                  <a:gd name="T22" fmla="*/ 75 w 91"/>
                  <a:gd name="T23" fmla="*/ 22 h 103"/>
                  <a:gd name="T24" fmla="*/ 78 w 91"/>
                  <a:gd name="T25" fmla="*/ 31 h 103"/>
                  <a:gd name="T26" fmla="*/ 91 w 91"/>
                  <a:gd name="T27" fmla="*/ 9 h 103"/>
                  <a:gd name="T28" fmla="*/ 84 w 91"/>
                  <a:gd name="T29" fmla="*/ 5 h 103"/>
                  <a:gd name="T30" fmla="*/ 75 w 91"/>
                  <a:gd name="T31" fmla="*/ 2 h 103"/>
                  <a:gd name="T32" fmla="*/ 65 w 91"/>
                  <a:gd name="T33" fmla="*/ 1 h 103"/>
                  <a:gd name="T34" fmla="*/ 55 w 91"/>
                  <a:gd name="T35" fmla="*/ 0 h 103"/>
                  <a:gd name="T36" fmla="*/ 43 w 91"/>
                  <a:gd name="T37" fmla="*/ 2 h 103"/>
                  <a:gd name="T38" fmla="*/ 32 w 91"/>
                  <a:gd name="T39" fmla="*/ 5 h 103"/>
                  <a:gd name="T40" fmla="*/ 23 w 91"/>
                  <a:gd name="T41" fmla="*/ 9 h 103"/>
                  <a:gd name="T42" fmla="*/ 15 w 91"/>
                  <a:gd name="T43" fmla="*/ 15 h 103"/>
                  <a:gd name="T44" fmla="*/ 9 w 91"/>
                  <a:gd name="T45" fmla="*/ 22 h 103"/>
                  <a:gd name="T46" fmla="*/ 4 w 91"/>
                  <a:gd name="T47" fmla="*/ 31 h 103"/>
                  <a:gd name="T48" fmla="*/ 1 w 91"/>
                  <a:gd name="T49" fmla="*/ 42 h 103"/>
                  <a:gd name="T50" fmla="*/ 0 w 91"/>
                  <a:gd name="T51" fmla="*/ 54 h 103"/>
                  <a:gd name="T52" fmla="*/ 1 w 91"/>
                  <a:gd name="T53" fmla="*/ 65 h 103"/>
                  <a:gd name="T54" fmla="*/ 4 w 91"/>
                  <a:gd name="T55" fmla="*/ 75 h 103"/>
                  <a:gd name="T56" fmla="*/ 8 w 91"/>
                  <a:gd name="T57" fmla="*/ 83 h 103"/>
                  <a:gd name="T58" fmla="*/ 14 w 91"/>
                  <a:gd name="T59" fmla="*/ 91 h 103"/>
                  <a:gd name="T60" fmla="*/ 22 w 91"/>
                  <a:gd name="T61" fmla="*/ 96 h 103"/>
                  <a:gd name="T62" fmla="*/ 32 w 91"/>
                  <a:gd name="T63" fmla="*/ 100 h 103"/>
                  <a:gd name="T64" fmla="*/ 42 w 91"/>
                  <a:gd name="T65" fmla="*/ 103 h 103"/>
                  <a:gd name="T66" fmla="*/ 55 w 91"/>
                  <a:gd name="T67" fmla="*/ 103 h 103"/>
                  <a:gd name="T68" fmla="*/ 72 w 91"/>
                  <a:gd name="T69" fmla="*/ 102 h 103"/>
                  <a:gd name="T70" fmla="*/ 77 w 91"/>
                  <a:gd name="T71" fmla="*/ 99 h 103"/>
                  <a:gd name="T72" fmla="*/ 83 w 91"/>
                  <a:gd name="T73" fmla="*/ 97 h 103"/>
                  <a:gd name="T74" fmla="*/ 84 w 91"/>
                  <a:gd name="T75" fmla="*/ 82 h 103"/>
                  <a:gd name="T76" fmla="*/ 80 w 91"/>
                  <a:gd name="T77" fmla="*/ 86 h 103"/>
                  <a:gd name="T78" fmla="*/ 74 w 91"/>
                  <a:gd name="T79" fmla="*/ 89 h 103"/>
                  <a:gd name="T80" fmla="*/ 68 w 91"/>
                  <a:gd name="T81" fmla="*/ 91 h 103"/>
                  <a:gd name="T82" fmla="*/ 62 w 91"/>
                  <a:gd name="T83" fmla="*/ 91 h 103"/>
                  <a:gd name="T84" fmla="*/ 55 w 91"/>
                  <a:gd name="T85" fmla="*/ 91 h 103"/>
                  <a:gd name="T86" fmla="*/ 48 w 91"/>
                  <a:gd name="T87" fmla="*/ 89 h 103"/>
                  <a:gd name="T88" fmla="*/ 43 w 91"/>
                  <a:gd name="T89" fmla="*/ 86 h 103"/>
                  <a:gd name="T90" fmla="*/ 38 w 91"/>
                  <a:gd name="T91" fmla="*/ 81 h 103"/>
                  <a:gd name="T92" fmla="*/ 35 w 91"/>
                  <a:gd name="T93" fmla="*/ 75 h 103"/>
                  <a:gd name="T94" fmla="*/ 32 w 91"/>
                  <a:gd name="T95" fmla="*/ 68 h 103"/>
                  <a:gd name="T96" fmla="*/ 31 w 91"/>
                  <a:gd name="T97" fmla="*/ 60 h 103"/>
                  <a:gd name="T98" fmla="*/ 31 w 91"/>
                  <a:gd name="T99"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03">
                    <a:moveTo>
                      <a:pt x="31" y="46"/>
                    </a:moveTo>
                    <a:lnTo>
                      <a:pt x="32" y="41"/>
                    </a:lnTo>
                    <a:lnTo>
                      <a:pt x="32" y="37"/>
                    </a:lnTo>
                    <a:lnTo>
                      <a:pt x="33" y="33"/>
                    </a:lnTo>
                    <a:lnTo>
                      <a:pt x="34" y="29"/>
                    </a:lnTo>
                    <a:lnTo>
                      <a:pt x="36" y="26"/>
                    </a:lnTo>
                    <a:lnTo>
                      <a:pt x="36" y="23"/>
                    </a:lnTo>
                    <a:lnTo>
                      <a:pt x="38" y="20"/>
                    </a:lnTo>
                    <a:lnTo>
                      <a:pt x="40" y="18"/>
                    </a:lnTo>
                    <a:lnTo>
                      <a:pt x="42" y="16"/>
                    </a:lnTo>
                    <a:lnTo>
                      <a:pt x="44" y="14"/>
                    </a:lnTo>
                    <a:lnTo>
                      <a:pt x="46" y="12"/>
                    </a:lnTo>
                    <a:lnTo>
                      <a:pt x="48" y="10"/>
                    </a:lnTo>
                    <a:lnTo>
                      <a:pt x="51" y="10"/>
                    </a:lnTo>
                    <a:lnTo>
                      <a:pt x="53" y="9"/>
                    </a:lnTo>
                    <a:lnTo>
                      <a:pt x="56" y="9"/>
                    </a:lnTo>
                    <a:lnTo>
                      <a:pt x="60" y="10"/>
                    </a:lnTo>
                    <a:lnTo>
                      <a:pt x="64" y="10"/>
                    </a:lnTo>
                    <a:lnTo>
                      <a:pt x="66" y="12"/>
                    </a:lnTo>
                    <a:lnTo>
                      <a:pt x="68" y="13"/>
                    </a:lnTo>
                    <a:lnTo>
                      <a:pt x="68" y="14"/>
                    </a:lnTo>
                    <a:lnTo>
                      <a:pt x="70" y="15"/>
                    </a:lnTo>
                    <a:lnTo>
                      <a:pt x="72" y="18"/>
                    </a:lnTo>
                    <a:lnTo>
                      <a:pt x="75" y="22"/>
                    </a:lnTo>
                    <a:lnTo>
                      <a:pt x="76" y="26"/>
                    </a:lnTo>
                    <a:lnTo>
                      <a:pt x="78" y="31"/>
                    </a:lnTo>
                    <a:lnTo>
                      <a:pt x="83" y="31"/>
                    </a:lnTo>
                    <a:lnTo>
                      <a:pt x="91" y="9"/>
                    </a:lnTo>
                    <a:lnTo>
                      <a:pt x="88" y="7"/>
                    </a:lnTo>
                    <a:lnTo>
                      <a:pt x="84" y="5"/>
                    </a:lnTo>
                    <a:lnTo>
                      <a:pt x="79" y="4"/>
                    </a:lnTo>
                    <a:lnTo>
                      <a:pt x="75" y="2"/>
                    </a:lnTo>
                    <a:lnTo>
                      <a:pt x="70" y="2"/>
                    </a:lnTo>
                    <a:lnTo>
                      <a:pt x="65" y="1"/>
                    </a:lnTo>
                    <a:lnTo>
                      <a:pt x="60" y="0"/>
                    </a:lnTo>
                    <a:lnTo>
                      <a:pt x="55" y="0"/>
                    </a:lnTo>
                    <a:lnTo>
                      <a:pt x="48" y="1"/>
                    </a:lnTo>
                    <a:lnTo>
                      <a:pt x="43" y="2"/>
                    </a:lnTo>
                    <a:lnTo>
                      <a:pt x="37" y="3"/>
                    </a:lnTo>
                    <a:lnTo>
                      <a:pt x="32" y="5"/>
                    </a:lnTo>
                    <a:lnTo>
                      <a:pt x="27" y="6"/>
                    </a:lnTo>
                    <a:lnTo>
                      <a:pt x="23" y="9"/>
                    </a:lnTo>
                    <a:lnTo>
                      <a:pt x="19" y="12"/>
                    </a:lnTo>
                    <a:lnTo>
                      <a:pt x="15" y="15"/>
                    </a:lnTo>
                    <a:lnTo>
                      <a:pt x="12" y="18"/>
                    </a:lnTo>
                    <a:lnTo>
                      <a:pt x="9" y="22"/>
                    </a:lnTo>
                    <a:lnTo>
                      <a:pt x="7" y="27"/>
                    </a:lnTo>
                    <a:lnTo>
                      <a:pt x="4" y="31"/>
                    </a:lnTo>
                    <a:lnTo>
                      <a:pt x="3" y="36"/>
                    </a:lnTo>
                    <a:lnTo>
                      <a:pt x="1" y="42"/>
                    </a:lnTo>
                    <a:lnTo>
                      <a:pt x="1" y="47"/>
                    </a:lnTo>
                    <a:lnTo>
                      <a:pt x="0" y="54"/>
                    </a:lnTo>
                    <a:lnTo>
                      <a:pt x="0" y="60"/>
                    </a:lnTo>
                    <a:lnTo>
                      <a:pt x="1" y="65"/>
                    </a:lnTo>
                    <a:lnTo>
                      <a:pt x="3" y="71"/>
                    </a:lnTo>
                    <a:lnTo>
                      <a:pt x="4" y="75"/>
                    </a:lnTo>
                    <a:lnTo>
                      <a:pt x="6" y="79"/>
                    </a:lnTo>
                    <a:lnTo>
                      <a:pt x="8" y="83"/>
                    </a:lnTo>
                    <a:lnTo>
                      <a:pt x="11" y="87"/>
                    </a:lnTo>
                    <a:lnTo>
                      <a:pt x="14" y="91"/>
                    </a:lnTo>
                    <a:lnTo>
                      <a:pt x="18" y="94"/>
                    </a:lnTo>
                    <a:lnTo>
                      <a:pt x="22" y="96"/>
                    </a:lnTo>
                    <a:lnTo>
                      <a:pt x="27" y="98"/>
                    </a:lnTo>
                    <a:lnTo>
                      <a:pt x="32" y="100"/>
                    </a:lnTo>
                    <a:lnTo>
                      <a:pt x="36" y="102"/>
                    </a:lnTo>
                    <a:lnTo>
                      <a:pt x="42" y="103"/>
                    </a:lnTo>
                    <a:lnTo>
                      <a:pt x="48" y="103"/>
                    </a:lnTo>
                    <a:lnTo>
                      <a:pt x="55" y="103"/>
                    </a:lnTo>
                    <a:lnTo>
                      <a:pt x="64" y="103"/>
                    </a:lnTo>
                    <a:lnTo>
                      <a:pt x="72" y="102"/>
                    </a:lnTo>
                    <a:lnTo>
                      <a:pt x="75" y="100"/>
                    </a:lnTo>
                    <a:lnTo>
                      <a:pt x="77" y="99"/>
                    </a:lnTo>
                    <a:lnTo>
                      <a:pt x="80" y="99"/>
                    </a:lnTo>
                    <a:lnTo>
                      <a:pt x="83" y="97"/>
                    </a:lnTo>
                    <a:lnTo>
                      <a:pt x="88" y="84"/>
                    </a:lnTo>
                    <a:lnTo>
                      <a:pt x="84" y="82"/>
                    </a:lnTo>
                    <a:lnTo>
                      <a:pt x="82" y="84"/>
                    </a:lnTo>
                    <a:lnTo>
                      <a:pt x="80" y="86"/>
                    </a:lnTo>
                    <a:lnTo>
                      <a:pt x="77" y="87"/>
                    </a:lnTo>
                    <a:lnTo>
                      <a:pt x="74" y="89"/>
                    </a:lnTo>
                    <a:lnTo>
                      <a:pt x="72" y="91"/>
                    </a:lnTo>
                    <a:lnTo>
                      <a:pt x="68" y="91"/>
                    </a:lnTo>
                    <a:lnTo>
                      <a:pt x="65" y="91"/>
                    </a:lnTo>
                    <a:lnTo>
                      <a:pt x="62" y="91"/>
                    </a:lnTo>
                    <a:lnTo>
                      <a:pt x="59" y="91"/>
                    </a:lnTo>
                    <a:lnTo>
                      <a:pt x="55" y="91"/>
                    </a:lnTo>
                    <a:lnTo>
                      <a:pt x="52" y="90"/>
                    </a:lnTo>
                    <a:lnTo>
                      <a:pt x="48" y="89"/>
                    </a:lnTo>
                    <a:lnTo>
                      <a:pt x="46" y="87"/>
                    </a:lnTo>
                    <a:lnTo>
                      <a:pt x="43" y="86"/>
                    </a:lnTo>
                    <a:lnTo>
                      <a:pt x="40" y="83"/>
                    </a:lnTo>
                    <a:lnTo>
                      <a:pt x="38" y="81"/>
                    </a:lnTo>
                    <a:lnTo>
                      <a:pt x="36" y="79"/>
                    </a:lnTo>
                    <a:lnTo>
                      <a:pt x="35" y="75"/>
                    </a:lnTo>
                    <a:lnTo>
                      <a:pt x="33" y="72"/>
                    </a:lnTo>
                    <a:lnTo>
                      <a:pt x="32" y="68"/>
                    </a:lnTo>
                    <a:lnTo>
                      <a:pt x="32" y="64"/>
                    </a:lnTo>
                    <a:lnTo>
                      <a:pt x="31" y="60"/>
                    </a:lnTo>
                    <a:lnTo>
                      <a:pt x="31" y="55"/>
                    </a:lnTo>
                    <a:lnTo>
                      <a:pt x="31" y="51"/>
                    </a:lnTo>
                    <a:lnTo>
                      <a:pt x="3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isḷïde"/>
              <p:cNvSpPr/>
              <p:nvPr/>
            </p:nvSpPr>
            <p:spPr bwMode="auto">
              <a:xfrm>
                <a:off x="9028113" y="4014788"/>
                <a:ext cx="147638" cy="249238"/>
              </a:xfrm>
              <a:custGeom>
                <a:avLst/>
                <a:gdLst>
                  <a:gd name="T0" fmla="*/ 90 w 93"/>
                  <a:gd name="T1" fmla="*/ 75 h 157"/>
                  <a:gd name="T2" fmla="*/ 88 w 93"/>
                  <a:gd name="T3" fmla="*/ 69 h 157"/>
                  <a:gd name="T4" fmla="*/ 84 w 93"/>
                  <a:gd name="T5" fmla="*/ 65 h 157"/>
                  <a:gd name="T6" fmla="*/ 79 w 93"/>
                  <a:gd name="T7" fmla="*/ 61 h 157"/>
                  <a:gd name="T8" fmla="*/ 74 w 93"/>
                  <a:gd name="T9" fmla="*/ 57 h 157"/>
                  <a:gd name="T10" fmla="*/ 66 w 93"/>
                  <a:gd name="T11" fmla="*/ 56 h 157"/>
                  <a:gd name="T12" fmla="*/ 59 w 93"/>
                  <a:gd name="T13" fmla="*/ 55 h 157"/>
                  <a:gd name="T14" fmla="*/ 51 w 93"/>
                  <a:gd name="T15" fmla="*/ 56 h 157"/>
                  <a:gd name="T16" fmla="*/ 43 w 93"/>
                  <a:gd name="T17" fmla="*/ 60 h 157"/>
                  <a:gd name="T18" fmla="*/ 36 w 93"/>
                  <a:gd name="T19" fmla="*/ 65 h 157"/>
                  <a:gd name="T20" fmla="*/ 29 w 93"/>
                  <a:gd name="T21" fmla="*/ 71 h 157"/>
                  <a:gd name="T22" fmla="*/ 26 w 93"/>
                  <a:gd name="T23" fmla="*/ 0 h 157"/>
                  <a:gd name="T24" fmla="*/ 18 w 93"/>
                  <a:gd name="T25" fmla="*/ 1 h 157"/>
                  <a:gd name="T26" fmla="*/ 13 w 93"/>
                  <a:gd name="T27" fmla="*/ 1 h 157"/>
                  <a:gd name="T28" fmla="*/ 9 w 93"/>
                  <a:gd name="T29" fmla="*/ 1 h 157"/>
                  <a:gd name="T30" fmla="*/ 3 w 93"/>
                  <a:gd name="T31" fmla="*/ 0 h 157"/>
                  <a:gd name="T32" fmla="*/ 0 w 93"/>
                  <a:gd name="T33" fmla="*/ 157 h 157"/>
                  <a:gd name="T34" fmla="*/ 7 w 93"/>
                  <a:gd name="T35" fmla="*/ 157 h 157"/>
                  <a:gd name="T36" fmla="*/ 14 w 93"/>
                  <a:gd name="T37" fmla="*/ 157 h 157"/>
                  <a:gd name="T38" fmla="*/ 22 w 93"/>
                  <a:gd name="T39" fmla="*/ 157 h 157"/>
                  <a:gd name="T40" fmla="*/ 29 w 93"/>
                  <a:gd name="T41" fmla="*/ 157 h 157"/>
                  <a:gd name="T42" fmla="*/ 28 w 93"/>
                  <a:gd name="T43" fmla="*/ 106 h 157"/>
                  <a:gd name="T44" fmla="*/ 28 w 93"/>
                  <a:gd name="T45" fmla="*/ 97 h 157"/>
                  <a:gd name="T46" fmla="*/ 30 w 93"/>
                  <a:gd name="T47" fmla="*/ 89 h 157"/>
                  <a:gd name="T48" fmla="*/ 31 w 93"/>
                  <a:gd name="T49" fmla="*/ 84 h 157"/>
                  <a:gd name="T50" fmla="*/ 34 w 93"/>
                  <a:gd name="T51" fmla="*/ 79 h 157"/>
                  <a:gd name="T52" fmla="*/ 36 w 93"/>
                  <a:gd name="T53" fmla="*/ 76 h 157"/>
                  <a:gd name="T54" fmla="*/ 40 w 93"/>
                  <a:gd name="T55" fmla="*/ 73 h 157"/>
                  <a:gd name="T56" fmla="*/ 45 w 93"/>
                  <a:gd name="T57" fmla="*/ 73 h 157"/>
                  <a:gd name="T58" fmla="*/ 50 w 93"/>
                  <a:gd name="T59" fmla="*/ 72 h 157"/>
                  <a:gd name="T60" fmla="*/ 54 w 93"/>
                  <a:gd name="T61" fmla="*/ 73 h 157"/>
                  <a:gd name="T62" fmla="*/ 57 w 93"/>
                  <a:gd name="T63" fmla="*/ 75 h 157"/>
                  <a:gd name="T64" fmla="*/ 59 w 93"/>
                  <a:gd name="T65" fmla="*/ 78 h 157"/>
                  <a:gd name="T66" fmla="*/ 62 w 93"/>
                  <a:gd name="T67" fmla="*/ 82 h 157"/>
                  <a:gd name="T68" fmla="*/ 63 w 93"/>
                  <a:gd name="T69" fmla="*/ 88 h 157"/>
                  <a:gd name="T70" fmla="*/ 64 w 93"/>
                  <a:gd name="T71" fmla="*/ 98 h 157"/>
                  <a:gd name="T72" fmla="*/ 65 w 93"/>
                  <a:gd name="T73" fmla="*/ 157 h 157"/>
                  <a:gd name="T74" fmla="*/ 71 w 93"/>
                  <a:gd name="T75" fmla="*/ 157 h 157"/>
                  <a:gd name="T76" fmla="*/ 78 w 93"/>
                  <a:gd name="T77" fmla="*/ 157 h 157"/>
                  <a:gd name="T78" fmla="*/ 86 w 93"/>
                  <a:gd name="T79" fmla="*/ 157 h 157"/>
                  <a:gd name="T80" fmla="*/ 93 w 93"/>
                  <a:gd name="T81" fmla="*/ 157 h 157"/>
                  <a:gd name="T82" fmla="*/ 93 w 93"/>
                  <a:gd name="T83" fmla="*/ 86 h 157"/>
                  <a:gd name="T84" fmla="*/ 92 w 93"/>
                  <a:gd name="T8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2" y="79"/>
                    </a:moveTo>
                    <a:lnTo>
                      <a:pt x="90" y="75"/>
                    </a:lnTo>
                    <a:lnTo>
                      <a:pt x="90" y="73"/>
                    </a:lnTo>
                    <a:lnTo>
                      <a:pt x="88" y="69"/>
                    </a:lnTo>
                    <a:lnTo>
                      <a:pt x="86" y="67"/>
                    </a:lnTo>
                    <a:lnTo>
                      <a:pt x="84" y="65"/>
                    </a:lnTo>
                    <a:lnTo>
                      <a:pt x="82" y="62"/>
                    </a:lnTo>
                    <a:lnTo>
                      <a:pt x="79" y="61"/>
                    </a:lnTo>
                    <a:lnTo>
                      <a:pt x="76" y="59"/>
                    </a:lnTo>
                    <a:lnTo>
                      <a:pt x="74" y="57"/>
                    </a:lnTo>
                    <a:lnTo>
                      <a:pt x="70" y="56"/>
                    </a:lnTo>
                    <a:lnTo>
                      <a:pt x="66" y="56"/>
                    </a:lnTo>
                    <a:lnTo>
                      <a:pt x="63" y="55"/>
                    </a:lnTo>
                    <a:lnTo>
                      <a:pt x="59" y="55"/>
                    </a:lnTo>
                    <a:lnTo>
                      <a:pt x="55" y="55"/>
                    </a:lnTo>
                    <a:lnTo>
                      <a:pt x="51" y="56"/>
                    </a:lnTo>
                    <a:lnTo>
                      <a:pt x="47" y="57"/>
                    </a:lnTo>
                    <a:lnTo>
                      <a:pt x="43" y="60"/>
                    </a:lnTo>
                    <a:lnTo>
                      <a:pt x="40" y="61"/>
                    </a:lnTo>
                    <a:lnTo>
                      <a:pt x="36" y="65"/>
                    </a:lnTo>
                    <a:lnTo>
                      <a:pt x="32" y="68"/>
                    </a:lnTo>
                    <a:lnTo>
                      <a:pt x="29" y="71"/>
                    </a:lnTo>
                    <a:lnTo>
                      <a:pt x="29" y="0"/>
                    </a:lnTo>
                    <a:lnTo>
                      <a:pt x="26" y="0"/>
                    </a:lnTo>
                    <a:lnTo>
                      <a:pt x="22" y="1"/>
                    </a:lnTo>
                    <a:lnTo>
                      <a:pt x="18"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8" y="157"/>
                    </a:lnTo>
                    <a:lnTo>
                      <a:pt x="22" y="157"/>
                    </a:lnTo>
                    <a:lnTo>
                      <a:pt x="25" y="157"/>
                    </a:lnTo>
                    <a:lnTo>
                      <a:pt x="29" y="157"/>
                    </a:lnTo>
                    <a:lnTo>
                      <a:pt x="29" y="110"/>
                    </a:lnTo>
                    <a:lnTo>
                      <a:pt x="28" y="106"/>
                    </a:lnTo>
                    <a:lnTo>
                      <a:pt x="28" y="101"/>
                    </a:lnTo>
                    <a:lnTo>
                      <a:pt x="28" y="97"/>
                    </a:lnTo>
                    <a:lnTo>
                      <a:pt x="29" y="93"/>
                    </a:lnTo>
                    <a:lnTo>
                      <a:pt x="30" y="89"/>
                    </a:lnTo>
                    <a:lnTo>
                      <a:pt x="30" y="87"/>
                    </a:lnTo>
                    <a:lnTo>
                      <a:pt x="31" y="84"/>
                    </a:lnTo>
                    <a:lnTo>
                      <a:pt x="32" y="81"/>
                    </a:lnTo>
                    <a:lnTo>
                      <a:pt x="34" y="79"/>
                    </a:lnTo>
                    <a:lnTo>
                      <a:pt x="34" y="77"/>
                    </a:lnTo>
                    <a:lnTo>
                      <a:pt x="36" y="76"/>
                    </a:lnTo>
                    <a:lnTo>
                      <a:pt x="38" y="74"/>
                    </a:lnTo>
                    <a:lnTo>
                      <a:pt x="40" y="73"/>
                    </a:lnTo>
                    <a:lnTo>
                      <a:pt x="42" y="73"/>
                    </a:lnTo>
                    <a:lnTo>
                      <a:pt x="45" y="73"/>
                    </a:lnTo>
                    <a:lnTo>
                      <a:pt x="47" y="72"/>
                    </a:lnTo>
                    <a:lnTo>
                      <a:pt x="50" y="72"/>
                    </a:lnTo>
                    <a:lnTo>
                      <a:pt x="51" y="73"/>
                    </a:lnTo>
                    <a:lnTo>
                      <a:pt x="54" y="73"/>
                    </a:lnTo>
                    <a:lnTo>
                      <a:pt x="55" y="74"/>
                    </a:lnTo>
                    <a:lnTo>
                      <a:pt x="57" y="75"/>
                    </a:lnTo>
                    <a:lnTo>
                      <a:pt x="58" y="77"/>
                    </a:lnTo>
                    <a:lnTo>
                      <a:pt x="59" y="78"/>
                    </a:lnTo>
                    <a:lnTo>
                      <a:pt x="61" y="81"/>
                    </a:lnTo>
                    <a:lnTo>
                      <a:pt x="62" y="82"/>
                    </a:lnTo>
                    <a:lnTo>
                      <a:pt x="62" y="85"/>
                    </a:lnTo>
                    <a:lnTo>
                      <a:pt x="63" y="88"/>
                    </a:lnTo>
                    <a:lnTo>
                      <a:pt x="63" y="91"/>
                    </a:lnTo>
                    <a:lnTo>
                      <a:pt x="64" y="98"/>
                    </a:lnTo>
                    <a:lnTo>
                      <a:pt x="65" y="106"/>
                    </a:lnTo>
                    <a:lnTo>
                      <a:pt x="65" y="157"/>
                    </a:lnTo>
                    <a:lnTo>
                      <a:pt x="68" y="157"/>
                    </a:lnTo>
                    <a:lnTo>
                      <a:pt x="71" y="157"/>
                    </a:lnTo>
                    <a:lnTo>
                      <a:pt x="74" y="157"/>
                    </a:lnTo>
                    <a:lnTo>
                      <a:pt x="78" y="157"/>
                    </a:lnTo>
                    <a:lnTo>
                      <a:pt x="82" y="157"/>
                    </a:lnTo>
                    <a:lnTo>
                      <a:pt x="86" y="157"/>
                    </a:lnTo>
                    <a:lnTo>
                      <a:pt x="89" y="157"/>
                    </a:lnTo>
                    <a:lnTo>
                      <a:pt x="93" y="157"/>
                    </a:lnTo>
                    <a:lnTo>
                      <a:pt x="93" y="91"/>
                    </a:lnTo>
                    <a:lnTo>
                      <a:pt x="93" y="86"/>
                    </a:lnTo>
                    <a:lnTo>
                      <a:pt x="93" y="82"/>
                    </a:lnTo>
                    <a:lnTo>
                      <a:pt x="9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ṣlíḓè"/>
              <p:cNvSpPr/>
              <p:nvPr/>
            </p:nvSpPr>
            <p:spPr bwMode="auto">
              <a:xfrm>
                <a:off x="9229726" y="4102101"/>
                <a:ext cx="147638" cy="161925"/>
              </a:xfrm>
              <a:custGeom>
                <a:avLst/>
                <a:gdLst>
                  <a:gd name="T0" fmla="*/ 91 w 93"/>
                  <a:gd name="T1" fmla="*/ 23 h 102"/>
                  <a:gd name="T2" fmla="*/ 89 w 93"/>
                  <a:gd name="T3" fmla="*/ 16 h 102"/>
                  <a:gd name="T4" fmla="*/ 86 w 93"/>
                  <a:gd name="T5" fmla="*/ 10 h 102"/>
                  <a:gd name="T6" fmla="*/ 81 w 93"/>
                  <a:gd name="T7" fmla="*/ 6 h 102"/>
                  <a:gd name="T8" fmla="*/ 75 w 93"/>
                  <a:gd name="T9" fmla="*/ 2 h 102"/>
                  <a:gd name="T10" fmla="*/ 68 w 93"/>
                  <a:gd name="T11" fmla="*/ 1 h 102"/>
                  <a:gd name="T12" fmla="*/ 61 w 93"/>
                  <a:gd name="T13" fmla="*/ 0 h 102"/>
                  <a:gd name="T14" fmla="*/ 51 w 93"/>
                  <a:gd name="T15" fmla="*/ 1 h 102"/>
                  <a:gd name="T16" fmla="*/ 43 w 93"/>
                  <a:gd name="T17" fmla="*/ 5 h 102"/>
                  <a:gd name="T18" fmla="*/ 35 w 93"/>
                  <a:gd name="T19" fmla="*/ 10 h 102"/>
                  <a:gd name="T20" fmla="*/ 28 w 93"/>
                  <a:gd name="T21" fmla="*/ 17 h 102"/>
                  <a:gd name="T22" fmla="*/ 24 w 93"/>
                  <a:gd name="T23" fmla="*/ 2 h 102"/>
                  <a:gd name="T24" fmla="*/ 17 w 93"/>
                  <a:gd name="T25" fmla="*/ 2 h 102"/>
                  <a:gd name="T26" fmla="*/ 11 w 93"/>
                  <a:gd name="T27" fmla="*/ 2 h 102"/>
                  <a:gd name="T28" fmla="*/ 3 w 93"/>
                  <a:gd name="T29" fmla="*/ 2 h 102"/>
                  <a:gd name="T30" fmla="*/ 0 w 93"/>
                  <a:gd name="T31" fmla="*/ 102 h 102"/>
                  <a:gd name="T32" fmla="*/ 7 w 93"/>
                  <a:gd name="T33" fmla="*/ 102 h 102"/>
                  <a:gd name="T34" fmla="*/ 15 w 93"/>
                  <a:gd name="T35" fmla="*/ 102 h 102"/>
                  <a:gd name="T36" fmla="*/ 22 w 93"/>
                  <a:gd name="T37" fmla="*/ 102 h 102"/>
                  <a:gd name="T38" fmla="*/ 29 w 93"/>
                  <a:gd name="T39" fmla="*/ 102 h 102"/>
                  <a:gd name="T40" fmla="*/ 28 w 93"/>
                  <a:gd name="T41" fmla="*/ 51 h 102"/>
                  <a:gd name="T42" fmla="*/ 29 w 93"/>
                  <a:gd name="T43" fmla="*/ 42 h 102"/>
                  <a:gd name="T44" fmla="*/ 30 w 93"/>
                  <a:gd name="T45" fmla="*/ 34 h 102"/>
                  <a:gd name="T46" fmla="*/ 31 w 93"/>
                  <a:gd name="T47" fmla="*/ 29 h 102"/>
                  <a:gd name="T48" fmla="*/ 34 w 93"/>
                  <a:gd name="T49" fmla="*/ 24 h 102"/>
                  <a:gd name="T50" fmla="*/ 37 w 93"/>
                  <a:gd name="T51" fmla="*/ 21 h 102"/>
                  <a:gd name="T52" fmla="*/ 41 w 93"/>
                  <a:gd name="T53" fmla="*/ 18 h 102"/>
                  <a:gd name="T54" fmla="*/ 45 w 93"/>
                  <a:gd name="T55" fmla="*/ 18 h 102"/>
                  <a:gd name="T56" fmla="*/ 50 w 93"/>
                  <a:gd name="T57" fmla="*/ 17 h 102"/>
                  <a:gd name="T58" fmla="*/ 54 w 93"/>
                  <a:gd name="T59" fmla="*/ 18 h 102"/>
                  <a:gd name="T60" fmla="*/ 57 w 93"/>
                  <a:gd name="T61" fmla="*/ 20 h 102"/>
                  <a:gd name="T62" fmla="*/ 60 w 93"/>
                  <a:gd name="T63" fmla="*/ 23 h 102"/>
                  <a:gd name="T64" fmla="*/ 62 w 93"/>
                  <a:gd name="T65" fmla="*/ 27 h 102"/>
                  <a:gd name="T66" fmla="*/ 63 w 93"/>
                  <a:gd name="T67" fmla="*/ 33 h 102"/>
                  <a:gd name="T68" fmla="*/ 65 w 93"/>
                  <a:gd name="T69" fmla="*/ 43 h 102"/>
                  <a:gd name="T70" fmla="*/ 65 w 93"/>
                  <a:gd name="T71" fmla="*/ 102 h 102"/>
                  <a:gd name="T72" fmla="*/ 71 w 93"/>
                  <a:gd name="T73" fmla="*/ 102 h 102"/>
                  <a:gd name="T74" fmla="*/ 79 w 93"/>
                  <a:gd name="T75" fmla="*/ 102 h 102"/>
                  <a:gd name="T76" fmla="*/ 86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1" y="20"/>
                    </a:lnTo>
                    <a:lnTo>
                      <a:pt x="89" y="16"/>
                    </a:lnTo>
                    <a:lnTo>
                      <a:pt x="87" y="13"/>
                    </a:lnTo>
                    <a:lnTo>
                      <a:pt x="86" y="10"/>
                    </a:lnTo>
                    <a:lnTo>
                      <a:pt x="83" y="8"/>
                    </a:lnTo>
                    <a:lnTo>
                      <a:pt x="81" y="6"/>
                    </a:lnTo>
                    <a:lnTo>
                      <a:pt x="79" y="4"/>
                    </a:lnTo>
                    <a:lnTo>
                      <a:pt x="75" y="2"/>
                    </a:lnTo>
                    <a:lnTo>
                      <a:pt x="72" y="2"/>
                    </a:lnTo>
                    <a:lnTo>
                      <a:pt x="68" y="1"/>
                    </a:lnTo>
                    <a:lnTo>
                      <a:pt x="65" y="0"/>
                    </a:lnTo>
                    <a:lnTo>
                      <a:pt x="61" y="0"/>
                    </a:lnTo>
                    <a:lnTo>
                      <a:pt x="56" y="0"/>
                    </a:lnTo>
                    <a:lnTo>
                      <a:pt x="51" y="1"/>
                    </a:lnTo>
                    <a:lnTo>
                      <a:pt x="47" y="3"/>
                    </a:lnTo>
                    <a:lnTo>
                      <a:pt x="43" y="5"/>
                    </a:lnTo>
                    <a:lnTo>
                      <a:pt x="39" y="7"/>
                    </a:lnTo>
                    <a:lnTo>
                      <a:pt x="35" y="10"/>
                    </a:lnTo>
                    <a:lnTo>
                      <a:pt x="31" y="14"/>
                    </a:lnTo>
                    <a:lnTo>
                      <a:pt x="28" y="17"/>
                    </a:lnTo>
                    <a:lnTo>
                      <a:pt x="28" y="2"/>
                    </a:lnTo>
                    <a:lnTo>
                      <a:pt x="24" y="2"/>
                    </a:lnTo>
                    <a:lnTo>
                      <a:pt x="21" y="2"/>
                    </a:lnTo>
                    <a:lnTo>
                      <a:pt x="17" y="2"/>
                    </a:lnTo>
                    <a:lnTo>
                      <a:pt x="14" y="2"/>
                    </a:lnTo>
                    <a:lnTo>
                      <a:pt x="11" y="2"/>
                    </a:lnTo>
                    <a:lnTo>
                      <a:pt x="7" y="2"/>
                    </a:lnTo>
                    <a:lnTo>
                      <a:pt x="3" y="2"/>
                    </a:lnTo>
                    <a:lnTo>
                      <a:pt x="0" y="2"/>
                    </a:lnTo>
                    <a:lnTo>
                      <a:pt x="0" y="102"/>
                    </a:lnTo>
                    <a:lnTo>
                      <a:pt x="4" y="102"/>
                    </a:lnTo>
                    <a:lnTo>
                      <a:pt x="7" y="102"/>
                    </a:lnTo>
                    <a:lnTo>
                      <a:pt x="11" y="102"/>
                    </a:lnTo>
                    <a:lnTo>
                      <a:pt x="15" y="102"/>
                    </a:lnTo>
                    <a:lnTo>
                      <a:pt x="19" y="102"/>
                    </a:lnTo>
                    <a:lnTo>
                      <a:pt x="22" y="102"/>
                    </a:lnTo>
                    <a:lnTo>
                      <a:pt x="26" y="102"/>
                    </a:lnTo>
                    <a:lnTo>
                      <a:pt x="29" y="102"/>
                    </a:lnTo>
                    <a:lnTo>
                      <a:pt x="29" y="55"/>
                    </a:lnTo>
                    <a:lnTo>
                      <a:pt x="28" y="51"/>
                    </a:lnTo>
                    <a:lnTo>
                      <a:pt x="29" y="46"/>
                    </a:lnTo>
                    <a:lnTo>
                      <a:pt x="29" y="42"/>
                    </a:lnTo>
                    <a:lnTo>
                      <a:pt x="29" y="38"/>
                    </a:lnTo>
                    <a:lnTo>
                      <a:pt x="30" y="34"/>
                    </a:lnTo>
                    <a:lnTo>
                      <a:pt x="31" y="32"/>
                    </a:lnTo>
                    <a:lnTo>
                      <a:pt x="31" y="29"/>
                    </a:lnTo>
                    <a:lnTo>
                      <a:pt x="33" y="26"/>
                    </a:lnTo>
                    <a:lnTo>
                      <a:pt x="34" y="24"/>
                    </a:lnTo>
                    <a:lnTo>
                      <a:pt x="35" y="22"/>
                    </a:lnTo>
                    <a:lnTo>
                      <a:pt x="37" y="21"/>
                    </a:lnTo>
                    <a:lnTo>
                      <a:pt x="39" y="19"/>
                    </a:lnTo>
                    <a:lnTo>
                      <a:pt x="41" y="18"/>
                    </a:lnTo>
                    <a:lnTo>
                      <a:pt x="43" y="18"/>
                    </a:lnTo>
                    <a:lnTo>
                      <a:pt x="45" y="18"/>
                    </a:lnTo>
                    <a:lnTo>
                      <a:pt x="47" y="17"/>
                    </a:lnTo>
                    <a:lnTo>
                      <a:pt x="50" y="17"/>
                    </a:lnTo>
                    <a:lnTo>
                      <a:pt x="52" y="18"/>
                    </a:lnTo>
                    <a:lnTo>
                      <a:pt x="54" y="18"/>
                    </a:lnTo>
                    <a:lnTo>
                      <a:pt x="55" y="19"/>
                    </a:lnTo>
                    <a:lnTo>
                      <a:pt x="57" y="20"/>
                    </a:lnTo>
                    <a:lnTo>
                      <a:pt x="59" y="22"/>
                    </a:lnTo>
                    <a:lnTo>
                      <a:pt x="60" y="23"/>
                    </a:lnTo>
                    <a:lnTo>
                      <a:pt x="61" y="26"/>
                    </a:lnTo>
                    <a:lnTo>
                      <a:pt x="62" y="27"/>
                    </a:lnTo>
                    <a:lnTo>
                      <a:pt x="63" y="30"/>
                    </a:lnTo>
                    <a:lnTo>
                      <a:pt x="63" y="33"/>
                    </a:lnTo>
                    <a:lnTo>
                      <a:pt x="64" y="36"/>
                    </a:lnTo>
                    <a:lnTo>
                      <a:pt x="65" y="43"/>
                    </a:lnTo>
                    <a:lnTo>
                      <a:pt x="65" y="51"/>
                    </a:lnTo>
                    <a:lnTo>
                      <a:pt x="65" y="102"/>
                    </a:lnTo>
                    <a:lnTo>
                      <a:pt x="68" y="102"/>
                    </a:lnTo>
                    <a:lnTo>
                      <a:pt x="71" y="102"/>
                    </a:lnTo>
                    <a:lnTo>
                      <a:pt x="75" y="102"/>
                    </a:lnTo>
                    <a:lnTo>
                      <a:pt x="79" y="102"/>
                    </a:lnTo>
                    <a:lnTo>
                      <a:pt x="83" y="102"/>
                    </a:lnTo>
                    <a:lnTo>
                      <a:pt x="86" y="102"/>
                    </a:lnTo>
                    <a:lnTo>
                      <a:pt x="90" y="102"/>
                    </a:lnTo>
                    <a:lnTo>
                      <a:pt x="93" y="102"/>
                    </a:lnTo>
                    <a:lnTo>
                      <a:pt x="93" y="42"/>
                    </a:lnTo>
                    <a:lnTo>
                      <a:pt x="93" y="36"/>
                    </a:lnTo>
                    <a:lnTo>
                      <a:pt x="93" y="32"/>
                    </a:lnTo>
                    <a:lnTo>
                      <a:pt x="9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isḷîďé"/>
              <p:cNvSpPr/>
              <p:nvPr/>
            </p:nvSpPr>
            <p:spPr bwMode="auto">
              <a:xfrm>
                <a:off x="9426576" y="4102101"/>
                <a:ext cx="161925" cy="163513"/>
              </a:xfrm>
              <a:custGeom>
                <a:avLst/>
                <a:gdLst>
                  <a:gd name="T0" fmla="*/ 100 w 102"/>
                  <a:gd name="T1" fmla="*/ 34 h 103"/>
                  <a:gd name="T2" fmla="*/ 96 w 102"/>
                  <a:gd name="T3" fmla="*/ 25 h 103"/>
                  <a:gd name="T4" fmla="*/ 91 w 102"/>
                  <a:gd name="T5" fmla="*/ 17 h 103"/>
                  <a:gd name="T6" fmla="*/ 84 w 102"/>
                  <a:gd name="T7" fmla="*/ 10 h 103"/>
                  <a:gd name="T8" fmla="*/ 76 w 102"/>
                  <a:gd name="T9" fmla="*/ 6 h 103"/>
                  <a:gd name="T10" fmla="*/ 67 w 102"/>
                  <a:gd name="T11" fmla="*/ 2 h 103"/>
                  <a:gd name="T12" fmla="*/ 56 w 102"/>
                  <a:gd name="T13" fmla="*/ 1 h 103"/>
                  <a:gd name="T14" fmla="*/ 44 w 102"/>
                  <a:gd name="T15" fmla="*/ 1 h 103"/>
                  <a:gd name="T16" fmla="*/ 33 w 102"/>
                  <a:gd name="T17" fmla="*/ 2 h 103"/>
                  <a:gd name="T18" fmla="*/ 24 w 102"/>
                  <a:gd name="T19" fmla="*/ 6 h 103"/>
                  <a:gd name="T20" fmla="*/ 16 w 102"/>
                  <a:gd name="T21" fmla="*/ 12 h 103"/>
                  <a:gd name="T22" fmla="*/ 10 w 102"/>
                  <a:gd name="T23" fmla="*/ 18 h 103"/>
                  <a:gd name="T24" fmla="*/ 5 w 102"/>
                  <a:gd name="T25" fmla="*/ 27 h 103"/>
                  <a:gd name="T26" fmla="*/ 1 w 102"/>
                  <a:gd name="T27" fmla="*/ 37 h 103"/>
                  <a:gd name="T28" fmla="*/ 0 w 102"/>
                  <a:gd name="T29" fmla="*/ 48 h 103"/>
                  <a:gd name="T30" fmla="*/ 0 w 102"/>
                  <a:gd name="T31" fmla="*/ 61 h 103"/>
                  <a:gd name="T32" fmla="*/ 1 w 102"/>
                  <a:gd name="T33" fmla="*/ 71 h 103"/>
                  <a:gd name="T34" fmla="*/ 5 w 102"/>
                  <a:gd name="T35" fmla="*/ 80 h 103"/>
                  <a:gd name="T36" fmla="*/ 10 w 102"/>
                  <a:gd name="T37" fmla="*/ 87 h 103"/>
                  <a:gd name="T38" fmla="*/ 16 w 102"/>
                  <a:gd name="T39" fmla="*/ 94 h 103"/>
                  <a:gd name="T40" fmla="*/ 24 w 102"/>
                  <a:gd name="T41" fmla="*/ 98 h 103"/>
                  <a:gd name="T42" fmla="*/ 33 w 102"/>
                  <a:gd name="T43" fmla="*/ 102 h 103"/>
                  <a:gd name="T44" fmla="*/ 44 w 102"/>
                  <a:gd name="T45" fmla="*/ 103 h 103"/>
                  <a:gd name="T46" fmla="*/ 56 w 102"/>
                  <a:gd name="T47" fmla="*/ 103 h 103"/>
                  <a:gd name="T48" fmla="*/ 67 w 102"/>
                  <a:gd name="T49" fmla="*/ 102 h 103"/>
                  <a:gd name="T50" fmla="*/ 76 w 102"/>
                  <a:gd name="T51" fmla="*/ 98 h 103"/>
                  <a:gd name="T52" fmla="*/ 84 w 102"/>
                  <a:gd name="T53" fmla="*/ 92 h 103"/>
                  <a:gd name="T54" fmla="*/ 91 w 102"/>
                  <a:gd name="T55" fmla="*/ 86 h 103"/>
                  <a:gd name="T56" fmla="*/ 96 w 102"/>
                  <a:gd name="T57" fmla="*/ 78 h 103"/>
                  <a:gd name="T58" fmla="*/ 100 w 102"/>
                  <a:gd name="T59" fmla="*/ 68 h 103"/>
                  <a:gd name="T60" fmla="*/ 101 w 102"/>
                  <a:gd name="T61" fmla="*/ 56 h 103"/>
                  <a:gd name="T62" fmla="*/ 101 w 102"/>
                  <a:gd name="T63" fmla="*/ 44 h 103"/>
                  <a:gd name="T64" fmla="*/ 70 w 102"/>
                  <a:gd name="T65" fmla="*/ 58 h 103"/>
                  <a:gd name="T66" fmla="*/ 68 w 102"/>
                  <a:gd name="T67" fmla="*/ 72 h 103"/>
                  <a:gd name="T68" fmla="*/ 66 w 102"/>
                  <a:gd name="T69" fmla="*/ 79 h 103"/>
                  <a:gd name="T70" fmla="*/ 64 w 102"/>
                  <a:gd name="T71" fmla="*/ 86 h 103"/>
                  <a:gd name="T72" fmla="*/ 60 w 102"/>
                  <a:gd name="T73" fmla="*/ 91 h 103"/>
                  <a:gd name="T74" fmla="*/ 56 w 102"/>
                  <a:gd name="T75" fmla="*/ 94 h 103"/>
                  <a:gd name="T76" fmla="*/ 53 w 102"/>
                  <a:gd name="T77" fmla="*/ 95 h 103"/>
                  <a:gd name="T78" fmla="*/ 48 w 102"/>
                  <a:gd name="T79" fmla="*/ 95 h 103"/>
                  <a:gd name="T80" fmla="*/ 44 w 102"/>
                  <a:gd name="T81" fmla="*/ 94 h 103"/>
                  <a:gd name="T82" fmla="*/ 40 w 102"/>
                  <a:gd name="T83" fmla="*/ 91 h 103"/>
                  <a:gd name="T84" fmla="*/ 36 w 102"/>
                  <a:gd name="T85" fmla="*/ 87 h 103"/>
                  <a:gd name="T86" fmla="*/ 34 w 102"/>
                  <a:gd name="T87" fmla="*/ 83 h 103"/>
                  <a:gd name="T88" fmla="*/ 32 w 102"/>
                  <a:gd name="T89" fmla="*/ 75 h 103"/>
                  <a:gd name="T90" fmla="*/ 31 w 102"/>
                  <a:gd name="T91" fmla="*/ 68 h 103"/>
                  <a:gd name="T92" fmla="*/ 30 w 102"/>
                  <a:gd name="T93" fmla="*/ 59 h 103"/>
                  <a:gd name="T94" fmla="*/ 30 w 102"/>
                  <a:gd name="T95" fmla="*/ 49 h 103"/>
                  <a:gd name="T96" fmla="*/ 31 w 102"/>
                  <a:gd name="T97" fmla="*/ 38 h 103"/>
                  <a:gd name="T98" fmla="*/ 32 w 102"/>
                  <a:gd name="T99" fmla="*/ 30 h 103"/>
                  <a:gd name="T100" fmla="*/ 34 w 102"/>
                  <a:gd name="T101" fmla="*/ 23 h 103"/>
                  <a:gd name="T102" fmla="*/ 36 w 102"/>
                  <a:gd name="T103" fmla="*/ 18 h 103"/>
                  <a:gd name="T104" fmla="*/ 40 w 102"/>
                  <a:gd name="T105" fmla="*/ 14 h 103"/>
                  <a:gd name="T106" fmla="*/ 44 w 102"/>
                  <a:gd name="T107" fmla="*/ 10 h 103"/>
                  <a:gd name="T108" fmla="*/ 48 w 102"/>
                  <a:gd name="T109" fmla="*/ 9 h 103"/>
                  <a:gd name="T110" fmla="*/ 53 w 102"/>
                  <a:gd name="T111" fmla="*/ 9 h 103"/>
                  <a:gd name="T112" fmla="*/ 58 w 102"/>
                  <a:gd name="T113" fmla="*/ 10 h 103"/>
                  <a:gd name="T114" fmla="*/ 61 w 102"/>
                  <a:gd name="T115" fmla="*/ 13 h 103"/>
                  <a:gd name="T116" fmla="*/ 64 w 102"/>
                  <a:gd name="T117" fmla="*/ 16 h 103"/>
                  <a:gd name="T118" fmla="*/ 67 w 102"/>
                  <a:gd name="T119" fmla="*/ 22 h 103"/>
                  <a:gd name="T120" fmla="*/ 68 w 102"/>
                  <a:gd name="T121" fmla="*/ 27 h 103"/>
                  <a:gd name="T122" fmla="*/ 70 w 102"/>
                  <a:gd name="T123" fmla="*/ 38 h 103"/>
                  <a:gd name="T124" fmla="*/ 70 w 102"/>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3">
                    <a:moveTo>
                      <a:pt x="100" y="38"/>
                    </a:moveTo>
                    <a:lnTo>
                      <a:pt x="100" y="34"/>
                    </a:lnTo>
                    <a:lnTo>
                      <a:pt x="97" y="29"/>
                    </a:lnTo>
                    <a:lnTo>
                      <a:pt x="96" y="25"/>
                    </a:lnTo>
                    <a:lnTo>
                      <a:pt x="93" y="21"/>
                    </a:lnTo>
                    <a:lnTo>
                      <a:pt x="91" y="17"/>
                    </a:lnTo>
                    <a:lnTo>
                      <a:pt x="88" y="14"/>
                    </a:lnTo>
                    <a:lnTo>
                      <a:pt x="84" y="10"/>
                    </a:lnTo>
                    <a:lnTo>
                      <a:pt x="80" y="8"/>
                    </a:lnTo>
                    <a:lnTo>
                      <a:pt x="76" y="6"/>
                    </a:lnTo>
                    <a:lnTo>
                      <a:pt x="72" y="4"/>
                    </a:lnTo>
                    <a:lnTo>
                      <a:pt x="67" y="2"/>
                    </a:lnTo>
                    <a:lnTo>
                      <a:pt x="62" y="1"/>
                    </a:lnTo>
                    <a:lnTo>
                      <a:pt x="56" y="1"/>
                    </a:lnTo>
                    <a:lnTo>
                      <a:pt x="51" y="0"/>
                    </a:lnTo>
                    <a:lnTo>
                      <a:pt x="44" y="1"/>
                    </a:lnTo>
                    <a:lnTo>
                      <a:pt x="39" y="1"/>
                    </a:lnTo>
                    <a:lnTo>
                      <a:pt x="33" y="2"/>
                    </a:lnTo>
                    <a:lnTo>
                      <a:pt x="28" y="4"/>
                    </a:lnTo>
                    <a:lnTo>
                      <a:pt x="24" y="6"/>
                    </a:lnTo>
                    <a:lnTo>
                      <a:pt x="20" y="9"/>
                    </a:lnTo>
                    <a:lnTo>
                      <a:pt x="16" y="12"/>
                    </a:lnTo>
                    <a:lnTo>
                      <a:pt x="12" y="14"/>
                    </a:lnTo>
                    <a:lnTo>
                      <a:pt x="10" y="18"/>
                    </a:lnTo>
                    <a:lnTo>
                      <a:pt x="7" y="22"/>
                    </a:lnTo>
                    <a:lnTo>
                      <a:pt x="5" y="27"/>
                    </a:lnTo>
                    <a:lnTo>
                      <a:pt x="3" y="31"/>
                    </a:lnTo>
                    <a:lnTo>
                      <a:pt x="1" y="37"/>
                    </a:lnTo>
                    <a:lnTo>
                      <a:pt x="0" y="42"/>
                    </a:lnTo>
                    <a:lnTo>
                      <a:pt x="0" y="48"/>
                    </a:lnTo>
                    <a:lnTo>
                      <a:pt x="0" y="55"/>
                    </a:lnTo>
                    <a:lnTo>
                      <a:pt x="0" y="61"/>
                    </a:lnTo>
                    <a:lnTo>
                      <a:pt x="0" y="66"/>
                    </a:lnTo>
                    <a:lnTo>
                      <a:pt x="1" y="71"/>
                    </a:lnTo>
                    <a:lnTo>
                      <a:pt x="3" y="75"/>
                    </a:lnTo>
                    <a:lnTo>
                      <a:pt x="5" y="80"/>
                    </a:lnTo>
                    <a:lnTo>
                      <a:pt x="7" y="84"/>
                    </a:lnTo>
                    <a:lnTo>
                      <a:pt x="10" y="87"/>
                    </a:lnTo>
                    <a:lnTo>
                      <a:pt x="12" y="91"/>
                    </a:lnTo>
                    <a:lnTo>
                      <a:pt x="16" y="94"/>
                    </a:lnTo>
                    <a:lnTo>
                      <a:pt x="20" y="96"/>
                    </a:lnTo>
                    <a:lnTo>
                      <a:pt x="24" y="98"/>
                    </a:lnTo>
                    <a:lnTo>
                      <a:pt x="28" y="100"/>
                    </a:lnTo>
                    <a:lnTo>
                      <a:pt x="33" y="102"/>
                    </a:lnTo>
                    <a:lnTo>
                      <a:pt x="39" y="103"/>
                    </a:lnTo>
                    <a:lnTo>
                      <a:pt x="44" y="103"/>
                    </a:lnTo>
                    <a:lnTo>
                      <a:pt x="51" y="103"/>
                    </a:lnTo>
                    <a:lnTo>
                      <a:pt x="56" y="103"/>
                    </a:lnTo>
                    <a:lnTo>
                      <a:pt x="62" y="103"/>
                    </a:lnTo>
                    <a:lnTo>
                      <a:pt x="67" y="102"/>
                    </a:lnTo>
                    <a:lnTo>
                      <a:pt x="72" y="99"/>
                    </a:lnTo>
                    <a:lnTo>
                      <a:pt x="76" y="98"/>
                    </a:lnTo>
                    <a:lnTo>
                      <a:pt x="80" y="95"/>
                    </a:lnTo>
                    <a:lnTo>
                      <a:pt x="84" y="92"/>
                    </a:lnTo>
                    <a:lnTo>
                      <a:pt x="88" y="90"/>
                    </a:lnTo>
                    <a:lnTo>
                      <a:pt x="91" y="86"/>
                    </a:lnTo>
                    <a:lnTo>
                      <a:pt x="93" y="82"/>
                    </a:lnTo>
                    <a:lnTo>
                      <a:pt x="96" y="78"/>
                    </a:lnTo>
                    <a:lnTo>
                      <a:pt x="97" y="73"/>
                    </a:lnTo>
                    <a:lnTo>
                      <a:pt x="100" y="68"/>
                    </a:lnTo>
                    <a:lnTo>
                      <a:pt x="100" y="63"/>
                    </a:lnTo>
                    <a:lnTo>
                      <a:pt x="101" y="56"/>
                    </a:lnTo>
                    <a:lnTo>
                      <a:pt x="102" y="50"/>
                    </a:lnTo>
                    <a:lnTo>
                      <a:pt x="101" y="44"/>
                    </a:lnTo>
                    <a:lnTo>
                      <a:pt x="100" y="38"/>
                    </a:lnTo>
                    <a:close/>
                    <a:moveTo>
                      <a:pt x="70" y="58"/>
                    </a:moveTo>
                    <a:lnTo>
                      <a:pt x="69" y="68"/>
                    </a:lnTo>
                    <a:lnTo>
                      <a:pt x="68" y="72"/>
                    </a:lnTo>
                    <a:lnTo>
                      <a:pt x="68" y="76"/>
                    </a:lnTo>
                    <a:lnTo>
                      <a:pt x="66" y="79"/>
                    </a:lnTo>
                    <a:lnTo>
                      <a:pt x="65" y="83"/>
                    </a:lnTo>
                    <a:lnTo>
                      <a:pt x="64" y="86"/>
                    </a:lnTo>
                    <a:lnTo>
                      <a:pt x="62" y="88"/>
                    </a:lnTo>
                    <a:lnTo>
                      <a:pt x="60" y="91"/>
                    </a:lnTo>
                    <a:lnTo>
                      <a:pt x="59" y="92"/>
                    </a:lnTo>
                    <a:lnTo>
                      <a:pt x="56" y="94"/>
                    </a:lnTo>
                    <a:lnTo>
                      <a:pt x="55" y="95"/>
                    </a:lnTo>
                    <a:lnTo>
                      <a:pt x="53" y="95"/>
                    </a:lnTo>
                    <a:lnTo>
                      <a:pt x="51" y="95"/>
                    </a:lnTo>
                    <a:lnTo>
                      <a:pt x="48" y="95"/>
                    </a:lnTo>
                    <a:lnTo>
                      <a:pt x="45" y="95"/>
                    </a:lnTo>
                    <a:lnTo>
                      <a:pt x="44" y="94"/>
                    </a:lnTo>
                    <a:lnTo>
                      <a:pt x="41" y="93"/>
                    </a:lnTo>
                    <a:lnTo>
                      <a:pt x="40" y="91"/>
                    </a:lnTo>
                    <a:lnTo>
                      <a:pt x="38" y="90"/>
                    </a:lnTo>
                    <a:lnTo>
                      <a:pt x="36" y="87"/>
                    </a:lnTo>
                    <a:lnTo>
                      <a:pt x="35" y="85"/>
                    </a:lnTo>
                    <a:lnTo>
                      <a:pt x="34" y="83"/>
                    </a:lnTo>
                    <a:lnTo>
                      <a:pt x="32" y="79"/>
                    </a:lnTo>
                    <a:lnTo>
                      <a:pt x="32" y="75"/>
                    </a:lnTo>
                    <a:lnTo>
                      <a:pt x="32" y="72"/>
                    </a:lnTo>
                    <a:lnTo>
                      <a:pt x="31" y="68"/>
                    </a:lnTo>
                    <a:lnTo>
                      <a:pt x="31" y="63"/>
                    </a:lnTo>
                    <a:lnTo>
                      <a:pt x="30" y="59"/>
                    </a:lnTo>
                    <a:lnTo>
                      <a:pt x="30" y="54"/>
                    </a:lnTo>
                    <a:lnTo>
                      <a:pt x="30" y="49"/>
                    </a:lnTo>
                    <a:lnTo>
                      <a:pt x="31" y="43"/>
                    </a:lnTo>
                    <a:lnTo>
                      <a:pt x="31" y="38"/>
                    </a:lnTo>
                    <a:lnTo>
                      <a:pt x="32" y="34"/>
                    </a:lnTo>
                    <a:lnTo>
                      <a:pt x="32" y="30"/>
                    </a:lnTo>
                    <a:lnTo>
                      <a:pt x="33" y="27"/>
                    </a:lnTo>
                    <a:lnTo>
                      <a:pt x="34" y="23"/>
                    </a:lnTo>
                    <a:lnTo>
                      <a:pt x="36" y="21"/>
                    </a:lnTo>
                    <a:lnTo>
                      <a:pt x="36" y="18"/>
                    </a:lnTo>
                    <a:lnTo>
                      <a:pt x="38" y="16"/>
                    </a:lnTo>
                    <a:lnTo>
                      <a:pt x="40" y="14"/>
                    </a:lnTo>
                    <a:lnTo>
                      <a:pt x="42" y="12"/>
                    </a:lnTo>
                    <a:lnTo>
                      <a:pt x="44" y="10"/>
                    </a:lnTo>
                    <a:lnTo>
                      <a:pt x="46" y="10"/>
                    </a:lnTo>
                    <a:lnTo>
                      <a:pt x="48" y="9"/>
                    </a:lnTo>
                    <a:lnTo>
                      <a:pt x="51" y="9"/>
                    </a:lnTo>
                    <a:lnTo>
                      <a:pt x="53" y="9"/>
                    </a:lnTo>
                    <a:lnTo>
                      <a:pt x="56" y="10"/>
                    </a:lnTo>
                    <a:lnTo>
                      <a:pt x="58" y="10"/>
                    </a:lnTo>
                    <a:lnTo>
                      <a:pt x="60" y="11"/>
                    </a:lnTo>
                    <a:lnTo>
                      <a:pt x="61" y="13"/>
                    </a:lnTo>
                    <a:lnTo>
                      <a:pt x="63" y="14"/>
                    </a:lnTo>
                    <a:lnTo>
                      <a:pt x="64" y="16"/>
                    </a:lnTo>
                    <a:lnTo>
                      <a:pt x="66" y="18"/>
                    </a:lnTo>
                    <a:lnTo>
                      <a:pt x="67" y="22"/>
                    </a:lnTo>
                    <a:lnTo>
                      <a:pt x="68" y="24"/>
                    </a:lnTo>
                    <a:lnTo>
                      <a:pt x="68" y="27"/>
                    </a:lnTo>
                    <a:lnTo>
                      <a:pt x="69" y="30"/>
                    </a:lnTo>
                    <a:lnTo>
                      <a:pt x="70" y="38"/>
                    </a:lnTo>
                    <a:lnTo>
                      <a:pt x="71" y="47"/>
                    </a:lnTo>
                    <a:lnTo>
                      <a:pt x="7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îṩľiḓê"/>
              <p:cNvSpPr/>
              <p:nvPr/>
            </p:nvSpPr>
            <p:spPr bwMode="auto">
              <a:xfrm>
                <a:off x="9640888" y="4014788"/>
                <a:ext cx="44450" cy="249238"/>
              </a:xfrm>
              <a:custGeom>
                <a:avLst/>
                <a:gdLst>
                  <a:gd name="T0" fmla="*/ 20 w 28"/>
                  <a:gd name="T1" fmla="*/ 1 h 157"/>
                  <a:gd name="T2" fmla="*/ 17 w 28"/>
                  <a:gd name="T3" fmla="*/ 1 h 157"/>
                  <a:gd name="T4" fmla="*/ 14 w 28"/>
                  <a:gd name="T5" fmla="*/ 1 h 157"/>
                  <a:gd name="T6" fmla="*/ 13 w 28"/>
                  <a:gd name="T7" fmla="*/ 1 h 157"/>
                  <a:gd name="T8" fmla="*/ 11 w 28"/>
                  <a:gd name="T9" fmla="*/ 1 h 157"/>
                  <a:gd name="T10" fmla="*/ 9 w 28"/>
                  <a:gd name="T11" fmla="*/ 1 h 157"/>
                  <a:gd name="T12" fmla="*/ 7 w 28"/>
                  <a:gd name="T13" fmla="*/ 1 h 157"/>
                  <a:gd name="T14" fmla="*/ 3 w 28"/>
                  <a:gd name="T15" fmla="*/ 0 h 157"/>
                  <a:gd name="T16" fmla="*/ 0 w 28"/>
                  <a:gd name="T17" fmla="*/ 0 h 157"/>
                  <a:gd name="T18" fmla="*/ 0 w 28"/>
                  <a:gd name="T19" fmla="*/ 157 h 157"/>
                  <a:gd name="T20" fmla="*/ 3 w 28"/>
                  <a:gd name="T21" fmla="*/ 157 h 157"/>
                  <a:gd name="T22" fmla="*/ 7 w 28"/>
                  <a:gd name="T23" fmla="*/ 157 h 157"/>
                  <a:gd name="T24" fmla="*/ 11 w 28"/>
                  <a:gd name="T25" fmla="*/ 157 h 157"/>
                  <a:gd name="T26" fmla="*/ 14 w 28"/>
                  <a:gd name="T27" fmla="*/ 157 h 157"/>
                  <a:gd name="T28" fmla="*/ 17 w 28"/>
                  <a:gd name="T29" fmla="*/ 157 h 157"/>
                  <a:gd name="T30" fmla="*/ 21 w 28"/>
                  <a:gd name="T31" fmla="*/ 157 h 157"/>
                  <a:gd name="T32" fmla="*/ 24 w 28"/>
                  <a:gd name="T33" fmla="*/ 157 h 157"/>
                  <a:gd name="T34" fmla="*/ 28 w 28"/>
                  <a:gd name="T35" fmla="*/ 157 h 157"/>
                  <a:gd name="T36" fmla="*/ 28 w 28"/>
                  <a:gd name="T37" fmla="*/ 0 h 157"/>
                  <a:gd name="T38" fmla="*/ 25 w 28"/>
                  <a:gd name="T39" fmla="*/ 0 h 157"/>
                  <a:gd name="T40" fmla="*/ 20 w 28"/>
                  <a:gd name="T41"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57">
                    <a:moveTo>
                      <a:pt x="20" y="1"/>
                    </a:moveTo>
                    <a:lnTo>
                      <a:pt x="17"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7" y="157"/>
                    </a:lnTo>
                    <a:lnTo>
                      <a:pt x="21" y="157"/>
                    </a:lnTo>
                    <a:lnTo>
                      <a:pt x="24" y="157"/>
                    </a:lnTo>
                    <a:lnTo>
                      <a:pt x="28" y="157"/>
                    </a:lnTo>
                    <a:lnTo>
                      <a:pt x="28" y="0"/>
                    </a:lnTo>
                    <a:lnTo>
                      <a:pt x="25" y="0"/>
                    </a:lnTo>
                    <a:lnTo>
                      <a:pt x="2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ïṧļíḓé"/>
              <p:cNvSpPr/>
              <p:nvPr/>
            </p:nvSpPr>
            <p:spPr bwMode="auto">
              <a:xfrm>
                <a:off x="9737726" y="4102101"/>
                <a:ext cx="163513" cy="163513"/>
              </a:xfrm>
              <a:custGeom>
                <a:avLst/>
                <a:gdLst>
                  <a:gd name="T0" fmla="*/ 100 w 103"/>
                  <a:gd name="T1" fmla="*/ 34 h 103"/>
                  <a:gd name="T2" fmla="*/ 96 w 103"/>
                  <a:gd name="T3" fmla="*/ 25 h 103"/>
                  <a:gd name="T4" fmla="*/ 92 w 103"/>
                  <a:gd name="T5" fmla="*/ 17 h 103"/>
                  <a:gd name="T6" fmla="*/ 85 w 103"/>
                  <a:gd name="T7" fmla="*/ 10 h 103"/>
                  <a:gd name="T8" fmla="*/ 77 w 103"/>
                  <a:gd name="T9" fmla="*/ 6 h 103"/>
                  <a:gd name="T10" fmla="*/ 68 w 103"/>
                  <a:gd name="T11" fmla="*/ 2 h 103"/>
                  <a:gd name="T12" fmla="*/ 57 w 103"/>
                  <a:gd name="T13" fmla="*/ 1 h 103"/>
                  <a:gd name="T14" fmla="*/ 45 w 103"/>
                  <a:gd name="T15" fmla="*/ 1 h 103"/>
                  <a:gd name="T16" fmla="*/ 35 w 103"/>
                  <a:gd name="T17" fmla="*/ 2 h 103"/>
                  <a:gd name="T18" fmla="*/ 25 w 103"/>
                  <a:gd name="T19" fmla="*/ 6 h 103"/>
                  <a:gd name="T20" fmla="*/ 17 w 103"/>
                  <a:gd name="T21" fmla="*/ 12 h 103"/>
                  <a:gd name="T22" fmla="*/ 11 w 103"/>
                  <a:gd name="T23" fmla="*/ 18 h 103"/>
                  <a:gd name="T24" fmla="*/ 5 w 103"/>
                  <a:gd name="T25" fmla="*/ 27 h 103"/>
                  <a:gd name="T26" fmla="*/ 2 w 103"/>
                  <a:gd name="T27" fmla="*/ 37 h 103"/>
                  <a:gd name="T28" fmla="*/ 0 w 103"/>
                  <a:gd name="T29" fmla="*/ 48 h 103"/>
                  <a:gd name="T30" fmla="*/ 0 w 103"/>
                  <a:gd name="T31" fmla="*/ 61 h 103"/>
                  <a:gd name="T32" fmla="*/ 2 w 103"/>
                  <a:gd name="T33" fmla="*/ 71 h 103"/>
                  <a:gd name="T34" fmla="*/ 5 w 103"/>
                  <a:gd name="T35" fmla="*/ 80 h 103"/>
                  <a:gd name="T36" fmla="*/ 11 w 103"/>
                  <a:gd name="T37" fmla="*/ 87 h 103"/>
                  <a:gd name="T38" fmla="*/ 17 w 103"/>
                  <a:gd name="T39" fmla="*/ 94 h 103"/>
                  <a:gd name="T40" fmla="*/ 25 w 103"/>
                  <a:gd name="T41" fmla="*/ 98 h 103"/>
                  <a:gd name="T42" fmla="*/ 35 w 103"/>
                  <a:gd name="T43" fmla="*/ 102 h 103"/>
                  <a:gd name="T44" fmla="*/ 45 w 103"/>
                  <a:gd name="T45" fmla="*/ 103 h 103"/>
                  <a:gd name="T46" fmla="*/ 57 w 103"/>
                  <a:gd name="T47" fmla="*/ 103 h 103"/>
                  <a:gd name="T48" fmla="*/ 68 w 103"/>
                  <a:gd name="T49" fmla="*/ 102 h 103"/>
                  <a:gd name="T50" fmla="*/ 77 w 103"/>
                  <a:gd name="T51" fmla="*/ 98 h 103"/>
                  <a:gd name="T52" fmla="*/ 85 w 103"/>
                  <a:gd name="T53" fmla="*/ 92 h 103"/>
                  <a:gd name="T54" fmla="*/ 92 w 103"/>
                  <a:gd name="T55" fmla="*/ 86 h 103"/>
                  <a:gd name="T56" fmla="*/ 96 w 103"/>
                  <a:gd name="T57" fmla="*/ 78 h 103"/>
                  <a:gd name="T58" fmla="*/ 100 w 103"/>
                  <a:gd name="T59" fmla="*/ 68 h 103"/>
                  <a:gd name="T60" fmla="*/ 102 w 103"/>
                  <a:gd name="T61" fmla="*/ 56 h 103"/>
                  <a:gd name="T62" fmla="*/ 102 w 103"/>
                  <a:gd name="T63" fmla="*/ 44 h 103"/>
                  <a:gd name="T64" fmla="*/ 71 w 103"/>
                  <a:gd name="T65" fmla="*/ 58 h 103"/>
                  <a:gd name="T66" fmla="*/ 69 w 103"/>
                  <a:gd name="T67" fmla="*/ 72 h 103"/>
                  <a:gd name="T68" fmla="*/ 67 w 103"/>
                  <a:gd name="T69" fmla="*/ 79 h 103"/>
                  <a:gd name="T70" fmla="*/ 64 w 103"/>
                  <a:gd name="T71" fmla="*/ 86 h 103"/>
                  <a:gd name="T72" fmla="*/ 61 w 103"/>
                  <a:gd name="T73" fmla="*/ 91 h 103"/>
                  <a:gd name="T74" fmla="*/ 58 w 103"/>
                  <a:gd name="T75" fmla="*/ 94 h 103"/>
                  <a:gd name="T76" fmla="*/ 53 w 103"/>
                  <a:gd name="T77" fmla="*/ 95 h 103"/>
                  <a:gd name="T78" fmla="*/ 49 w 103"/>
                  <a:gd name="T79" fmla="*/ 95 h 103"/>
                  <a:gd name="T80" fmla="*/ 44 w 103"/>
                  <a:gd name="T81" fmla="*/ 94 h 103"/>
                  <a:gd name="T82" fmla="*/ 40 w 103"/>
                  <a:gd name="T83" fmla="*/ 91 h 103"/>
                  <a:gd name="T84" fmla="*/ 37 w 103"/>
                  <a:gd name="T85" fmla="*/ 87 h 103"/>
                  <a:gd name="T86" fmla="*/ 35 w 103"/>
                  <a:gd name="T87" fmla="*/ 83 h 103"/>
                  <a:gd name="T88" fmla="*/ 33 w 103"/>
                  <a:gd name="T89" fmla="*/ 75 h 103"/>
                  <a:gd name="T90" fmla="*/ 32 w 103"/>
                  <a:gd name="T91" fmla="*/ 68 h 103"/>
                  <a:gd name="T92" fmla="*/ 31 w 103"/>
                  <a:gd name="T93" fmla="*/ 59 h 103"/>
                  <a:gd name="T94" fmla="*/ 31 w 103"/>
                  <a:gd name="T95" fmla="*/ 49 h 103"/>
                  <a:gd name="T96" fmla="*/ 32 w 103"/>
                  <a:gd name="T97" fmla="*/ 38 h 103"/>
                  <a:gd name="T98" fmla="*/ 33 w 103"/>
                  <a:gd name="T99" fmla="*/ 30 h 103"/>
                  <a:gd name="T100" fmla="*/ 35 w 103"/>
                  <a:gd name="T101" fmla="*/ 23 h 103"/>
                  <a:gd name="T102" fmla="*/ 38 w 103"/>
                  <a:gd name="T103" fmla="*/ 18 h 103"/>
                  <a:gd name="T104" fmla="*/ 41 w 103"/>
                  <a:gd name="T105" fmla="*/ 14 h 103"/>
                  <a:gd name="T106" fmla="*/ 45 w 103"/>
                  <a:gd name="T107" fmla="*/ 10 h 103"/>
                  <a:gd name="T108" fmla="*/ 50 w 103"/>
                  <a:gd name="T109" fmla="*/ 9 h 103"/>
                  <a:gd name="T110" fmla="*/ 55 w 103"/>
                  <a:gd name="T111" fmla="*/ 9 h 103"/>
                  <a:gd name="T112" fmla="*/ 59 w 103"/>
                  <a:gd name="T113" fmla="*/ 10 h 103"/>
                  <a:gd name="T114" fmla="*/ 62 w 103"/>
                  <a:gd name="T115" fmla="*/ 13 h 103"/>
                  <a:gd name="T116" fmla="*/ 65 w 103"/>
                  <a:gd name="T117" fmla="*/ 16 h 103"/>
                  <a:gd name="T118" fmla="*/ 68 w 103"/>
                  <a:gd name="T119" fmla="*/ 22 h 103"/>
                  <a:gd name="T120" fmla="*/ 69 w 103"/>
                  <a:gd name="T121" fmla="*/ 27 h 103"/>
                  <a:gd name="T122" fmla="*/ 72 w 103"/>
                  <a:gd name="T123" fmla="*/ 38 h 103"/>
                  <a:gd name="T124" fmla="*/ 71 w 103"/>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103">
                    <a:moveTo>
                      <a:pt x="101" y="38"/>
                    </a:moveTo>
                    <a:lnTo>
                      <a:pt x="100" y="34"/>
                    </a:lnTo>
                    <a:lnTo>
                      <a:pt x="99" y="29"/>
                    </a:lnTo>
                    <a:lnTo>
                      <a:pt x="96" y="25"/>
                    </a:lnTo>
                    <a:lnTo>
                      <a:pt x="94" y="21"/>
                    </a:lnTo>
                    <a:lnTo>
                      <a:pt x="92" y="17"/>
                    </a:lnTo>
                    <a:lnTo>
                      <a:pt x="88" y="14"/>
                    </a:lnTo>
                    <a:lnTo>
                      <a:pt x="85" y="10"/>
                    </a:lnTo>
                    <a:lnTo>
                      <a:pt x="81" y="8"/>
                    </a:lnTo>
                    <a:lnTo>
                      <a:pt x="77" y="6"/>
                    </a:lnTo>
                    <a:lnTo>
                      <a:pt x="73" y="4"/>
                    </a:lnTo>
                    <a:lnTo>
                      <a:pt x="68" y="2"/>
                    </a:lnTo>
                    <a:lnTo>
                      <a:pt x="63" y="1"/>
                    </a:lnTo>
                    <a:lnTo>
                      <a:pt x="57" y="1"/>
                    </a:lnTo>
                    <a:lnTo>
                      <a:pt x="52" y="0"/>
                    </a:lnTo>
                    <a:lnTo>
                      <a:pt x="45" y="1"/>
                    </a:lnTo>
                    <a:lnTo>
                      <a:pt x="40" y="1"/>
                    </a:lnTo>
                    <a:lnTo>
                      <a:pt x="35" y="2"/>
                    </a:lnTo>
                    <a:lnTo>
                      <a:pt x="29" y="4"/>
                    </a:lnTo>
                    <a:lnTo>
                      <a:pt x="25" y="6"/>
                    </a:lnTo>
                    <a:lnTo>
                      <a:pt x="20" y="9"/>
                    </a:lnTo>
                    <a:lnTo>
                      <a:pt x="17" y="12"/>
                    </a:lnTo>
                    <a:lnTo>
                      <a:pt x="14" y="14"/>
                    </a:lnTo>
                    <a:lnTo>
                      <a:pt x="11" y="18"/>
                    </a:lnTo>
                    <a:lnTo>
                      <a:pt x="8" y="22"/>
                    </a:lnTo>
                    <a:lnTo>
                      <a:pt x="5" y="27"/>
                    </a:lnTo>
                    <a:lnTo>
                      <a:pt x="4" y="31"/>
                    </a:lnTo>
                    <a:lnTo>
                      <a:pt x="2" y="37"/>
                    </a:lnTo>
                    <a:lnTo>
                      <a:pt x="1" y="42"/>
                    </a:lnTo>
                    <a:lnTo>
                      <a:pt x="0" y="48"/>
                    </a:lnTo>
                    <a:lnTo>
                      <a:pt x="0" y="55"/>
                    </a:lnTo>
                    <a:lnTo>
                      <a:pt x="0" y="61"/>
                    </a:lnTo>
                    <a:lnTo>
                      <a:pt x="1" y="66"/>
                    </a:lnTo>
                    <a:lnTo>
                      <a:pt x="2" y="71"/>
                    </a:lnTo>
                    <a:lnTo>
                      <a:pt x="4" y="75"/>
                    </a:lnTo>
                    <a:lnTo>
                      <a:pt x="5" y="80"/>
                    </a:lnTo>
                    <a:lnTo>
                      <a:pt x="8" y="84"/>
                    </a:lnTo>
                    <a:lnTo>
                      <a:pt x="11" y="87"/>
                    </a:lnTo>
                    <a:lnTo>
                      <a:pt x="14" y="91"/>
                    </a:lnTo>
                    <a:lnTo>
                      <a:pt x="17" y="94"/>
                    </a:lnTo>
                    <a:lnTo>
                      <a:pt x="20" y="96"/>
                    </a:lnTo>
                    <a:lnTo>
                      <a:pt x="25" y="98"/>
                    </a:lnTo>
                    <a:lnTo>
                      <a:pt x="29" y="100"/>
                    </a:lnTo>
                    <a:lnTo>
                      <a:pt x="35" y="102"/>
                    </a:lnTo>
                    <a:lnTo>
                      <a:pt x="40" y="103"/>
                    </a:lnTo>
                    <a:lnTo>
                      <a:pt x="45" y="103"/>
                    </a:lnTo>
                    <a:lnTo>
                      <a:pt x="52" y="103"/>
                    </a:lnTo>
                    <a:lnTo>
                      <a:pt x="57" y="103"/>
                    </a:lnTo>
                    <a:lnTo>
                      <a:pt x="63" y="103"/>
                    </a:lnTo>
                    <a:lnTo>
                      <a:pt x="68" y="102"/>
                    </a:lnTo>
                    <a:lnTo>
                      <a:pt x="73" y="99"/>
                    </a:lnTo>
                    <a:lnTo>
                      <a:pt x="77" y="98"/>
                    </a:lnTo>
                    <a:lnTo>
                      <a:pt x="81" y="95"/>
                    </a:lnTo>
                    <a:lnTo>
                      <a:pt x="85" y="92"/>
                    </a:lnTo>
                    <a:lnTo>
                      <a:pt x="88" y="90"/>
                    </a:lnTo>
                    <a:lnTo>
                      <a:pt x="92" y="86"/>
                    </a:lnTo>
                    <a:lnTo>
                      <a:pt x="94" y="82"/>
                    </a:lnTo>
                    <a:lnTo>
                      <a:pt x="96" y="78"/>
                    </a:lnTo>
                    <a:lnTo>
                      <a:pt x="99" y="73"/>
                    </a:lnTo>
                    <a:lnTo>
                      <a:pt x="100" y="68"/>
                    </a:lnTo>
                    <a:lnTo>
                      <a:pt x="101" y="63"/>
                    </a:lnTo>
                    <a:lnTo>
                      <a:pt x="102" y="56"/>
                    </a:lnTo>
                    <a:lnTo>
                      <a:pt x="103" y="50"/>
                    </a:lnTo>
                    <a:lnTo>
                      <a:pt x="102" y="44"/>
                    </a:lnTo>
                    <a:lnTo>
                      <a:pt x="101" y="38"/>
                    </a:lnTo>
                    <a:close/>
                    <a:moveTo>
                      <a:pt x="71" y="58"/>
                    </a:moveTo>
                    <a:lnTo>
                      <a:pt x="70" y="68"/>
                    </a:lnTo>
                    <a:lnTo>
                      <a:pt x="69" y="72"/>
                    </a:lnTo>
                    <a:lnTo>
                      <a:pt x="68" y="76"/>
                    </a:lnTo>
                    <a:lnTo>
                      <a:pt x="67" y="79"/>
                    </a:lnTo>
                    <a:lnTo>
                      <a:pt x="66" y="83"/>
                    </a:lnTo>
                    <a:lnTo>
                      <a:pt x="64" y="86"/>
                    </a:lnTo>
                    <a:lnTo>
                      <a:pt x="63" y="88"/>
                    </a:lnTo>
                    <a:lnTo>
                      <a:pt x="61" y="91"/>
                    </a:lnTo>
                    <a:lnTo>
                      <a:pt x="60" y="92"/>
                    </a:lnTo>
                    <a:lnTo>
                      <a:pt x="58" y="94"/>
                    </a:lnTo>
                    <a:lnTo>
                      <a:pt x="56" y="95"/>
                    </a:lnTo>
                    <a:lnTo>
                      <a:pt x="53" y="95"/>
                    </a:lnTo>
                    <a:lnTo>
                      <a:pt x="52" y="95"/>
                    </a:lnTo>
                    <a:lnTo>
                      <a:pt x="49" y="95"/>
                    </a:lnTo>
                    <a:lnTo>
                      <a:pt x="47" y="95"/>
                    </a:lnTo>
                    <a:lnTo>
                      <a:pt x="44" y="94"/>
                    </a:lnTo>
                    <a:lnTo>
                      <a:pt x="42" y="93"/>
                    </a:lnTo>
                    <a:lnTo>
                      <a:pt x="40" y="91"/>
                    </a:lnTo>
                    <a:lnTo>
                      <a:pt x="39" y="90"/>
                    </a:lnTo>
                    <a:lnTo>
                      <a:pt x="37" y="87"/>
                    </a:lnTo>
                    <a:lnTo>
                      <a:pt x="36" y="85"/>
                    </a:lnTo>
                    <a:lnTo>
                      <a:pt x="35" y="83"/>
                    </a:lnTo>
                    <a:lnTo>
                      <a:pt x="34" y="79"/>
                    </a:lnTo>
                    <a:lnTo>
                      <a:pt x="33" y="75"/>
                    </a:lnTo>
                    <a:lnTo>
                      <a:pt x="32" y="72"/>
                    </a:lnTo>
                    <a:lnTo>
                      <a:pt x="32" y="68"/>
                    </a:lnTo>
                    <a:lnTo>
                      <a:pt x="31" y="63"/>
                    </a:lnTo>
                    <a:lnTo>
                      <a:pt x="31" y="59"/>
                    </a:lnTo>
                    <a:lnTo>
                      <a:pt x="31" y="54"/>
                    </a:lnTo>
                    <a:lnTo>
                      <a:pt x="31" y="49"/>
                    </a:lnTo>
                    <a:lnTo>
                      <a:pt x="31" y="43"/>
                    </a:lnTo>
                    <a:lnTo>
                      <a:pt x="32" y="38"/>
                    </a:lnTo>
                    <a:lnTo>
                      <a:pt x="32" y="34"/>
                    </a:lnTo>
                    <a:lnTo>
                      <a:pt x="33" y="30"/>
                    </a:lnTo>
                    <a:lnTo>
                      <a:pt x="34" y="27"/>
                    </a:lnTo>
                    <a:lnTo>
                      <a:pt x="35" y="23"/>
                    </a:lnTo>
                    <a:lnTo>
                      <a:pt x="36" y="21"/>
                    </a:lnTo>
                    <a:lnTo>
                      <a:pt x="38" y="18"/>
                    </a:lnTo>
                    <a:lnTo>
                      <a:pt x="39" y="16"/>
                    </a:lnTo>
                    <a:lnTo>
                      <a:pt x="41" y="14"/>
                    </a:lnTo>
                    <a:lnTo>
                      <a:pt x="43" y="12"/>
                    </a:lnTo>
                    <a:lnTo>
                      <a:pt x="45" y="10"/>
                    </a:lnTo>
                    <a:lnTo>
                      <a:pt x="48" y="10"/>
                    </a:lnTo>
                    <a:lnTo>
                      <a:pt x="50" y="9"/>
                    </a:lnTo>
                    <a:lnTo>
                      <a:pt x="52" y="9"/>
                    </a:lnTo>
                    <a:lnTo>
                      <a:pt x="55" y="9"/>
                    </a:lnTo>
                    <a:lnTo>
                      <a:pt x="56" y="10"/>
                    </a:lnTo>
                    <a:lnTo>
                      <a:pt x="59" y="10"/>
                    </a:lnTo>
                    <a:lnTo>
                      <a:pt x="60" y="11"/>
                    </a:lnTo>
                    <a:lnTo>
                      <a:pt x="62" y="13"/>
                    </a:lnTo>
                    <a:lnTo>
                      <a:pt x="64" y="14"/>
                    </a:lnTo>
                    <a:lnTo>
                      <a:pt x="65" y="16"/>
                    </a:lnTo>
                    <a:lnTo>
                      <a:pt x="66" y="18"/>
                    </a:lnTo>
                    <a:lnTo>
                      <a:pt x="68" y="22"/>
                    </a:lnTo>
                    <a:lnTo>
                      <a:pt x="68" y="24"/>
                    </a:lnTo>
                    <a:lnTo>
                      <a:pt x="69" y="27"/>
                    </a:lnTo>
                    <a:lnTo>
                      <a:pt x="70" y="30"/>
                    </a:lnTo>
                    <a:lnTo>
                      <a:pt x="72" y="38"/>
                    </a:lnTo>
                    <a:lnTo>
                      <a:pt x="72" y="47"/>
                    </a:lnTo>
                    <a:lnTo>
                      <a:pt x="71"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í$ḷîde"/>
              <p:cNvSpPr/>
              <p:nvPr/>
            </p:nvSpPr>
            <p:spPr bwMode="auto">
              <a:xfrm>
                <a:off x="9939338" y="4102101"/>
                <a:ext cx="152400" cy="247650"/>
              </a:xfrm>
              <a:custGeom>
                <a:avLst/>
                <a:gdLst>
                  <a:gd name="T0" fmla="*/ 90 w 96"/>
                  <a:gd name="T1" fmla="*/ 95 h 156"/>
                  <a:gd name="T2" fmla="*/ 79 w 96"/>
                  <a:gd name="T3" fmla="*/ 88 h 156"/>
                  <a:gd name="T4" fmla="*/ 48 w 96"/>
                  <a:gd name="T5" fmla="*/ 85 h 156"/>
                  <a:gd name="T6" fmla="*/ 34 w 96"/>
                  <a:gd name="T7" fmla="*/ 82 h 156"/>
                  <a:gd name="T8" fmla="*/ 30 w 96"/>
                  <a:gd name="T9" fmla="*/ 75 h 156"/>
                  <a:gd name="T10" fmla="*/ 33 w 96"/>
                  <a:gd name="T11" fmla="*/ 70 h 156"/>
                  <a:gd name="T12" fmla="*/ 41 w 96"/>
                  <a:gd name="T13" fmla="*/ 67 h 156"/>
                  <a:gd name="T14" fmla="*/ 57 w 96"/>
                  <a:gd name="T15" fmla="*/ 66 h 156"/>
                  <a:gd name="T16" fmla="*/ 74 w 96"/>
                  <a:gd name="T17" fmla="*/ 58 h 156"/>
                  <a:gd name="T18" fmla="*/ 84 w 96"/>
                  <a:gd name="T19" fmla="*/ 44 h 156"/>
                  <a:gd name="T20" fmla="*/ 86 w 96"/>
                  <a:gd name="T21" fmla="*/ 26 h 156"/>
                  <a:gd name="T22" fmla="*/ 78 w 96"/>
                  <a:gd name="T23" fmla="*/ 12 h 156"/>
                  <a:gd name="T24" fmla="*/ 64 w 96"/>
                  <a:gd name="T25" fmla="*/ 1 h 156"/>
                  <a:gd name="T26" fmla="*/ 48 w 96"/>
                  <a:gd name="T27" fmla="*/ 0 h 156"/>
                  <a:gd name="T28" fmla="*/ 23 w 96"/>
                  <a:gd name="T29" fmla="*/ 3 h 156"/>
                  <a:gd name="T30" fmla="*/ 7 w 96"/>
                  <a:gd name="T31" fmla="*/ 12 h 156"/>
                  <a:gd name="T32" fmla="*/ 1 w 96"/>
                  <a:gd name="T33" fmla="*/ 28 h 156"/>
                  <a:gd name="T34" fmla="*/ 2 w 96"/>
                  <a:gd name="T35" fmla="*/ 44 h 156"/>
                  <a:gd name="T36" fmla="*/ 9 w 96"/>
                  <a:gd name="T37" fmla="*/ 56 h 156"/>
                  <a:gd name="T38" fmla="*/ 21 w 96"/>
                  <a:gd name="T39" fmla="*/ 63 h 156"/>
                  <a:gd name="T40" fmla="*/ 17 w 96"/>
                  <a:gd name="T41" fmla="*/ 70 h 156"/>
                  <a:gd name="T42" fmla="*/ 8 w 96"/>
                  <a:gd name="T43" fmla="*/ 84 h 156"/>
                  <a:gd name="T44" fmla="*/ 10 w 96"/>
                  <a:gd name="T45" fmla="*/ 97 h 156"/>
                  <a:gd name="T46" fmla="*/ 20 w 96"/>
                  <a:gd name="T47" fmla="*/ 103 h 156"/>
                  <a:gd name="T48" fmla="*/ 4 w 96"/>
                  <a:gd name="T49" fmla="*/ 113 h 156"/>
                  <a:gd name="T50" fmla="*/ 0 w 96"/>
                  <a:gd name="T51" fmla="*/ 131 h 156"/>
                  <a:gd name="T52" fmla="*/ 6 w 96"/>
                  <a:gd name="T53" fmla="*/ 144 h 156"/>
                  <a:gd name="T54" fmla="*/ 20 w 96"/>
                  <a:gd name="T55" fmla="*/ 152 h 156"/>
                  <a:gd name="T56" fmla="*/ 42 w 96"/>
                  <a:gd name="T57" fmla="*/ 156 h 156"/>
                  <a:gd name="T58" fmla="*/ 70 w 96"/>
                  <a:gd name="T59" fmla="*/ 150 h 156"/>
                  <a:gd name="T60" fmla="*/ 87 w 96"/>
                  <a:gd name="T61" fmla="*/ 137 h 156"/>
                  <a:gd name="T62" fmla="*/ 95 w 96"/>
                  <a:gd name="T63" fmla="*/ 116 h 156"/>
                  <a:gd name="T64" fmla="*/ 30 w 96"/>
                  <a:gd name="T65" fmla="*/ 29 h 156"/>
                  <a:gd name="T66" fmla="*/ 34 w 96"/>
                  <a:gd name="T67" fmla="*/ 14 h 156"/>
                  <a:gd name="T68" fmla="*/ 40 w 96"/>
                  <a:gd name="T69" fmla="*/ 9 h 156"/>
                  <a:gd name="T70" fmla="*/ 47 w 96"/>
                  <a:gd name="T71" fmla="*/ 8 h 156"/>
                  <a:gd name="T72" fmla="*/ 53 w 96"/>
                  <a:gd name="T73" fmla="*/ 12 h 156"/>
                  <a:gd name="T74" fmla="*/ 58 w 96"/>
                  <a:gd name="T75" fmla="*/ 31 h 156"/>
                  <a:gd name="T76" fmla="*/ 53 w 96"/>
                  <a:gd name="T77" fmla="*/ 55 h 156"/>
                  <a:gd name="T78" fmla="*/ 47 w 96"/>
                  <a:gd name="T79" fmla="*/ 59 h 156"/>
                  <a:gd name="T80" fmla="*/ 39 w 96"/>
                  <a:gd name="T81" fmla="*/ 59 h 156"/>
                  <a:gd name="T82" fmla="*/ 34 w 96"/>
                  <a:gd name="T83" fmla="*/ 54 h 156"/>
                  <a:gd name="T84" fmla="*/ 30 w 96"/>
                  <a:gd name="T85" fmla="*/ 29 h 156"/>
                  <a:gd name="T86" fmla="*/ 70 w 96"/>
                  <a:gd name="T87" fmla="*/ 131 h 156"/>
                  <a:gd name="T88" fmla="*/ 64 w 96"/>
                  <a:gd name="T89" fmla="*/ 140 h 156"/>
                  <a:gd name="T90" fmla="*/ 54 w 96"/>
                  <a:gd name="T91" fmla="*/ 146 h 156"/>
                  <a:gd name="T92" fmla="*/ 41 w 96"/>
                  <a:gd name="T93" fmla="*/ 146 h 156"/>
                  <a:gd name="T94" fmla="*/ 28 w 96"/>
                  <a:gd name="T95" fmla="*/ 142 h 156"/>
                  <a:gd name="T96" fmla="*/ 21 w 96"/>
                  <a:gd name="T97" fmla="*/ 133 h 156"/>
                  <a:gd name="T98" fmla="*/ 18 w 96"/>
                  <a:gd name="T99" fmla="*/ 121 h 156"/>
                  <a:gd name="T100" fmla="*/ 20 w 96"/>
                  <a:gd name="T101" fmla="*/ 112 h 156"/>
                  <a:gd name="T102" fmla="*/ 25 w 96"/>
                  <a:gd name="T103" fmla="*/ 107 h 156"/>
                  <a:gd name="T104" fmla="*/ 42 w 96"/>
                  <a:gd name="T105" fmla="*/ 103 h 156"/>
                  <a:gd name="T106" fmla="*/ 58 w 96"/>
                  <a:gd name="T107" fmla="*/ 105 h 156"/>
                  <a:gd name="T108" fmla="*/ 68 w 96"/>
                  <a:gd name="T109" fmla="*/ 111 h 156"/>
                  <a:gd name="T110" fmla="*/ 72 w 96"/>
                  <a:gd name="T111" fmla="*/ 1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56">
                    <a:moveTo>
                      <a:pt x="95" y="103"/>
                    </a:moveTo>
                    <a:lnTo>
                      <a:pt x="94" y="101"/>
                    </a:lnTo>
                    <a:lnTo>
                      <a:pt x="93" y="99"/>
                    </a:lnTo>
                    <a:lnTo>
                      <a:pt x="91" y="96"/>
                    </a:lnTo>
                    <a:lnTo>
                      <a:pt x="90" y="95"/>
                    </a:lnTo>
                    <a:lnTo>
                      <a:pt x="88" y="93"/>
                    </a:lnTo>
                    <a:lnTo>
                      <a:pt x="86" y="91"/>
                    </a:lnTo>
                    <a:lnTo>
                      <a:pt x="84" y="91"/>
                    </a:lnTo>
                    <a:lnTo>
                      <a:pt x="82" y="89"/>
                    </a:lnTo>
                    <a:lnTo>
                      <a:pt x="79" y="88"/>
                    </a:lnTo>
                    <a:lnTo>
                      <a:pt x="76" y="87"/>
                    </a:lnTo>
                    <a:lnTo>
                      <a:pt x="73" y="87"/>
                    </a:lnTo>
                    <a:lnTo>
                      <a:pt x="70" y="86"/>
                    </a:lnTo>
                    <a:lnTo>
                      <a:pt x="66" y="86"/>
                    </a:lnTo>
                    <a:lnTo>
                      <a:pt x="48" y="85"/>
                    </a:lnTo>
                    <a:lnTo>
                      <a:pt x="43" y="85"/>
                    </a:lnTo>
                    <a:lnTo>
                      <a:pt x="40" y="85"/>
                    </a:lnTo>
                    <a:lnTo>
                      <a:pt x="37" y="84"/>
                    </a:lnTo>
                    <a:lnTo>
                      <a:pt x="34" y="83"/>
                    </a:lnTo>
                    <a:lnTo>
                      <a:pt x="34" y="82"/>
                    </a:lnTo>
                    <a:lnTo>
                      <a:pt x="33" y="81"/>
                    </a:lnTo>
                    <a:lnTo>
                      <a:pt x="32" y="80"/>
                    </a:lnTo>
                    <a:lnTo>
                      <a:pt x="31" y="79"/>
                    </a:lnTo>
                    <a:lnTo>
                      <a:pt x="30" y="77"/>
                    </a:lnTo>
                    <a:lnTo>
                      <a:pt x="30" y="75"/>
                    </a:lnTo>
                    <a:lnTo>
                      <a:pt x="30" y="74"/>
                    </a:lnTo>
                    <a:lnTo>
                      <a:pt x="30" y="72"/>
                    </a:lnTo>
                    <a:lnTo>
                      <a:pt x="31" y="71"/>
                    </a:lnTo>
                    <a:lnTo>
                      <a:pt x="32" y="70"/>
                    </a:lnTo>
                    <a:lnTo>
                      <a:pt x="33" y="70"/>
                    </a:lnTo>
                    <a:lnTo>
                      <a:pt x="33" y="68"/>
                    </a:lnTo>
                    <a:lnTo>
                      <a:pt x="34" y="68"/>
                    </a:lnTo>
                    <a:lnTo>
                      <a:pt x="35" y="67"/>
                    </a:lnTo>
                    <a:lnTo>
                      <a:pt x="38" y="67"/>
                    </a:lnTo>
                    <a:lnTo>
                      <a:pt x="41" y="67"/>
                    </a:lnTo>
                    <a:lnTo>
                      <a:pt x="42" y="67"/>
                    </a:lnTo>
                    <a:lnTo>
                      <a:pt x="42" y="67"/>
                    </a:lnTo>
                    <a:lnTo>
                      <a:pt x="47" y="67"/>
                    </a:lnTo>
                    <a:lnTo>
                      <a:pt x="52" y="67"/>
                    </a:lnTo>
                    <a:lnTo>
                      <a:pt x="57" y="66"/>
                    </a:lnTo>
                    <a:lnTo>
                      <a:pt x="61" y="64"/>
                    </a:lnTo>
                    <a:lnTo>
                      <a:pt x="65" y="63"/>
                    </a:lnTo>
                    <a:lnTo>
                      <a:pt x="68" y="62"/>
                    </a:lnTo>
                    <a:lnTo>
                      <a:pt x="71" y="60"/>
                    </a:lnTo>
                    <a:lnTo>
                      <a:pt x="74" y="58"/>
                    </a:lnTo>
                    <a:lnTo>
                      <a:pt x="77" y="55"/>
                    </a:lnTo>
                    <a:lnTo>
                      <a:pt x="79" y="53"/>
                    </a:lnTo>
                    <a:lnTo>
                      <a:pt x="81" y="51"/>
                    </a:lnTo>
                    <a:lnTo>
                      <a:pt x="82" y="47"/>
                    </a:lnTo>
                    <a:lnTo>
                      <a:pt x="84" y="44"/>
                    </a:lnTo>
                    <a:lnTo>
                      <a:pt x="85" y="40"/>
                    </a:lnTo>
                    <a:lnTo>
                      <a:pt x="86" y="37"/>
                    </a:lnTo>
                    <a:lnTo>
                      <a:pt x="86" y="33"/>
                    </a:lnTo>
                    <a:lnTo>
                      <a:pt x="86" y="29"/>
                    </a:lnTo>
                    <a:lnTo>
                      <a:pt x="86" y="26"/>
                    </a:lnTo>
                    <a:lnTo>
                      <a:pt x="85" y="23"/>
                    </a:lnTo>
                    <a:lnTo>
                      <a:pt x="84" y="20"/>
                    </a:lnTo>
                    <a:lnTo>
                      <a:pt x="82" y="17"/>
                    </a:lnTo>
                    <a:lnTo>
                      <a:pt x="80" y="14"/>
                    </a:lnTo>
                    <a:lnTo>
                      <a:pt x="78" y="12"/>
                    </a:lnTo>
                    <a:lnTo>
                      <a:pt x="75" y="10"/>
                    </a:lnTo>
                    <a:lnTo>
                      <a:pt x="94" y="10"/>
                    </a:lnTo>
                    <a:lnTo>
                      <a:pt x="94" y="1"/>
                    </a:lnTo>
                    <a:lnTo>
                      <a:pt x="70" y="1"/>
                    </a:lnTo>
                    <a:lnTo>
                      <a:pt x="64" y="1"/>
                    </a:lnTo>
                    <a:lnTo>
                      <a:pt x="59" y="1"/>
                    </a:lnTo>
                    <a:lnTo>
                      <a:pt x="57" y="1"/>
                    </a:lnTo>
                    <a:lnTo>
                      <a:pt x="54" y="0"/>
                    </a:lnTo>
                    <a:lnTo>
                      <a:pt x="51" y="0"/>
                    </a:lnTo>
                    <a:lnTo>
                      <a:pt x="48" y="0"/>
                    </a:lnTo>
                    <a:lnTo>
                      <a:pt x="42" y="0"/>
                    </a:lnTo>
                    <a:lnTo>
                      <a:pt x="37" y="1"/>
                    </a:lnTo>
                    <a:lnTo>
                      <a:pt x="32" y="1"/>
                    </a:lnTo>
                    <a:lnTo>
                      <a:pt x="27" y="2"/>
                    </a:lnTo>
                    <a:lnTo>
                      <a:pt x="23" y="3"/>
                    </a:lnTo>
                    <a:lnTo>
                      <a:pt x="19" y="5"/>
                    </a:lnTo>
                    <a:lnTo>
                      <a:pt x="15" y="6"/>
                    </a:lnTo>
                    <a:lnTo>
                      <a:pt x="13" y="8"/>
                    </a:lnTo>
                    <a:lnTo>
                      <a:pt x="10" y="10"/>
                    </a:lnTo>
                    <a:lnTo>
                      <a:pt x="7" y="12"/>
                    </a:lnTo>
                    <a:lnTo>
                      <a:pt x="5" y="15"/>
                    </a:lnTo>
                    <a:lnTo>
                      <a:pt x="4" y="18"/>
                    </a:lnTo>
                    <a:lnTo>
                      <a:pt x="2" y="21"/>
                    </a:lnTo>
                    <a:lnTo>
                      <a:pt x="1" y="24"/>
                    </a:lnTo>
                    <a:lnTo>
                      <a:pt x="1" y="28"/>
                    </a:lnTo>
                    <a:lnTo>
                      <a:pt x="1" y="32"/>
                    </a:lnTo>
                    <a:lnTo>
                      <a:pt x="1" y="35"/>
                    </a:lnTo>
                    <a:lnTo>
                      <a:pt x="1" y="38"/>
                    </a:lnTo>
                    <a:lnTo>
                      <a:pt x="2" y="42"/>
                    </a:lnTo>
                    <a:lnTo>
                      <a:pt x="2" y="44"/>
                    </a:lnTo>
                    <a:lnTo>
                      <a:pt x="3" y="47"/>
                    </a:lnTo>
                    <a:lnTo>
                      <a:pt x="5" y="50"/>
                    </a:lnTo>
                    <a:lnTo>
                      <a:pt x="6" y="52"/>
                    </a:lnTo>
                    <a:lnTo>
                      <a:pt x="7" y="54"/>
                    </a:lnTo>
                    <a:lnTo>
                      <a:pt x="9" y="56"/>
                    </a:lnTo>
                    <a:lnTo>
                      <a:pt x="11" y="58"/>
                    </a:lnTo>
                    <a:lnTo>
                      <a:pt x="13" y="59"/>
                    </a:lnTo>
                    <a:lnTo>
                      <a:pt x="15" y="61"/>
                    </a:lnTo>
                    <a:lnTo>
                      <a:pt x="18" y="63"/>
                    </a:lnTo>
                    <a:lnTo>
                      <a:pt x="21" y="63"/>
                    </a:lnTo>
                    <a:lnTo>
                      <a:pt x="24" y="64"/>
                    </a:lnTo>
                    <a:lnTo>
                      <a:pt x="27" y="65"/>
                    </a:lnTo>
                    <a:lnTo>
                      <a:pt x="24" y="67"/>
                    </a:lnTo>
                    <a:lnTo>
                      <a:pt x="21" y="68"/>
                    </a:lnTo>
                    <a:lnTo>
                      <a:pt x="17" y="70"/>
                    </a:lnTo>
                    <a:lnTo>
                      <a:pt x="14" y="72"/>
                    </a:lnTo>
                    <a:lnTo>
                      <a:pt x="12" y="75"/>
                    </a:lnTo>
                    <a:lnTo>
                      <a:pt x="10" y="78"/>
                    </a:lnTo>
                    <a:lnTo>
                      <a:pt x="9" y="81"/>
                    </a:lnTo>
                    <a:lnTo>
                      <a:pt x="8" y="84"/>
                    </a:lnTo>
                    <a:lnTo>
                      <a:pt x="8" y="87"/>
                    </a:lnTo>
                    <a:lnTo>
                      <a:pt x="8" y="91"/>
                    </a:lnTo>
                    <a:lnTo>
                      <a:pt x="9" y="93"/>
                    </a:lnTo>
                    <a:lnTo>
                      <a:pt x="9" y="95"/>
                    </a:lnTo>
                    <a:lnTo>
                      <a:pt x="10" y="97"/>
                    </a:lnTo>
                    <a:lnTo>
                      <a:pt x="12" y="99"/>
                    </a:lnTo>
                    <a:lnTo>
                      <a:pt x="13" y="100"/>
                    </a:lnTo>
                    <a:lnTo>
                      <a:pt x="16" y="102"/>
                    </a:lnTo>
                    <a:lnTo>
                      <a:pt x="18" y="102"/>
                    </a:lnTo>
                    <a:lnTo>
                      <a:pt x="20" y="103"/>
                    </a:lnTo>
                    <a:lnTo>
                      <a:pt x="17" y="104"/>
                    </a:lnTo>
                    <a:lnTo>
                      <a:pt x="13" y="106"/>
                    </a:lnTo>
                    <a:lnTo>
                      <a:pt x="9" y="108"/>
                    </a:lnTo>
                    <a:lnTo>
                      <a:pt x="6" y="111"/>
                    </a:lnTo>
                    <a:lnTo>
                      <a:pt x="4" y="113"/>
                    </a:lnTo>
                    <a:lnTo>
                      <a:pt x="2" y="116"/>
                    </a:lnTo>
                    <a:lnTo>
                      <a:pt x="1" y="120"/>
                    </a:lnTo>
                    <a:lnTo>
                      <a:pt x="0" y="123"/>
                    </a:lnTo>
                    <a:lnTo>
                      <a:pt x="0" y="128"/>
                    </a:lnTo>
                    <a:lnTo>
                      <a:pt x="0" y="131"/>
                    </a:lnTo>
                    <a:lnTo>
                      <a:pt x="1" y="135"/>
                    </a:lnTo>
                    <a:lnTo>
                      <a:pt x="1" y="137"/>
                    </a:lnTo>
                    <a:lnTo>
                      <a:pt x="2" y="139"/>
                    </a:lnTo>
                    <a:lnTo>
                      <a:pt x="4" y="142"/>
                    </a:lnTo>
                    <a:lnTo>
                      <a:pt x="6" y="144"/>
                    </a:lnTo>
                    <a:lnTo>
                      <a:pt x="8" y="146"/>
                    </a:lnTo>
                    <a:lnTo>
                      <a:pt x="10" y="147"/>
                    </a:lnTo>
                    <a:lnTo>
                      <a:pt x="13" y="150"/>
                    </a:lnTo>
                    <a:lnTo>
                      <a:pt x="16" y="151"/>
                    </a:lnTo>
                    <a:lnTo>
                      <a:pt x="20" y="152"/>
                    </a:lnTo>
                    <a:lnTo>
                      <a:pt x="23" y="153"/>
                    </a:lnTo>
                    <a:lnTo>
                      <a:pt x="27" y="155"/>
                    </a:lnTo>
                    <a:lnTo>
                      <a:pt x="32" y="155"/>
                    </a:lnTo>
                    <a:lnTo>
                      <a:pt x="36" y="155"/>
                    </a:lnTo>
                    <a:lnTo>
                      <a:pt x="42" y="156"/>
                    </a:lnTo>
                    <a:lnTo>
                      <a:pt x="47" y="155"/>
                    </a:lnTo>
                    <a:lnTo>
                      <a:pt x="54" y="155"/>
                    </a:lnTo>
                    <a:lnTo>
                      <a:pt x="59" y="153"/>
                    </a:lnTo>
                    <a:lnTo>
                      <a:pt x="64" y="151"/>
                    </a:lnTo>
                    <a:lnTo>
                      <a:pt x="70" y="150"/>
                    </a:lnTo>
                    <a:lnTo>
                      <a:pt x="74" y="148"/>
                    </a:lnTo>
                    <a:lnTo>
                      <a:pt x="78" y="146"/>
                    </a:lnTo>
                    <a:lnTo>
                      <a:pt x="81" y="143"/>
                    </a:lnTo>
                    <a:lnTo>
                      <a:pt x="84" y="140"/>
                    </a:lnTo>
                    <a:lnTo>
                      <a:pt x="87" y="137"/>
                    </a:lnTo>
                    <a:lnTo>
                      <a:pt x="90" y="133"/>
                    </a:lnTo>
                    <a:lnTo>
                      <a:pt x="91" y="129"/>
                    </a:lnTo>
                    <a:lnTo>
                      <a:pt x="94" y="126"/>
                    </a:lnTo>
                    <a:lnTo>
                      <a:pt x="94" y="121"/>
                    </a:lnTo>
                    <a:lnTo>
                      <a:pt x="95" y="116"/>
                    </a:lnTo>
                    <a:lnTo>
                      <a:pt x="96" y="111"/>
                    </a:lnTo>
                    <a:lnTo>
                      <a:pt x="96" y="108"/>
                    </a:lnTo>
                    <a:lnTo>
                      <a:pt x="95" y="105"/>
                    </a:lnTo>
                    <a:lnTo>
                      <a:pt x="95" y="103"/>
                    </a:lnTo>
                    <a:close/>
                    <a:moveTo>
                      <a:pt x="30" y="29"/>
                    </a:moveTo>
                    <a:lnTo>
                      <a:pt x="31" y="23"/>
                    </a:lnTo>
                    <a:lnTo>
                      <a:pt x="32" y="21"/>
                    </a:lnTo>
                    <a:lnTo>
                      <a:pt x="32" y="18"/>
                    </a:lnTo>
                    <a:lnTo>
                      <a:pt x="33" y="16"/>
                    </a:lnTo>
                    <a:lnTo>
                      <a:pt x="34" y="14"/>
                    </a:lnTo>
                    <a:lnTo>
                      <a:pt x="34" y="13"/>
                    </a:lnTo>
                    <a:lnTo>
                      <a:pt x="36" y="11"/>
                    </a:lnTo>
                    <a:lnTo>
                      <a:pt x="37" y="10"/>
                    </a:lnTo>
                    <a:lnTo>
                      <a:pt x="38" y="10"/>
                    </a:lnTo>
                    <a:lnTo>
                      <a:pt x="40" y="9"/>
                    </a:lnTo>
                    <a:lnTo>
                      <a:pt x="42" y="8"/>
                    </a:lnTo>
                    <a:lnTo>
                      <a:pt x="43" y="7"/>
                    </a:lnTo>
                    <a:lnTo>
                      <a:pt x="45" y="7"/>
                    </a:lnTo>
                    <a:lnTo>
                      <a:pt x="46" y="7"/>
                    </a:lnTo>
                    <a:lnTo>
                      <a:pt x="47" y="8"/>
                    </a:lnTo>
                    <a:lnTo>
                      <a:pt x="49" y="9"/>
                    </a:lnTo>
                    <a:lnTo>
                      <a:pt x="50" y="9"/>
                    </a:lnTo>
                    <a:lnTo>
                      <a:pt x="51" y="10"/>
                    </a:lnTo>
                    <a:lnTo>
                      <a:pt x="52" y="11"/>
                    </a:lnTo>
                    <a:lnTo>
                      <a:pt x="53" y="12"/>
                    </a:lnTo>
                    <a:lnTo>
                      <a:pt x="54" y="14"/>
                    </a:lnTo>
                    <a:lnTo>
                      <a:pt x="55" y="17"/>
                    </a:lnTo>
                    <a:lnTo>
                      <a:pt x="56" y="21"/>
                    </a:lnTo>
                    <a:lnTo>
                      <a:pt x="58" y="26"/>
                    </a:lnTo>
                    <a:lnTo>
                      <a:pt x="58" y="31"/>
                    </a:lnTo>
                    <a:lnTo>
                      <a:pt x="58" y="38"/>
                    </a:lnTo>
                    <a:lnTo>
                      <a:pt x="57" y="43"/>
                    </a:lnTo>
                    <a:lnTo>
                      <a:pt x="56" y="48"/>
                    </a:lnTo>
                    <a:lnTo>
                      <a:pt x="54" y="52"/>
                    </a:lnTo>
                    <a:lnTo>
                      <a:pt x="53" y="55"/>
                    </a:lnTo>
                    <a:lnTo>
                      <a:pt x="52" y="55"/>
                    </a:lnTo>
                    <a:lnTo>
                      <a:pt x="51" y="57"/>
                    </a:lnTo>
                    <a:lnTo>
                      <a:pt x="50" y="58"/>
                    </a:lnTo>
                    <a:lnTo>
                      <a:pt x="49" y="59"/>
                    </a:lnTo>
                    <a:lnTo>
                      <a:pt x="47" y="59"/>
                    </a:lnTo>
                    <a:lnTo>
                      <a:pt x="46" y="59"/>
                    </a:lnTo>
                    <a:lnTo>
                      <a:pt x="44" y="59"/>
                    </a:lnTo>
                    <a:lnTo>
                      <a:pt x="42" y="59"/>
                    </a:lnTo>
                    <a:lnTo>
                      <a:pt x="41" y="59"/>
                    </a:lnTo>
                    <a:lnTo>
                      <a:pt x="39" y="59"/>
                    </a:lnTo>
                    <a:lnTo>
                      <a:pt x="38" y="58"/>
                    </a:lnTo>
                    <a:lnTo>
                      <a:pt x="37" y="57"/>
                    </a:lnTo>
                    <a:lnTo>
                      <a:pt x="36" y="56"/>
                    </a:lnTo>
                    <a:lnTo>
                      <a:pt x="35" y="55"/>
                    </a:lnTo>
                    <a:lnTo>
                      <a:pt x="34" y="54"/>
                    </a:lnTo>
                    <a:lnTo>
                      <a:pt x="33" y="50"/>
                    </a:lnTo>
                    <a:lnTo>
                      <a:pt x="32" y="46"/>
                    </a:lnTo>
                    <a:lnTo>
                      <a:pt x="31" y="41"/>
                    </a:lnTo>
                    <a:lnTo>
                      <a:pt x="30" y="35"/>
                    </a:lnTo>
                    <a:lnTo>
                      <a:pt x="30" y="29"/>
                    </a:lnTo>
                    <a:close/>
                    <a:moveTo>
                      <a:pt x="72" y="122"/>
                    </a:moveTo>
                    <a:lnTo>
                      <a:pt x="72" y="124"/>
                    </a:lnTo>
                    <a:lnTo>
                      <a:pt x="72" y="127"/>
                    </a:lnTo>
                    <a:lnTo>
                      <a:pt x="71" y="129"/>
                    </a:lnTo>
                    <a:lnTo>
                      <a:pt x="70" y="131"/>
                    </a:lnTo>
                    <a:lnTo>
                      <a:pt x="70" y="133"/>
                    </a:lnTo>
                    <a:lnTo>
                      <a:pt x="69" y="135"/>
                    </a:lnTo>
                    <a:lnTo>
                      <a:pt x="67" y="137"/>
                    </a:lnTo>
                    <a:lnTo>
                      <a:pt x="66" y="139"/>
                    </a:lnTo>
                    <a:lnTo>
                      <a:pt x="64" y="140"/>
                    </a:lnTo>
                    <a:lnTo>
                      <a:pt x="62" y="142"/>
                    </a:lnTo>
                    <a:lnTo>
                      <a:pt x="61" y="143"/>
                    </a:lnTo>
                    <a:lnTo>
                      <a:pt x="59" y="143"/>
                    </a:lnTo>
                    <a:lnTo>
                      <a:pt x="57" y="144"/>
                    </a:lnTo>
                    <a:lnTo>
                      <a:pt x="54" y="146"/>
                    </a:lnTo>
                    <a:lnTo>
                      <a:pt x="52" y="146"/>
                    </a:lnTo>
                    <a:lnTo>
                      <a:pt x="50" y="147"/>
                    </a:lnTo>
                    <a:lnTo>
                      <a:pt x="47" y="147"/>
                    </a:lnTo>
                    <a:lnTo>
                      <a:pt x="43" y="147"/>
                    </a:lnTo>
                    <a:lnTo>
                      <a:pt x="41" y="146"/>
                    </a:lnTo>
                    <a:lnTo>
                      <a:pt x="38" y="146"/>
                    </a:lnTo>
                    <a:lnTo>
                      <a:pt x="35" y="145"/>
                    </a:lnTo>
                    <a:lnTo>
                      <a:pt x="32" y="144"/>
                    </a:lnTo>
                    <a:lnTo>
                      <a:pt x="30" y="143"/>
                    </a:lnTo>
                    <a:lnTo>
                      <a:pt x="28" y="142"/>
                    </a:lnTo>
                    <a:lnTo>
                      <a:pt x="26" y="140"/>
                    </a:lnTo>
                    <a:lnTo>
                      <a:pt x="25" y="139"/>
                    </a:lnTo>
                    <a:lnTo>
                      <a:pt x="23" y="137"/>
                    </a:lnTo>
                    <a:lnTo>
                      <a:pt x="21" y="135"/>
                    </a:lnTo>
                    <a:lnTo>
                      <a:pt x="21" y="133"/>
                    </a:lnTo>
                    <a:lnTo>
                      <a:pt x="20" y="131"/>
                    </a:lnTo>
                    <a:lnTo>
                      <a:pt x="19" y="128"/>
                    </a:lnTo>
                    <a:lnTo>
                      <a:pt x="18" y="126"/>
                    </a:lnTo>
                    <a:lnTo>
                      <a:pt x="18" y="123"/>
                    </a:lnTo>
                    <a:lnTo>
                      <a:pt x="18" y="121"/>
                    </a:lnTo>
                    <a:lnTo>
                      <a:pt x="18" y="119"/>
                    </a:lnTo>
                    <a:lnTo>
                      <a:pt x="18" y="118"/>
                    </a:lnTo>
                    <a:lnTo>
                      <a:pt x="19" y="116"/>
                    </a:lnTo>
                    <a:lnTo>
                      <a:pt x="19" y="115"/>
                    </a:lnTo>
                    <a:lnTo>
                      <a:pt x="20" y="112"/>
                    </a:lnTo>
                    <a:lnTo>
                      <a:pt x="21" y="111"/>
                    </a:lnTo>
                    <a:lnTo>
                      <a:pt x="21" y="110"/>
                    </a:lnTo>
                    <a:lnTo>
                      <a:pt x="22" y="109"/>
                    </a:lnTo>
                    <a:lnTo>
                      <a:pt x="23" y="107"/>
                    </a:lnTo>
                    <a:lnTo>
                      <a:pt x="25" y="107"/>
                    </a:lnTo>
                    <a:lnTo>
                      <a:pt x="26" y="106"/>
                    </a:lnTo>
                    <a:lnTo>
                      <a:pt x="29" y="105"/>
                    </a:lnTo>
                    <a:lnTo>
                      <a:pt x="33" y="104"/>
                    </a:lnTo>
                    <a:lnTo>
                      <a:pt x="37" y="103"/>
                    </a:lnTo>
                    <a:lnTo>
                      <a:pt x="42" y="103"/>
                    </a:lnTo>
                    <a:lnTo>
                      <a:pt x="46" y="103"/>
                    </a:lnTo>
                    <a:lnTo>
                      <a:pt x="49" y="103"/>
                    </a:lnTo>
                    <a:lnTo>
                      <a:pt x="52" y="104"/>
                    </a:lnTo>
                    <a:lnTo>
                      <a:pt x="55" y="104"/>
                    </a:lnTo>
                    <a:lnTo>
                      <a:pt x="58" y="105"/>
                    </a:lnTo>
                    <a:lnTo>
                      <a:pt x="61" y="106"/>
                    </a:lnTo>
                    <a:lnTo>
                      <a:pt x="63" y="107"/>
                    </a:lnTo>
                    <a:lnTo>
                      <a:pt x="65" y="108"/>
                    </a:lnTo>
                    <a:lnTo>
                      <a:pt x="67" y="109"/>
                    </a:lnTo>
                    <a:lnTo>
                      <a:pt x="68" y="111"/>
                    </a:lnTo>
                    <a:lnTo>
                      <a:pt x="70" y="112"/>
                    </a:lnTo>
                    <a:lnTo>
                      <a:pt x="71" y="115"/>
                    </a:lnTo>
                    <a:lnTo>
                      <a:pt x="71" y="117"/>
                    </a:lnTo>
                    <a:lnTo>
                      <a:pt x="72" y="119"/>
                    </a:lnTo>
                    <a:lnTo>
                      <a:pt x="72" y="1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iṩļiḍê"/>
              <p:cNvSpPr/>
              <p:nvPr/>
            </p:nvSpPr>
            <p:spPr bwMode="auto">
              <a:xfrm>
                <a:off x="10120313" y="4105276"/>
                <a:ext cx="155575" cy="242888"/>
              </a:xfrm>
              <a:custGeom>
                <a:avLst/>
                <a:gdLst>
                  <a:gd name="T0" fmla="*/ 96 w 98"/>
                  <a:gd name="T1" fmla="*/ 0 h 153"/>
                  <a:gd name="T2" fmla="*/ 93 w 98"/>
                  <a:gd name="T3" fmla="*/ 0 h 153"/>
                  <a:gd name="T4" fmla="*/ 91 w 98"/>
                  <a:gd name="T5" fmla="*/ 0 h 153"/>
                  <a:gd name="T6" fmla="*/ 89 w 98"/>
                  <a:gd name="T7" fmla="*/ 0 h 153"/>
                  <a:gd name="T8" fmla="*/ 87 w 98"/>
                  <a:gd name="T9" fmla="*/ 0 h 153"/>
                  <a:gd name="T10" fmla="*/ 85 w 98"/>
                  <a:gd name="T11" fmla="*/ 0 h 153"/>
                  <a:gd name="T12" fmla="*/ 83 w 98"/>
                  <a:gd name="T13" fmla="*/ 0 h 153"/>
                  <a:gd name="T14" fmla="*/ 81 w 98"/>
                  <a:gd name="T15" fmla="*/ 0 h 153"/>
                  <a:gd name="T16" fmla="*/ 76 w 98"/>
                  <a:gd name="T17" fmla="*/ 11 h 153"/>
                  <a:gd name="T18" fmla="*/ 72 w 98"/>
                  <a:gd name="T19" fmla="*/ 21 h 153"/>
                  <a:gd name="T20" fmla="*/ 68 w 98"/>
                  <a:gd name="T21" fmla="*/ 32 h 153"/>
                  <a:gd name="T22" fmla="*/ 64 w 98"/>
                  <a:gd name="T23" fmla="*/ 44 h 153"/>
                  <a:gd name="T24" fmla="*/ 56 w 98"/>
                  <a:gd name="T25" fmla="*/ 65 h 153"/>
                  <a:gd name="T26" fmla="*/ 55 w 98"/>
                  <a:gd name="T27" fmla="*/ 62 h 153"/>
                  <a:gd name="T28" fmla="*/ 53 w 98"/>
                  <a:gd name="T29" fmla="*/ 59 h 153"/>
                  <a:gd name="T30" fmla="*/ 52 w 98"/>
                  <a:gd name="T31" fmla="*/ 55 h 153"/>
                  <a:gd name="T32" fmla="*/ 50 w 98"/>
                  <a:gd name="T33" fmla="*/ 50 h 153"/>
                  <a:gd name="T34" fmla="*/ 47 w 98"/>
                  <a:gd name="T35" fmla="*/ 42 h 153"/>
                  <a:gd name="T36" fmla="*/ 44 w 98"/>
                  <a:gd name="T37" fmla="*/ 35 h 153"/>
                  <a:gd name="T38" fmla="*/ 42 w 98"/>
                  <a:gd name="T39" fmla="*/ 28 h 153"/>
                  <a:gd name="T40" fmla="*/ 39 w 98"/>
                  <a:gd name="T41" fmla="*/ 21 h 153"/>
                  <a:gd name="T42" fmla="*/ 37 w 98"/>
                  <a:gd name="T43" fmla="*/ 15 h 153"/>
                  <a:gd name="T44" fmla="*/ 35 w 98"/>
                  <a:gd name="T45" fmla="*/ 9 h 153"/>
                  <a:gd name="T46" fmla="*/ 33 w 98"/>
                  <a:gd name="T47" fmla="*/ 4 h 153"/>
                  <a:gd name="T48" fmla="*/ 32 w 98"/>
                  <a:gd name="T49" fmla="*/ 0 h 153"/>
                  <a:gd name="T50" fmla="*/ 28 w 98"/>
                  <a:gd name="T51" fmla="*/ 0 h 153"/>
                  <a:gd name="T52" fmla="*/ 24 w 98"/>
                  <a:gd name="T53" fmla="*/ 0 h 153"/>
                  <a:gd name="T54" fmla="*/ 20 w 98"/>
                  <a:gd name="T55" fmla="*/ 0 h 153"/>
                  <a:gd name="T56" fmla="*/ 16 w 98"/>
                  <a:gd name="T57" fmla="*/ 0 h 153"/>
                  <a:gd name="T58" fmla="*/ 12 w 98"/>
                  <a:gd name="T59" fmla="*/ 0 h 153"/>
                  <a:gd name="T60" fmla="*/ 8 w 98"/>
                  <a:gd name="T61" fmla="*/ 0 h 153"/>
                  <a:gd name="T62" fmla="*/ 4 w 98"/>
                  <a:gd name="T63" fmla="*/ 0 h 153"/>
                  <a:gd name="T64" fmla="*/ 0 w 98"/>
                  <a:gd name="T65" fmla="*/ 0 h 153"/>
                  <a:gd name="T66" fmla="*/ 43 w 98"/>
                  <a:gd name="T67" fmla="*/ 100 h 153"/>
                  <a:gd name="T68" fmla="*/ 16 w 98"/>
                  <a:gd name="T69" fmla="*/ 153 h 153"/>
                  <a:gd name="T70" fmla="*/ 20 w 98"/>
                  <a:gd name="T71" fmla="*/ 153 h 153"/>
                  <a:gd name="T72" fmla="*/ 24 w 98"/>
                  <a:gd name="T73" fmla="*/ 153 h 153"/>
                  <a:gd name="T74" fmla="*/ 28 w 98"/>
                  <a:gd name="T75" fmla="*/ 153 h 153"/>
                  <a:gd name="T76" fmla="*/ 33 w 98"/>
                  <a:gd name="T77" fmla="*/ 153 h 153"/>
                  <a:gd name="T78" fmla="*/ 37 w 98"/>
                  <a:gd name="T79" fmla="*/ 141 h 153"/>
                  <a:gd name="T80" fmla="*/ 42 w 98"/>
                  <a:gd name="T81" fmla="*/ 130 h 153"/>
                  <a:gd name="T82" fmla="*/ 46 w 98"/>
                  <a:gd name="T83" fmla="*/ 118 h 153"/>
                  <a:gd name="T84" fmla="*/ 52 w 98"/>
                  <a:gd name="T85" fmla="*/ 105 h 153"/>
                  <a:gd name="T86" fmla="*/ 57 w 98"/>
                  <a:gd name="T87" fmla="*/ 92 h 153"/>
                  <a:gd name="T88" fmla="*/ 64 w 98"/>
                  <a:gd name="T89" fmla="*/ 77 h 153"/>
                  <a:gd name="T90" fmla="*/ 70 w 98"/>
                  <a:gd name="T91" fmla="*/ 63 h 153"/>
                  <a:gd name="T92" fmla="*/ 76 w 98"/>
                  <a:gd name="T93" fmla="*/ 48 h 153"/>
                  <a:gd name="T94" fmla="*/ 98 w 98"/>
                  <a:gd name="T95" fmla="*/ 0 h 153"/>
                  <a:gd name="T96" fmla="*/ 96 w 98"/>
                  <a:gd name="T9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53">
                    <a:moveTo>
                      <a:pt x="96" y="0"/>
                    </a:moveTo>
                    <a:lnTo>
                      <a:pt x="93" y="0"/>
                    </a:lnTo>
                    <a:lnTo>
                      <a:pt x="91" y="0"/>
                    </a:lnTo>
                    <a:lnTo>
                      <a:pt x="89" y="0"/>
                    </a:lnTo>
                    <a:lnTo>
                      <a:pt x="87" y="0"/>
                    </a:lnTo>
                    <a:lnTo>
                      <a:pt x="85" y="0"/>
                    </a:lnTo>
                    <a:lnTo>
                      <a:pt x="83" y="0"/>
                    </a:lnTo>
                    <a:lnTo>
                      <a:pt x="81" y="0"/>
                    </a:lnTo>
                    <a:lnTo>
                      <a:pt x="76" y="11"/>
                    </a:lnTo>
                    <a:lnTo>
                      <a:pt x="72" y="21"/>
                    </a:lnTo>
                    <a:lnTo>
                      <a:pt x="68" y="32"/>
                    </a:lnTo>
                    <a:lnTo>
                      <a:pt x="64" y="44"/>
                    </a:lnTo>
                    <a:lnTo>
                      <a:pt x="56" y="65"/>
                    </a:lnTo>
                    <a:lnTo>
                      <a:pt x="55" y="62"/>
                    </a:lnTo>
                    <a:lnTo>
                      <a:pt x="53" y="59"/>
                    </a:lnTo>
                    <a:lnTo>
                      <a:pt x="52" y="55"/>
                    </a:lnTo>
                    <a:lnTo>
                      <a:pt x="50" y="50"/>
                    </a:lnTo>
                    <a:lnTo>
                      <a:pt x="47" y="42"/>
                    </a:lnTo>
                    <a:lnTo>
                      <a:pt x="44" y="35"/>
                    </a:lnTo>
                    <a:lnTo>
                      <a:pt x="42" y="28"/>
                    </a:lnTo>
                    <a:lnTo>
                      <a:pt x="39" y="21"/>
                    </a:lnTo>
                    <a:lnTo>
                      <a:pt x="37" y="15"/>
                    </a:lnTo>
                    <a:lnTo>
                      <a:pt x="35" y="9"/>
                    </a:lnTo>
                    <a:lnTo>
                      <a:pt x="33" y="4"/>
                    </a:lnTo>
                    <a:lnTo>
                      <a:pt x="32" y="0"/>
                    </a:lnTo>
                    <a:lnTo>
                      <a:pt x="28" y="0"/>
                    </a:lnTo>
                    <a:lnTo>
                      <a:pt x="24" y="0"/>
                    </a:lnTo>
                    <a:lnTo>
                      <a:pt x="20" y="0"/>
                    </a:lnTo>
                    <a:lnTo>
                      <a:pt x="16" y="0"/>
                    </a:lnTo>
                    <a:lnTo>
                      <a:pt x="12" y="0"/>
                    </a:lnTo>
                    <a:lnTo>
                      <a:pt x="8" y="0"/>
                    </a:lnTo>
                    <a:lnTo>
                      <a:pt x="4" y="0"/>
                    </a:lnTo>
                    <a:lnTo>
                      <a:pt x="0" y="0"/>
                    </a:lnTo>
                    <a:lnTo>
                      <a:pt x="43" y="100"/>
                    </a:lnTo>
                    <a:lnTo>
                      <a:pt x="16" y="153"/>
                    </a:lnTo>
                    <a:lnTo>
                      <a:pt x="20" y="153"/>
                    </a:lnTo>
                    <a:lnTo>
                      <a:pt x="24" y="153"/>
                    </a:lnTo>
                    <a:lnTo>
                      <a:pt x="28" y="153"/>
                    </a:lnTo>
                    <a:lnTo>
                      <a:pt x="33" y="153"/>
                    </a:lnTo>
                    <a:lnTo>
                      <a:pt x="37" y="141"/>
                    </a:lnTo>
                    <a:lnTo>
                      <a:pt x="42" y="130"/>
                    </a:lnTo>
                    <a:lnTo>
                      <a:pt x="46" y="118"/>
                    </a:lnTo>
                    <a:lnTo>
                      <a:pt x="52" y="105"/>
                    </a:lnTo>
                    <a:lnTo>
                      <a:pt x="57" y="92"/>
                    </a:lnTo>
                    <a:lnTo>
                      <a:pt x="64" y="77"/>
                    </a:lnTo>
                    <a:lnTo>
                      <a:pt x="70" y="63"/>
                    </a:lnTo>
                    <a:lnTo>
                      <a:pt x="76" y="48"/>
                    </a:lnTo>
                    <a:lnTo>
                      <a:pt x="98"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C46311-7E07-455F-87D5-44115261B91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264C864-3323-459A-A719-5B6ED7A37FB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64DAA4-2057-4883-B0B1-22A25D885D69}"/>
              </a:ext>
            </a:extLst>
          </p:cNvPr>
          <p:cNvSpPr>
            <a:spLocks noGrp="1"/>
          </p:cNvSpPr>
          <p:nvPr>
            <p:ph type="dt" sz="half" idx="10"/>
          </p:nvPr>
        </p:nvSpPr>
        <p:spPr/>
        <p:txBody>
          <a:bodyPr/>
          <a:lstStyle/>
          <a:p>
            <a:fld id="{652984C6-72EF-472F-8AAE-16A26C38003D}" type="datetimeFigureOut">
              <a:rPr lang="zh-CN" altLang="en-US" smtClean="0"/>
              <a:t>2020/8/26</a:t>
            </a:fld>
            <a:endParaRPr lang="zh-CN" altLang="en-US"/>
          </a:p>
        </p:txBody>
      </p:sp>
      <p:sp>
        <p:nvSpPr>
          <p:cNvPr id="5" name="页脚占位符 4">
            <a:extLst>
              <a:ext uri="{FF2B5EF4-FFF2-40B4-BE49-F238E27FC236}">
                <a16:creationId xmlns:a16="http://schemas.microsoft.com/office/drawing/2014/main" id="{2C7AB42C-FFD6-4FDF-8203-2B2CA36FCB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BD2026-2882-4032-9A6B-8D3A5AC9E20D}"/>
              </a:ext>
            </a:extLst>
          </p:cNvPr>
          <p:cNvSpPr>
            <a:spLocks noGrp="1"/>
          </p:cNvSpPr>
          <p:nvPr>
            <p:ph type="sldNum" sz="quarter" idx="12"/>
          </p:nvPr>
        </p:nvSpPr>
        <p:spPr/>
        <p:txBody>
          <a:bodyPr/>
          <a:lstStyle/>
          <a:p>
            <a:fld id="{93268BE8-8BF0-4407-BCE1-92BFCAA6D1A2}" type="slidenum">
              <a:rPr lang="zh-CN" altLang="en-US" smtClean="0"/>
              <a:t>‹#›</a:t>
            </a:fld>
            <a:endParaRPr lang="zh-CN" altLang="en-US"/>
          </a:p>
        </p:txBody>
      </p:sp>
    </p:spTree>
    <p:extLst>
      <p:ext uri="{BB962C8B-B14F-4D97-AF65-F5344CB8AC3E}">
        <p14:creationId xmlns:p14="http://schemas.microsoft.com/office/powerpoint/2010/main" val="118845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9.emf"/><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3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B07F2D39-9A62-489F-AA6B-36B9764FF54A}"/>
              </a:ext>
            </a:extLst>
          </p:cNvPr>
          <p:cNvSpPr>
            <a:spLocks noGrp="1"/>
          </p:cNvSpPr>
          <p:nvPr>
            <p:ph type="body" sz="quarter" idx="10"/>
          </p:nvPr>
        </p:nvSpPr>
        <p:spPr>
          <a:xfrm>
            <a:off x="419708" y="3024683"/>
            <a:ext cx="11352584" cy="808633"/>
          </a:xfrm>
        </p:spPr>
        <p:txBody>
          <a:bodyPr/>
          <a:lstStyle/>
          <a:p>
            <a:pPr algn="l"/>
            <a:r>
              <a:rPr lang="en-US" altLang="zh-CN" sz="4000" b="0" i="0" u="none" strike="noStrike" baseline="0" dirty="0">
                <a:latin typeface="Times New Roman" panose="02020603050405020304" pitchFamily="18" charset="0"/>
                <a:cs typeface="Times New Roman" panose="02020603050405020304" pitchFamily="18" charset="0"/>
              </a:rPr>
              <a:t>Infant Cognitive Scores Prediction with Multi-stream Attention-based Temporal Path Signature Features</a:t>
            </a:r>
            <a:endParaRPr lang="zh-CN" altLang="en-US" sz="40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B43FF253-1793-4EFF-9204-98034A6C0E0A}"/>
              </a:ext>
            </a:extLst>
          </p:cNvPr>
          <p:cNvSpPr txBox="1"/>
          <p:nvPr/>
        </p:nvSpPr>
        <p:spPr>
          <a:xfrm>
            <a:off x="5519936" y="5373216"/>
            <a:ext cx="6124072" cy="1384995"/>
          </a:xfrm>
          <a:prstGeom prst="rect">
            <a:avLst/>
          </a:prstGeom>
          <a:noFill/>
        </p:spPr>
        <p:txBody>
          <a:bodyPr wrap="square">
            <a:spAutoFit/>
          </a:bodyPr>
          <a:lstStyle/>
          <a:p>
            <a:r>
              <a:rPr lang="en-US" altLang="zh-CN" sz="2800" b="1" i="1" dirty="0">
                <a:solidFill>
                  <a:schemeClr val="bg1"/>
                </a:solidFill>
                <a:latin typeface="Times New Roman" panose="02020603050405020304" pitchFamily="18" charset="0"/>
                <a:cs typeface="Times New Roman" panose="02020603050405020304" pitchFamily="18" charset="0"/>
              </a:rPr>
              <a:t>Dr. Xin Zhang</a:t>
            </a:r>
          </a:p>
          <a:p>
            <a:r>
              <a:rPr lang="en-US" altLang="zh-CN" sz="2800" b="1" i="1" dirty="0">
                <a:solidFill>
                  <a:schemeClr val="bg1"/>
                </a:solidFill>
                <a:latin typeface="Times New Roman" panose="02020603050405020304" pitchFamily="18" charset="0"/>
                <a:cs typeface="Times New Roman" panose="02020603050405020304" pitchFamily="18" charset="0"/>
              </a:rPr>
              <a:t>South China University of Technology</a:t>
            </a:r>
          </a:p>
          <a:p>
            <a:r>
              <a:rPr lang="en-US" altLang="zh-CN" sz="2800" b="1" i="1" dirty="0">
                <a:solidFill>
                  <a:schemeClr val="bg1"/>
                </a:solidFill>
                <a:latin typeface="Times New Roman" panose="02020603050405020304" pitchFamily="18" charset="0"/>
                <a:cs typeface="Times New Roman" panose="02020603050405020304" pitchFamily="18" charset="0"/>
              </a:rPr>
              <a:t>2020.08.26</a:t>
            </a:r>
          </a:p>
        </p:txBody>
      </p:sp>
    </p:spTree>
    <p:extLst>
      <p:ext uri="{BB962C8B-B14F-4D97-AF65-F5344CB8AC3E}">
        <p14:creationId xmlns:p14="http://schemas.microsoft.com/office/powerpoint/2010/main" val="4283709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579818" y="2421509"/>
            <a:ext cx="1044178" cy="1008063"/>
          </a:xfrm>
        </p:spPr>
        <p:txBody>
          <a:bodyPr/>
          <a:lstStyle/>
          <a:p>
            <a:r>
              <a:rPr lang="en-US" altLang="zh-CN" dirty="0"/>
              <a:t>02</a:t>
            </a:r>
            <a:endParaRPr lang="zh-CN" altLang="en-US" dirty="0"/>
          </a:p>
        </p:txBody>
      </p:sp>
      <p:sp>
        <p:nvSpPr>
          <p:cNvPr id="3" name="文本占位符 2"/>
          <p:cNvSpPr>
            <a:spLocks noGrp="1"/>
          </p:cNvSpPr>
          <p:nvPr>
            <p:ph type="body" sz="quarter" idx="11"/>
          </p:nvPr>
        </p:nvSpPr>
        <p:spPr/>
        <p:txBody>
          <a:bodyPr/>
          <a:lstStyle/>
          <a:p>
            <a:r>
              <a:rPr lang="en-US" altLang="zh-CN" dirty="0"/>
              <a:t>PART  TWO</a:t>
            </a:r>
            <a:endParaRPr lang="zh-CN" altLang="en-US" dirty="0"/>
          </a:p>
        </p:txBody>
      </p:sp>
      <p:sp>
        <p:nvSpPr>
          <p:cNvPr id="4" name="文本占位符 3"/>
          <p:cNvSpPr>
            <a:spLocks noGrp="1"/>
          </p:cNvSpPr>
          <p:nvPr>
            <p:ph type="body" sz="quarter" idx="12"/>
          </p:nvPr>
        </p:nvSpPr>
        <p:spPr/>
        <p:txBody>
          <a:bodyPr/>
          <a:lstStyle/>
          <a:p>
            <a:r>
              <a:rPr lang="en-US" altLang="zh-CN" dirty="0"/>
              <a:t>RELATED WORK</a:t>
            </a:r>
            <a:endParaRPr lang="zh-CN"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02</a:t>
            </a:r>
            <a:endParaRPr lang="zh-CN" altLang="en-US" dirty="0"/>
          </a:p>
        </p:txBody>
      </p:sp>
      <p:sp>
        <p:nvSpPr>
          <p:cNvPr id="3" name="文本占位符 2"/>
          <p:cNvSpPr>
            <a:spLocks noGrp="1"/>
          </p:cNvSpPr>
          <p:nvPr>
            <p:ph type="body" sz="quarter" idx="12"/>
          </p:nvPr>
        </p:nvSpPr>
        <p:spPr/>
        <p:txBody>
          <a:bodyPr/>
          <a:lstStyle/>
          <a:p>
            <a:r>
              <a:rPr lang="en-US" altLang="zh-CN" dirty="0"/>
              <a:t>Related Work</a:t>
            </a:r>
            <a:endParaRPr lang="zh-CN" altLang="en-US" dirty="0"/>
          </a:p>
        </p:txBody>
      </p:sp>
      <p:grpSp>
        <p:nvGrpSpPr>
          <p:cNvPr id="17" name="组合 16"/>
          <p:cNvGrpSpPr/>
          <p:nvPr/>
        </p:nvGrpSpPr>
        <p:grpSpPr>
          <a:xfrm>
            <a:off x="941189" y="1570683"/>
            <a:ext cx="974725" cy="1009650"/>
            <a:chOff x="1138982" y="2290763"/>
            <a:chExt cx="974725" cy="1009650"/>
          </a:xfrm>
        </p:grpSpPr>
        <p:sp>
          <p:nvSpPr>
            <p:cNvPr id="5" name="MH_Other_1"/>
            <p:cNvSpPr/>
            <p:nvPr>
              <p:custDataLst>
                <p:tags r:id="rId1"/>
              </p:custDataLst>
            </p:nvPr>
          </p:nvSpPr>
          <p:spPr>
            <a:xfrm>
              <a:off x="1273919" y="2430463"/>
              <a:ext cx="704850" cy="73025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 name="MH_Other_2"/>
            <p:cNvSpPr/>
            <p:nvPr>
              <p:custDataLst>
                <p:tags r:id="rId2"/>
              </p:custDataLst>
            </p:nvPr>
          </p:nvSpPr>
          <p:spPr>
            <a:xfrm>
              <a:off x="1138982" y="2290763"/>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5"/>
            <p:cNvSpPr/>
            <p:nvPr>
              <p:custDataLst>
                <p:tags r:id="rId3"/>
              </p:custDataLst>
            </p:nvPr>
          </p:nvSpPr>
          <p:spPr bwMode="auto">
            <a:xfrm>
              <a:off x="1421557" y="2600326"/>
              <a:ext cx="398463" cy="3968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18" name="文本框 17"/>
          <p:cNvSpPr txBox="1"/>
          <p:nvPr/>
        </p:nvSpPr>
        <p:spPr>
          <a:xfrm>
            <a:off x="2094259" y="1484784"/>
            <a:ext cx="7890173" cy="523220"/>
          </a:xfrm>
          <a:prstGeom prst="rect">
            <a:avLst/>
          </a:prstGeom>
          <a:noFill/>
        </p:spPr>
        <p:txBody>
          <a:bodyPr wrap="square" rtlCol="0">
            <a:spAutoFit/>
          </a:bodyPr>
          <a:lstStyle/>
          <a:p>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Early work mainly relies on statistical analysis</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矩形 18"/>
          <p:cNvSpPr/>
          <p:nvPr/>
        </p:nvSpPr>
        <p:spPr>
          <a:xfrm>
            <a:off x="2050850" y="2150247"/>
            <a:ext cx="9364669" cy="3891322"/>
          </a:xfrm>
          <a:prstGeom prst="rect">
            <a:avLst/>
          </a:prstGeom>
        </p:spPr>
        <p:txBody>
          <a:bodyPr wrap="square">
            <a:spAutoFit/>
          </a:bodyPr>
          <a:lstStyle/>
          <a:p>
            <a:pPr marL="342900" indent="-342900">
              <a:lnSpc>
                <a:spcPct val="120000"/>
              </a:lnSpc>
              <a:buFont typeface="Arial" panose="020B0604020202020204" pitchFamily="34" charset="0"/>
              <a:buChar char="•"/>
            </a:pPr>
            <a:r>
              <a:rPr lang="en-US" altLang="zh-CN" sz="2600" dirty="0">
                <a:latin typeface="Times New Roman" panose="02020603050405020304" pitchFamily="18" charset="0"/>
                <a:ea typeface="华文细黑" panose="02010600040101010101" pitchFamily="2" charset="-122"/>
                <a:cs typeface="Times New Roman" panose="02020603050405020304" pitchFamily="18" charset="0"/>
              </a:rPr>
              <a:t>Factor analysis and relate theories are </a:t>
            </a:r>
            <a:r>
              <a:rPr lang="en-US" altLang="zh-CN" sz="2600" b="0" i="0" dirty="0">
                <a:effectLst/>
                <a:latin typeface="Times New Roman" panose="02020603050405020304" pitchFamily="18" charset="0"/>
                <a:cs typeface="Times New Roman" panose="02020603050405020304" pitchFamily="18" charset="0"/>
              </a:rPr>
              <a:t>used to qualitatively evaluate the impact of different cortical structure on cognition function and illustrate the highly correlation between the anatomical differentiation of white matter fiber and cognitive development. </a:t>
            </a:r>
          </a:p>
          <a:p>
            <a:pPr marL="342900" indent="-342900">
              <a:lnSpc>
                <a:spcPct val="120000"/>
              </a:lnSpc>
              <a:buFont typeface="Arial" panose="020B0604020202020204" pitchFamily="34" charset="0"/>
              <a:buChar char="•"/>
            </a:pPr>
            <a:endParaRPr lang="en-US" altLang="zh-CN" sz="2600" b="0" i="0" dirty="0">
              <a:effectLst/>
              <a:latin typeface="Times New Roman" panose="02020603050405020304" pitchFamily="18" charset="0"/>
              <a:cs typeface="Times New Roman" panose="02020603050405020304" pitchFamily="18" charset="0"/>
            </a:endParaRPr>
          </a:p>
          <a:p>
            <a:pPr marL="342900" indent="-342900">
              <a:lnSpc>
                <a:spcPct val="120000"/>
              </a:lnSpc>
              <a:buFont typeface="Arial" panose="020B0604020202020204" pitchFamily="34" charset="0"/>
              <a:buChar char="•"/>
            </a:pPr>
            <a:r>
              <a:rPr lang="en-US" altLang="zh-CN" sz="2600" b="0" i="0" dirty="0">
                <a:effectLst/>
                <a:latin typeface="Times New Roman" panose="02020603050405020304" pitchFamily="18" charset="0"/>
                <a:cs typeface="Times New Roman" panose="02020603050405020304" pitchFamily="18" charset="0"/>
              </a:rPr>
              <a:t>Nevertheless, for the lack of quantitative formulation, they are incapable to predict the quantified cognitive scales directly.</a:t>
            </a:r>
            <a:r>
              <a:rPr lang="zh-CN" altLang="en-US" sz="2600" dirty="0">
                <a:latin typeface="华文细黑" panose="02010600040101010101" pitchFamily="2" charset="-122"/>
                <a:ea typeface="华文细黑" panose="02010600040101010101" pitchFamily="2" charset="-122"/>
              </a:rPr>
              <a:t> </a:t>
            </a:r>
            <a:endParaRPr lang="en-US" altLang="zh-CN" sz="2600" dirty="0">
              <a:latin typeface="华文细黑" panose="02010600040101010101" pitchFamily="2" charset="-122"/>
              <a:ea typeface="华文细黑" panose="0201060004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02</a:t>
            </a:r>
            <a:endParaRPr lang="zh-CN" altLang="en-US" dirty="0"/>
          </a:p>
        </p:txBody>
      </p:sp>
      <p:sp>
        <p:nvSpPr>
          <p:cNvPr id="3" name="文本占位符 2"/>
          <p:cNvSpPr>
            <a:spLocks noGrp="1"/>
          </p:cNvSpPr>
          <p:nvPr>
            <p:ph type="body" sz="quarter" idx="12"/>
          </p:nvPr>
        </p:nvSpPr>
        <p:spPr/>
        <p:txBody>
          <a:bodyPr/>
          <a:lstStyle/>
          <a:p>
            <a:r>
              <a:rPr lang="en-US" altLang="zh-CN" dirty="0"/>
              <a:t>Related Work</a:t>
            </a:r>
            <a:endParaRPr lang="zh-CN" altLang="en-US" dirty="0"/>
          </a:p>
        </p:txBody>
      </p:sp>
      <p:grpSp>
        <p:nvGrpSpPr>
          <p:cNvPr id="7" name="Group 5"/>
          <p:cNvGrpSpPr/>
          <p:nvPr/>
        </p:nvGrpSpPr>
        <p:grpSpPr>
          <a:xfrm>
            <a:off x="839264" y="1484784"/>
            <a:ext cx="10369455" cy="1841680"/>
            <a:chOff x="1081830" y="3707134"/>
            <a:chExt cx="10369455" cy="1841680"/>
          </a:xfrm>
        </p:grpSpPr>
        <p:grpSp>
          <p:nvGrpSpPr>
            <p:cNvPr id="16" name="组合 15"/>
            <p:cNvGrpSpPr/>
            <p:nvPr/>
          </p:nvGrpSpPr>
          <p:grpSpPr>
            <a:xfrm>
              <a:off x="1081830" y="3787502"/>
              <a:ext cx="974725" cy="1009650"/>
              <a:chOff x="1138982" y="4435574"/>
              <a:chExt cx="974725" cy="1009650"/>
            </a:xfrm>
          </p:grpSpPr>
          <p:sp>
            <p:nvSpPr>
              <p:cNvPr id="8" name="MH_Other_3"/>
              <p:cNvSpPr/>
              <p:nvPr>
                <p:custDataLst>
                  <p:tags r:id="rId1"/>
                </p:custDataLst>
              </p:nvPr>
            </p:nvSpPr>
            <p:spPr>
              <a:xfrm>
                <a:off x="1273919" y="4575274"/>
                <a:ext cx="704850" cy="73025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9" name="MH_Other_4"/>
              <p:cNvSpPr/>
              <p:nvPr>
                <p:custDataLst>
                  <p:tags r:id="rId2"/>
                </p:custDataLst>
              </p:nvPr>
            </p:nvSpPr>
            <p:spPr>
              <a:xfrm>
                <a:off x="1138982" y="4435574"/>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6"/>
              <p:cNvSpPr>
                <a:spLocks noChangeAspect="1"/>
              </p:cNvSpPr>
              <p:nvPr>
                <p:custDataLst>
                  <p:tags r:id="rId3"/>
                </p:custDataLst>
              </p:nvPr>
            </p:nvSpPr>
            <p:spPr bwMode="auto">
              <a:xfrm>
                <a:off x="1439020" y="4743549"/>
                <a:ext cx="396875" cy="3937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22" name="文本框 21"/>
            <p:cNvSpPr txBox="1"/>
            <p:nvPr/>
          </p:nvSpPr>
          <p:spPr>
            <a:xfrm>
              <a:off x="2234901" y="3707134"/>
              <a:ext cx="9216384"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Recent works involve more machine learning theories</a:t>
              </a:r>
              <a:endParaRPr lang="zh-CN" altLang="en-US" sz="2400" dirty="0">
                <a:latin typeface="微软雅黑" panose="020B0503020204020204" pitchFamily="34" charset="-122"/>
                <a:ea typeface="微软雅黑" panose="020B0503020204020204" pitchFamily="34" charset="-122"/>
              </a:endParaRPr>
            </a:p>
          </p:txBody>
        </p:sp>
        <p:sp>
          <p:nvSpPr>
            <p:cNvPr id="23" name="矩形 22"/>
            <p:cNvSpPr/>
            <p:nvPr/>
          </p:nvSpPr>
          <p:spPr>
            <a:xfrm>
              <a:off x="2204193" y="4156573"/>
              <a:ext cx="9127380" cy="1392241"/>
            </a:xfrm>
            <a:prstGeom prst="rect">
              <a:avLst/>
            </a:prstGeom>
          </p:spPr>
          <p:txBody>
            <a:bodyPr wrap="square">
              <a:spAutoFit/>
            </a:bodyPr>
            <a:lstStyle/>
            <a:p>
              <a:pPr>
                <a:lnSpc>
                  <a:spcPct val="120000"/>
                </a:lnSpc>
              </a:pPr>
              <a:r>
                <a:rPr lang="en-US" dirty="0">
                  <a:latin typeface="华文细黑" panose="02010600040101010101" pitchFamily="2" charset="-122"/>
                  <a:ea typeface="华文细黑" panose="02010600040101010101" pitchFamily="2" charset="-122"/>
                </a:rPr>
                <a:t>[1] Bags-of-Words (</a:t>
              </a:r>
              <a:r>
                <a:rPr lang="en-US" dirty="0" err="1">
                  <a:latin typeface="华文细黑" panose="02010600040101010101" pitchFamily="2" charset="-122"/>
                  <a:ea typeface="华文细黑" panose="02010600040101010101" pitchFamily="2" charset="-122"/>
                </a:rPr>
                <a:t>BoW</a:t>
              </a:r>
              <a:r>
                <a:rPr lang="en-US" dirty="0">
                  <a:latin typeface="华文细黑" panose="02010600040101010101" pitchFamily="2" charset="-122"/>
                  <a:ea typeface="华文细黑" panose="02010600040101010101" pitchFamily="2" charset="-122"/>
                </a:rPr>
                <a:t>) based method was employed to slash the overlarge dimensionality of neuroimaging data. </a:t>
              </a:r>
              <a:endParaRPr lang="en-US" altLang="zh-CN" dirty="0">
                <a:latin typeface="华文细黑" panose="02010600040101010101" pitchFamily="2" charset="-122"/>
                <a:ea typeface="华文细黑" panose="02010600040101010101" pitchFamily="2" charset="-122"/>
              </a:endParaRPr>
            </a:p>
            <a:p>
              <a:pPr>
                <a:lnSpc>
                  <a:spcPct val="120000"/>
                </a:lnSpc>
              </a:pPr>
              <a:r>
                <a:rPr lang="en-US" altLang="zh-CN" dirty="0">
                  <a:latin typeface="华文细黑" panose="02010600040101010101" pitchFamily="2" charset="-122"/>
                  <a:ea typeface="华文细黑" panose="02010600040101010101" pitchFamily="2" charset="-122"/>
                </a:rPr>
                <a:t>[2] A nonlinear latent representation for each subject was generated by multi-view representation learning.</a:t>
              </a:r>
              <a:endParaRPr lang="zh-CN" altLang="en-US" dirty="0">
                <a:latin typeface="华文细黑" panose="02010600040101010101" pitchFamily="2" charset="-122"/>
                <a:ea typeface="华文细黑" panose="02010600040101010101" pitchFamily="2" charset="-122"/>
              </a:endParaRPr>
            </a:p>
          </p:txBody>
        </p:sp>
      </p:grpSp>
      <p:pic>
        <p:nvPicPr>
          <p:cNvPr id="14" name="图片 13">
            <a:extLst>
              <a:ext uri="{FF2B5EF4-FFF2-40B4-BE49-F238E27FC236}">
                <a16:creationId xmlns:a16="http://schemas.microsoft.com/office/drawing/2014/main" id="{173D8A1B-53F3-4698-8EC9-AA25384ED3A2}"/>
              </a:ext>
            </a:extLst>
          </p:cNvPr>
          <p:cNvPicPr>
            <a:picLocks noChangeAspect="1"/>
          </p:cNvPicPr>
          <p:nvPr/>
        </p:nvPicPr>
        <p:blipFill>
          <a:blip r:embed="rId6"/>
          <a:stretch>
            <a:fillRect/>
          </a:stretch>
        </p:blipFill>
        <p:spPr>
          <a:xfrm>
            <a:off x="1845349" y="3429000"/>
            <a:ext cx="4113687" cy="2463322"/>
          </a:xfrm>
          <a:prstGeom prst="rect">
            <a:avLst/>
          </a:prstGeom>
        </p:spPr>
      </p:pic>
      <p:pic>
        <p:nvPicPr>
          <p:cNvPr id="4" name="图片 3">
            <a:extLst>
              <a:ext uri="{FF2B5EF4-FFF2-40B4-BE49-F238E27FC236}">
                <a16:creationId xmlns:a16="http://schemas.microsoft.com/office/drawing/2014/main" id="{422E8E02-EC1A-4335-8C0B-F0B9AC313097}"/>
              </a:ext>
            </a:extLst>
          </p:cNvPr>
          <p:cNvPicPr>
            <a:picLocks noChangeAspect="1"/>
          </p:cNvPicPr>
          <p:nvPr/>
        </p:nvPicPr>
        <p:blipFill>
          <a:blip r:embed="rId7"/>
          <a:stretch>
            <a:fillRect/>
          </a:stretch>
        </p:blipFill>
        <p:spPr>
          <a:xfrm>
            <a:off x="7945751" y="3204960"/>
            <a:ext cx="2306435" cy="2911402"/>
          </a:xfrm>
          <a:prstGeom prst="rect">
            <a:avLst/>
          </a:prstGeom>
        </p:spPr>
      </p:pic>
      <p:sp>
        <p:nvSpPr>
          <p:cNvPr id="17" name="文本框 16">
            <a:extLst>
              <a:ext uri="{FF2B5EF4-FFF2-40B4-BE49-F238E27FC236}">
                <a16:creationId xmlns:a16="http://schemas.microsoft.com/office/drawing/2014/main" id="{A76C1AF3-3956-4EA1-BE24-062E07FA8D1E}"/>
              </a:ext>
            </a:extLst>
          </p:cNvPr>
          <p:cNvSpPr txBox="1"/>
          <p:nvPr/>
        </p:nvSpPr>
        <p:spPr>
          <a:xfrm>
            <a:off x="810975" y="6186584"/>
            <a:ext cx="5492040" cy="646331"/>
          </a:xfrm>
          <a:prstGeom prst="rect">
            <a:avLst/>
          </a:prstGeom>
          <a:noFill/>
        </p:spPr>
        <p:txBody>
          <a:bodyPr wrap="square">
            <a:spAutoFit/>
          </a:bodyPr>
          <a:lstStyle/>
          <a:p>
            <a:pPr algn="l"/>
            <a:r>
              <a:rPr lang="en-US" altLang="zh-CN" sz="1200" b="0" i="0" u="none" strike="noStrike" baseline="0" dirty="0">
                <a:latin typeface="CMR9"/>
              </a:rPr>
              <a:t>[1] </a:t>
            </a:r>
            <a:r>
              <a:rPr lang="en-US" altLang="zh-CN" sz="1200" b="0" i="0" u="none" strike="noStrike" baseline="0" dirty="0" err="1">
                <a:latin typeface="CMR9"/>
              </a:rPr>
              <a:t>Adeli</a:t>
            </a:r>
            <a:r>
              <a:rPr lang="en-US" altLang="zh-CN" sz="1200" b="0" i="0" u="none" strike="noStrike" baseline="0" dirty="0">
                <a:latin typeface="CMR9"/>
              </a:rPr>
              <a:t>, E., Meng, Y., Li, G., Lin, W., Shen, D.: Multi-task prediction of infant</a:t>
            </a:r>
          </a:p>
          <a:p>
            <a:pPr algn="l"/>
            <a:r>
              <a:rPr lang="en-US" altLang="zh-CN" sz="1200" b="0" i="0" u="none" strike="noStrike" baseline="0" dirty="0">
                <a:latin typeface="CMR9"/>
              </a:rPr>
              <a:t>cognitive scores from longitudinal incomplete neuroimaging data. </a:t>
            </a:r>
            <a:r>
              <a:rPr lang="en-US" altLang="zh-CN" sz="1200" b="0" i="0" u="none" strike="noStrike" baseline="0" dirty="0" err="1">
                <a:latin typeface="CMR9"/>
              </a:rPr>
              <a:t>NeuroImage</a:t>
            </a:r>
            <a:r>
              <a:rPr lang="en-US" altLang="zh-CN" sz="1200" b="0" i="0" u="none" strike="noStrike" baseline="0" dirty="0">
                <a:latin typeface="CMR9"/>
              </a:rPr>
              <a:t> </a:t>
            </a:r>
            <a:r>
              <a:rPr lang="en-US" altLang="zh-CN" sz="1200" b="0" i="0" u="none" strike="noStrike" baseline="0" dirty="0">
                <a:latin typeface="CMBX9"/>
              </a:rPr>
              <a:t>185</a:t>
            </a:r>
            <a:r>
              <a:rPr lang="en-US" altLang="zh-CN" sz="1200" b="0" i="0" u="none" strike="noStrike" baseline="0" dirty="0">
                <a:latin typeface="CMR9"/>
              </a:rPr>
              <a:t>,</a:t>
            </a:r>
          </a:p>
          <a:p>
            <a:pPr algn="l"/>
            <a:r>
              <a:rPr lang="en-US" altLang="zh-CN" sz="1200" b="0" i="0" u="none" strike="noStrike" baseline="0" dirty="0">
                <a:latin typeface="CMR9"/>
              </a:rPr>
              <a:t>783{792 (2019)</a:t>
            </a:r>
            <a:endParaRPr lang="zh-CN" altLang="en-US" sz="1200" dirty="0"/>
          </a:p>
        </p:txBody>
      </p:sp>
      <p:sp>
        <p:nvSpPr>
          <p:cNvPr id="19" name="文本框 18">
            <a:extLst>
              <a:ext uri="{FF2B5EF4-FFF2-40B4-BE49-F238E27FC236}">
                <a16:creationId xmlns:a16="http://schemas.microsoft.com/office/drawing/2014/main" id="{DD4BCBA7-7FC7-46E2-B369-A3BD2E50B5F9}"/>
              </a:ext>
            </a:extLst>
          </p:cNvPr>
          <p:cNvSpPr txBox="1"/>
          <p:nvPr/>
        </p:nvSpPr>
        <p:spPr>
          <a:xfrm>
            <a:off x="6744072" y="6186584"/>
            <a:ext cx="5112568" cy="646331"/>
          </a:xfrm>
          <a:prstGeom prst="rect">
            <a:avLst/>
          </a:prstGeom>
          <a:noFill/>
        </p:spPr>
        <p:txBody>
          <a:bodyPr wrap="square">
            <a:spAutoFit/>
          </a:bodyPr>
          <a:lstStyle/>
          <a:p>
            <a:pPr algn="l"/>
            <a:r>
              <a:rPr lang="en-US" altLang="zh-CN" sz="1200" b="0" i="0" u="none" strike="noStrike" baseline="0" dirty="0">
                <a:latin typeface="CMR9"/>
              </a:rPr>
              <a:t>[2] Zhang, C., </a:t>
            </a:r>
            <a:r>
              <a:rPr lang="en-US" altLang="zh-CN" sz="1200" b="0" i="0" u="none" strike="noStrike" baseline="0" dirty="0" err="1">
                <a:latin typeface="CMR9"/>
              </a:rPr>
              <a:t>Adeli</a:t>
            </a:r>
            <a:r>
              <a:rPr lang="en-US" altLang="zh-CN" sz="1200" b="0" i="0" u="none" strike="noStrike" baseline="0" dirty="0">
                <a:latin typeface="CMR9"/>
              </a:rPr>
              <a:t>, E., Wu, Z., Li, G., Lin, W., Shen, D.: Infant brain development</a:t>
            </a:r>
          </a:p>
          <a:p>
            <a:pPr algn="l"/>
            <a:r>
              <a:rPr lang="en-US" altLang="zh-CN" sz="1200" b="0" i="0" u="none" strike="noStrike" baseline="0" dirty="0">
                <a:latin typeface="CMR9"/>
              </a:rPr>
              <a:t>prediction with latent partial multi-view representation learning. IEEE Transactions on Medical Imaging </a:t>
            </a:r>
            <a:r>
              <a:rPr lang="en-US" altLang="zh-CN" sz="1200" b="0" i="0" u="none" strike="noStrike" baseline="0" dirty="0">
                <a:latin typeface="CMBX9"/>
              </a:rPr>
              <a:t>38</a:t>
            </a:r>
            <a:r>
              <a:rPr lang="en-US" altLang="zh-CN" sz="1200" b="0" i="0" u="none" strike="noStrike" baseline="0" dirty="0">
                <a:latin typeface="CMR9"/>
              </a:rPr>
              <a:t>(4), 909{918 (2019)</a:t>
            </a:r>
            <a:endParaRPr lang="zh-CN" altLang="en-US" sz="1200" dirty="0"/>
          </a:p>
        </p:txBody>
      </p:sp>
    </p:spTree>
    <p:extLst>
      <p:ext uri="{BB962C8B-B14F-4D97-AF65-F5344CB8AC3E}">
        <p14:creationId xmlns:p14="http://schemas.microsoft.com/office/powerpoint/2010/main" val="3932204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579818" y="2421509"/>
            <a:ext cx="1044178" cy="1008063"/>
          </a:xfrm>
        </p:spPr>
        <p:txBody>
          <a:bodyPr/>
          <a:lstStyle/>
          <a:p>
            <a:r>
              <a:rPr lang="en-US" altLang="zh-CN" dirty="0"/>
              <a:t>03</a:t>
            </a:r>
            <a:endParaRPr lang="zh-CN" altLang="en-US" dirty="0"/>
          </a:p>
        </p:txBody>
      </p:sp>
      <p:sp>
        <p:nvSpPr>
          <p:cNvPr id="3" name="文本占位符 2"/>
          <p:cNvSpPr>
            <a:spLocks noGrp="1"/>
          </p:cNvSpPr>
          <p:nvPr>
            <p:ph type="body" sz="quarter" idx="11"/>
          </p:nvPr>
        </p:nvSpPr>
        <p:spPr>
          <a:xfrm>
            <a:off x="4997938" y="3887191"/>
            <a:ext cx="2196123" cy="496824"/>
          </a:xfrm>
        </p:spPr>
        <p:txBody>
          <a:bodyPr/>
          <a:lstStyle/>
          <a:p>
            <a:r>
              <a:rPr lang="en-US" altLang="zh-CN" dirty="0"/>
              <a:t>PART  THREE</a:t>
            </a:r>
            <a:endParaRPr lang="zh-CN" altLang="en-US" dirty="0"/>
          </a:p>
        </p:txBody>
      </p:sp>
      <p:sp>
        <p:nvSpPr>
          <p:cNvPr id="4" name="文本占位符 3"/>
          <p:cNvSpPr>
            <a:spLocks noGrp="1"/>
          </p:cNvSpPr>
          <p:nvPr>
            <p:ph type="body" sz="quarter" idx="12"/>
          </p:nvPr>
        </p:nvSpPr>
        <p:spPr>
          <a:xfrm>
            <a:off x="2963651" y="4366819"/>
            <a:ext cx="6264696" cy="496824"/>
          </a:xfrm>
        </p:spPr>
        <p:txBody>
          <a:bodyPr/>
          <a:lstStyle/>
          <a:p>
            <a:r>
              <a:rPr lang="en-US" altLang="zh-CN" dirty="0"/>
              <a:t>PATH SIGNATURE AND ITS APPLICATIONS</a:t>
            </a:r>
            <a:endParaRPr lang="zh-CN" altLang="en-US" dirty="0"/>
          </a:p>
        </p:txBody>
      </p:sp>
    </p:spTree>
    <p:extLst>
      <p:ext uri="{BB962C8B-B14F-4D97-AF65-F5344CB8AC3E}">
        <p14:creationId xmlns:p14="http://schemas.microsoft.com/office/powerpoint/2010/main" val="17887333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121453"/>
            <a:ext cx="10515600" cy="1325563"/>
          </a:xfrm>
        </p:spPr>
        <p:txBody>
          <a:bodyPr>
            <a:normAutofit/>
          </a:bodyPr>
          <a:lstStyle/>
          <a:p>
            <a:r>
              <a:rPr lang="en-US" altLang="zh-CN" sz="3600" b="1" dirty="0"/>
              <a:t>Path Signature (PS) Feature:</a:t>
            </a:r>
            <a:endParaRPr lang="zh-CN" altLang="en-US" sz="3600" b="1"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4246C2A4-A14D-4517-992B-08A09E7EA87B}"/>
                  </a:ext>
                </a:extLst>
              </p:cNvPr>
              <p:cNvSpPr txBox="1">
                <a:spLocks/>
              </p:cNvSpPr>
              <p:nvPr/>
            </p:nvSpPr>
            <p:spPr>
              <a:xfrm>
                <a:off x="838200" y="944924"/>
                <a:ext cx="10515600" cy="53692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Definition:</a:t>
                </a:r>
              </a:p>
              <a:p>
                <a:pPr marL="457200" lvl="1" indent="0">
                  <a:buNone/>
                </a:pPr>
                <a:r>
                  <a:rPr lang="en-US" altLang="zh-CN" dirty="0"/>
                  <a:t>Given a path </a:t>
                </a:r>
                <a14:m>
                  <m:oMath xmlns:m="http://schemas.openxmlformats.org/officeDocument/2006/math">
                    <m:r>
                      <a:rPr lang="en-US" altLang="zh-CN" i="1" dirty="0">
                        <a:latin typeface="Cambria Math" panose="02040503050406030204" pitchFamily="18" charset="0"/>
                      </a:rPr>
                      <m:t>𝑃</m:t>
                    </m:r>
                    <m:r>
                      <a:rPr lang="en-US" altLang="zh-CN" dirty="0">
                        <a:latin typeface="Cambria Math" panose="02040503050406030204" pitchFamily="18" charset="0"/>
                      </a:rPr>
                      <m:t>: </m:t>
                    </m:r>
                    <m:d>
                      <m:dPr>
                        <m:begChr m:val="["/>
                        <m:endChr m:val="]"/>
                        <m:ctrlPr>
                          <a:rPr lang="zh-CN" altLang="zh-CN" i="1" dirty="0">
                            <a:latin typeface="Cambria Math" panose="02040503050406030204" pitchFamily="18" charset="0"/>
                          </a:rPr>
                        </m:ctrlPr>
                      </m:dPr>
                      <m:e>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dirty="0">
                            <a:latin typeface="Cambria Math" panose="02040503050406030204" pitchFamily="18" charset="0"/>
                          </a:rPr>
                          <m:t>, </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e>
                    </m:d>
                    <m:r>
                      <a:rPr lang="en-US" altLang="zh-CN" dirty="0">
                        <a:latin typeface="Cambria Math" panose="02040503050406030204" pitchFamily="18" charset="0"/>
                      </a:rPr>
                      <m:t>→</m:t>
                    </m:r>
                    <m:sSup>
                      <m:sSupPr>
                        <m:ctrlPr>
                          <a:rPr lang="zh-CN" altLang="zh-CN" i="1" dirty="0">
                            <a:latin typeface="Cambria Math" panose="02040503050406030204" pitchFamily="18" charset="0"/>
                          </a:rPr>
                        </m:ctrlPr>
                      </m:sSupPr>
                      <m:e>
                        <m:r>
                          <a:rPr lang="en-US" altLang="zh-CN" i="1" dirty="0">
                            <a:latin typeface="Cambria Math" panose="02040503050406030204" pitchFamily="18" charset="0"/>
                          </a:rPr>
                          <m:t>ℝ</m:t>
                        </m:r>
                        <m:r>
                          <a:rPr lang="en-US" altLang="zh-CN" dirty="0">
                            <a:latin typeface="Cambria Math" panose="02040503050406030204" pitchFamily="18" charset="0"/>
                          </a:rPr>
                          <m:t>­</m:t>
                        </m:r>
                      </m:e>
                      <m:sup>
                        <m:r>
                          <a:rPr lang="en-US" altLang="zh-CN" i="1" dirty="0">
                            <a:latin typeface="Cambria Math" panose="02040503050406030204" pitchFamily="18" charset="0"/>
                          </a:rPr>
                          <m:t>𝑑</m:t>
                        </m:r>
                      </m:sup>
                    </m:sSup>
                  </m:oMath>
                </a14:m>
                <a:r>
                  <a:rPr lang="en-US" altLang="zh-CN" dirty="0"/>
                  <a:t>, the coordinates of path is denoted  as</a:t>
                </a:r>
              </a:p>
              <a:p>
                <a:pPr marL="457200" lvl="1" indent="0">
                  <a:buNone/>
                </a:pPr>
                <a:r>
                  <a:rPr lang="en-US" altLang="zh-CN" dirty="0"/>
                  <a:t>  of</a:t>
                </a:r>
                <a14:m>
                  <m:oMath xmlns:m="http://schemas.openxmlformats.org/officeDocument/2006/math">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oMath>
                </a14:m>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𝑃</m:t>
                        </m:r>
                      </m:e>
                      <m:sub>
                        <m:r>
                          <a:rPr lang="en-US" altLang="zh-CN" i="1">
                            <a:latin typeface="Cambria Math" panose="02040503050406030204" pitchFamily="18" charset="0"/>
                          </a:rPr>
                          <m:t>𝑡</m:t>
                        </m:r>
                      </m:sub>
                      <m:sup>
                        <m:r>
                          <a:rPr lang="en-US" altLang="zh-CN" b="0" i="1" smtClean="0">
                            <a:latin typeface="Cambria Math" panose="02040503050406030204" pitchFamily="18" charset="0"/>
                          </a:rPr>
                          <m:t>𝑑</m:t>
                        </m:r>
                      </m:sup>
                    </m:sSubSup>
                    <m:r>
                      <a:rPr lang="en-US" altLang="zh-CN" b="0" i="1" smtClean="0">
                        <a:latin typeface="Cambria Math" panose="02040503050406030204" pitchFamily="18" charset="0"/>
                      </a:rPr>
                      <m:t>). </m:t>
                    </m:r>
                  </m:oMath>
                </a14:m>
                <a:endParaRPr lang="en-US" altLang="zh-CN" dirty="0"/>
              </a:p>
              <a:p>
                <a:pPr marL="457200" lvl="1" indent="0">
                  <a:buNone/>
                </a:pPr>
                <a:endParaRPr lang="en-US" altLang="zh-CN" dirty="0"/>
              </a:p>
              <a:p>
                <a:pPr marL="457200" lvl="1" indent="0">
                  <a:buNone/>
                </a:pPr>
                <a:r>
                  <a:rPr lang="en-US" altLang="zh-CN" dirty="0"/>
                  <a:t>For any single index,                             For any pair </a:t>
                </a:r>
              </a:p>
              <a:p>
                <a:pPr marL="457200" lvl="1" indent="0">
                  <a:buNone/>
                </a:pPr>
                <a:endParaRPr lang="en-US" altLang="zh-CN" dirty="0"/>
              </a:p>
              <a:p>
                <a:pPr marL="457200" lvl="1" indent="0">
                  <a:buNone/>
                </a:pPr>
                <a:endParaRPr lang="en-US" altLang="zh-CN" dirty="0"/>
              </a:p>
              <a:p>
                <a:pPr marL="457200" lvl="1" indent="0">
                  <a:buNone/>
                </a:pPr>
                <a:endParaRPr lang="en-US" altLang="zh-CN" dirty="0"/>
              </a:p>
              <a:p>
                <a:endParaRPr lang="en-US" altLang="zh-CN" i="1" dirty="0"/>
              </a:p>
              <a:p>
                <a:r>
                  <a:rPr lang="en-US" altLang="zh-CN" i="1" dirty="0"/>
                  <a:t>k</a:t>
                </a:r>
                <a:r>
                  <a:rPr lang="en-US" altLang="zh-CN" dirty="0"/>
                  <a:t>-fold iterated integral:</a:t>
                </a:r>
              </a:p>
              <a:p>
                <a:pPr lvl="1"/>
                <a14:m>
                  <m:oMath xmlns:m="http://schemas.openxmlformats.org/officeDocument/2006/math">
                    <m:sSubSup>
                      <m:sSubSupPr>
                        <m:ctrlPr>
                          <a:rPr lang="zh-CN" altLang="zh-CN" i="1" dirty="0" smtClean="0">
                            <a:latin typeface="Cambria Math" panose="02040503050406030204" pitchFamily="18" charset="0"/>
                          </a:rPr>
                        </m:ctrlPr>
                      </m:sSubSupPr>
                      <m:e>
                        <m:r>
                          <a:rPr lang="en-US" altLang="zh-CN" i="1" dirty="0">
                            <a:latin typeface="Cambria Math" panose="02040503050406030204" pitchFamily="18" charset="0"/>
                          </a:rPr>
                          <m:t>  </m:t>
                        </m:r>
                        <m:r>
                          <a:rPr lang="en-US" altLang="zh-CN" i="1" dirty="0">
                            <a:latin typeface="Cambria Math" panose="02040503050406030204" pitchFamily="18" charset="0"/>
                          </a:rPr>
                          <m:t>𝑆</m:t>
                        </m:r>
                        <m:d>
                          <m:dPr>
                            <m:ctrlPr>
                              <a:rPr lang="zh-CN" altLang="zh-CN" i="1" dirty="0">
                                <a:latin typeface="Cambria Math" panose="02040503050406030204" pitchFamily="18" charset="0"/>
                              </a:rPr>
                            </m:ctrlPr>
                          </m:dPr>
                          <m:e>
                            <m:r>
                              <a:rPr lang="en-US" altLang="zh-CN" i="1" dirty="0">
                                <a:latin typeface="Cambria Math" panose="02040503050406030204" pitchFamily="18" charset="0"/>
                              </a:rPr>
                              <m:t>𝑃</m:t>
                            </m:r>
                          </m:e>
                        </m:d>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up>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𝑖</m:t>
                            </m:r>
                          </m:e>
                          <m:sub>
                            <m:r>
                              <a:rPr lang="en-US" altLang="zh-CN" dirty="0">
                                <a:latin typeface="Cambria Math" panose="02040503050406030204" pitchFamily="18" charset="0"/>
                              </a:rPr>
                              <m:t>1</m:t>
                            </m:r>
                          </m:sub>
                        </m:sSub>
                        <m:r>
                          <a:rPr lang="en-US" altLang="zh-CN"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𝑖</m:t>
                            </m:r>
                          </m:e>
                          <m:sub>
                            <m:r>
                              <a:rPr lang="en-US" altLang="zh-CN" i="1" dirty="0">
                                <a:latin typeface="Cambria Math" panose="02040503050406030204" pitchFamily="18" charset="0"/>
                              </a:rPr>
                              <m:t>𝑘</m:t>
                            </m:r>
                          </m:sub>
                        </m:sSub>
                      </m:sup>
                    </m:sSubSup>
                  </m:oMath>
                </a14:m>
                <a:r>
                  <a:rPr lang="en-US" altLang="zh-CN" dirty="0"/>
                  <a:t>=</a:t>
                </a:r>
                <a14:m>
                  <m:oMath xmlns:m="http://schemas.openxmlformats.org/officeDocument/2006/math">
                    <m:nary>
                      <m:naryPr>
                        <m:limLoc m:val="subSup"/>
                        <m:grow m:val="on"/>
                        <m:supHide m:val="on"/>
                        <m:ctrlPr>
                          <a:rPr lang="zh-CN" altLang="en-US" i="1" smtClean="0">
                            <a:latin typeface="Cambria Math" panose="02040503050406030204" pitchFamily="18" charset="0"/>
                          </a:rPr>
                        </m:ctrlPr>
                      </m:naryPr>
                      <m:sub>
                        <m:sSub>
                          <m:sSubPr>
                            <m:ctrlPr>
                              <a:rPr lang="zh-CN" altLang="zh-CN" i="1" dirty="0" smtClean="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m:rPr>
                                <m:sty m:val="p"/>
                              </m:rPr>
                              <a:rPr lang="en-US" altLang="zh-CN" b="0" i="0" dirty="0" smtClean="0">
                                <a:latin typeface="Cambria Math" panose="02040503050406030204" pitchFamily="18" charset="0"/>
                              </a:rPr>
                              <m:t>k</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i="1" dirty="0">
                                <a:latin typeface="Cambria Math" panose="02040503050406030204" pitchFamily="18" charset="0"/>
                              </a:rPr>
                              <m:t>𝑡</m:t>
                            </m:r>
                          </m:e>
                          <m:sub>
                            <m:r>
                              <a:rPr lang="en-US" altLang="zh-CN" b="0" i="0" dirty="0" smtClean="0">
                                <a:latin typeface="Cambria Math" panose="02040503050406030204" pitchFamily="18" charset="0"/>
                              </a:rPr>
                              <m:t>2</m:t>
                            </m:r>
                          </m:sub>
                        </m:sSub>
                      </m:sub>
                      <m:sup/>
                      <m:e>
                        <m:r>
                          <a:rPr lang="en-US" altLang="zh-CN" b="0" i="1" smtClean="0">
                            <a:latin typeface="Cambria Math" panose="02040503050406030204" pitchFamily="18" charset="0"/>
                          </a:rPr>
                          <m:t>…</m:t>
                        </m:r>
                      </m:e>
                    </m:nary>
                    <m:nary>
                      <m:naryPr>
                        <m:limLoc m:val="subSup"/>
                        <m:grow m:val="on"/>
                        <m:supHide m:val="on"/>
                        <m:ctrlPr>
                          <a:rPr lang="zh-CN" altLang="en-US" i="1" smtClean="0">
                            <a:latin typeface="Cambria Math" panose="02040503050406030204" pitchFamily="18" charset="0"/>
                          </a:rPr>
                        </m:ctrlPr>
                      </m:naryPr>
                      <m:sub>
                        <m:sSub>
                          <m:sSubPr>
                            <m:ctrlPr>
                              <a:rPr lang="zh-CN" altLang="zh-CN" i="1" dirty="0" smtClean="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0" dirty="0" smtClean="0">
                                <a:latin typeface="Cambria Math" panose="02040503050406030204" pitchFamily="18" charset="0"/>
                              </a:rPr>
                              <m:t>1</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0" dirty="0" smtClean="0">
                                <a:latin typeface="Cambria Math" panose="02040503050406030204" pitchFamily="18" charset="0"/>
                              </a:rPr>
                              <m:t>2</m:t>
                            </m:r>
                          </m:sub>
                        </m:sSub>
                      </m:sub>
                      <m:sup/>
                      <m:e>
                        <m:r>
                          <a:rPr lang="en-US" altLang="zh-CN" b="0" i="1" dirty="0" smtClean="0">
                            <a:latin typeface="Cambria Math" panose="02040503050406030204" pitchFamily="18" charset="0"/>
                          </a:rPr>
                          <m:t>𝑑</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0" dirty="0" smtClean="0">
                                    <a:latin typeface="Cambria Math" panose="02040503050406030204" pitchFamily="18" charset="0"/>
                                  </a:rPr>
                                  <m:t>1</m:t>
                                </m:r>
                              </m:sub>
                            </m:sSub>
                          </m:sub>
                          <m:sup>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𝑖</m:t>
                                </m:r>
                              </m:e>
                              <m:sub>
                                <m:r>
                                  <a:rPr lang="en-US" altLang="zh-CN" b="0" i="0" dirty="0" smtClean="0">
                                    <a:latin typeface="Cambria Math" panose="02040503050406030204" pitchFamily="18" charset="0"/>
                                  </a:rPr>
                                  <m:t>1</m:t>
                                </m:r>
                              </m:sub>
                            </m:sSub>
                          </m:sup>
                        </m:sSubSup>
                        <m:r>
                          <a:rPr lang="en-US" altLang="zh-CN" b="0" i="1" smtClean="0">
                            <a:latin typeface="Cambria Math" panose="02040503050406030204" pitchFamily="18" charset="0"/>
                          </a:rPr>
                          <m:t>…</m:t>
                        </m:r>
                        <m:r>
                          <a:rPr lang="en-US" altLang="zh-CN" b="0" i="1" dirty="0" smtClean="0">
                            <a:latin typeface="Cambria Math" panose="02040503050406030204" pitchFamily="18" charset="0"/>
                          </a:rPr>
                          <m:t>𝑑</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𝑃</m:t>
                            </m:r>
                          </m:e>
                          <m:sub>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m:rPr>
                                    <m:sty m:val="p"/>
                                  </m:rPr>
                                  <a:rPr lang="en-US" altLang="zh-CN" b="0" i="0" dirty="0" smtClean="0">
                                    <a:latin typeface="Cambria Math" panose="02040503050406030204" pitchFamily="18" charset="0"/>
                                  </a:rPr>
                                  <m:t>k</m:t>
                                </m:r>
                              </m:sub>
                            </m:sSub>
                          </m:sub>
                          <m:sup>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𝑖</m:t>
                                </m:r>
                              </m:e>
                              <m:sub>
                                <m:r>
                                  <m:rPr>
                                    <m:sty m:val="p"/>
                                  </m:rPr>
                                  <a:rPr lang="en-US" altLang="zh-CN" b="0" i="0" dirty="0" smtClean="0">
                                    <a:latin typeface="Cambria Math" panose="02040503050406030204" pitchFamily="18" charset="0"/>
                                  </a:rPr>
                                  <m:t>k</m:t>
                                </m:r>
                              </m:sub>
                            </m:sSub>
                          </m:sup>
                        </m:sSubSup>
                      </m:e>
                    </m:nary>
                  </m:oMath>
                </a14:m>
                <a:endParaRPr lang="en-US" altLang="zh-CN" dirty="0"/>
              </a:p>
              <a:p>
                <a:pPr marL="457200" lvl="1" indent="0">
                  <a:buNone/>
                </a:pPr>
                <a:r>
                  <a:rPr lang="en-US" altLang="zh-CN" dirty="0"/>
                  <a:t>where </a:t>
                </a:r>
                <a14:m>
                  <m:oMath xmlns:m="http://schemas.openxmlformats.org/officeDocument/2006/math">
                    <m:sSub>
                      <m:sSubPr>
                        <m:ctrlPr>
                          <a:rPr lang="zh-CN" altLang="zh-CN" i="1" dirty="0" smtClean="0">
                            <a:latin typeface="Cambria Math" panose="02040503050406030204" pitchFamily="18" charset="0"/>
                          </a:rPr>
                        </m:ctrlPr>
                      </m:sSubPr>
                      <m:e>
                        <m:r>
                          <a:rPr lang="en-US" altLang="zh-CN" i="1" dirty="0">
                            <a:latin typeface="Cambria Math" panose="02040503050406030204" pitchFamily="18" charset="0"/>
                          </a:rPr>
                          <m:t>𝑖</m:t>
                        </m:r>
                      </m:e>
                      <m:sub>
                        <m:r>
                          <a:rPr lang="en-US" altLang="zh-CN" dirty="0">
                            <a:latin typeface="Cambria Math" panose="02040503050406030204" pitchFamily="18" charset="0"/>
                          </a:rPr>
                          <m:t>1</m:t>
                        </m:r>
                      </m:sub>
                    </m:sSub>
                    <m:r>
                      <a:rPr lang="en-US" altLang="zh-CN"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𝑖</m:t>
                        </m:r>
                      </m:e>
                      <m:sub>
                        <m:r>
                          <a:rPr lang="en-US" altLang="zh-CN" i="1" dirty="0">
                            <a:latin typeface="Cambria Math" panose="02040503050406030204" pitchFamily="18" charset="0"/>
                          </a:rPr>
                          <m:t>𝑘</m:t>
                        </m:r>
                      </m:sub>
                    </m:sSub>
                    <m:r>
                      <a:rPr lang="en-US" altLang="zh-CN"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0" smtClean="0">
                            <a:latin typeface="Cambria Math" panose="02040503050406030204" pitchFamily="18" charset="0"/>
                          </a:rPr>
                          <m:t>1,…,</m:t>
                        </m:r>
                        <m:r>
                          <m:rPr>
                            <m:sty m:val="p"/>
                          </m:rPr>
                          <a:rPr lang="en-US" altLang="zh-CN" b="0" i="0" smtClean="0">
                            <a:latin typeface="Cambria Math" panose="02040503050406030204" pitchFamily="18" charset="0"/>
                          </a:rPr>
                          <m:t>d</m:t>
                        </m:r>
                      </m:e>
                    </m:d>
                  </m:oMath>
                </a14:m>
                <a:r>
                  <a:rPr lang="en-US" altLang="zh-CN" dirty="0"/>
                  <a:t> and </a:t>
                </a:r>
                <a14:m>
                  <m:oMath xmlns:m="http://schemas.openxmlformats.org/officeDocument/2006/math">
                    <m:sSub>
                      <m:sSubPr>
                        <m:ctrlPr>
                          <a:rPr lang="zh-CN" altLang="zh-CN" i="1" dirty="0" smtClean="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0" dirty="0" smtClean="0">
                            <a:latin typeface="Cambria Math" panose="02040503050406030204" pitchFamily="18" charset="0"/>
                          </a:rPr>
                          <m:t>1</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a:rPr lang="en-US" altLang="zh-CN" b="0" i="0" dirty="0" smtClean="0">
                            <a:latin typeface="Cambria Math" panose="02040503050406030204" pitchFamily="18" charset="0"/>
                          </a:rPr>
                          <m:t>2</m:t>
                        </m:r>
                      </m:sub>
                    </m:sSub>
                    <m:r>
                      <a:rPr lang="en-US" altLang="zh-CN" b="0" i="1" dirty="0" smtClean="0">
                        <a:latin typeface="Cambria Math" panose="02040503050406030204" pitchFamily="18" charset="0"/>
                      </a:rPr>
                      <m:t>&lt;…&lt;</m:t>
                    </m:r>
                    <m:sSub>
                      <m:sSubPr>
                        <m:ctrlPr>
                          <a:rPr lang="zh-CN" altLang="zh-CN" i="1" dirty="0" smtClean="0">
                            <a:latin typeface="Cambria Math" panose="02040503050406030204" pitchFamily="18" charset="0"/>
                          </a:rPr>
                        </m:ctrlPr>
                      </m:sSubPr>
                      <m:e>
                        <m:r>
                          <a:rPr lang="en-US" altLang="zh-CN" b="0" i="1" dirty="0" smtClean="0">
                            <a:latin typeface="Cambria Math" panose="02040503050406030204" pitchFamily="18" charset="0"/>
                          </a:rPr>
                          <m:t>𝑎</m:t>
                        </m:r>
                      </m:e>
                      <m:sub>
                        <m:r>
                          <m:rPr>
                            <m:sty m:val="p"/>
                          </m:rPr>
                          <a:rPr lang="en-US" altLang="zh-CN" b="0" i="0" dirty="0" smtClean="0">
                            <a:latin typeface="Cambria Math" panose="02040503050406030204" pitchFamily="18" charset="0"/>
                          </a:rPr>
                          <m:t>k</m:t>
                        </m:r>
                      </m:sub>
                    </m:sSub>
                    <m:r>
                      <a:rPr lang="en-US" altLang="zh-CN" b="0" i="1" dirty="0" smtClean="0">
                        <a:latin typeface="Cambria Math" panose="02040503050406030204" pitchFamily="18" charset="0"/>
                      </a:rPr>
                      <m:t>&lt;</m:t>
                    </m:r>
                    <m:sSub>
                      <m:sSubPr>
                        <m:ctrlPr>
                          <a:rPr lang="zh-CN" altLang="zh-CN" i="1" dirty="0" smtClean="0">
                            <a:latin typeface="Cambria Math" panose="02040503050406030204" pitchFamily="18" charset="0"/>
                          </a:rPr>
                        </m:ctrlPr>
                      </m:sSubPr>
                      <m:e>
                        <m:r>
                          <a:rPr lang="en-US" altLang="zh-CN" i="1" dirty="0">
                            <a:latin typeface="Cambria Math" panose="02040503050406030204" pitchFamily="18" charset="0"/>
                          </a:rPr>
                          <m:t>𝑡</m:t>
                        </m:r>
                      </m:e>
                      <m:sub>
                        <m:r>
                          <a:rPr lang="en-US" altLang="zh-CN" b="0" i="0" dirty="0" smtClean="0">
                            <a:latin typeface="Cambria Math" panose="02040503050406030204" pitchFamily="18" charset="0"/>
                          </a:rPr>
                          <m:t>2</m:t>
                        </m:r>
                      </m:sub>
                    </m:sSub>
                  </m:oMath>
                </a14:m>
                <a:endParaRPr lang="en-US" altLang="zh-CN" dirty="0"/>
              </a:p>
              <a:p>
                <a:pPr marL="0" indent="0">
                  <a:buNone/>
                </a:pPr>
                <a:endParaRPr lang="en-US" altLang="zh-CN" dirty="0"/>
              </a:p>
              <a:p>
                <a:endParaRPr lang="en-US" altLang="zh-CN" i="1" dirty="0"/>
              </a:p>
            </p:txBody>
          </p:sp>
        </mc:Choice>
        <mc:Fallback xmlns="">
          <p:sp>
            <p:nvSpPr>
              <p:cNvPr id="6" name="内容占位符 2">
                <a:extLst>
                  <a:ext uri="{FF2B5EF4-FFF2-40B4-BE49-F238E27FC236}">
                    <a16:creationId xmlns:a16="http://schemas.microsoft.com/office/drawing/2014/main" id="{4246C2A4-A14D-4517-992B-08A09E7EA87B}"/>
                  </a:ext>
                </a:extLst>
              </p:cNvPr>
              <p:cNvSpPr txBox="1">
                <a:spLocks noRot="1" noChangeAspect="1" noMove="1" noResize="1" noEditPoints="1" noAdjustHandles="1" noChangeArrowheads="1" noChangeShapeType="1" noTextEdit="1"/>
              </p:cNvSpPr>
              <p:nvPr/>
            </p:nvSpPr>
            <p:spPr>
              <a:xfrm>
                <a:off x="838200" y="944924"/>
                <a:ext cx="10515600" cy="5369249"/>
              </a:xfrm>
              <a:prstGeom prst="rect">
                <a:avLst/>
              </a:prstGeom>
              <a:blipFill>
                <a:blip r:embed="rId3"/>
                <a:stretch>
                  <a:fillRect l="-1043" t="-2724" r="-348"/>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76A46C70-AC4A-423C-94BD-D2D4EC30A878}"/>
              </a:ext>
            </a:extLst>
          </p:cNvPr>
          <p:cNvSpPr txBox="1"/>
          <p:nvPr/>
        </p:nvSpPr>
        <p:spPr>
          <a:xfrm>
            <a:off x="0" y="6165304"/>
            <a:ext cx="12447639" cy="523220"/>
          </a:xfrm>
          <a:prstGeom prst="rect">
            <a:avLst/>
          </a:prstGeom>
          <a:noFill/>
        </p:spPr>
        <p:txBody>
          <a:bodyPr wrap="square" rtlCol="0">
            <a:spAutoFit/>
          </a:bodyPr>
          <a:lstStyle/>
          <a:p>
            <a:r>
              <a:rPr lang="en-US" altLang="zh-CN" sz="1400" dirty="0"/>
              <a:t>[1] </a:t>
            </a:r>
            <a:r>
              <a:rPr lang="en-US" altLang="zh-CN" sz="1400" dirty="0" err="1"/>
              <a:t>Hambly</a:t>
            </a:r>
            <a:r>
              <a:rPr lang="en-US" altLang="zh-CN" sz="1400" dirty="0"/>
              <a:t>, B., and Lyons, T. 2010. Uniqueness for the signature of a path of bounded variation and the reduced path group. Annals of Mathematics 109–167.</a:t>
            </a:r>
          </a:p>
          <a:p>
            <a:r>
              <a:rPr lang="en-US" altLang="zh-CN" sz="1400" dirty="0"/>
              <a:t>[2] Lyons, T.; Caruana, M.; and </a:t>
            </a:r>
            <a:r>
              <a:rPr lang="en-US" altLang="zh-CN" sz="1400" dirty="0" err="1"/>
              <a:t>L´evy</a:t>
            </a:r>
            <a:r>
              <a:rPr lang="en-US" altLang="zh-CN" sz="1400" dirty="0"/>
              <a:t>, T. 2004. Differential equations driven by rough paths. Ecole </a:t>
            </a:r>
            <a:r>
              <a:rPr lang="en-US" altLang="zh-CN" sz="1400" dirty="0" err="1"/>
              <a:t>dEt´e</a:t>
            </a:r>
            <a:r>
              <a:rPr lang="en-US" altLang="zh-CN" sz="1400" dirty="0"/>
              <a:t> de </a:t>
            </a:r>
            <a:r>
              <a:rPr lang="en-US" altLang="zh-CN" sz="1400" dirty="0" err="1"/>
              <a:t>Probabilit´es</a:t>
            </a:r>
            <a:r>
              <a:rPr lang="en-US" altLang="zh-CN" sz="1400" dirty="0"/>
              <a:t> de Saint-Flour 34:1–93.</a:t>
            </a:r>
            <a:endParaRPr lang="zh-CN" altLang="en-US" sz="1400" dirty="0"/>
          </a:p>
        </p:txBody>
      </p:sp>
      <p:pic>
        <p:nvPicPr>
          <p:cNvPr id="4" name="图片 3">
            <a:extLst>
              <a:ext uri="{FF2B5EF4-FFF2-40B4-BE49-F238E27FC236}">
                <a16:creationId xmlns:a16="http://schemas.microsoft.com/office/drawing/2014/main" id="{D92D4428-10CC-48AC-9267-DB5C3295328E}"/>
              </a:ext>
            </a:extLst>
          </p:cNvPr>
          <p:cNvPicPr>
            <a:picLocks noChangeAspect="1"/>
          </p:cNvPicPr>
          <p:nvPr/>
        </p:nvPicPr>
        <p:blipFill>
          <a:blip r:embed="rId4"/>
          <a:stretch>
            <a:fillRect/>
          </a:stretch>
        </p:blipFill>
        <p:spPr>
          <a:xfrm>
            <a:off x="908483" y="2964085"/>
            <a:ext cx="4349317" cy="871991"/>
          </a:xfrm>
          <a:prstGeom prst="rect">
            <a:avLst/>
          </a:prstGeom>
        </p:spPr>
      </p:pic>
      <p:pic>
        <p:nvPicPr>
          <p:cNvPr id="5" name="图片 4">
            <a:extLst>
              <a:ext uri="{FF2B5EF4-FFF2-40B4-BE49-F238E27FC236}">
                <a16:creationId xmlns:a16="http://schemas.microsoft.com/office/drawing/2014/main" id="{B1E4E6A8-0687-436A-9069-4C9B67560A6F}"/>
              </a:ext>
            </a:extLst>
          </p:cNvPr>
          <p:cNvPicPr>
            <a:picLocks noChangeAspect="1"/>
          </p:cNvPicPr>
          <p:nvPr/>
        </p:nvPicPr>
        <p:blipFill>
          <a:blip r:embed="rId5"/>
          <a:stretch>
            <a:fillRect/>
          </a:stretch>
        </p:blipFill>
        <p:spPr>
          <a:xfrm>
            <a:off x="6403056" y="3080240"/>
            <a:ext cx="3578023" cy="1368775"/>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88BAAA7-99BB-46CA-A98D-B3A82AE84D91}"/>
                  </a:ext>
                </a:extLst>
              </p:cNvPr>
              <p:cNvSpPr txBox="1"/>
              <p:nvPr/>
            </p:nvSpPr>
            <p:spPr>
              <a:xfrm>
                <a:off x="8140890" y="2456597"/>
                <a:ext cx="167867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𝑑</m:t>
                      </m:r>
                      <m:r>
                        <a:rPr lang="en-US" altLang="zh-CN" b="0" i="1"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7" name="文本框 6">
                <a:extLst>
                  <a:ext uri="{FF2B5EF4-FFF2-40B4-BE49-F238E27FC236}">
                    <a16:creationId xmlns:a16="http://schemas.microsoft.com/office/drawing/2014/main" id="{D88BAAA7-99BB-46CA-A98D-B3A82AE84D91}"/>
                  </a:ext>
                </a:extLst>
              </p:cNvPr>
              <p:cNvSpPr txBox="1">
                <a:spLocks noRot="1" noChangeAspect="1" noMove="1" noResize="1" noEditPoints="1" noAdjustHandles="1" noChangeArrowheads="1" noChangeShapeType="1" noTextEdit="1"/>
              </p:cNvSpPr>
              <p:nvPr/>
            </p:nvSpPr>
            <p:spPr>
              <a:xfrm>
                <a:off x="8140890" y="2456597"/>
                <a:ext cx="1678673" cy="276999"/>
              </a:xfrm>
              <a:prstGeom prst="rect">
                <a:avLst/>
              </a:prstGeom>
              <a:blipFill>
                <a:blip r:embed="rId6"/>
                <a:stretch>
                  <a:fillRect t="-4444" b="-37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389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10515600" cy="1325563"/>
          </a:xfrm>
        </p:spPr>
        <p:txBody>
          <a:bodyPr>
            <a:normAutofit/>
          </a:bodyPr>
          <a:lstStyle/>
          <a:p>
            <a:r>
              <a:rPr lang="en-US" altLang="zh-CN" sz="3600" b="1" dirty="0"/>
              <a:t>Path Signature (PS) Feature:</a:t>
            </a:r>
            <a:endParaRPr lang="zh-CN" altLang="en-US" sz="3600" b="1" dirty="0"/>
          </a:p>
        </p:txBody>
      </p:sp>
      <mc:AlternateContent xmlns:mc="http://schemas.openxmlformats.org/markup-compatibility/2006" xmlns:a14="http://schemas.microsoft.com/office/drawing/2010/main">
        <mc:Choice Requires="a14">
          <p:sp>
            <p:nvSpPr>
              <p:cNvPr id="6" name="内容占位符 2">
                <a:extLst>
                  <a:ext uri="{FF2B5EF4-FFF2-40B4-BE49-F238E27FC236}">
                    <a16:creationId xmlns:a16="http://schemas.microsoft.com/office/drawing/2014/main" id="{4246C2A4-A14D-4517-992B-08A09E7EA87B}"/>
                  </a:ext>
                </a:extLst>
              </p:cNvPr>
              <p:cNvSpPr txBox="1">
                <a:spLocks/>
              </p:cNvSpPr>
              <p:nvPr/>
            </p:nvSpPr>
            <p:spPr>
              <a:xfrm>
                <a:off x="838200" y="944924"/>
                <a:ext cx="10946432" cy="5913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Definition:</a:t>
                </a:r>
              </a:p>
              <a:p>
                <a:pPr lvl="1"/>
                <a:r>
                  <a:rPr lang="en-US" altLang="zh-CN" dirty="0"/>
                  <a:t>The PS of a path </a:t>
                </a:r>
                <a14:m>
                  <m:oMath xmlns:m="http://schemas.openxmlformats.org/officeDocument/2006/math">
                    <m:r>
                      <a:rPr lang="en-US" altLang="zh-CN" i="1" dirty="0">
                        <a:latin typeface="Cambria Math" panose="02040503050406030204" pitchFamily="18" charset="0"/>
                      </a:rPr>
                      <m:t>𝑃</m:t>
                    </m:r>
                    <m:r>
                      <a:rPr lang="en-US" altLang="zh-CN" dirty="0">
                        <a:latin typeface="Cambria Math" panose="02040503050406030204" pitchFamily="18" charset="0"/>
                      </a:rPr>
                      <m:t>: </m:t>
                    </m:r>
                    <m:d>
                      <m:dPr>
                        <m:begChr m:val="["/>
                        <m:endChr m:val="]"/>
                        <m:ctrlPr>
                          <a:rPr lang="zh-CN" altLang="zh-CN" i="1" dirty="0">
                            <a:latin typeface="Cambria Math" panose="02040503050406030204" pitchFamily="18" charset="0"/>
                          </a:rPr>
                        </m:ctrlPr>
                      </m:dPr>
                      <m:e>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dirty="0">
                            <a:latin typeface="Cambria Math" panose="02040503050406030204" pitchFamily="18" charset="0"/>
                          </a:rPr>
                          <m:t>, </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e>
                    </m:d>
                    <m:r>
                      <a:rPr lang="en-US" altLang="zh-CN" dirty="0">
                        <a:latin typeface="Cambria Math" panose="02040503050406030204" pitchFamily="18" charset="0"/>
                      </a:rPr>
                      <m:t>→</m:t>
                    </m:r>
                    <m:sSup>
                      <m:sSupPr>
                        <m:ctrlPr>
                          <a:rPr lang="zh-CN" altLang="zh-CN" i="1" dirty="0">
                            <a:latin typeface="Cambria Math" panose="02040503050406030204" pitchFamily="18" charset="0"/>
                          </a:rPr>
                        </m:ctrlPr>
                      </m:sSupPr>
                      <m:e>
                        <m:r>
                          <a:rPr lang="en-US" altLang="zh-CN" i="1" dirty="0">
                            <a:latin typeface="Cambria Math" panose="02040503050406030204" pitchFamily="18" charset="0"/>
                          </a:rPr>
                          <m:t>ℝ</m:t>
                        </m:r>
                        <m:r>
                          <a:rPr lang="en-US" altLang="zh-CN" dirty="0">
                            <a:latin typeface="Cambria Math" panose="02040503050406030204" pitchFamily="18" charset="0"/>
                          </a:rPr>
                          <m:t>­</m:t>
                        </m:r>
                      </m:e>
                      <m:sup>
                        <m:r>
                          <a:rPr lang="en-US" altLang="zh-CN" i="1" dirty="0">
                            <a:latin typeface="Cambria Math" panose="02040503050406030204" pitchFamily="18" charset="0"/>
                          </a:rPr>
                          <m:t>𝑑</m:t>
                        </m:r>
                      </m:sup>
                    </m:sSup>
                  </m:oMath>
                </a14:m>
                <a:r>
                  <a:rPr lang="en-US" altLang="zh-CN" dirty="0"/>
                  <a:t>, denoted by </a:t>
                </a:r>
                <a14:m>
                  <m:oMath xmlns:m="http://schemas.openxmlformats.org/officeDocument/2006/math">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𝑆</m:t>
                        </m:r>
                        <m:r>
                          <a:rPr lang="en-US" altLang="zh-CN" i="1" dirty="0">
                            <a:latin typeface="Cambria Math" panose="02040503050406030204" pitchFamily="18" charset="0"/>
                          </a:rPr>
                          <m:t>(</m:t>
                        </m:r>
                        <m:r>
                          <a:rPr lang="en-US" altLang="zh-CN" i="1" dirty="0">
                            <a:latin typeface="Cambria Math" panose="02040503050406030204" pitchFamily="18" charset="0"/>
                          </a:rPr>
                          <m:t>𝑃</m:t>
                        </m:r>
                        <m:r>
                          <a:rPr lang="en-US" altLang="zh-CN" i="1" dirty="0">
                            <a:latin typeface="Cambria Math" panose="02040503050406030204" pitchFamily="18" charset="0"/>
                          </a:rPr>
                          <m:t>)</m:t>
                        </m:r>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Sub>
                  </m:oMath>
                </a14:m>
                <a:r>
                  <a:rPr lang="en-US" altLang="zh-CN" dirty="0"/>
                  <a:t>:</a:t>
                </a:r>
              </a:p>
              <a:p>
                <a:pPr lvl="1"/>
                <a:endParaRPr lang="en-US" altLang="zh-CN" dirty="0"/>
              </a:p>
              <a:p>
                <a:pPr marL="457200" lvl="1" indent="0">
                  <a:buNone/>
                </a:pPr>
                <a14:m>
                  <m:oMathPara xmlns:m="http://schemas.openxmlformats.org/officeDocument/2006/math">
                    <m:oMathParaPr>
                      <m:jc m:val="centerGroup"/>
                    </m:oMathParaPr>
                    <m:oMath xmlns:m="http://schemas.openxmlformats.org/officeDocument/2006/math">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𝑆</m:t>
                          </m:r>
                          <m:r>
                            <a:rPr lang="en-US" altLang="zh-CN" i="1" dirty="0">
                              <a:latin typeface="Cambria Math" panose="02040503050406030204" pitchFamily="18" charset="0"/>
                            </a:rPr>
                            <m:t>(</m:t>
                          </m:r>
                          <m:r>
                            <a:rPr lang="en-US" altLang="zh-CN" i="1" dirty="0">
                              <a:latin typeface="Cambria Math" panose="02040503050406030204" pitchFamily="18" charset="0"/>
                            </a:rPr>
                            <m:t>𝑃</m:t>
                          </m:r>
                          <m:r>
                            <a:rPr lang="en-US" altLang="zh-CN" i="1" dirty="0">
                              <a:latin typeface="Cambria Math" panose="02040503050406030204" pitchFamily="18" charset="0"/>
                            </a:rPr>
                            <m:t>)</m:t>
                          </m:r>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Sub>
                      <m:r>
                        <a:rPr lang="en-US" altLang="zh-CN" dirty="0">
                          <a:latin typeface="Cambria Math" panose="02040503050406030204" pitchFamily="18" charset="0"/>
                        </a:rPr>
                        <m:t>=(1,</m:t>
                      </m:r>
                      <m:sSubSup>
                        <m:sSubSupPr>
                          <m:ctrlPr>
                            <a:rPr lang="zh-CN" altLang="zh-CN" i="1" dirty="0">
                              <a:latin typeface="Cambria Math" panose="02040503050406030204" pitchFamily="18" charset="0"/>
                            </a:rPr>
                          </m:ctrlPr>
                        </m:sSubSupPr>
                        <m:e>
                          <m:r>
                            <a:rPr lang="en-US" altLang="zh-CN" i="1" dirty="0">
                              <a:latin typeface="Cambria Math" panose="02040503050406030204" pitchFamily="18" charset="0"/>
                            </a:rPr>
                            <m:t>𝑆</m:t>
                          </m:r>
                          <m:d>
                            <m:dPr>
                              <m:ctrlPr>
                                <a:rPr lang="zh-CN" altLang="zh-CN" i="1" dirty="0">
                                  <a:latin typeface="Cambria Math" panose="02040503050406030204" pitchFamily="18" charset="0"/>
                                </a:rPr>
                              </m:ctrlPr>
                            </m:dPr>
                            <m:e>
                              <m:r>
                                <a:rPr lang="en-US" altLang="zh-CN" i="1" dirty="0">
                                  <a:latin typeface="Cambria Math" panose="02040503050406030204" pitchFamily="18" charset="0"/>
                                </a:rPr>
                                <m:t>𝑃</m:t>
                              </m:r>
                            </m:e>
                          </m:d>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up>
                          <m:r>
                            <a:rPr lang="en-US" altLang="zh-CN" i="1" dirty="0">
                              <a:latin typeface="Cambria Math" panose="02040503050406030204" pitchFamily="18" charset="0"/>
                            </a:rPr>
                            <m:t>1</m:t>
                          </m:r>
                        </m:sup>
                      </m:sSubSup>
                      <m:r>
                        <a:rPr lang="en-US" altLang="zh-CN" dirty="0">
                          <a:latin typeface="Cambria Math" panose="02040503050406030204" pitchFamily="18" charset="0"/>
                        </a:rPr>
                        <m:t>,…,</m:t>
                      </m:r>
                      <m:sSubSup>
                        <m:sSubSupPr>
                          <m:ctrlPr>
                            <a:rPr lang="zh-CN" altLang="zh-CN" i="1" dirty="0">
                              <a:latin typeface="Cambria Math" panose="02040503050406030204" pitchFamily="18" charset="0"/>
                            </a:rPr>
                          </m:ctrlPr>
                        </m:sSubSupPr>
                        <m:e>
                          <m:r>
                            <a:rPr lang="en-US" altLang="zh-CN" i="1" dirty="0">
                              <a:latin typeface="Cambria Math" panose="02040503050406030204" pitchFamily="18" charset="0"/>
                            </a:rPr>
                            <m:t>𝑆</m:t>
                          </m:r>
                          <m:d>
                            <m:dPr>
                              <m:ctrlPr>
                                <a:rPr lang="zh-CN" altLang="zh-CN" i="1" dirty="0">
                                  <a:latin typeface="Cambria Math" panose="02040503050406030204" pitchFamily="18" charset="0"/>
                                </a:rPr>
                              </m:ctrlPr>
                            </m:dPr>
                            <m:e>
                              <m:r>
                                <a:rPr lang="en-US" altLang="zh-CN" i="1" dirty="0">
                                  <a:latin typeface="Cambria Math" panose="02040503050406030204" pitchFamily="18" charset="0"/>
                                </a:rPr>
                                <m:t>𝑃</m:t>
                              </m:r>
                            </m:e>
                          </m:d>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up>
                          <m:r>
                            <a:rPr lang="en-US" altLang="zh-CN" i="1" dirty="0">
                              <a:latin typeface="Cambria Math" panose="02040503050406030204" pitchFamily="18" charset="0"/>
                            </a:rPr>
                            <m:t>𝑑</m:t>
                          </m:r>
                        </m:sup>
                      </m:sSubSup>
                      <m:r>
                        <a:rPr lang="en-US" altLang="zh-CN" dirty="0">
                          <a:latin typeface="Cambria Math" panose="02040503050406030204" pitchFamily="18" charset="0"/>
                        </a:rPr>
                        <m:t>,</m:t>
                      </m:r>
                      <m:sSubSup>
                        <m:sSubSupPr>
                          <m:ctrlPr>
                            <a:rPr lang="zh-CN" altLang="zh-CN" i="1" dirty="0">
                              <a:latin typeface="Cambria Math" panose="02040503050406030204" pitchFamily="18" charset="0"/>
                            </a:rPr>
                          </m:ctrlPr>
                        </m:sSubSupPr>
                        <m:e>
                          <m:r>
                            <a:rPr lang="en-US" altLang="zh-CN" i="1" dirty="0">
                              <a:latin typeface="Cambria Math" panose="02040503050406030204" pitchFamily="18" charset="0"/>
                            </a:rPr>
                            <m:t>𝑆</m:t>
                          </m:r>
                          <m:d>
                            <m:dPr>
                              <m:ctrlPr>
                                <a:rPr lang="zh-CN" altLang="zh-CN" i="1" dirty="0">
                                  <a:latin typeface="Cambria Math" panose="02040503050406030204" pitchFamily="18" charset="0"/>
                                </a:rPr>
                              </m:ctrlPr>
                            </m:dPr>
                            <m:e>
                              <m:r>
                                <a:rPr lang="en-US" altLang="zh-CN" i="1" dirty="0">
                                  <a:latin typeface="Cambria Math" panose="02040503050406030204" pitchFamily="18" charset="0"/>
                                </a:rPr>
                                <m:t>𝑃</m:t>
                              </m:r>
                            </m:e>
                          </m:d>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up>
                          <m:r>
                            <a:rPr lang="en-US" altLang="zh-CN" i="1" dirty="0">
                              <a:latin typeface="Cambria Math" panose="02040503050406030204" pitchFamily="18" charset="0"/>
                            </a:rPr>
                            <m:t>1,1</m:t>
                          </m:r>
                        </m:sup>
                      </m:sSubSup>
                      <m:r>
                        <a:rPr lang="en-US" altLang="zh-CN" dirty="0">
                          <a:latin typeface="Cambria Math" panose="02040503050406030204" pitchFamily="18" charset="0"/>
                        </a:rPr>
                        <m:t>,</m:t>
                      </m:r>
                      <m:sSubSup>
                        <m:sSubSupPr>
                          <m:ctrlPr>
                            <a:rPr lang="zh-CN" altLang="zh-CN" i="1" dirty="0">
                              <a:latin typeface="Cambria Math" panose="02040503050406030204" pitchFamily="18" charset="0"/>
                            </a:rPr>
                          </m:ctrlPr>
                        </m:sSubSupPr>
                        <m:e>
                          <m:r>
                            <a:rPr lang="en-US" altLang="zh-CN" i="1" dirty="0">
                              <a:latin typeface="Cambria Math" panose="02040503050406030204" pitchFamily="18" charset="0"/>
                            </a:rPr>
                            <m:t>𝑆</m:t>
                          </m:r>
                          <m:d>
                            <m:dPr>
                              <m:ctrlPr>
                                <a:rPr lang="zh-CN" altLang="zh-CN" i="1" dirty="0">
                                  <a:latin typeface="Cambria Math" panose="02040503050406030204" pitchFamily="18" charset="0"/>
                                </a:rPr>
                              </m:ctrlPr>
                            </m:dPr>
                            <m:e>
                              <m:r>
                                <a:rPr lang="en-US" altLang="zh-CN" i="1" dirty="0">
                                  <a:latin typeface="Cambria Math" panose="02040503050406030204" pitchFamily="18" charset="0"/>
                                </a:rPr>
                                <m:t>𝑃</m:t>
                              </m:r>
                            </m:e>
                          </m:d>
                        </m:e>
                        <m:sub>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1</m:t>
                              </m:r>
                            </m:sub>
                          </m:sSub>
                          <m:r>
                            <a:rPr lang="en-US" altLang="zh-CN" i="1" dirty="0">
                              <a:latin typeface="Cambria Math" panose="02040503050406030204" pitchFamily="18" charset="0"/>
                            </a:rPr>
                            <m:t>,</m:t>
                          </m:r>
                          <m:sSub>
                            <m:sSubPr>
                              <m:ctrlPr>
                                <a:rPr lang="zh-CN" altLang="zh-CN" i="1" dirty="0">
                                  <a:latin typeface="Cambria Math" panose="02040503050406030204" pitchFamily="18" charset="0"/>
                                </a:rPr>
                              </m:ctrlPr>
                            </m:sSubPr>
                            <m:e>
                              <m:r>
                                <a:rPr lang="en-US" altLang="zh-CN" i="1" dirty="0">
                                  <a:latin typeface="Cambria Math" panose="02040503050406030204" pitchFamily="18" charset="0"/>
                                </a:rPr>
                                <m:t>𝑡</m:t>
                              </m:r>
                            </m:e>
                            <m:sub>
                              <m:r>
                                <a:rPr lang="en-US" altLang="zh-CN" dirty="0">
                                  <a:latin typeface="Cambria Math" panose="02040503050406030204" pitchFamily="18" charset="0"/>
                                </a:rPr>
                                <m:t>2</m:t>
                              </m:r>
                            </m:sub>
                          </m:sSub>
                        </m:sub>
                        <m:sup>
                          <m:r>
                            <a:rPr lang="en-US" altLang="zh-CN" i="1" dirty="0">
                              <a:latin typeface="Cambria Math" panose="02040503050406030204" pitchFamily="18" charset="0"/>
                            </a:rPr>
                            <m:t>1,2</m:t>
                          </m:r>
                        </m:sup>
                      </m:sSubSup>
                      <m:r>
                        <a:rPr lang="en-US" altLang="zh-CN" dirty="0">
                          <a:latin typeface="Cambria Math" panose="02040503050406030204" pitchFamily="18" charset="0"/>
                        </a:rPr>
                        <m:t>,…)</m:t>
                      </m:r>
                    </m:oMath>
                  </m:oMathPara>
                </a14:m>
                <a:endParaRPr lang="en-US" altLang="zh-CN" dirty="0"/>
              </a:p>
              <a:p>
                <a:r>
                  <a:rPr lang="en-US" altLang="zh-CN" dirty="0"/>
                  <a:t>Properties:</a:t>
                </a:r>
              </a:p>
              <a:p>
                <a:pPr lvl="1"/>
                <a:r>
                  <a:rPr lang="en-US" altLang="zh-CN" dirty="0"/>
                  <a:t>Uniqueness: unique representation for a non tree-like path</a:t>
                </a:r>
              </a:p>
              <a:p>
                <a:pPr lvl="1"/>
                <a:r>
                  <a:rPr lang="en-US" altLang="zh-CN" dirty="0"/>
                  <a:t>Shuffle product identity: the product of two signature of lower level can be expressed as a linear combination of some higher-level terms</a:t>
                </a:r>
              </a:p>
              <a:p>
                <a:pPr lvl="1"/>
                <a:r>
                  <a:rPr lang="en-US" altLang="zh-CN" dirty="0"/>
                  <a:t>Physical meaning:</a:t>
                </a:r>
              </a:p>
              <a:p>
                <a:pPr lvl="2"/>
                <a:r>
                  <a:rPr lang="en-US" altLang="zh-CN" dirty="0"/>
                  <a:t>The</a:t>
                </a:r>
                <a:r>
                  <a:rPr lang="zh-CN" altLang="en-US" dirty="0"/>
                  <a:t> </a:t>
                </a:r>
                <a:r>
                  <a:rPr lang="en-US" altLang="zh-CN" dirty="0"/>
                  <a:t>0th-level iterated integral (constant</a:t>
                </a:r>
                <a:r>
                  <a:rPr lang="zh-CN" altLang="en-US" dirty="0"/>
                  <a:t> </a:t>
                </a:r>
                <a:r>
                  <a:rPr lang="en-US" altLang="zh-CN" dirty="0"/>
                  <a:t>1)</a:t>
                </a:r>
                <a:r>
                  <a:rPr lang="zh-CN" altLang="en-US" dirty="0"/>
                  <a:t> </a:t>
                </a:r>
                <a:r>
                  <a:rPr lang="en-US" altLang="zh-CN" dirty="0"/>
                  <a:t>of the path signature, represents the original input</a:t>
                </a:r>
                <a:endParaRPr lang="zh-CN" altLang="en-US" dirty="0"/>
              </a:p>
              <a:p>
                <a:pPr lvl="2">
                  <a:lnSpc>
                    <a:spcPct val="100000"/>
                  </a:lnSpc>
                </a:pPr>
                <a:r>
                  <a:rPr lang="en-US" altLang="zh-CN" dirty="0"/>
                  <a:t>The 1st-level integral represents the </a:t>
                </a:r>
                <a:r>
                  <a:rPr lang="en-US" altLang="zh-CN" b="1" dirty="0"/>
                  <a:t>path displacement</a:t>
                </a:r>
                <a:endParaRPr lang="zh-CN" altLang="en-US" b="1" dirty="0"/>
              </a:p>
              <a:p>
                <a:pPr lvl="2">
                  <a:lnSpc>
                    <a:spcPct val="100000"/>
                  </a:lnSpc>
                </a:pPr>
                <a:r>
                  <a:rPr lang="en-US" altLang="zh-CN" dirty="0"/>
                  <a:t>The</a:t>
                </a:r>
                <a:r>
                  <a:rPr lang="zh-CN" altLang="en-US" dirty="0"/>
                  <a:t> </a:t>
                </a:r>
                <a:r>
                  <a:rPr lang="en-US" altLang="zh-CN" dirty="0"/>
                  <a:t>2nd-level iterated</a:t>
                </a:r>
                <a:r>
                  <a:rPr lang="zh-CN" altLang="en-US" dirty="0"/>
                  <a:t> </a:t>
                </a:r>
                <a:r>
                  <a:rPr lang="en-US" altLang="zh-CN" dirty="0"/>
                  <a:t>integral is the </a:t>
                </a:r>
                <a:r>
                  <a:rPr lang="en-US" altLang="zh-CN" b="1" dirty="0"/>
                  <a:t>path curvature</a:t>
                </a:r>
                <a:endParaRPr lang="zh-CN" altLang="en-US" b="1" dirty="0"/>
              </a:p>
              <a:p>
                <a:pPr lvl="1"/>
                <a:endParaRPr lang="en-US" altLang="zh-CN" dirty="0"/>
              </a:p>
              <a:p>
                <a:endParaRPr lang="en-US" altLang="zh-CN" dirty="0"/>
              </a:p>
              <a:p>
                <a:endParaRPr lang="en-US" altLang="zh-CN" i="1" dirty="0"/>
              </a:p>
            </p:txBody>
          </p:sp>
        </mc:Choice>
        <mc:Fallback xmlns="">
          <p:sp>
            <p:nvSpPr>
              <p:cNvPr id="6" name="内容占位符 2">
                <a:extLst>
                  <a:ext uri="{FF2B5EF4-FFF2-40B4-BE49-F238E27FC236}">
                    <a16:creationId xmlns:a16="http://schemas.microsoft.com/office/drawing/2014/main" id="{4246C2A4-A14D-4517-992B-08A09E7EA87B}"/>
                  </a:ext>
                </a:extLst>
              </p:cNvPr>
              <p:cNvSpPr txBox="1">
                <a:spLocks noRot="1" noChangeAspect="1" noMove="1" noResize="1" noEditPoints="1" noAdjustHandles="1" noChangeArrowheads="1" noChangeShapeType="1" noTextEdit="1"/>
              </p:cNvSpPr>
              <p:nvPr/>
            </p:nvSpPr>
            <p:spPr>
              <a:xfrm>
                <a:off x="838200" y="944924"/>
                <a:ext cx="10946432" cy="5913076"/>
              </a:xfrm>
              <a:prstGeom prst="rect">
                <a:avLst/>
              </a:prstGeom>
              <a:blipFill>
                <a:blip r:embed="rId3"/>
                <a:stretch>
                  <a:fillRect l="-1003" t="-1753"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3984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D099BF29-4B2C-4B4D-BFF2-F003BA0464B0}"/>
              </a:ext>
            </a:extLst>
          </p:cNvPr>
          <p:cNvSpPr>
            <a:spLocks noGrp="1"/>
          </p:cNvSpPr>
          <p:nvPr>
            <p:ph type="body" sz="quarter" idx="10"/>
          </p:nvPr>
        </p:nvSpPr>
        <p:spPr/>
        <p:txBody>
          <a:bodyPr/>
          <a:lstStyle/>
          <a:p>
            <a:r>
              <a:rPr lang="en-US" altLang="zh-CN" dirty="0"/>
              <a:t>03</a:t>
            </a:r>
            <a:endParaRPr lang="zh-CN" altLang="en-US" dirty="0"/>
          </a:p>
        </p:txBody>
      </p:sp>
      <p:sp>
        <p:nvSpPr>
          <p:cNvPr id="6" name="文本占位符 5">
            <a:extLst>
              <a:ext uri="{FF2B5EF4-FFF2-40B4-BE49-F238E27FC236}">
                <a16:creationId xmlns:a16="http://schemas.microsoft.com/office/drawing/2014/main" id="{37D18C04-A339-42AA-AD03-FD77271C2960}"/>
              </a:ext>
            </a:extLst>
          </p:cNvPr>
          <p:cNvSpPr>
            <a:spLocks noGrp="1"/>
          </p:cNvSpPr>
          <p:nvPr>
            <p:ph type="body" sz="quarter" idx="12"/>
          </p:nvPr>
        </p:nvSpPr>
        <p:spPr/>
        <p:txBody>
          <a:bodyPr/>
          <a:lstStyle/>
          <a:p>
            <a:r>
              <a:rPr lang="en-US" altLang="zh-CN" dirty="0"/>
              <a:t>Path Signature </a:t>
            </a:r>
            <a:endParaRPr lang="zh-CN" altLang="en-US" dirty="0"/>
          </a:p>
        </p:txBody>
      </p:sp>
      <p:sp>
        <p:nvSpPr>
          <p:cNvPr id="7" name="内容占位符 2">
            <a:extLst>
              <a:ext uri="{FF2B5EF4-FFF2-40B4-BE49-F238E27FC236}">
                <a16:creationId xmlns:a16="http://schemas.microsoft.com/office/drawing/2014/main" id="{8506FBE7-7107-457A-AF2F-E42E872DEA78}"/>
              </a:ext>
            </a:extLst>
          </p:cNvPr>
          <p:cNvSpPr txBox="1">
            <a:spLocks/>
          </p:cNvSpPr>
          <p:nvPr/>
        </p:nvSpPr>
        <p:spPr>
          <a:xfrm>
            <a:off x="911424" y="1367776"/>
            <a:ext cx="10801200" cy="54102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400" b="1" dirty="0"/>
              <a:t>An</a:t>
            </a:r>
            <a:r>
              <a:rPr kumimoji="1" lang="zh-CN" altLang="en-US" sz="2400" b="1" dirty="0"/>
              <a:t> </a:t>
            </a:r>
            <a:r>
              <a:rPr kumimoji="1" lang="en-US" altLang="zh-CN" sz="2400" b="1" dirty="0"/>
              <a:t>online handwritten</a:t>
            </a:r>
            <a:r>
              <a:rPr kumimoji="1" lang="zh-CN" altLang="en-US" sz="2400" b="1" dirty="0"/>
              <a:t> </a:t>
            </a:r>
            <a:r>
              <a:rPr kumimoji="1" lang="en-US" altLang="zh-CN" sz="2400" b="1" dirty="0"/>
              <a:t>character</a:t>
            </a:r>
            <a:r>
              <a:rPr kumimoji="1" lang="zh-CN" altLang="en-US" sz="2400" b="1" dirty="0"/>
              <a:t> </a:t>
            </a:r>
            <a:r>
              <a:rPr kumimoji="1" lang="en-US" altLang="zh-CN" sz="2400" b="1" dirty="0"/>
              <a:t>consists</a:t>
            </a:r>
            <a:r>
              <a:rPr kumimoji="1" lang="zh-CN" altLang="en-US" sz="2400" b="1" dirty="0"/>
              <a:t> </a:t>
            </a:r>
            <a:r>
              <a:rPr kumimoji="1" lang="en-US" altLang="zh-CN" sz="2400" b="1" dirty="0"/>
              <a:t>of</a:t>
            </a:r>
            <a:r>
              <a:rPr kumimoji="1" lang="zh-CN" altLang="en-US" sz="2400" b="1" dirty="0"/>
              <a:t> </a:t>
            </a:r>
            <a:r>
              <a:rPr kumimoji="1" lang="en-US" altLang="zh-CN" sz="2400" b="1" dirty="0"/>
              <a:t>strokes</a:t>
            </a:r>
          </a:p>
          <a:p>
            <a:r>
              <a:rPr kumimoji="1" lang="en-US" altLang="zh-CN" sz="2400" b="1" dirty="0"/>
              <a:t>Let</a:t>
            </a:r>
            <a:r>
              <a:rPr kumimoji="1" lang="zh-CN" altLang="en-US" sz="2400" b="1" dirty="0"/>
              <a:t>          </a:t>
            </a:r>
            <a:r>
              <a:rPr kumimoji="1" lang="en-US" altLang="zh-CN" sz="2400" b="1" dirty="0"/>
              <a:t>denote</a:t>
            </a:r>
            <a:r>
              <a:rPr kumimoji="1" lang="zh-CN" altLang="en-US" sz="2400" b="1" dirty="0"/>
              <a:t> </a:t>
            </a:r>
            <a:r>
              <a:rPr kumimoji="1" lang="en-US" altLang="zh-CN" sz="2400" b="1" dirty="0"/>
              <a:t>the</a:t>
            </a:r>
            <a:r>
              <a:rPr kumimoji="1" lang="zh-CN" altLang="en-US" sz="2400" b="1" i="1" dirty="0"/>
              <a:t> </a:t>
            </a:r>
            <a:r>
              <a:rPr kumimoji="1" lang="en-US" altLang="zh-CN" sz="2400" b="1" i="1" dirty="0" err="1"/>
              <a:t>i-th</a:t>
            </a:r>
            <a:r>
              <a:rPr kumimoji="1" lang="zh-CN" altLang="en-US" sz="2400" b="1" i="1" dirty="0"/>
              <a:t> </a:t>
            </a:r>
            <a:r>
              <a:rPr kumimoji="1" lang="en-US" altLang="zh-CN" sz="2400" b="1" dirty="0"/>
              <a:t>point</a:t>
            </a:r>
            <a:r>
              <a:rPr kumimoji="1" lang="zh-CN" altLang="en-US" sz="2400" b="1" dirty="0"/>
              <a:t> </a:t>
            </a:r>
            <a:r>
              <a:rPr kumimoji="1" lang="en-US" altLang="zh-CN" sz="2400" b="1" dirty="0"/>
              <a:t>on</a:t>
            </a:r>
            <a:r>
              <a:rPr kumimoji="1" lang="zh-CN" altLang="en-US" sz="2400" b="1" dirty="0"/>
              <a:t> </a:t>
            </a:r>
            <a:r>
              <a:rPr kumimoji="1" lang="en-US" altLang="zh-CN" sz="2400" b="1" dirty="0"/>
              <a:t>a</a:t>
            </a:r>
            <a:r>
              <a:rPr kumimoji="1" lang="zh-CN" altLang="en-US" sz="2400" b="1" dirty="0"/>
              <a:t> </a:t>
            </a:r>
            <a:r>
              <a:rPr kumimoji="1" lang="en-US" altLang="zh-CN" sz="2400" b="1" dirty="0"/>
              <a:t>stroke</a:t>
            </a:r>
            <a:r>
              <a:rPr kumimoji="1" lang="zh-CN" altLang="en-US" sz="2400" b="1" dirty="0"/>
              <a:t> </a:t>
            </a:r>
            <a:r>
              <a:rPr kumimoji="1" lang="en-US" altLang="zh-CN" sz="2400" b="1" dirty="0"/>
              <a:t>at</a:t>
            </a:r>
            <a:r>
              <a:rPr kumimoji="1" lang="zh-CN" altLang="en-US" sz="2400" b="1" dirty="0"/>
              <a:t> </a:t>
            </a:r>
            <a:r>
              <a:rPr kumimoji="1" lang="en-US" altLang="zh-CN" sz="2400" b="1" dirty="0"/>
              <a:t>time</a:t>
            </a:r>
            <a:r>
              <a:rPr kumimoji="1" lang="zh-CN" altLang="en-US" sz="2400" b="1" dirty="0"/>
              <a:t> </a:t>
            </a:r>
            <a:r>
              <a:rPr kumimoji="1" lang="en-US" altLang="zh-CN" sz="2400" b="1" dirty="0"/>
              <a:t>t,</a:t>
            </a:r>
            <a:r>
              <a:rPr kumimoji="1" lang="zh-CN" altLang="en-US" sz="2400" b="1" dirty="0"/>
              <a:t> </a:t>
            </a:r>
            <a:r>
              <a:rPr kumimoji="1" lang="en-US" altLang="zh-CN" sz="2400" b="1" dirty="0"/>
              <a:t>the corresponding</a:t>
            </a:r>
            <a:r>
              <a:rPr kumimoji="1" lang="zh-CN" altLang="en-US" sz="2400" b="1" dirty="0"/>
              <a:t> </a:t>
            </a:r>
            <a:r>
              <a:rPr kumimoji="1" lang="en-US" altLang="zh-CN" sz="2400" b="1" i="1" dirty="0"/>
              <a:t>m</a:t>
            </a:r>
            <a:r>
              <a:rPr kumimoji="1" lang="zh-CN" altLang="en-US" sz="2400" b="1" dirty="0"/>
              <a:t> </a:t>
            </a:r>
            <a:r>
              <a:rPr kumimoji="1" lang="en-US" altLang="zh-CN" sz="2400" b="1" dirty="0"/>
              <a:t>level</a:t>
            </a:r>
            <a:r>
              <a:rPr kumimoji="1" lang="zh-CN" altLang="en-US" sz="2400" b="1" dirty="0"/>
              <a:t> </a:t>
            </a:r>
            <a:r>
              <a:rPr kumimoji="1" lang="en-US" altLang="zh-CN" sz="2400" b="1" dirty="0"/>
              <a:t>signature can</a:t>
            </a:r>
            <a:r>
              <a:rPr kumimoji="1" lang="zh-CN" altLang="en-US" sz="2400" b="1" dirty="0"/>
              <a:t> </a:t>
            </a:r>
            <a:r>
              <a:rPr kumimoji="1" lang="en-US" altLang="zh-CN" sz="2400" b="1" dirty="0"/>
              <a:t>be</a:t>
            </a:r>
            <a:r>
              <a:rPr kumimoji="1" lang="zh-CN" altLang="en-US" sz="2400" b="1" dirty="0"/>
              <a:t> </a:t>
            </a:r>
            <a:r>
              <a:rPr kumimoji="1" lang="en-US" altLang="zh-CN" sz="2400" b="1" dirty="0"/>
              <a:t>computed</a:t>
            </a:r>
            <a:r>
              <a:rPr kumimoji="1" lang="zh-CN" altLang="en-US" sz="2400" b="1" dirty="0"/>
              <a:t> </a:t>
            </a:r>
            <a:r>
              <a:rPr kumimoji="1" lang="en-US" altLang="zh-CN" sz="2400" b="1" dirty="0"/>
              <a:t>by:</a:t>
            </a:r>
            <a:endParaRPr kumimoji="1" lang="zh-CN" altLang="en-US" sz="2400" b="1" dirty="0"/>
          </a:p>
          <a:p>
            <a:endParaRPr kumimoji="1" lang="zh-CN" altLang="en-US" sz="2400" b="1" dirty="0"/>
          </a:p>
          <a:p>
            <a:endParaRPr kumimoji="1" lang="zh-CN" altLang="en-US" sz="2400" b="1" dirty="0"/>
          </a:p>
          <a:p>
            <a:pPr marL="0" indent="0">
              <a:buFont typeface="Arial" panose="020B0604020202020204" pitchFamily="34" charset="0"/>
              <a:buNone/>
            </a:pPr>
            <a:r>
              <a:rPr kumimoji="1" lang="zh-CN" altLang="en-US" sz="2400" b="1" dirty="0"/>
              <a:t>    </a:t>
            </a:r>
            <a:r>
              <a:rPr kumimoji="1" lang="en-US" altLang="zh-CN" sz="2400" b="1" dirty="0"/>
              <a:t>where</a:t>
            </a:r>
            <a:r>
              <a:rPr kumimoji="1" lang="zh-CN" altLang="en-US" sz="2400" b="1" dirty="0"/>
              <a:t>     </a:t>
            </a:r>
            <a:r>
              <a:rPr kumimoji="1" lang="en-US" altLang="zh-CN" sz="2400" b="1" dirty="0"/>
              <a:t>is</a:t>
            </a:r>
            <a:r>
              <a:rPr kumimoji="1" lang="zh-CN" altLang="en-US" sz="2400" b="1" dirty="0"/>
              <a:t> </a:t>
            </a:r>
            <a:r>
              <a:rPr kumimoji="1" lang="en-US" altLang="zh-CN" sz="2400" b="1" dirty="0"/>
              <a:t>an</a:t>
            </a:r>
            <a:r>
              <a:rPr kumimoji="1" lang="zh-CN" altLang="en-US" sz="2400" b="1" dirty="0"/>
              <a:t> </a:t>
            </a:r>
            <a:r>
              <a:rPr kumimoji="1" lang="en-US" altLang="zh-CN" sz="2400" b="1" dirty="0"/>
              <a:t>interval</a:t>
            </a:r>
            <a:r>
              <a:rPr kumimoji="1" lang="zh-CN" altLang="en-US" sz="2400" b="1" dirty="0"/>
              <a:t> </a:t>
            </a:r>
            <a:r>
              <a:rPr kumimoji="1" lang="en-US" altLang="zh-CN" sz="2400" b="1" dirty="0"/>
              <a:t>window</a:t>
            </a:r>
            <a:r>
              <a:rPr kumimoji="1" lang="zh-CN" altLang="en-US" sz="2400" b="1" dirty="0"/>
              <a:t> </a:t>
            </a:r>
            <a:r>
              <a:rPr kumimoji="1" lang="en-US" altLang="zh-CN" sz="2400" b="1" dirty="0"/>
              <a:t>parameter</a:t>
            </a:r>
            <a:r>
              <a:rPr kumimoji="1" lang="zh-CN" altLang="en-US" sz="2400" b="1" dirty="0"/>
              <a:t> </a:t>
            </a:r>
            <a:r>
              <a:rPr kumimoji="1" lang="en-US" altLang="zh-CN" sz="2400" b="1" dirty="0"/>
              <a:t>(e. g.</a:t>
            </a:r>
            <a:r>
              <a:rPr kumimoji="1" lang="zh-CN" altLang="en-US" sz="2400" b="1" dirty="0"/>
              <a:t> </a:t>
            </a:r>
            <a:r>
              <a:rPr kumimoji="1" lang="en-US" altLang="zh-CN" sz="2400" b="1" dirty="0"/>
              <a:t>=</a:t>
            </a:r>
            <a:r>
              <a:rPr kumimoji="1" lang="zh-CN" altLang="en-US" sz="2400" b="1" dirty="0"/>
              <a:t> </a:t>
            </a:r>
            <a:r>
              <a:rPr kumimoji="1" lang="en-US" altLang="zh-CN" sz="2400" b="1" dirty="0"/>
              <a:t>3~8)</a:t>
            </a:r>
            <a:endParaRPr kumimoji="1" lang="zh-CN" altLang="en-US" sz="2400" b="1" dirty="0"/>
          </a:p>
          <a:p>
            <a:r>
              <a:rPr kumimoji="1" lang="en-US" altLang="zh-CN" sz="2400" b="1" dirty="0"/>
              <a:t>Repeat</a:t>
            </a:r>
            <a:r>
              <a:rPr kumimoji="1" lang="zh-CN" altLang="en-US" sz="2400" b="1" dirty="0"/>
              <a:t> </a:t>
            </a:r>
            <a:r>
              <a:rPr kumimoji="1" lang="en-US" altLang="zh-CN" sz="2400" b="1" dirty="0"/>
              <a:t>the</a:t>
            </a:r>
            <a:r>
              <a:rPr kumimoji="1" lang="zh-CN" altLang="en-US" sz="2400" b="1" dirty="0"/>
              <a:t> </a:t>
            </a:r>
            <a:r>
              <a:rPr kumimoji="1" lang="en-US" altLang="zh-CN" sz="2400" b="1" dirty="0"/>
              <a:t>above</a:t>
            </a:r>
            <a:r>
              <a:rPr kumimoji="1" lang="zh-CN" altLang="en-US" sz="2400" b="1" dirty="0"/>
              <a:t> </a:t>
            </a:r>
            <a:r>
              <a:rPr kumimoji="1" lang="en-US" altLang="zh-CN" sz="2400" b="1" dirty="0"/>
              <a:t>procedure</a:t>
            </a:r>
            <a:r>
              <a:rPr kumimoji="1" lang="zh-CN" altLang="en-US" sz="2400" b="1" dirty="0"/>
              <a:t> </a:t>
            </a:r>
            <a:r>
              <a:rPr kumimoji="1" lang="en-US" altLang="zh-CN" sz="2400" b="1" dirty="0"/>
              <a:t>for</a:t>
            </a:r>
            <a:r>
              <a:rPr kumimoji="1" lang="zh-CN" altLang="en-US" sz="2400" b="1" dirty="0"/>
              <a:t> </a:t>
            </a:r>
            <a:r>
              <a:rPr kumimoji="1" lang="en-US" altLang="zh-CN" sz="2400" b="1" dirty="0"/>
              <a:t>every</a:t>
            </a:r>
            <a:r>
              <a:rPr kumimoji="1" lang="zh-CN" altLang="en-US" sz="2400" b="1" dirty="0"/>
              <a:t> </a:t>
            </a:r>
            <a:r>
              <a:rPr kumimoji="1" lang="en-US" altLang="zh-CN" sz="2400" b="1" dirty="0"/>
              <a:t>point</a:t>
            </a:r>
            <a:r>
              <a:rPr kumimoji="1" lang="zh-CN" altLang="en-US" sz="2400" b="1" dirty="0"/>
              <a:t> </a:t>
            </a:r>
            <a:r>
              <a:rPr kumimoji="1" lang="en-US" altLang="zh-CN" sz="2400" b="1" dirty="0"/>
              <a:t>on</a:t>
            </a:r>
            <a:r>
              <a:rPr kumimoji="1" lang="zh-CN" altLang="en-US" sz="2400" b="1" dirty="0"/>
              <a:t> </a:t>
            </a:r>
            <a:r>
              <a:rPr kumimoji="1" lang="en-US" altLang="zh-CN" sz="2400" b="1" dirty="0"/>
              <a:t>the</a:t>
            </a:r>
            <a:r>
              <a:rPr kumimoji="1" lang="zh-CN" altLang="en-US" sz="2400" b="1" dirty="0"/>
              <a:t> </a:t>
            </a:r>
            <a:r>
              <a:rPr kumimoji="1" lang="en-US" altLang="zh-CN" sz="2400" b="1" dirty="0"/>
              <a:t>stroke,</a:t>
            </a:r>
            <a:r>
              <a:rPr kumimoji="1" lang="zh-CN" altLang="en-US" sz="2400" b="1" dirty="0"/>
              <a:t> </a:t>
            </a:r>
            <a:r>
              <a:rPr kumimoji="1" lang="en-US" altLang="zh-CN" sz="2400" b="1" dirty="0"/>
              <a:t>stroke</a:t>
            </a:r>
            <a:r>
              <a:rPr kumimoji="1" lang="zh-CN" altLang="en-US" sz="2400" b="1" dirty="0"/>
              <a:t> </a:t>
            </a:r>
            <a:r>
              <a:rPr kumimoji="1" lang="en-US" altLang="zh-CN" sz="2400" b="1" dirty="0"/>
              <a:t>by</a:t>
            </a:r>
            <a:r>
              <a:rPr kumimoji="1" lang="zh-CN" altLang="en-US" sz="2400" b="1" dirty="0"/>
              <a:t> </a:t>
            </a:r>
            <a:r>
              <a:rPr kumimoji="1" lang="en-US" altLang="zh-CN" sz="2400" b="1" dirty="0"/>
              <a:t>stroke</a:t>
            </a:r>
            <a:r>
              <a:rPr kumimoji="1" lang="zh-CN" altLang="en-US" sz="2400" b="1" dirty="0"/>
              <a:t>   </a:t>
            </a:r>
            <a:endParaRPr kumimoji="1" lang="en-US" altLang="zh-CN" sz="2400" b="1" dirty="0"/>
          </a:p>
          <a:p>
            <a:pPr marL="0" indent="0">
              <a:buFont typeface="Arial" panose="020B0604020202020204" pitchFamily="34" charset="0"/>
              <a:buNone/>
            </a:pPr>
            <a:endParaRPr kumimoji="1" lang="zh-CN" altLang="en-US" sz="2400" dirty="0"/>
          </a:p>
        </p:txBody>
      </p:sp>
      <p:pic>
        <p:nvPicPr>
          <p:cNvPr id="9" name="图片 8">
            <a:extLst>
              <a:ext uri="{FF2B5EF4-FFF2-40B4-BE49-F238E27FC236}">
                <a16:creationId xmlns:a16="http://schemas.microsoft.com/office/drawing/2014/main" id="{0EBBF530-715D-4113-8663-99BD42584DF3}"/>
              </a:ext>
            </a:extLst>
          </p:cNvPr>
          <p:cNvPicPr>
            <a:picLocks noChangeAspect="1"/>
          </p:cNvPicPr>
          <p:nvPr/>
        </p:nvPicPr>
        <p:blipFill>
          <a:blip r:embed="rId3"/>
          <a:stretch>
            <a:fillRect/>
          </a:stretch>
        </p:blipFill>
        <p:spPr>
          <a:xfrm>
            <a:off x="1756801" y="1772816"/>
            <a:ext cx="594783" cy="446087"/>
          </a:xfrm>
          <a:prstGeom prst="rect">
            <a:avLst/>
          </a:prstGeom>
        </p:spPr>
      </p:pic>
      <p:pic>
        <p:nvPicPr>
          <p:cNvPr id="10" name="图片 9">
            <a:extLst>
              <a:ext uri="{FF2B5EF4-FFF2-40B4-BE49-F238E27FC236}">
                <a16:creationId xmlns:a16="http://schemas.microsoft.com/office/drawing/2014/main" id="{C327F43B-0353-474A-8890-2A643DF1E2AD}"/>
              </a:ext>
            </a:extLst>
          </p:cNvPr>
          <p:cNvPicPr>
            <a:picLocks noChangeAspect="1"/>
          </p:cNvPicPr>
          <p:nvPr/>
        </p:nvPicPr>
        <p:blipFill>
          <a:blip r:embed="rId4"/>
          <a:stretch>
            <a:fillRect/>
          </a:stretch>
        </p:blipFill>
        <p:spPr>
          <a:xfrm>
            <a:off x="2281972" y="3569519"/>
            <a:ext cx="285636" cy="363537"/>
          </a:xfrm>
          <a:prstGeom prst="rect">
            <a:avLst/>
          </a:prstGeom>
        </p:spPr>
      </p:pic>
      <p:graphicFrame>
        <p:nvGraphicFramePr>
          <p:cNvPr id="11" name="对象 10">
            <a:extLst>
              <a:ext uri="{FF2B5EF4-FFF2-40B4-BE49-F238E27FC236}">
                <a16:creationId xmlns:a16="http://schemas.microsoft.com/office/drawing/2014/main" id="{A6A78A23-8ED7-4800-B1A8-54E7DF670960}"/>
              </a:ext>
            </a:extLst>
          </p:cNvPr>
          <p:cNvGraphicFramePr>
            <a:graphicFrameLocks noChangeAspect="1"/>
          </p:cNvGraphicFramePr>
          <p:nvPr>
            <p:extLst>
              <p:ext uri="{D42A27DB-BD31-4B8C-83A1-F6EECF244321}">
                <p14:modId xmlns:p14="http://schemas.microsoft.com/office/powerpoint/2010/main" val="1274451346"/>
              </p:ext>
            </p:extLst>
          </p:nvPr>
        </p:nvGraphicFramePr>
        <p:xfrm>
          <a:off x="3452169" y="2705546"/>
          <a:ext cx="4849812" cy="579438"/>
        </p:xfrm>
        <a:graphic>
          <a:graphicData uri="http://schemas.openxmlformats.org/presentationml/2006/ole">
            <mc:AlternateContent xmlns:mc="http://schemas.openxmlformats.org/markup-compatibility/2006">
              <mc:Choice xmlns:v="urn:schemas-microsoft-com:vml" Requires="v">
                <p:oleObj spid="_x0000_s12297" name="Equation" r:id="rId5" imgW="2019300" imgH="241300" progId="Equation.DSMT4">
                  <p:embed/>
                </p:oleObj>
              </mc:Choice>
              <mc:Fallback>
                <p:oleObj name="Equation" r:id="rId5" imgW="2019300" imgH="241300" progId="Equation.DSMT4">
                  <p:embed/>
                  <p:pic>
                    <p:nvPicPr>
                      <p:cNvPr id="8" name="对象 7"/>
                      <p:cNvPicPr>
                        <a:picLocks noChangeAspect="1" noChangeArrowheads="1"/>
                      </p:cNvPicPr>
                      <p:nvPr/>
                    </p:nvPicPr>
                    <p:blipFill>
                      <a:blip r:embed="rId6"/>
                      <a:srcRect/>
                      <a:stretch>
                        <a:fillRect/>
                      </a:stretch>
                    </p:blipFill>
                    <p:spPr bwMode="auto">
                      <a:xfrm>
                        <a:off x="3452169" y="2705546"/>
                        <a:ext cx="4849812" cy="579438"/>
                      </a:xfrm>
                      <a:prstGeom prst="rect">
                        <a:avLst/>
                      </a:prstGeom>
                      <a:noFill/>
                    </p:spPr>
                  </p:pic>
                </p:oleObj>
              </mc:Fallback>
            </mc:AlternateContent>
          </a:graphicData>
        </a:graphic>
      </p:graphicFrame>
      <p:pic>
        <p:nvPicPr>
          <p:cNvPr id="13" name="图片 12">
            <a:extLst>
              <a:ext uri="{FF2B5EF4-FFF2-40B4-BE49-F238E27FC236}">
                <a16:creationId xmlns:a16="http://schemas.microsoft.com/office/drawing/2014/main" id="{84EED0F2-75CE-4F2C-8C26-39E45B6DB0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7257" y="4422694"/>
            <a:ext cx="4729112" cy="2440986"/>
          </a:xfrm>
          <a:prstGeom prst="rect">
            <a:avLst/>
          </a:prstGeom>
        </p:spPr>
      </p:pic>
      <p:pic>
        <p:nvPicPr>
          <p:cNvPr id="14" name="图片 13">
            <a:extLst>
              <a:ext uri="{FF2B5EF4-FFF2-40B4-BE49-F238E27FC236}">
                <a16:creationId xmlns:a16="http://schemas.microsoft.com/office/drawing/2014/main" id="{95C3D3F4-D50A-43EA-8FCA-F9389500FE85}"/>
              </a:ext>
            </a:extLst>
          </p:cNvPr>
          <p:cNvPicPr>
            <a:picLocks noChangeAspect="1"/>
          </p:cNvPicPr>
          <p:nvPr/>
        </p:nvPicPr>
        <p:blipFill>
          <a:blip r:embed="rId8"/>
          <a:stretch>
            <a:fillRect/>
          </a:stretch>
        </p:blipFill>
        <p:spPr>
          <a:xfrm>
            <a:off x="1847528" y="4884618"/>
            <a:ext cx="2396138" cy="1415900"/>
          </a:xfrm>
          <a:prstGeom prst="rect">
            <a:avLst/>
          </a:prstGeom>
        </p:spPr>
      </p:pic>
    </p:spTree>
    <p:extLst>
      <p:ext uri="{BB962C8B-B14F-4D97-AF65-F5344CB8AC3E}">
        <p14:creationId xmlns:p14="http://schemas.microsoft.com/office/powerpoint/2010/main" val="97126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D099BF29-4B2C-4B4D-BFF2-F003BA0464B0}"/>
              </a:ext>
            </a:extLst>
          </p:cNvPr>
          <p:cNvSpPr>
            <a:spLocks noGrp="1"/>
          </p:cNvSpPr>
          <p:nvPr>
            <p:ph type="body" sz="quarter" idx="10"/>
          </p:nvPr>
        </p:nvSpPr>
        <p:spPr/>
        <p:txBody>
          <a:bodyPr/>
          <a:lstStyle/>
          <a:p>
            <a:r>
              <a:rPr lang="en-US" altLang="zh-CN" dirty="0"/>
              <a:t>03</a:t>
            </a:r>
            <a:endParaRPr lang="zh-CN" altLang="en-US" dirty="0"/>
          </a:p>
        </p:txBody>
      </p:sp>
      <p:sp>
        <p:nvSpPr>
          <p:cNvPr id="6" name="文本占位符 5">
            <a:extLst>
              <a:ext uri="{FF2B5EF4-FFF2-40B4-BE49-F238E27FC236}">
                <a16:creationId xmlns:a16="http://schemas.microsoft.com/office/drawing/2014/main" id="{37D18C04-A339-42AA-AD03-FD77271C2960}"/>
              </a:ext>
            </a:extLst>
          </p:cNvPr>
          <p:cNvSpPr>
            <a:spLocks noGrp="1"/>
          </p:cNvSpPr>
          <p:nvPr>
            <p:ph type="body" sz="quarter" idx="12"/>
          </p:nvPr>
        </p:nvSpPr>
        <p:spPr>
          <a:xfrm>
            <a:off x="1437592" y="348250"/>
            <a:ext cx="7682744" cy="632478"/>
          </a:xfrm>
        </p:spPr>
        <p:txBody>
          <a:bodyPr/>
          <a:lstStyle/>
          <a:p>
            <a:r>
              <a:rPr lang="en-US" altLang="zh-CN" dirty="0"/>
              <a:t>Path Signature Feature Maps</a:t>
            </a:r>
            <a:endParaRPr lang="zh-CN" altLang="en-US" dirty="0"/>
          </a:p>
        </p:txBody>
      </p:sp>
      <p:pic>
        <p:nvPicPr>
          <p:cNvPr id="2" name="图片 1">
            <a:extLst>
              <a:ext uri="{FF2B5EF4-FFF2-40B4-BE49-F238E27FC236}">
                <a16:creationId xmlns:a16="http://schemas.microsoft.com/office/drawing/2014/main" id="{DD92A470-044F-49DF-A98B-1F9CE4C2DC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 y="1124744"/>
            <a:ext cx="4752899" cy="2453264"/>
          </a:xfrm>
          <a:prstGeom prst="rect">
            <a:avLst/>
          </a:prstGeom>
        </p:spPr>
      </p:pic>
      <p:pic>
        <p:nvPicPr>
          <p:cNvPr id="3" name="图片 2">
            <a:extLst>
              <a:ext uri="{FF2B5EF4-FFF2-40B4-BE49-F238E27FC236}">
                <a16:creationId xmlns:a16="http://schemas.microsoft.com/office/drawing/2014/main" id="{679E6DC5-2358-47B4-AA5C-16491C9962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1595" y="3377367"/>
            <a:ext cx="8433077" cy="3480633"/>
          </a:xfrm>
          <a:prstGeom prst="rect">
            <a:avLst/>
          </a:prstGeom>
        </p:spPr>
      </p:pic>
      <p:sp>
        <p:nvSpPr>
          <p:cNvPr id="11" name="矩形 10">
            <a:extLst>
              <a:ext uri="{FF2B5EF4-FFF2-40B4-BE49-F238E27FC236}">
                <a16:creationId xmlns:a16="http://schemas.microsoft.com/office/drawing/2014/main" id="{E3C752EE-66D7-4E91-B26A-81C038C12AD6}"/>
              </a:ext>
            </a:extLst>
          </p:cNvPr>
          <p:cNvSpPr/>
          <p:nvPr/>
        </p:nvSpPr>
        <p:spPr>
          <a:xfrm>
            <a:off x="0" y="6536377"/>
            <a:ext cx="5321968" cy="27699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buNone/>
            </a:pPr>
            <a:r>
              <a:rPr lang="en-US" altLang="zh-CN" sz="1200" dirty="0">
                <a:solidFill>
                  <a:schemeClr val="tx1"/>
                </a:solidFill>
                <a:latin typeface="Times New Roman" charset="0"/>
                <a:ea typeface="Times New Roman" charset="0"/>
                <a:cs typeface="Times New Roman" charset="0"/>
              </a:rPr>
              <a:t>ZC</a:t>
            </a:r>
            <a:r>
              <a:rPr lang="zh-CN" altLang="en-US" sz="1200" dirty="0">
                <a:solidFill>
                  <a:schemeClr val="tx1"/>
                </a:solidFill>
                <a:latin typeface="Times New Roman" charset="0"/>
                <a:ea typeface="Times New Roman" charset="0"/>
                <a:cs typeface="Times New Roman" charset="0"/>
              </a:rPr>
              <a:t> </a:t>
            </a:r>
            <a:r>
              <a:rPr lang="en-US" altLang="zh-CN" sz="1200" dirty="0" err="1">
                <a:solidFill>
                  <a:schemeClr val="tx1"/>
                </a:solidFill>
                <a:latin typeface="Times New Roman" charset="0"/>
                <a:ea typeface="Times New Roman" charset="0"/>
                <a:cs typeface="Times New Roman" charset="0"/>
              </a:rPr>
              <a:t>Xie</a:t>
            </a:r>
            <a:r>
              <a:rPr lang="en-US" altLang="zh-CN" sz="1200" dirty="0">
                <a:solidFill>
                  <a:schemeClr val="tx1"/>
                </a:solidFill>
                <a:latin typeface="Times New Roman" charset="0"/>
                <a:ea typeface="Times New Roman" charset="0"/>
                <a:cs typeface="Times New Roman" charset="0"/>
              </a:rPr>
              <a:t>,</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ZH</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Shun,</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LW</a:t>
            </a:r>
            <a:r>
              <a:rPr lang="zh-CN" altLang="en-US" sz="1200" dirty="0">
                <a:solidFill>
                  <a:schemeClr val="tx1"/>
                </a:solidFill>
                <a:latin typeface="Times New Roman" charset="0"/>
                <a:ea typeface="Times New Roman" charset="0"/>
                <a:cs typeface="Times New Roman" charset="0"/>
              </a:rPr>
              <a:t> </a:t>
            </a:r>
            <a:r>
              <a:rPr lang="en-US" altLang="zh-CN" sz="1200" dirty="0" err="1">
                <a:solidFill>
                  <a:schemeClr val="tx1"/>
                </a:solidFill>
                <a:latin typeface="Times New Roman" charset="0"/>
                <a:ea typeface="Times New Roman" charset="0"/>
                <a:cs typeface="Times New Roman" charset="0"/>
              </a:rPr>
              <a:t>Jin</a:t>
            </a:r>
            <a:r>
              <a:rPr lang="en-US" altLang="zh-CN" sz="1200" dirty="0">
                <a:solidFill>
                  <a:schemeClr val="tx1"/>
                </a:solidFill>
                <a:latin typeface="Times New Roman" charset="0"/>
                <a:ea typeface="Times New Roman" charset="0"/>
                <a:cs typeface="Times New Roman" charset="0"/>
              </a:rPr>
              <a:t>,</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H</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Ni,</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T</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Lyons,</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IEEE</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TPAMI,</a:t>
            </a:r>
            <a:r>
              <a:rPr lang="zh-CN" altLang="en-US" sz="1200" dirty="0">
                <a:solidFill>
                  <a:schemeClr val="tx1"/>
                </a:solidFill>
                <a:latin typeface="Times New Roman" charset="0"/>
                <a:ea typeface="Times New Roman" charset="0"/>
                <a:cs typeface="Times New Roman" charset="0"/>
              </a:rPr>
              <a:t> </a:t>
            </a:r>
            <a:r>
              <a:rPr lang="en-US" altLang="zh-CN" sz="1200" dirty="0">
                <a:solidFill>
                  <a:schemeClr val="tx1"/>
                </a:solidFill>
                <a:latin typeface="Times New Roman" charset="0"/>
                <a:ea typeface="Times New Roman" charset="0"/>
                <a:cs typeface="Times New Roman" charset="0"/>
              </a:rPr>
              <a:t>2018.</a:t>
            </a:r>
            <a:endParaRPr lang="zh-CN" altLang="en-US" sz="120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08307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D099BF29-4B2C-4B4D-BFF2-F003BA0464B0}"/>
              </a:ext>
            </a:extLst>
          </p:cNvPr>
          <p:cNvSpPr>
            <a:spLocks noGrp="1"/>
          </p:cNvSpPr>
          <p:nvPr>
            <p:ph type="body" sz="quarter" idx="10"/>
          </p:nvPr>
        </p:nvSpPr>
        <p:spPr/>
        <p:txBody>
          <a:bodyPr/>
          <a:lstStyle/>
          <a:p>
            <a:r>
              <a:rPr lang="en-US" altLang="zh-CN" dirty="0"/>
              <a:t>03</a:t>
            </a:r>
            <a:endParaRPr lang="zh-CN" altLang="en-US" dirty="0"/>
          </a:p>
        </p:txBody>
      </p:sp>
      <p:sp>
        <p:nvSpPr>
          <p:cNvPr id="6" name="文本占位符 5">
            <a:extLst>
              <a:ext uri="{FF2B5EF4-FFF2-40B4-BE49-F238E27FC236}">
                <a16:creationId xmlns:a16="http://schemas.microsoft.com/office/drawing/2014/main" id="{37D18C04-A339-42AA-AD03-FD77271C2960}"/>
              </a:ext>
            </a:extLst>
          </p:cNvPr>
          <p:cNvSpPr>
            <a:spLocks noGrp="1"/>
          </p:cNvSpPr>
          <p:nvPr>
            <p:ph type="body" sz="quarter" idx="12"/>
          </p:nvPr>
        </p:nvSpPr>
        <p:spPr/>
        <p:txBody>
          <a:bodyPr/>
          <a:lstStyle/>
          <a:p>
            <a:r>
              <a:rPr lang="en-US" altLang="zh-CN" dirty="0"/>
              <a:t>Path Signature</a:t>
            </a:r>
            <a:endParaRPr lang="zh-CN" altLang="en-US" dirty="0"/>
          </a:p>
        </p:txBody>
      </p:sp>
      <p:pic>
        <p:nvPicPr>
          <p:cNvPr id="2" name="图片 1">
            <a:extLst>
              <a:ext uri="{FF2B5EF4-FFF2-40B4-BE49-F238E27FC236}">
                <a16:creationId xmlns:a16="http://schemas.microsoft.com/office/drawing/2014/main" id="{4FB537E9-6517-47A7-ADE2-CF02FB5985C9}"/>
              </a:ext>
            </a:extLst>
          </p:cNvPr>
          <p:cNvPicPr>
            <a:picLocks noChangeAspect="1"/>
          </p:cNvPicPr>
          <p:nvPr/>
        </p:nvPicPr>
        <p:blipFill>
          <a:blip r:embed="rId2"/>
          <a:stretch>
            <a:fillRect/>
          </a:stretch>
        </p:blipFill>
        <p:spPr>
          <a:xfrm>
            <a:off x="1598277" y="2261189"/>
            <a:ext cx="9034113" cy="3904115"/>
          </a:xfrm>
          <a:prstGeom prst="rect">
            <a:avLst/>
          </a:prstGeom>
        </p:spPr>
      </p:pic>
      <p:sp>
        <p:nvSpPr>
          <p:cNvPr id="3" name="矩形 2">
            <a:extLst>
              <a:ext uri="{FF2B5EF4-FFF2-40B4-BE49-F238E27FC236}">
                <a16:creationId xmlns:a16="http://schemas.microsoft.com/office/drawing/2014/main" id="{90F5D17A-16F5-4245-9CC7-E44A4B093A6B}"/>
              </a:ext>
            </a:extLst>
          </p:cNvPr>
          <p:cNvSpPr/>
          <p:nvPr/>
        </p:nvSpPr>
        <p:spPr>
          <a:xfrm>
            <a:off x="38669" y="6276350"/>
            <a:ext cx="12153331" cy="523220"/>
          </a:xfrm>
          <a:prstGeom prst="rect">
            <a:avLst/>
          </a:prstGeom>
          <a:solidFill>
            <a:schemeClr val="bg1"/>
          </a:solidFill>
        </p:spPr>
        <p:txBody>
          <a:bodyPr wrap="square">
            <a:spAutoFit/>
          </a:bodyPr>
          <a:lstStyle/>
          <a:p>
            <a:r>
              <a:rPr lang="en-US" altLang="zh-CN" sz="1400" dirty="0" err="1"/>
              <a:t>Chenyang</a:t>
            </a:r>
            <a:r>
              <a:rPr lang="en-US" altLang="zh-CN" sz="1400" dirty="0"/>
              <a:t> Li and Xin Zhang,</a:t>
            </a:r>
            <a:r>
              <a:rPr lang="zh-CN" altLang="en-US" sz="1400" dirty="0"/>
              <a:t>“</a:t>
            </a:r>
            <a:r>
              <a:rPr lang="en-US" altLang="zh-CN" sz="1400" dirty="0"/>
              <a:t>Skeleton-based Gesture Recognition Using Several Fully Connected Layers with Path Signature Features and Temporal Transformer </a:t>
            </a:r>
            <a:r>
              <a:rPr lang="en-US" altLang="zh-CN" sz="1400" dirty="0" err="1"/>
              <a:t>Module”</a:t>
            </a:r>
            <a:r>
              <a:rPr lang="en-US" altLang="zh-CN" sz="1400" b="1" dirty="0" err="1"/>
              <a:t>AAAI</a:t>
            </a:r>
            <a:r>
              <a:rPr lang="en-US" altLang="zh-CN" sz="1400" b="1" dirty="0"/>
              <a:t> 2019 (acceptance rate: 16.8%)</a:t>
            </a:r>
            <a:r>
              <a:rPr lang="en-US" altLang="zh-CN" sz="1400" dirty="0"/>
              <a:t>, https://arxiv.org/abs/1811.07081</a:t>
            </a:r>
            <a:endParaRPr lang="zh-CN" altLang="en-US" sz="1400" dirty="0"/>
          </a:p>
        </p:txBody>
      </p:sp>
      <p:sp>
        <p:nvSpPr>
          <p:cNvPr id="16" name="文本框 15">
            <a:extLst>
              <a:ext uri="{FF2B5EF4-FFF2-40B4-BE49-F238E27FC236}">
                <a16:creationId xmlns:a16="http://schemas.microsoft.com/office/drawing/2014/main" id="{E19FFBAF-70DE-438E-9589-385E9AC4A965}"/>
              </a:ext>
            </a:extLst>
          </p:cNvPr>
          <p:cNvSpPr txBox="1"/>
          <p:nvPr/>
        </p:nvSpPr>
        <p:spPr>
          <a:xfrm>
            <a:off x="439184" y="1307082"/>
            <a:ext cx="10627365" cy="954107"/>
          </a:xfrm>
          <a:prstGeom prst="rect">
            <a:avLst/>
          </a:prstGeom>
          <a:noFill/>
        </p:spPr>
        <p:txBody>
          <a:bodyPr wrap="square">
            <a:spAutoFit/>
          </a:bodyPr>
          <a:lstStyle/>
          <a:p>
            <a:r>
              <a:rPr lang="en-US" altLang="zh-CN" sz="2800" dirty="0"/>
              <a:t>Hand gesture is defined on whole hand movement. Hand trajectory is considered as path. </a:t>
            </a:r>
            <a:endParaRPr lang="zh-CN" altLang="en-US" sz="2800" dirty="0"/>
          </a:p>
        </p:txBody>
      </p:sp>
    </p:spTree>
    <p:extLst>
      <p:ext uri="{BB962C8B-B14F-4D97-AF65-F5344CB8AC3E}">
        <p14:creationId xmlns:p14="http://schemas.microsoft.com/office/powerpoint/2010/main" val="1719507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D099BF29-4B2C-4B4D-BFF2-F003BA0464B0}"/>
              </a:ext>
            </a:extLst>
          </p:cNvPr>
          <p:cNvSpPr>
            <a:spLocks noGrp="1"/>
          </p:cNvSpPr>
          <p:nvPr>
            <p:ph type="body" sz="quarter" idx="10"/>
          </p:nvPr>
        </p:nvSpPr>
        <p:spPr/>
        <p:txBody>
          <a:bodyPr/>
          <a:lstStyle/>
          <a:p>
            <a:r>
              <a:rPr lang="en-US" altLang="zh-CN" dirty="0"/>
              <a:t>03</a:t>
            </a:r>
            <a:endParaRPr lang="zh-CN" altLang="en-US" dirty="0"/>
          </a:p>
        </p:txBody>
      </p:sp>
      <p:sp>
        <p:nvSpPr>
          <p:cNvPr id="6" name="文本占位符 5">
            <a:extLst>
              <a:ext uri="{FF2B5EF4-FFF2-40B4-BE49-F238E27FC236}">
                <a16:creationId xmlns:a16="http://schemas.microsoft.com/office/drawing/2014/main" id="{37D18C04-A339-42AA-AD03-FD77271C2960}"/>
              </a:ext>
            </a:extLst>
          </p:cNvPr>
          <p:cNvSpPr>
            <a:spLocks noGrp="1"/>
          </p:cNvSpPr>
          <p:nvPr>
            <p:ph type="body" sz="quarter" idx="12"/>
          </p:nvPr>
        </p:nvSpPr>
        <p:spPr/>
        <p:txBody>
          <a:bodyPr/>
          <a:lstStyle/>
          <a:p>
            <a:r>
              <a:rPr lang="en-US" altLang="zh-CN" dirty="0"/>
              <a:t>Path Signature</a:t>
            </a:r>
            <a:endParaRPr lang="zh-CN" altLang="en-US" dirty="0"/>
          </a:p>
        </p:txBody>
      </p:sp>
      <p:sp>
        <p:nvSpPr>
          <p:cNvPr id="3" name="矩形 2">
            <a:extLst>
              <a:ext uri="{FF2B5EF4-FFF2-40B4-BE49-F238E27FC236}">
                <a16:creationId xmlns:a16="http://schemas.microsoft.com/office/drawing/2014/main" id="{90F5D17A-16F5-4245-9CC7-E44A4B093A6B}"/>
              </a:ext>
            </a:extLst>
          </p:cNvPr>
          <p:cNvSpPr/>
          <p:nvPr/>
        </p:nvSpPr>
        <p:spPr>
          <a:xfrm>
            <a:off x="38669" y="6276350"/>
            <a:ext cx="12153331" cy="523220"/>
          </a:xfrm>
          <a:prstGeom prst="rect">
            <a:avLst/>
          </a:prstGeom>
          <a:solidFill>
            <a:schemeClr val="bg1"/>
          </a:solidFill>
        </p:spPr>
        <p:txBody>
          <a:bodyPr wrap="square">
            <a:spAutoFit/>
          </a:bodyPr>
          <a:lstStyle/>
          <a:p>
            <a:r>
              <a:rPr lang="en-US" altLang="zh-CN" sz="1400" dirty="0" err="1"/>
              <a:t>Chenyang</a:t>
            </a:r>
            <a:r>
              <a:rPr lang="en-US" altLang="zh-CN" sz="1400" dirty="0"/>
              <a:t> Li, etc., “Skeleton-based Gesture Recognition Using Several Fully Connected Layers with Path Signature Features and Temporal Transformer </a:t>
            </a:r>
            <a:r>
              <a:rPr lang="en-US" altLang="zh-CN" sz="1400" dirty="0" err="1"/>
              <a:t>Module”</a:t>
            </a:r>
            <a:r>
              <a:rPr lang="en-US" altLang="zh-CN" sz="1400" b="1" dirty="0" err="1"/>
              <a:t>AAAI</a:t>
            </a:r>
            <a:r>
              <a:rPr lang="en-US" altLang="zh-CN" sz="1400" b="1" dirty="0"/>
              <a:t> 2019 (acceptance rate: 16.8%)</a:t>
            </a:r>
            <a:r>
              <a:rPr lang="en-US" altLang="zh-CN" sz="1400" dirty="0"/>
              <a:t>, https://arxiv.org/abs/1811.07081</a:t>
            </a:r>
            <a:endParaRPr lang="zh-CN" altLang="en-US" sz="1400" dirty="0"/>
          </a:p>
        </p:txBody>
      </p:sp>
      <p:sp>
        <p:nvSpPr>
          <p:cNvPr id="16" name="文本框 15">
            <a:extLst>
              <a:ext uri="{FF2B5EF4-FFF2-40B4-BE49-F238E27FC236}">
                <a16:creationId xmlns:a16="http://schemas.microsoft.com/office/drawing/2014/main" id="{E19FFBAF-70DE-438E-9589-385E9AC4A965}"/>
              </a:ext>
            </a:extLst>
          </p:cNvPr>
          <p:cNvSpPr txBox="1"/>
          <p:nvPr/>
        </p:nvSpPr>
        <p:spPr>
          <a:xfrm>
            <a:off x="439184" y="1307082"/>
            <a:ext cx="10627365" cy="954107"/>
          </a:xfrm>
          <a:prstGeom prst="rect">
            <a:avLst/>
          </a:prstGeom>
          <a:noFill/>
        </p:spPr>
        <p:txBody>
          <a:bodyPr wrap="square">
            <a:spAutoFit/>
          </a:bodyPr>
          <a:lstStyle/>
          <a:p>
            <a:r>
              <a:rPr lang="en-US" altLang="zh-CN" sz="2800" dirty="0"/>
              <a:t>Hand gesture is defined on whole hand movement. Hand trajectory is considered as path. </a:t>
            </a:r>
            <a:endParaRPr lang="zh-CN" altLang="en-US" sz="2800" dirty="0"/>
          </a:p>
        </p:txBody>
      </p:sp>
      <p:sp>
        <p:nvSpPr>
          <p:cNvPr id="4" name="矩形 3">
            <a:extLst>
              <a:ext uri="{FF2B5EF4-FFF2-40B4-BE49-F238E27FC236}">
                <a16:creationId xmlns:a16="http://schemas.microsoft.com/office/drawing/2014/main" id="{5AAFBD45-7E1A-4B8C-B571-E1346F24FD58}"/>
              </a:ext>
            </a:extLst>
          </p:cNvPr>
          <p:cNvSpPr/>
          <p:nvPr/>
        </p:nvSpPr>
        <p:spPr>
          <a:xfrm>
            <a:off x="813319" y="2448441"/>
            <a:ext cx="10565362" cy="3139321"/>
          </a:xfrm>
          <a:prstGeom prst="rect">
            <a:avLst/>
          </a:prstGeom>
        </p:spPr>
        <p:txBody>
          <a:bodyPr wrap="square">
            <a:spAutoFit/>
          </a:bodyPr>
          <a:lstStyle/>
          <a:p>
            <a:pPr marL="285750" indent="-285750">
              <a:buFont typeface="Arial" panose="020B0604020202020204" pitchFamily="34" charset="0"/>
              <a:buChar char="•"/>
            </a:pPr>
            <a:r>
              <a:rPr lang="en-US" altLang="zh-CN" sz="2200" b="1" dirty="0">
                <a:latin typeface="Arial" panose="020B0604020202020204" pitchFamily="34" charset="0"/>
                <a:cs typeface="Arial" panose="020B0604020202020204" pitchFamily="34" charset="0"/>
              </a:rPr>
              <a:t>Feature types</a:t>
            </a:r>
            <a:r>
              <a:rPr lang="en-US" altLang="zh-CN" sz="2200" dirty="0">
                <a:latin typeface="Arial" panose="020B0604020202020204" pitchFamily="34" charset="0"/>
                <a:cs typeface="Arial" panose="020B0604020202020204" pitchFamily="34" charset="0"/>
              </a:rPr>
              <a:t>:  (path of signature is denoted as PS)</a:t>
            </a:r>
          </a:p>
          <a:p>
            <a:pPr marL="285750" indent="-285750">
              <a:buFont typeface="Arial" panose="020B0604020202020204" pitchFamily="34" charset="0"/>
              <a:buChar char="•"/>
            </a:pPr>
            <a:endParaRPr lang="en-US" altLang="zh-CN" sz="2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sz="2200" b="1" dirty="0">
                <a:latin typeface="Arial" panose="020B0604020202020204" pitchFamily="34" charset="0"/>
                <a:cs typeface="Arial" panose="020B0604020202020204" pitchFamily="34" charset="0"/>
              </a:rPr>
              <a:t>Raw coordinates (RC): </a:t>
            </a:r>
            <a:r>
              <a:rPr lang="en-US" altLang="zh-CN" sz="2200" dirty="0">
                <a:latin typeface="Arial" panose="020B0604020202020204" pitchFamily="34" charset="0"/>
                <a:cs typeface="Arial" panose="020B0604020202020204" pitchFamily="34" charset="0"/>
              </a:rPr>
              <a:t>the </a:t>
            </a:r>
            <a:r>
              <a:rPr lang="en-US" altLang="zh-CN" sz="2200" i="1" dirty="0" err="1">
                <a:latin typeface="Times New Roman" panose="02020603050405020304" pitchFamily="18" charset="0"/>
                <a:cs typeface="Times New Roman" panose="02020603050405020304" pitchFamily="18" charset="0"/>
              </a:rPr>
              <a:t>xyz</a:t>
            </a:r>
            <a:r>
              <a:rPr lang="en-US" altLang="zh-CN" sz="2200" dirty="0">
                <a:latin typeface="Arial" panose="020B0604020202020204" pitchFamily="34" charset="0"/>
                <a:cs typeface="Arial" panose="020B0604020202020204" pitchFamily="34" charset="0"/>
              </a:rPr>
              <a:t> coordinates of 6 joints on both hands.</a:t>
            </a:r>
          </a:p>
          <a:p>
            <a:pPr marL="742950" lvl="1" indent="-285750">
              <a:buFont typeface="Arial" panose="020B0604020202020204" pitchFamily="34" charset="0"/>
              <a:buChar char="•"/>
            </a:pPr>
            <a:endParaRPr lang="en-US" altLang="zh-CN" sz="2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sz="2200" b="1" dirty="0">
                <a:latin typeface="Arial" panose="020B0604020202020204" pitchFamily="34" charset="0"/>
                <a:cs typeface="Arial" panose="020B0604020202020204" pitchFamily="34" charset="0"/>
              </a:rPr>
              <a:t>Temporal PS (T-PS): </a:t>
            </a:r>
            <a:r>
              <a:rPr lang="en-US" altLang="zh-CN" sz="2200" dirty="0">
                <a:latin typeface="Arial" panose="020B0604020202020204" pitchFamily="34" charset="0"/>
                <a:cs typeface="Arial" panose="020B0604020202020204" pitchFamily="34" charset="0"/>
              </a:rPr>
              <a:t>the temporal dyadic PS over the evolution of each joint.</a:t>
            </a:r>
          </a:p>
          <a:p>
            <a:pPr marL="742950" lvl="1" indent="-285750">
              <a:buFont typeface="Arial" panose="020B0604020202020204" pitchFamily="34" charset="0"/>
              <a:buChar char="•"/>
            </a:pPr>
            <a:endParaRPr lang="en-US" altLang="zh-CN" sz="2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sz="2200" b="1" dirty="0">
                <a:latin typeface="Arial" panose="020B0604020202020204" pitchFamily="34" charset="0"/>
                <a:cs typeface="Arial" panose="020B0604020202020204" pitchFamily="34" charset="0"/>
              </a:rPr>
              <a:t>Spatial PS (S-PS): </a:t>
            </a:r>
            <a:r>
              <a:rPr lang="en-US" altLang="zh-CN" sz="2200" dirty="0">
                <a:latin typeface="Arial" panose="020B0604020202020204" pitchFamily="34" charset="0"/>
                <a:cs typeface="Arial" panose="020B0604020202020204" pitchFamily="34" charset="0"/>
              </a:rPr>
              <a:t>the PS of each pair of joint (spatial </a:t>
            </a:r>
            <a:r>
              <a:rPr lang="en-US" altLang="zh-CN" sz="2200" dirty="0" err="1">
                <a:latin typeface="Arial" panose="020B0604020202020204" pitchFamily="34" charset="0"/>
                <a:cs typeface="Arial" panose="020B0604020202020204" pitchFamily="34" charset="0"/>
              </a:rPr>
              <a:t>pathlet</a:t>
            </a:r>
            <a:r>
              <a:rPr lang="en-US" altLang="zh-CN" sz="22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endParaRPr lang="en-US" altLang="zh-CN" sz="2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zh-CN" sz="2200" b="1" dirty="0">
                <a:latin typeface="Arial" panose="020B0604020202020204" pitchFamily="34" charset="0"/>
                <a:cs typeface="Arial" panose="020B0604020202020204" pitchFamily="34" charset="0"/>
              </a:rPr>
              <a:t>Spatial-temporal PS (S-T-PS): </a:t>
            </a:r>
            <a:r>
              <a:rPr lang="en-US" altLang="zh-CN" sz="2200" dirty="0">
                <a:latin typeface="Arial" panose="020B0604020202020204" pitchFamily="34" charset="0"/>
                <a:cs typeface="Arial" panose="020B0604020202020204" pitchFamily="34" charset="0"/>
              </a:rPr>
              <a:t>the PS of each dimension of spatial PS.</a:t>
            </a:r>
          </a:p>
        </p:txBody>
      </p:sp>
    </p:spTree>
    <p:extLst>
      <p:ext uri="{BB962C8B-B14F-4D97-AF65-F5344CB8AC3E}">
        <p14:creationId xmlns:p14="http://schemas.microsoft.com/office/powerpoint/2010/main" val="269595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579818" y="2421509"/>
            <a:ext cx="1044178" cy="1008063"/>
          </a:xfrm>
        </p:spPr>
        <p:txBody>
          <a:bodyPr/>
          <a:lstStyle/>
          <a:p>
            <a:r>
              <a:rPr lang="en-US" altLang="zh-CN" dirty="0"/>
              <a:t>01</a:t>
            </a:r>
            <a:endParaRPr lang="zh-CN" altLang="en-US" dirty="0"/>
          </a:p>
        </p:txBody>
      </p:sp>
      <p:sp>
        <p:nvSpPr>
          <p:cNvPr id="3" name="文本占位符 2"/>
          <p:cNvSpPr>
            <a:spLocks noGrp="1"/>
          </p:cNvSpPr>
          <p:nvPr>
            <p:ph type="body" sz="quarter" idx="11"/>
          </p:nvPr>
        </p:nvSpPr>
        <p:spPr/>
        <p:txBody>
          <a:bodyPr/>
          <a:lstStyle/>
          <a:p>
            <a:r>
              <a:rPr lang="en-US" altLang="zh-CN" dirty="0"/>
              <a:t>PART  ONE</a:t>
            </a:r>
            <a:endParaRPr lang="zh-CN" altLang="en-US" dirty="0"/>
          </a:p>
        </p:txBody>
      </p:sp>
      <p:sp>
        <p:nvSpPr>
          <p:cNvPr id="4" name="文本占位符 3"/>
          <p:cNvSpPr>
            <a:spLocks noGrp="1"/>
          </p:cNvSpPr>
          <p:nvPr>
            <p:ph type="body" sz="quarter" idx="12"/>
          </p:nvPr>
        </p:nvSpPr>
        <p:spPr>
          <a:xfrm>
            <a:off x="2397425" y="4600744"/>
            <a:ext cx="7344816" cy="496824"/>
          </a:xfrm>
        </p:spPr>
        <p:txBody>
          <a:bodyPr/>
          <a:lstStyle/>
          <a:p>
            <a:r>
              <a:rPr lang="en-US" altLang="zh-CN" dirty="0"/>
              <a:t>Motivation and Challenges</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579818" y="2421509"/>
            <a:ext cx="1044178" cy="1008063"/>
          </a:xfrm>
        </p:spPr>
        <p:txBody>
          <a:bodyPr/>
          <a:lstStyle/>
          <a:p>
            <a:r>
              <a:rPr lang="en-US" altLang="zh-CN" dirty="0"/>
              <a:t>04</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FOUR</a:t>
            </a:r>
            <a:endParaRPr lang="zh-CN" altLang="en-US" dirty="0"/>
          </a:p>
        </p:txBody>
      </p:sp>
      <p:sp>
        <p:nvSpPr>
          <p:cNvPr id="4" name="文本占位符 3"/>
          <p:cNvSpPr>
            <a:spLocks noGrp="1"/>
          </p:cNvSpPr>
          <p:nvPr>
            <p:ph type="body" sz="quarter" idx="12"/>
          </p:nvPr>
        </p:nvSpPr>
        <p:spPr>
          <a:xfrm>
            <a:off x="960167" y="4600744"/>
            <a:ext cx="10271665" cy="496824"/>
          </a:xfrm>
        </p:spPr>
        <p:txBody>
          <a:bodyPr/>
          <a:lstStyle/>
          <a:p>
            <a:r>
              <a:rPr lang="en-US" altLang="zh-CN" dirty="0"/>
              <a:t>PROPOSED</a:t>
            </a:r>
            <a:r>
              <a:rPr lang="zh-CN" altLang="en-US" dirty="0"/>
              <a:t> </a:t>
            </a:r>
            <a:r>
              <a:rPr lang="en-US" altLang="zh-CN" dirty="0"/>
              <a:t>METHOD:</a:t>
            </a:r>
            <a:r>
              <a:rPr lang="zh-CN" altLang="en-US" dirty="0"/>
              <a:t> </a:t>
            </a:r>
            <a:r>
              <a:rPr lang="en-US" altLang="zh-CN" dirty="0"/>
              <a:t>BRAINPSNET</a:t>
            </a:r>
            <a:endParaRPr lang="zh-CN"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9DBB8E01-FF63-42F2-9C30-B16EB61A96C3}"/>
              </a:ext>
            </a:extLst>
          </p:cNvPr>
          <p:cNvSpPr>
            <a:spLocks noGrp="1"/>
          </p:cNvSpPr>
          <p:nvPr>
            <p:ph type="body" sz="quarter" idx="10"/>
          </p:nvPr>
        </p:nvSpPr>
        <p:spPr>
          <a:xfrm>
            <a:off x="119336" y="260648"/>
            <a:ext cx="1171560" cy="1008063"/>
          </a:xfrm>
        </p:spPr>
        <p:txBody>
          <a:bodyPr/>
          <a:lstStyle/>
          <a:p>
            <a:r>
              <a:rPr lang="en-US" altLang="zh-CN" dirty="0"/>
              <a:t>4.1</a:t>
            </a:r>
            <a:endParaRPr lang="zh-CN" altLang="en-US" dirty="0"/>
          </a:p>
        </p:txBody>
      </p:sp>
      <p:sp>
        <p:nvSpPr>
          <p:cNvPr id="6" name="文本占位符 5">
            <a:extLst>
              <a:ext uri="{FF2B5EF4-FFF2-40B4-BE49-F238E27FC236}">
                <a16:creationId xmlns:a16="http://schemas.microsoft.com/office/drawing/2014/main" id="{5EA850B7-0D3B-4798-A84F-1372DE9530DC}"/>
              </a:ext>
            </a:extLst>
          </p:cNvPr>
          <p:cNvSpPr>
            <a:spLocks noGrp="1"/>
          </p:cNvSpPr>
          <p:nvPr>
            <p:ph type="body" sz="quarter" idx="12"/>
          </p:nvPr>
        </p:nvSpPr>
        <p:spPr/>
        <p:txBody>
          <a:bodyPr/>
          <a:lstStyle/>
          <a:p>
            <a:r>
              <a:rPr lang="en-US" altLang="zh-CN" dirty="0"/>
              <a:t>General Ideas</a:t>
            </a:r>
            <a:endParaRPr lang="zh-CN" altLang="en-US" dirty="0"/>
          </a:p>
        </p:txBody>
      </p:sp>
      <p:pic>
        <p:nvPicPr>
          <p:cNvPr id="8" name="图片 7" descr="地图上有字&#10;&#10;描述已自动生成">
            <a:extLst>
              <a:ext uri="{FF2B5EF4-FFF2-40B4-BE49-F238E27FC236}">
                <a16:creationId xmlns:a16="http://schemas.microsoft.com/office/drawing/2014/main" id="{F2A530DF-AD62-4930-A078-0E1BAE887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40" y="2626396"/>
            <a:ext cx="9626960" cy="3883354"/>
          </a:xfrm>
          <a:prstGeom prst="rect">
            <a:avLst/>
          </a:prstGeom>
        </p:spPr>
      </p:pic>
      <p:sp>
        <p:nvSpPr>
          <p:cNvPr id="10" name="文本框 9">
            <a:extLst>
              <a:ext uri="{FF2B5EF4-FFF2-40B4-BE49-F238E27FC236}">
                <a16:creationId xmlns:a16="http://schemas.microsoft.com/office/drawing/2014/main" id="{A198899A-DA82-4283-9D02-333CFB3778BF}"/>
              </a:ext>
            </a:extLst>
          </p:cNvPr>
          <p:cNvSpPr txBox="1"/>
          <p:nvPr/>
        </p:nvSpPr>
        <p:spPr>
          <a:xfrm>
            <a:off x="479376" y="1196752"/>
            <a:ext cx="11017224" cy="1384995"/>
          </a:xfrm>
          <a:prstGeom prst="rect">
            <a:avLst/>
          </a:prstGeom>
          <a:noFill/>
        </p:spPr>
        <p:txBody>
          <a:bodyPr wrap="square">
            <a:spAutoFit/>
          </a:bodyPr>
          <a:lstStyle/>
          <a:p>
            <a:pPr marL="457200" indent="-4572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We formulate it as the neural network-based regression problem.</a:t>
            </a:r>
          </a:p>
          <a:p>
            <a:pPr marL="457200" indent="-4572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We define the longitudinal data as the “temporal path”.</a:t>
            </a:r>
          </a:p>
          <a:p>
            <a:pPr marL="457200" indent="-4572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We focus on feature extraction, selection and redundancy removal. </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11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1344" y="260648"/>
            <a:ext cx="1099552" cy="1008063"/>
          </a:xfrm>
        </p:spPr>
        <p:txBody>
          <a:bodyPr/>
          <a:lstStyle/>
          <a:p>
            <a:r>
              <a:rPr lang="en-US" altLang="zh-CN" dirty="0"/>
              <a:t>4.1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General Framework</a:t>
            </a:r>
            <a:endParaRPr lang="zh-CN" altLang="en-US" dirty="0"/>
          </a:p>
        </p:txBody>
      </p:sp>
      <p:pic>
        <p:nvPicPr>
          <p:cNvPr id="6" name="图片 5" descr="地图上有字&#10;&#10;描述已自动生成">
            <a:extLst>
              <a:ext uri="{FF2B5EF4-FFF2-40B4-BE49-F238E27FC236}">
                <a16:creationId xmlns:a16="http://schemas.microsoft.com/office/drawing/2014/main" id="{E73D046F-00B0-4437-B4CA-3F03C2076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7" y="1844824"/>
            <a:ext cx="12066475" cy="4176464"/>
          </a:xfrm>
          <a:prstGeom prst="rect">
            <a:avLst/>
          </a:prstGeom>
        </p:spPr>
      </p:pic>
      <p:sp>
        <p:nvSpPr>
          <p:cNvPr id="8" name="文本框 7">
            <a:extLst>
              <a:ext uri="{FF2B5EF4-FFF2-40B4-BE49-F238E27FC236}">
                <a16:creationId xmlns:a16="http://schemas.microsoft.com/office/drawing/2014/main" id="{A1376A18-42A6-4820-91D3-437F116EC25F}"/>
              </a:ext>
            </a:extLst>
          </p:cNvPr>
          <p:cNvSpPr txBox="1"/>
          <p:nvPr/>
        </p:nvSpPr>
        <p:spPr>
          <a:xfrm>
            <a:off x="7968208" y="6140418"/>
            <a:ext cx="6142776" cy="369332"/>
          </a:xfrm>
          <a:prstGeom prst="rect">
            <a:avLst/>
          </a:prstGeom>
          <a:noFill/>
        </p:spPr>
        <p:txBody>
          <a:bodyPr wrap="square">
            <a:spAutoFit/>
          </a:bodyPr>
          <a:lstStyle/>
          <a:p>
            <a:pPr marL="0" indent="0">
              <a:buNone/>
            </a:pPr>
            <a:r>
              <a:rPr lang="en-US" altLang="zh-CN" dirty="0"/>
              <a:t>TPS: temporal path signature</a:t>
            </a:r>
            <a:endParaRPr lang="zh-CN" altLang="en-US" dirty="0"/>
          </a:p>
        </p:txBody>
      </p:sp>
    </p:spTree>
    <p:extLst>
      <p:ext uri="{BB962C8B-B14F-4D97-AF65-F5344CB8AC3E}">
        <p14:creationId xmlns:p14="http://schemas.microsoft.com/office/powerpoint/2010/main" val="329432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图片 164" descr="图片包含 游戏机, 画, 钟表&#10;&#10;描述已自动生成">
            <a:extLst>
              <a:ext uri="{FF2B5EF4-FFF2-40B4-BE49-F238E27FC236}">
                <a16:creationId xmlns:a16="http://schemas.microsoft.com/office/drawing/2014/main" id="{13F22103-ED46-4A7F-ADF8-6DE0E70C2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5" y="1765739"/>
            <a:ext cx="12060787" cy="4706064"/>
          </a:xfrm>
          <a:prstGeom prst="rect">
            <a:avLst/>
          </a:prstGeom>
        </p:spPr>
      </p:pic>
      <p:sp>
        <p:nvSpPr>
          <p:cNvPr id="2" name="文本占位符 1"/>
          <p:cNvSpPr>
            <a:spLocks noGrp="1"/>
          </p:cNvSpPr>
          <p:nvPr>
            <p:ph type="body" sz="quarter" idx="10"/>
          </p:nvPr>
        </p:nvSpPr>
        <p:spPr>
          <a:xfrm>
            <a:off x="191344" y="260648"/>
            <a:ext cx="1099552" cy="1008063"/>
          </a:xfrm>
        </p:spPr>
        <p:txBody>
          <a:bodyPr/>
          <a:lstStyle/>
          <a:p>
            <a:r>
              <a:rPr lang="en-US" altLang="zh-CN" dirty="0"/>
              <a:t>4.2</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err="1"/>
              <a:t>BrainPSNet</a:t>
            </a:r>
            <a:r>
              <a:rPr lang="en-US" altLang="zh-CN" dirty="0"/>
              <a:t> </a:t>
            </a:r>
            <a:endParaRPr lang="zh-CN" altLang="en-US" dirty="0"/>
          </a:p>
        </p:txBody>
      </p:sp>
      <p:sp>
        <p:nvSpPr>
          <p:cNvPr id="160" name="矩形: 圆角 159">
            <a:extLst>
              <a:ext uri="{FF2B5EF4-FFF2-40B4-BE49-F238E27FC236}">
                <a16:creationId xmlns:a16="http://schemas.microsoft.com/office/drawing/2014/main" id="{8A7296AF-B727-4EC4-AFCC-85FAFFE01015}"/>
              </a:ext>
            </a:extLst>
          </p:cNvPr>
          <p:cNvSpPr/>
          <p:nvPr/>
        </p:nvSpPr>
        <p:spPr>
          <a:xfrm>
            <a:off x="72008" y="3212975"/>
            <a:ext cx="2423592" cy="2158499"/>
          </a:xfrm>
          <a:prstGeom prst="roundRect">
            <a:avLst>
              <a:gd name="adj" fmla="val 10339"/>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文本框 161">
            <a:extLst>
              <a:ext uri="{FF2B5EF4-FFF2-40B4-BE49-F238E27FC236}">
                <a16:creationId xmlns:a16="http://schemas.microsoft.com/office/drawing/2014/main" id="{9770620F-8EF0-4C60-B143-C705545D6CC0}"/>
              </a:ext>
            </a:extLst>
          </p:cNvPr>
          <p:cNvSpPr txBox="1"/>
          <p:nvPr/>
        </p:nvSpPr>
        <p:spPr>
          <a:xfrm>
            <a:off x="178541" y="4725144"/>
            <a:ext cx="1951229" cy="646331"/>
          </a:xfrm>
          <a:prstGeom prst="rect">
            <a:avLst/>
          </a:prstGeom>
          <a:noFill/>
        </p:spPr>
        <p:txBody>
          <a:bodyPr wrap="square">
            <a:spAutoFit/>
          </a:bodyPr>
          <a:lstStyle/>
          <a:p>
            <a:pPr marL="0" indent="0">
              <a:buNone/>
            </a:pPr>
            <a:r>
              <a:rPr lang="en-US" altLang="zh-CN" dirty="0"/>
              <a:t>Dimensionality </a:t>
            </a:r>
          </a:p>
          <a:p>
            <a:pPr marL="0" indent="0">
              <a:buNone/>
            </a:pPr>
            <a:r>
              <a:rPr lang="en-US" altLang="zh-CN" dirty="0"/>
              <a:t>Reduction</a:t>
            </a:r>
            <a:endParaRPr lang="zh-CN" altLang="en-US" dirty="0"/>
          </a:p>
        </p:txBody>
      </p:sp>
      <p:sp>
        <p:nvSpPr>
          <p:cNvPr id="166" name="文本框 165">
            <a:extLst>
              <a:ext uri="{FF2B5EF4-FFF2-40B4-BE49-F238E27FC236}">
                <a16:creationId xmlns:a16="http://schemas.microsoft.com/office/drawing/2014/main" id="{79CB17EE-4F1C-40F3-8B81-ED2880834CF5}"/>
              </a:ext>
            </a:extLst>
          </p:cNvPr>
          <p:cNvSpPr txBox="1"/>
          <p:nvPr/>
        </p:nvSpPr>
        <p:spPr>
          <a:xfrm>
            <a:off x="4727848" y="3789040"/>
            <a:ext cx="1728192" cy="707886"/>
          </a:xfrm>
          <a:prstGeom prst="rect">
            <a:avLst/>
          </a:prstGeom>
          <a:noFill/>
        </p:spPr>
        <p:txBody>
          <a:bodyPr wrap="square">
            <a:spAutoFit/>
          </a:bodyPr>
          <a:lstStyle/>
          <a:p>
            <a:pPr marL="0" indent="0">
              <a:buNone/>
            </a:pPr>
            <a:r>
              <a:rPr lang="en-US" altLang="zh-CN" sz="2000" dirty="0"/>
              <a:t>Two-stream Network</a:t>
            </a:r>
            <a:endParaRPr lang="zh-CN" altLang="en-US" sz="2000" dirty="0"/>
          </a:p>
        </p:txBody>
      </p:sp>
      <p:cxnSp>
        <p:nvCxnSpPr>
          <p:cNvPr id="168" name="直接箭头连接符 167">
            <a:extLst>
              <a:ext uri="{FF2B5EF4-FFF2-40B4-BE49-F238E27FC236}">
                <a16:creationId xmlns:a16="http://schemas.microsoft.com/office/drawing/2014/main" id="{26C78D06-20AC-4DE0-810C-833852625A61}"/>
              </a:ext>
            </a:extLst>
          </p:cNvPr>
          <p:cNvCxnSpPr>
            <a:cxnSpLocks/>
            <a:stCxn id="166" idx="0"/>
          </p:cNvCxnSpPr>
          <p:nvPr/>
        </p:nvCxnSpPr>
        <p:spPr>
          <a:xfrm flipV="1">
            <a:off x="5591944" y="3429000"/>
            <a:ext cx="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直接箭头连接符 169">
            <a:extLst>
              <a:ext uri="{FF2B5EF4-FFF2-40B4-BE49-F238E27FC236}">
                <a16:creationId xmlns:a16="http://schemas.microsoft.com/office/drawing/2014/main" id="{142B020B-67F6-4B1B-81F3-628A1BA945F8}"/>
              </a:ext>
            </a:extLst>
          </p:cNvPr>
          <p:cNvCxnSpPr>
            <a:cxnSpLocks/>
            <a:stCxn id="166" idx="2"/>
          </p:cNvCxnSpPr>
          <p:nvPr/>
        </p:nvCxnSpPr>
        <p:spPr>
          <a:xfrm>
            <a:off x="5591944" y="4496926"/>
            <a:ext cx="0" cy="372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92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0" grpId="1" animBg="1"/>
      <p:bldP spid="162" grpId="0"/>
      <p:bldP spid="162" grpId="1"/>
      <p:bldP spid="1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1344" y="260648"/>
            <a:ext cx="1099552" cy="1008063"/>
          </a:xfrm>
        </p:spPr>
        <p:txBody>
          <a:bodyPr/>
          <a:lstStyle/>
          <a:p>
            <a:r>
              <a:rPr lang="en-US" altLang="zh-CN" dirty="0"/>
              <a:t>4.2</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err="1"/>
              <a:t>BrainPSNet</a:t>
            </a:r>
            <a:r>
              <a:rPr lang="en-US" altLang="zh-CN" dirty="0"/>
              <a:t> </a:t>
            </a:r>
            <a:endParaRPr lang="zh-CN" altLang="en-US" dirty="0"/>
          </a:p>
        </p:txBody>
      </p:sp>
      <p:pic>
        <p:nvPicPr>
          <p:cNvPr id="5" name="图片 4" descr="图片包含 游戏机, 画&#10;&#10;描述已自动生成">
            <a:extLst>
              <a:ext uri="{FF2B5EF4-FFF2-40B4-BE49-F238E27FC236}">
                <a16:creationId xmlns:a16="http://schemas.microsoft.com/office/drawing/2014/main" id="{ACA4EFB6-7AB4-49C6-9591-CCCE3D3D7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24065"/>
            <a:ext cx="12192000" cy="4757263"/>
          </a:xfrm>
          <a:prstGeom prst="rect">
            <a:avLst/>
          </a:prstGeom>
        </p:spPr>
      </p:pic>
      <p:sp>
        <p:nvSpPr>
          <p:cNvPr id="7" name="文本框 6">
            <a:extLst>
              <a:ext uri="{FF2B5EF4-FFF2-40B4-BE49-F238E27FC236}">
                <a16:creationId xmlns:a16="http://schemas.microsoft.com/office/drawing/2014/main" id="{70DAD7B6-9938-4AD7-9CD7-731E9DCBF9D4}"/>
              </a:ext>
            </a:extLst>
          </p:cNvPr>
          <p:cNvSpPr txBox="1"/>
          <p:nvPr/>
        </p:nvSpPr>
        <p:spPr>
          <a:xfrm>
            <a:off x="6456040" y="3573016"/>
            <a:ext cx="2160240" cy="646331"/>
          </a:xfrm>
          <a:prstGeom prst="rect">
            <a:avLst/>
          </a:prstGeom>
          <a:noFill/>
        </p:spPr>
        <p:txBody>
          <a:bodyPr wrap="square">
            <a:spAutoFit/>
          </a:bodyPr>
          <a:lstStyle/>
          <a:p>
            <a:pPr marL="0" indent="0">
              <a:buNone/>
            </a:pPr>
            <a:r>
              <a:rPr lang="en-US" altLang="zh-CN" dirty="0"/>
              <a:t>Attention Mask Generator </a:t>
            </a:r>
            <a:endParaRPr lang="zh-CN" altLang="en-US" dirty="0"/>
          </a:p>
        </p:txBody>
      </p:sp>
    </p:spTree>
    <p:extLst>
      <p:ext uri="{BB962C8B-B14F-4D97-AF65-F5344CB8AC3E}">
        <p14:creationId xmlns:p14="http://schemas.microsoft.com/office/powerpoint/2010/main" val="300905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1344" y="260648"/>
            <a:ext cx="1099552" cy="1008063"/>
          </a:xfrm>
        </p:spPr>
        <p:txBody>
          <a:bodyPr/>
          <a:lstStyle/>
          <a:p>
            <a:r>
              <a:rPr lang="en-US" altLang="zh-CN" dirty="0"/>
              <a:t>4.3</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Temporal Path Signature Layer</a:t>
            </a:r>
            <a:endParaRPr lang="zh-CN" altLang="en-US" dirty="0"/>
          </a:p>
        </p:txBody>
      </p:sp>
      <p:pic>
        <p:nvPicPr>
          <p:cNvPr id="8" name="图片 7" descr="地图上有字&#10;&#10;描述已自动生成">
            <a:extLst>
              <a:ext uri="{FF2B5EF4-FFF2-40B4-BE49-F238E27FC236}">
                <a16:creationId xmlns:a16="http://schemas.microsoft.com/office/drawing/2014/main" id="{5B0A476A-68EC-452A-934A-C8DAE620E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1412776"/>
            <a:ext cx="11568608" cy="4577471"/>
          </a:xfrm>
          <a:prstGeom prst="rect">
            <a:avLst/>
          </a:prstGeom>
        </p:spPr>
      </p:pic>
      <p:grpSp>
        <p:nvGrpSpPr>
          <p:cNvPr id="15" name="组合 14">
            <a:extLst>
              <a:ext uri="{FF2B5EF4-FFF2-40B4-BE49-F238E27FC236}">
                <a16:creationId xmlns:a16="http://schemas.microsoft.com/office/drawing/2014/main" id="{58925D27-5ADF-4E6C-81BA-8C26B4FE3D73}"/>
              </a:ext>
            </a:extLst>
          </p:cNvPr>
          <p:cNvGrpSpPr/>
          <p:nvPr/>
        </p:nvGrpSpPr>
        <p:grpSpPr>
          <a:xfrm>
            <a:off x="7679658" y="1608073"/>
            <a:ext cx="4104974" cy="380767"/>
            <a:chOff x="7749252" y="1519553"/>
            <a:chExt cx="3669030" cy="739775"/>
          </a:xfrm>
        </p:grpSpPr>
        <p:sp>
          <p:nvSpPr>
            <p:cNvPr id="10" name="右箭头 26">
              <a:extLst>
                <a:ext uri="{FF2B5EF4-FFF2-40B4-BE49-F238E27FC236}">
                  <a16:creationId xmlns:a16="http://schemas.microsoft.com/office/drawing/2014/main" id="{4585AF3E-FEB5-48C9-AA93-728E92DF877C}"/>
                </a:ext>
              </a:extLst>
            </p:cNvPr>
            <p:cNvSpPr/>
            <p:nvPr/>
          </p:nvSpPr>
          <p:spPr>
            <a:xfrm>
              <a:off x="7941022" y="1766569"/>
              <a:ext cx="346075" cy="245745"/>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A1A56AE-A7F7-45CB-B732-0A0C62498FBD}"/>
                </a:ext>
              </a:extLst>
            </p:cNvPr>
            <p:cNvSpPr txBox="1"/>
            <p:nvPr/>
          </p:nvSpPr>
          <p:spPr>
            <a:xfrm>
              <a:off x="8544272" y="1536064"/>
              <a:ext cx="2874010" cy="477251"/>
            </a:xfrm>
            <a:prstGeom prst="rect">
              <a:avLst/>
            </a:prstGeom>
            <a:noFill/>
          </p:spPr>
          <p:txBody>
            <a:bodyPr wrap="square" rtlCol="0">
              <a:spAutoFit/>
            </a:bodyPr>
            <a:lstStyle/>
            <a:p>
              <a:pPr algn="ctr"/>
              <a:r>
                <a:rPr lang="en-US" altLang="zh-CN" sz="1600" b="1" dirty="0">
                  <a:solidFill>
                    <a:srgbClr val="7030A0"/>
                  </a:solidFill>
                  <a:latin typeface="+mj-lt"/>
                  <a:cs typeface="+mj-lt"/>
                </a:rPr>
                <a:t>1×1 convolutional layer</a:t>
              </a:r>
            </a:p>
          </p:txBody>
        </p:sp>
        <p:sp>
          <p:nvSpPr>
            <p:cNvPr id="14" name="圆角矩形 28">
              <a:extLst>
                <a:ext uri="{FF2B5EF4-FFF2-40B4-BE49-F238E27FC236}">
                  <a16:creationId xmlns:a16="http://schemas.microsoft.com/office/drawing/2014/main" id="{76D2591E-46C7-4892-8F23-A6BDFF4D663A}"/>
                </a:ext>
              </a:extLst>
            </p:cNvPr>
            <p:cNvSpPr/>
            <p:nvPr/>
          </p:nvSpPr>
          <p:spPr>
            <a:xfrm>
              <a:off x="7749252" y="1519553"/>
              <a:ext cx="3669030" cy="739775"/>
            </a:xfrm>
            <a:prstGeom prst="roundRect">
              <a:avLst/>
            </a:prstGeom>
            <a:noFill/>
            <a:ln w="28575" cmpd="sng">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3D0408E6-BCAB-4F99-8200-EA35A512EF36}"/>
              </a:ext>
            </a:extLst>
          </p:cNvPr>
          <p:cNvSpPr txBox="1"/>
          <p:nvPr/>
        </p:nvSpPr>
        <p:spPr>
          <a:xfrm>
            <a:off x="1679848" y="6185544"/>
            <a:ext cx="9073008" cy="461665"/>
          </a:xfrm>
          <a:prstGeom prst="rect">
            <a:avLst/>
          </a:prstGeom>
          <a:noFill/>
        </p:spPr>
        <p:txBody>
          <a:bodyPr wrap="square">
            <a:spAutoFit/>
          </a:bodyPr>
          <a:lstStyle/>
          <a:p>
            <a:pPr marL="0" indent="0">
              <a:buNone/>
            </a:pPr>
            <a:r>
              <a:rPr lang="en-US" altLang="zh-CN" sz="2400" b="1" dirty="0">
                <a:latin typeface="Times New Roman" panose="02020603050405020304" pitchFamily="18" charset="0"/>
                <a:cs typeface="Times New Roman" panose="02020603050405020304" pitchFamily="18" charset="0"/>
              </a:rPr>
              <a:t>Why do we use longitudinal data as the path? Why not others?</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4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579818" y="2421509"/>
            <a:ext cx="1044178" cy="1008063"/>
          </a:xfrm>
        </p:spPr>
        <p:txBody>
          <a:bodyPr/>
          <a:lstStyle/>
          <a:p>
            <a:r>
              <a:rPr lang="en-US" altLang="zh-CN" dirty="0"/>
              <a:t>04</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FOUR  </a:t>
            </a:r>
            <a:endParaRPr lang="zh-CN" altLang="en-US" dirty="0"/>
          </a:p>
        </p:txBody>
      </p:sp>
      <p:sp>
        <p:nvSpPr>
          <p:cNvPr id="4" name="文本占位符 3"/>
          <p:cNvSpPr>
            <a:spLocks noGrp="1"/>
          </p:cNvSpPr>
          <p:nvPr>
            <p:ph type="body" sz="quarter" idx="12"/>
          </p:nvPr>
        </p:nvSpPr>
        <p:spPr>
          <a:xfrm>
            <a:off x="2963652" y="4509120"/>
            <a:ext cx="6264696" cy="496824"/>
          </a:xfrm>
        </p:spPr>
        <p:txBody>
          <a:bodyPr/>
          <a:lstStyle/>
          <a:p>
            <a:r>
              <a:rPr lang="en-US" altLang="zh-CN" dirty="0"/>
              <a:t>EXPERIMENTAL RESULTS</a:t>
            </a:r>
            <a:endParaRPr lang="zh-CN" altLang="en-US" dirty="0"/>
          </a:p>
        </p:txBody>
      </p:sp>
    </p:spTree>
    <p:extLst>
      <p:ext uri="{BB962C8B-B14F-4D97-AF65-F5344CB8AC3E}">
        <p14:creationId xmlns:p14="http://schemas.microsoft.com/office/powerpoint/2010/main" val="121640238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4.1</a:t>
            </a:r>
            <a:endParaRPr lang="zh-CN" altLang="en-US" dirty="0"/>
          </a:p>
        </p:txBody>
      </p:sp>
      <p:sp>
        <p:nvSpPr>
          <p:cNvPr id="3" name="文本占位符 2"/>
          <p:cNvSpPr>
            <a:spLocks noGrp="1"/>
          </p:cNvSpPr>
          <p:nvPr>
            <p:ph type="body" sz="quarter" idx="12"/>
          </p:nvPr>
        </p:nvSpPr>
        <p:spPr>
          <a:xfrm>
            <a:off x="1437592" y="348250"/>
            <a:ext cx="7538728" cy="496824"/>
          </a:xfrm>
        </p:spPr>
        <p:txBody>
          <a:bodyPr/>
          <a:lstStyle/>
          <a:p>
            <a:r>
              <a:rPr lang="en-US" altLang="zh-CN" dirty="0"/>
              <a:t>Experimental Results</a:t>
            </a:r>
            <a:endParaRPr lang="zh-CN" altLang="en-US" dirty="0"/>
          </a:p>
        </p:txBody>
      </p:sp>
      <p:sp>
        <p:nvSpPr>
          <p:cNvPr id="14" name="文本框 13">
            <a:extLst>
              <a:ext uri="{FF2B5EF4-FFF2-40B4-BE49-F238E27FC236}">
                <a16:creationId xmlns:a16="http://schemas.microsoft.com/office/drawing/2014/main" id="{05E4D206-F469-4D42-A544-A6689DAEA807}"/>
              </a:ext>
            </a:extLst>
          </p:cNvPr>
          <p:cNvSpPr txBox="1"/>
          <p:nvPr/>
        </p:nvSpPr>
        <p:spPr>
          <a:xfrm>
            <a:off x="695400" y="1484784"/>
            <a:ext cx="11242518" cy="4147739"/>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altLang="zh-CN" sz="32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Parameters of path signature feature computation</a:t>
            </a:r>
          </a:p>
          <a:p>
            <a:pPr marL="571500" indent="-571500">
              <a:lnSpc>
                <a:spcPct val="150000"/>
              </a:lnSpc>
              <a:buFont typeface="Wingdings" panose="05000000000000000000" pitchFamily="2" charset="2"/>
              <a:buChar char="Ø"/>
            </a:pPr>
            <a:r>
              <a:rPr lang="en-US" altLang="zh-CN" sz="3600" dirty="0">
                <a:latin typeface="Times New Roman" panose="02020603050405020304" pitchFamily="18" charset="0"/>
                <a:cs typeface="Times New Roman" panose="02020603050405020304" pitchFamily="18" charset="0"/>
              </a:rPr>
              <a:t>Ablation study</a:t>
            </a:r>
          </a:p>
          <a:p>
            <a:pPr marL="571500" indent="-571500">
              <a:lnSpc>
                <a:spcPct val="150000"/>
              </a:lnSpc>
              <a:buFont typeface="Wingdings" panose="05000000000000000000" pitchFamily="2" charset="2"/>
              <a:buChar char="Ø"/>
            </a:pPr>
            <a:r>
              <a:rPr lang="en-US" altLang="zh-CN" sz="3600" dirty="0">
                <a:latin typeface="Times New Roman" panose="02020603050405020304" pitchFamily="18" charset="0"/>
                <a:cs typeface="Times New Roman" panose="02020603050405020304" pitchFamily="18" charset="0"/>
              </a:rPr>
              <a:t>Effectiveness of the temporal path signature feature</a:t>
            </a:r>
          </a:p>
          <a:p>
            <a:pPr marL="571500" indent="-571500">
              <a:lnSpc>
                <a:spcPct val="150000"/>
              </a:lnSpc>
              <a:buFont typeface="Wingdings" panose="05000000000000000000" pitchFamily="2" charset="2"/>
              <a:buChar char="Ø"/>
            </a:pPr>
            <a:r>
              <a:rPr lang="en-US" altLang="zh-CN" sz="3600" dirty="0">
                <a:latin typeface="Times New Roman" panose="02020603050405020304" pitchFamily="18" charset="0"/>
                <a:cs typeface="Times New Roman" panose="02020603050405020304" pitchFamily="18" charset="0"/>
              </a:rPr>
              <a:t>Comparison with the state-of-the-art methods</a:t>
            </a:r>
          </a:p>
          <a:p>
            <a:pPr marL="571500" indent="-571500">
              <a:lnSpc>
                <a:spcPct val="150000"/>
              </a:lnSpc>
              <a:buFont typeface="Wingdings" panose="05000000000000000000" pitchFamily="2" charset="2"/>
              <a:buChar char="Ø"/>
            </a:pPr>
            <a:r>
              <a:rPr lang="en-US" altLang="zh-CN" sz="3600" dirty="0">
                <a:latin typeface="Times New Roman" panose="02020603050405020304" pitchFamily="18" charset="0"/>
                <a:cs typeface="Times New Roman" panose="02020603050405020304" pitchFamily="18" charset="0"/>
              </a:rPr>
              <a:t>Relationship between cognitive scores and brain regions. </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0017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4.2</a:t>
            </a:r>
            <a:endParaRPr lang="zh-CN" altLang="en-US" dirty="0"/>
          </a:p>
        </p:txBody>
      </p:sp>
      <p:sp>
        <p:nvSpPr>
          <p:cNvPr id="3" name="文本占位符 2"/>
          <p:cNvSpPr>
            <a:spLocks noGrp="1"/>
          </p:cNvSpPr>
          <p:nvPr>
            <p:ph type="body" sz="quarter" idx="12"/>
          </p:nvPr>
        </p:nvSpPr>
        <p:spPr>
          <a:xfrm>
            <a:off x="1437592" y="348250"/>
            <a:ext cx="7538728" cy="496824"/>
          </a:xfrm>
        </p:spPr>
        <p:txBody>
          <a:bodyPr/>
          <a:lstStyle/>
          <a:p>
            <a:r>
              <a:rPr lang="en-US" altLang="zh-CN" dirty="0"/>
              <a:t>PS Parameters</a:t>
            </a:r>
            <a:endParaRPr lang="zh-CN" altLang="en-US" dirty="0"/>
          </a:p>
        </p:txBody>
      </p:sp>
      <p:sp>
        <p:nvSpPr>
          <p:cNvPr id="13" name="矩形 12"/>
          <p:cNvSpPr/>
          <p:nvPr/>
        </p:nvSpPr>
        <p:spPr>
          <a:xfrm>
            <a:off x="658162" y="1948882"/>
            <a:ext cx="10632679" cy="1200329"/>
          </a:xfrm>
          <a:prstGeom prst="rect">
            <a:avLst/>
          </a:prstGeom>
        </p:spPr>
        <p:txBody>
          <a:bodyPr wrap="square">
            <a:spAutoFit/>
          </a:bodyPr>
          <a:lstStyle/>
          <a:p>
            <a:r>
              <a:rPr lang="en-US" altLang="zh-CN" sz="2400" b="0" i="0" u="none" strike="noStrike" baseline="0" dirty="0">
                <a:latin typeface="Times New Roman" panose="02020603050405020304" pitchFamily="18" charset="0"/>
                <a:cs typeface="Times New Roman" panose="02020603050405020304" pitchFamily="18" charset="0"/>
              </a:rPr>
              <a:t>We compared the performance of our model (1) different sliding window sizes with a fixed k = 2; (2) different truncated level with fixed window size W=4.</a:t>
            </a:r>
            <a:r>
              <a:rPr lang="en-US" altLang="zh-CN" sz="2400" dirty="0"/>
              <a:t> </a:t>
            </a:r>
            <a:endParaRPr lang="zh-CN" altLang="en-US" sz="2400" dirty="0"/>
          </a:p>
          <a:p>
            <a:pPr algn="l"/>
            <a:endParaRPr lang="en-US" altLang="zh-CN" sz="2400"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4D40029E-AAD6-471A-9849-B822E84676D6}"/>
              </a:ext>
            </a:extLst>
          </p:cNvPr>
          <p:cNvSpPr txBox="1"/>
          <p:nvPr/>
        </p:nvSpPr>
        <p:spPr>
          <a:xfrm>
            <a:off x="6719392" y="6263528"/>
            <a:ext cx="5472608" cy="400110"/>
          </a:xfrm>
          <a:prstGeom prst="rect">
            <a:avLst/>
          </a:prstGeom>
          <a:noFill/>
        </p:spPr>
        <p:txBody>
          <a:bodyPr wrap="square">
            <a:spAutoFit/>
          </a:bodyPr>
          <a:lstStyle/>
          <a:p>
            <a:r>
              <a:rPr lang="en-US" altLang="zh-CN" sz="2000" dirty="0"/>
              <a:t>We set W=4 and k=2 in this work.</a:t>
            </a:r>
            <a:endParaRPr lang="zh-CN" altLang="en-US" sz="2000" dirty="0"/>
          </a:p>
        </p:txBody>
      </p:sp>
      <p:pic>
        <p:nvPicPr>
          <p:cNvPr id="6" name="图片 5">
            <a:extLst>
              <a:ext uri="{FF2B5EF4-FFF2-40B4-BE49-F238E27FC236}">
                <a16:creationId xmlns:a16="http://schemas.microsoft.com/office/drawing/2014/main" id="{B891EB8B-1C3A-4EB8-815B-AD380909396B}"/>
              </a:ext>
            </a:extLst>
          </p:cNvPr>
          <p:cNvPicPr>
            <a:picLocks noChangeAspect="1"/>
          </p:cNvPicPr>
          <p:nvPr/>
        </p:nvPicPr>
        <p:blipFill>
          <a:blip r:embed="rId3"/>
          <a:stretch>
            <a:fillRect/>
          </a:stretch>
        </p:blipFill>
        <p:spPr>
          <a:xfrm>
            <a:off x="1055440" y="3163798"/>
            <a:ext cx="4563157" cy="2207979"/>
          </a:xfrm>
          <a:prstGeom prst="rect">
            <a:avLst/>
          </a:prstGeom>
        </p:spPr>
      </p:pic>
      <p:pic>
        <p:nvPicPr>
          <p:cNvPr id="9" name="图片 8">
            <a:extLst>
              <a:ext uri="{FF2B5EF4-FFF2-40B4-BE49-F238E27FC236}">
                <a16:creationId xmlns:a16="http://schemas.microsoft.com/office/drawing/2014/main" id="{10F92F09-7BBC-4DCC-ACA3-CBABB2240AA9}"/>
              </a:ext>
            </a:extLst>
          </p:cNvPr>
          <p:cNvPicPr>
            <a:picLocks noChangeAspect="1"/>
          </p:cNvPicPr>
          <p:nvPr/>
        </p:nvPicPr>
        <p:blipFill>
          <a:blip r:embed="rId4"/>
          <a:stretch>
            <a:fillRect/>
          </a:stretch>
        </p:blipFill>
        <p:spPr>
          <a:xfrm>
            <a:off x="6173701" y="3257161"/>
            <a:ext cx="4669795" cy="2021254"/>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4.3</a:t>
            </a:r>
            <a:endParaRPr lang="zh-CN" altLang="en-US" dirty="0"/>
          </a:p>
        </p:txBody>
      </p:sp>
      <p:sp>
        <p:nvSpPr>
          <p:cNvPr id="3" name="文本占位符 2"/>
          <p:cNvSpPr>
            <a:spLocks noGrp="1"/>
          </p:cNvSpPr>
          <p:nvPr>
            <p:ph type="body" sz="quarter" idx="12"/>
          </p:nvPr>
        </p:nvSpPr>
        <p:spPr>
          <a:xfrm>
            <a:off x="1437592" y="348250"/>
            <a:ext cx="8042784" cy="496824"/>
          </a:xfrm>
        </p:spPr>
        <p:txBody>
          <a:bodyPr/>
          <a:lstStyle/>
          <a:p>
            <a:r>
              <a:rPr lang="en-US" altLang="zh-CN" dirty="0"/>
              <a:t>Ablation Study</a:t>
            </a:r>
            <a:endParaRPr lang="zh-CN" altLang="en-US" dirty="0"/>
          </a:p>
        </p:txBody>
      </p:sp>
      <p:graphicFrame>
        <p:nvGraphicFramePr>
          <p:cNvPr id="7" name="Table 7"/>
          <p:cNvGraphicFramePr>
            <a:graphicFrameLocks noGrp="1"/>
          </p:cNvGraphicFramePr>
          <p:nvPr>
            <p:custDataLst>
              <p:tags r:id="rId1"/>
            </p:custDataLst>
            <p:extLst>
              <p:ext uri="{D42A27DB-BD31-4B8C-83A1-F6EECF244321}">
                <p14:modId xmlns:p14="http://schemas.microsoft.com/office/powerpoint/2010/main" val="2986190594"/>
              </p:ext>
            </p:extLst>
          </p:nvPr>
        </p:nvGraphicFramePr>
        <p:xfrm>
          <a:off x="1266190" y="2820670"/>
          <a:ext cx="9435465" cy="1911985"/>
        </p:xfrm>
        <a:graphic>
          <a:graphicData uri="http://schemas.openxmlformats.org/drawingml/2006/table">
            <a:tbl>
              <a:tblPr firstRow="1" bandRow="1">
                <a:tableStyleId>{5C22544A-7EE6-4342-B048-85BDC9FD1C3A}</a:tableStyleId>
              </a:tblPr>
              <a:tblGrid>
                <a:gridCol w="2331085">
                  <a:extLst>
                    <a:ext uri="{9D8B030D-6E8A-4147-A177-3AD203B41FA5}">
                      <a16:colId xmlns:a16="http://schemas.microsoft.com/office/drawing/2014/main" val="20000"/>
                    </a:ext>
                  </a:extLst>
                </a:gridCol>
                <a:gridCol w="1134364">
                  <a:extLst>
                    <a:ext uri="{9D8B030D-6E8A-4147-A177-3AD203B41FA5}">
                      <a16:colId xmlns:a16="http://schemas.microsoft.com/office/drawing/2014/main" val="20001"/>
                    </a:ext>
                  </a:extLst>
                </a:gridCol>
                <a:gridCol w="1134364">
                  <a:extLst>
                    <a:ext uri="{9D8B030D-6E8A-4147-A177-3AD203B41FA5}">
                      <a16:colId xmlns:a16="http://schemas.microsoft.com/office/drawing/2014/main" val="20002"/>
                    </a:ext>
                  </a:extLst>
                </a:gridCol>
                <a:gridCol w="1134364">
                  <a:extLst>
                    <a:ext uri="{9D8B030D-6E8A-4147-A177-3AD203B41FA5}">
                      <a16:colId xmlns:a16="http://schemas.microsoft.com/office/drawing/2014/main" val="20003"/>
                    </a:ext>
                  </a:extLst>
                </a:gridCol>
                <a:gridCol w="1134364">
                  <a:extLst>
                    <a:ext uri="{9D8B030D-6E8A-4147-A177-3AD203B41FA5}">
                      <a16:colId xmlns:a16="http://schemas.microsoft.com/office/drawing/2014/main" val="20004"/>
                    </a:ext>
                  </a:extLst>
                </a:gridCol>
                <a:gridCol w="1172464">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1186180">
                  <a:extLst>
                    <a:ext uri="{9D8B030D-6E8A-4147-A177-3AD203B41FA5}">
                      <a16:colId xmlns:a16="http://schemas.microsoft.com/office/drawing/2014/main" val="20007"/>
                    </a:ext>
                  </a:extLst>
                </a:gridCol>
              </a:tblGrid>
              <a:tr h="368300">
                <a:tc>
                  <a:txBody>
                    <a:bodyPr/>
                    <a:lstStyle/>
                    <a:p>
                      <a:endParaRPr lang="zh-CN" altLang="en-US" dirty="0"/>
                    </a:p>
                  </a:txBody>
                  <a:tcPr/>
                </a:tc>
                <a:tc>
                  <a:txBody>
                    <a:bodyPr/>
                    <a:lstStyle/>
                    <a:p>
                      <a:r>
                        <a:rPr lang="en-US" dirty="0"/>
                        <a:t>VRS</a:t>
                      </a:r>
                    </a:p>
                  </a:txBody>
                  <a:tcPr/>
                </a:tc>
                <a:tc>
                  <a:txBody>
                    <a:bodyPr/>
                    <a:lstStyle/>
                    <a:p>
                      <a:pPr>
                        <a:buNone/>
                      </a:pPr>
                      <a:r>
                        <a:rPr lang="en-US" altLang="zh-CN" dirty="0"/>
                        <a:t>FMS</a:t>
                      </a:r>
                    </a:p>
                  </a:txBody>
                  <a:tcPr/>
                </a:tc>
                <a:tc>
                  <a:txBody>
                    <a:bodyPr/>
                    <a:lstStyle/>
                    <a:p>
                      <a:pPr>
                        <a:buNone/>
                      </a:pPr>
                      <a:r>
                        <a:rPr lang="en-US" altLang="zh-CN" dirty="0"/>
                        <a:t>RLS</a:t>
                      </a:r>
                    </a:p>
                  </a:txBody>
                  <a:tcPr/>
                </a:tc>
                <a:tc>
                  <a:txBody>
                    <a:bodyPr/>
                    <a:lstStyle/>
                    <a:p>
                      <a:pPr>
                        <a:buNone/>
                      </a:pPr>
                      <a:r>
                        <a:rPr lang="en-US" altLang="zh-CN" dirty="0"/>
                        <a:t>ELS</a:t>
                      </a:r>
                    </a:p>
                  </a:txBody>
                  <a:tcPr/>
                </a:tc>
                <a:tc>
                  <a:txBody>
                    <a:bodyPr/>
                    <a:lstStyle/>
                    <a:p>
                      <a:pPr>
                        <a:buNone/>
                      </a:pPr>
                      <a:r>
                        <a:rPr lang="en-US" altLang="zh-CN" dirty="0"/>
                        <a:t>ELC</a:t>
                      </a:r>
                    </a:p>
                  </a:txBody>
                  <a:tcPr/>
                </a:tc>
                <a:tc>
                  <a:txBody>
                    <a:bodyPr/>
                    <a:lstStyle/>
                    <a:p>
                      <a:pPr>
                        <a:buNone/>
                      </a:pPr>
                      <a:endParaRPr lang="zh-CN" altLang="en-US" dirty="0"/>
                    </a:p>
                  </a:txBody>
                  <a:tcPr/>
                </a:tc>
                <a:tc>
                  <a:txBody>
                    <a:bodyPr/>
                    <a:lstStyle/>
                    <a:p>
                      <a:pPr>
                        <a:buNone/>
                      </a:pPr>
                      <a:r>
                        <a:rPr lang="en-US" altLang="zh-CN" dirty="0"/>
                        <a:t>AVE</a:t>
                      </a:r>
                    </a:p>
                  </a:txBody>
                  <a:tcPr/>
                </a:tc>
                <a:extLst>
                  <a:ext uri="{0D108BD9-81ED-4DB2-BD59-A6C34878D82A}">
                    <a16:rowId xmlns:a16="http://schemas.microsoft.com/office/drawing/2014/main" val="10000"/>
                  </a:ext>
                </a:extLst>
              </a:tr>
              <a:tr h="443230">
                <a:tc>
                  <a:txBody>
                    <a:bodyPr/>
                    <a:lstStyle/>
                    <a:p>
                      <a:pPr algn="l">
                        <a:buClrTx/>
                        <a:buSzTx/>
                        <a:buFontTx/>
                        <a:buNone/>
                      </a:pPr>
                      <a:r>
                        <a:rPr lang="en-US" altLang="en-US" sz="1800" b="0" dirty="0"/>
                        <a:t>w/o TPS</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0.059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0.100</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0.103</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0.066</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0.089</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indent="0" algn="ctr">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0.084</a:t>
                      </a:r>
                    </a:p>
                  </a:txBody>
                  <a:tcPr marL="68580" marR="68580" marT="0" marB="0" anchor="ctr"/>
                </a:tc>
                <a:extLst>
                  <a:ext uri="{0D108BD9-81ED-4DB2-BD59-A6C34878D82A}">
                    <a16:rowId xmlns:a16="http://schemas.microsoft.com/office/drawing/2014/main" val="10004"/>
                  </a:ext>
                </a:extLst>
              </a:tr>
              <a:tr h="443230">
                <a:tc>
                  <a:txBody>
                    <a:bodyPr/>
                    <a:lstStyle/>
                    <a:p>
                      <a:pPr algn="l">
                        <a:buClrTx/>
                        <a:buSzTx/>
                        <a:buFontTx/>
                        <a:buNone/>
                      </a:pPr>
                      <a:r>
                        <a:rPr lang="en-US" altLang="en-US" sz="1800" b="0" dirty="0"/>
                        <a:t>w/o Attention</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0.092</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0.108</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0.162</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0.077</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0.103</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indent="0" algn="ctr">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0.108</a:t>
                      </a:r>
                    </a:p>
                  </a:txBody>
                  <a:tcPr marL="68580" marR="68580" marT="0" marB="0" anchor="ctr"/>
                </a:tc>
                <a:extLst>
                  <a:ext uri="{0D108BD9-81ED-4DB2-BD59-A6C34878D82A}">
                    <a16:rowId xmlns:a16="http://schemas.microsoft.com/office/drawing/2014/main" val="10006"/>
                  </a:ext>
                </a:extLst>
              </a:tr>
              <a:tr h="196850">
                <a:tc>
                  <a:txBody>
                    <a:bodyPr/>
                    <a:lstStyle/>
                    <a:p>
                      <a:pPr algn="l">
                        <a:buClrTx/>
                        <a:buSzTx/>
                        <a:buFontTx/>
                        <a:buNone/>
                      </a:pPr>
                      <a:endParaRPr lang="en-US" altLang="en-US" sz="600" b="0" dirty="0"/>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None/>
                      </a:pPr>
                      <a:endParaRPr lang="zh-CN" altLang="en-US" sz="6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0007"/>
                  </a:ext>
                </a:extLst>
              </a:tr>
              <a:tr h="442595">
                <a:tc>
                  <a:txBody>
                    <a:bodyPr/>
                    <a:lstStyle/>
                    <a:p>
                      <a:r>
                        <a:rPr lang="en-US" sz="1800" kern="1200" dirty="0">
                          <a:solidFill>
                            <a:schemeClr val="dk1"/>
                          </a:solidFill>
                          <a:effectLst/>
                          <a:latin typeface="+mn-lt"/>
                          <a:ea typeface="+mn-ea"/>
                          <a:cs typeface="+mn-cs"/>
                        </a:rPr>
                        <a:t>Proposed</a:t>
                      </a:r>
                      <a:endParaRPr lang="en-US" dirty="0"/>
                    </a:p>
                  </a:txBody>
                  <a:tcPr anchor="ctr"/>
                </a:tc>
                <a:tc>
                  <a:txBody>
                    <a:bodyPr/>
                    <a:lstStyle/>
                    <a:p>
                      <a:pPr marL="0" indent="266700" algn="l" defTabSz="914400" rtl="0" eaLnBrk="1" latinLnBrk="0" hangingPunct="1">
                        <a:lnSpc>
                          <a:spcPct val="150000"/>
                        </a:lnSpc>
                        <a:spcAft>
                          <a:spcPts val="0"/>
                        </a:spcAft>
                        <a:buClrTx/>
                        <a:buSzTx/>
                        <a:buFontTx/>
                        <a:buNone/>
                      </a:pPr>
                      <a:r>
                        <a:rPr lang="en-US" altLang="zh-CN" sz="1800" b="1" kern="1200" dirty="0">
                          <a:solidFill>
                            <a:srgbClr val="C00000"/>
                          </a:solidFill>
                          <a:effectLst/>
                          <a:latin typeface="Calibri" panose="020F0502020204030204" pitchFamily="34" charset="0"/>
                          <a:ea typeface="宋体" panose="02010600030101010101" pitchFamily="2" charset="-122"/>
                        </a:rPr>
                        <a:t>0.046</a:t>
                      </a: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tc>
                  <a:txBody>
                    <a:bodyPr/>
                    <a:lstStyle/>
                    <a:p>
                      <a:pPr marL="0" indent="266700" algn="l" defTabSz="914400" rtl="0" eaLnBrk="1" latinLnBrk="0" hangingPunct="1">
                        <a:lnSpc>
                          <a:spcPct val="150000"/>
                        </a:lnSpc>
                        <a:spcAft>
                          <a:spcPts val="0"/>
                        </a:spcAft>
                        <a:buClrTx/>
                        <a:buSzTx/>
                        <a:buFontTx/>
                        <a:buNone/>
                      </a:pPr>
                      <a:r>
                        <a:rPr lang="en-US" altLang="zh-CN" sz="1800" b="1" kern="1200" dirty="0">
                          <a:solidFill>
                            <a:srgbClr val="C00000"/>
                          </a:solidFill>
                          <a:effectLst/>
                          <a:latin typeface="Calibri" panose="020F0502020204030204" pitchFamily="34" charset="0"/>
                          <a:ea typeface="宋体" panose="02010600030101010101" pitchFamily="2" charset="-122"/>
                        </a:rPr>
                        <a:t>0.075</a:t>
                      </a: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tc>
                  <a:txBody>
                    <a:bodyPr/>
                    <a:lstStyle/>
                    <a:p>
                      <a:pPr marL="0" indent="266700" algn="l" defTabSz="914400" rtl="0" eaLnBrk="1" latinLnBrk="0" hangingPunct="1">
                        <a:lnSpc>
                          <a:spcPct val="150000"/>
                        </a:lnSpc>
                        <a:spcAft>
                          <a:spcPts val="0"/>
                        </a:spcAft>
                        <a:buClrTx/>
                        <a:buSzTx/>
                        <a:buFontTx/>
                        <a:buNone/>
                      </a:pPr>
                      <a:r>
                        <a:rPr lang="en-US" altLang="zh-CN" sz="1800" b="1" kern="1200" dirty="0">
                          <a:solidFill>
                            <a:srgbClr val="C00000"/>
                          </a:solidFill>
                          <a:effectLst/>
                          <a:latin typeface="Calibri" panose="020F0502020204030204" pitchFamily="34" charset="0"/>
                          <a:ea typeface="宋体" panose="02010600030101010101" pitchFamily="2" charset="-122"/>
                        </a:rPr>
                        <a:t>0.095</a:t>
                      </a: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tc>
                  <a:txBody>
                    <a:bodyPr/>
                    <a:lstStyle/>
                    <a:p>
                      <a:pPr marL="0" indent="266700" algn="l" defTabSz="914400" rtl="0" eaLnBrk="1" latinLnBrk="0" hangingPunct="1">
                        <a:lnSpc>
                          <a:spcPct val="150000"/>
                        </a:lnSpc>
                        <a:spcAft>
                          <a:spcPts val="0"/>
                        </a:spcAft>
                        <a:buClrTx/>
                        <a:buSzTx/>
                        <a:buFontTx/>
                        <a:buNone/>
                      </a:pPr>
                      <a:r>
                        <a:rPr lang="en-US" altLang="zh-CN" sz="1800" b="1" kern="1200" dirty="0">
                          <a:solidFill>
                            <a:srgbClr val="C00000"/>
                          </a:solidFill>
                          <a:effectLst/>
                          <a:latin typeface="Calibri" panose="020F0502020204030204" pitchFamily="34" charset="0"/>
                          <a:ea typeface="宋体" panose="02010600030101010101" pitchFamily="2" charset="-122"/>
                        </a:rPr>
                        <a:t>0.063</a:t>
                      </a: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tc>
                  <a:txBody>
                    <a:bodyPr/>
                    <a:lstStyle/>
                    <a:p>
                      <a:pPr marL="0" indent="266700" algn="l" defTabSz="914400" rtl="0" eaLnBrk="1" latinLnBrk="0" hangingPunct="1">
                        <a:lnSpc>
                          <a:spcPct val="150000"/>
                        </a:lnSpc>
                        <a:spcAft>
                          <a:spcPts val="0"/>
                        </a:spcAft>
                        <a:buClrTx/>
                        <a:buSzTx/>
                        <a:buFontTx/>
                        <a:buNone/>
                      </a:pPr>
                      <a:r>
                        <a:rPr lang="en-US" altLang="zh-CN" sz="1800" b="1" kern="1200" dirty="0">
                          <a:solidFill>
                            <a:srgbClr val="C00000"/>
                          </a:solidFill>
                          <a:effectLst/>
                          <a:latin typeface="Calibri" panose="020F0502020204030204" pitchFamily="34" charset="0"/>
                          <a:ea typeface="宋体" panose="02010600030101010101" pitchFamily="2" charset="-122"/>
                        </a:rPr>
                        <a:t>0.057</a:t>
                      </a: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tc>
                  <a:txBody>
                    <a:bodyPr/>
                    <a:lstStyle/>
                    <a:p>
                      <a:pPr marL="0" indent="266700" algn="l" defTabSz="914400" rtl="0" eaLnBrk="1" latinLnBrk="0" hangingPunct="1">
                        <a:lnSpc>
                          <a:spcPct val="150000"/>
                        </a:lnSpc>
                        <a:spcAft>
                          <a:spcPts val="0"/>
                        </a:spcAft>
                        <a:buClrTx/>
                        <a:buSzTx/>
                        <a:buFontTx/>
                        <a:buNone/>
                      </a:pP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tc>
                  <a:txBody>
                    <a:bodyPr/>
                    <a:lstStyle/>
                    <a:p>
                      <a:pPr marL="0" indent="266700" algn="l" defTabSz="914400" rtl="0" eaLnBrk="1" latinLnBrk="0" hangingPunct="1">
                        <a:lnSpc>
                          <a:spcPct val="150000"/>
                        </a:lnSpc>
                        <a:spcAft>
                          <a:spcPts val="0"/>
                        </a:spcAft>
                        <a:buClrTx/>
                        <a:buSzTx/>
                        <a:buFontTx/>
                        <a:buNone/>
                      </a:pPr>
                      <a:r>
                        <a:rPr lang="en-US" altLang="zh-CN" sz="1800" b="1" kern="1200" dirty="0">
                          <a:solidFill>
                            <a:srgbClr val="C00000"/>
                          </a:solidFill>
                          <a:effectLst/>
                          <a:latin typeface="Calibri" panose="020F0502020204030204" pitchFamily="34" charset="0"/>
                          <a:ea typeface="宋体" panose="02010600030101010101" pitchFamily="2" charset="-122"/>
                        </a:rPr>
                        <a:t>0.067</a:t>
                      </a:r>
                      <a:endParaRPr lang="zh-CN" altLang="en-US" sz="1800" b="1" kern="1200" dirty="0">
                        <a:solidFill>
                          <a:srgbClr val="C00000"/>
                        </a:solidFill>
                        <a:effectLst/>
                        <a:latin typeface="Calibri" panose="020F0502020204030204" pitchFamily="34" charset="0"/>
                        <a:ea typeface="宋体" panose="02010600030101010101" pitchFamily="2" charset="-122"/>
                      </a:endParaRPr>
                    </a:p>
                  </a:txBody>
                  <a:tcPr/>
                </a:tc>
                <a:extLst>
                  <a:ext uri="{0D108BD9-81ED-4DB2-BD59-A6C34878D82A}">
                    <a16:rowId xmlns:a16="http://schemas.microsoft.com/office/drawing/2014/main" val="10008"/>
                  </a:ext>
                </a:extLst>
              </a:tr>
            </a:tbl>
          </a:graphicData>
        </a:graphic>
      </p:graphicFrame>
      <p:sp>
        <p:nvSpPr>
          <p:cNvPr id="6" name="文本框 5">
            <a:extLst>
              <a:ext uri="{FF2B5EF4-FFF2-40B4-BE49-F238E27FC236}">
                <a16:creationId xmlns:a16="http://schemas.microsoft.com/office/drawing/2014/main" id="{2C5D45C7-70DC-4D44-9BB1-597ECC7EFFD1}"/>
              </a:ext>
            </a:extLst>
          </p:cNvPr>
          <p:cNvSpPr txBox="1"/>
          <p:nvPr/>
        </p:nvSpPr>
        <p:spPr>
          <a:xfrm>
            <a:off x="1199456" y="1547748"/>
            <a:ext cx="9649072" cy="830997"/>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The ablation study shows that path signature features and attention module both bring improvements to the final estimation result (in terms of RMSE).</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Background and Motivation</a:t>
            </a:r>
            <a:endParaRPr lang="zh-CN" altLang="en-US" dirty="0"/>
          </a:p>
        </p:txBody>
      </p:sp>
      <p:sp>
        <p:nvSpPr>
          <p:cNvPr id="40" name="矩形 39"/>
          <p:cNvSpPr/>
          <p:nvPr/>
        </p:nvSpPr>
        <p:spPr>
          <a:xfrm>
            <a:off x="584121" y="1628800"/>
            <a:ext cx="11023758" cy="954107"/>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There is stunning rapid development of human brains during the infancy and toddler years. </a:t>
            </a:r>
            <a:endParaRPr lang="zh-CN" altLang="en-US" sz="2800" dirty="0">
              <a:latin typeface="Times New Roman" panose="02020603050405020304" pitchFamily="18" charset="0"/>
              <a:cs typeface="Times New Roman" panose="02020603050405020304" pitchFamily="18" charset="0"/>
            </a:endParaRPr>
          </a:p>
        </p:txBody>
      </p:sp>
      <p:pic>
        <p:nvPicPr>
          <p:cNvPr id="8194" name="Picture 2" descr="See the source image">
            <a:extLst>
              <a:ext uri="{FF2B5EF4-FFF2-40B4-BE49-F238E27FC236}">
                <a16:creationId xmlns:a16="http://schemas.microsoft.com/office/drawing/2014/main" id="{729293D6-2256-487C-8529-530FA1047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2918710"/>
            <a:ext cx="4932248" cy="289916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entre for ECD on Twitter: &quot;This great, simple infographic from  @HappyFamily looks at key stages &amp; factors in early childhood development.  #ECD… &quot;">
            <a:extLst>
              <a:ext uri="{FF2B5EF4-FFF2-40B4-BE49-F238E27FC236}">
                <a16:creationId xmlns:a16="http://schemas.microsoft.com/office/drawing/2014/main" id="{C58AE444-2DAB-4F3E-A759-8202E2134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984" y="2588629"/>
            <a:ext cx="5109632" cy="361447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93AC093E-1FB5-4665-9A4B-F77B4A5D7790}"/>
              </a:ext>
            </a:extLst>
          </p:cNvPr>
          <p:cNvSpPr txBox="1"/>
          <p:nvPr/>
        </p:nvSpPr>
        <p:spPr>
          <a:xfrm>
            <a:off x="3238075" y="6351711"/>
            <a:ext cx="8978605" cy="461665"/>
          </a:xfrm>
          <a:prstGeom prst="rect">
            <a:avLst/>
          </a:prstGeom>
          <a:noFill/>
        </p:spPr>
        <p:txBody>
          <a:bodyPr wrap="square">
            <a:spAutoFit/>
          </a:bodyPr>
          <a:lstStyle/>
          <a:p>
            <a:pPr algn="l"/>
            <a:r>
              <a:rPr lang="en-US" altLang="zh-CN" sz="1200" b="0" i="0" u="none" strike="noStrike" baseline="0" dirty="0">
                <a:latin typeface="CMR9"/>
              </a:rPr>
              <a:t>Li, G., Wang, L., Yap, P.T., Wang, F., Wu, Z., Meng, Y., Dong, P., Kim, J., Shi, F., Rekik, I.: Computational neuroanatomy of baby brains: A review. </a:t>
            </a:r>
            <a:r>
              <a:rPr lang="en-US" altLang="zh-CN" sz="1200" b="0" i="0" u="none" strike="noStrike" baseline="0" dirty="0" err="1">
                <a:latin typeface="CMR9"/>
              </a:rPr>
              <a:t>NeuroImage</a:t>
            </a:r>
            <a:r>
              <a:rPr lang="en-US" altLang="zh-CN" sz="1200" dirty="0">
                <a:latin typeface="CMR9"/>
              </a:rPr>
              <a:t>, </a:t>
            </a:r>
            <a:r>
              <a:rPr lang="en-US" altLang="zh-CN" sz="1200" b="0" i="0" u="none" strike="noStrike" baseline="0" dirty="0">
                <a:latin typeface="CMBX9"/>
              </a:rPr>
              <a:t>185</a:t>
            </a:r>
            <a:r>
              <a:rPr lang="en-US" altLang="zh-CN" sz="1200" b="0" i="0" u="none" strike="noStrike" baseline="0" dirty="0">
                <a:latin typeface="CMR9"/>
              </a:rPr>
              <a:t>, 906{925 (2019)</a:t>
            </a:r>
            <a:endParaRPr lang="zh-CN" altLang="en-US" sz="1200" dirty="0"/>
          </a:p>
        </p:txBody>
      </p:sp>
    </p:spTree>
    <p:extLst>
      <p:ext uri="{BB962C8B-B14F-4D97-AF65-F5344CB8AC3E}">
        <p14:creationId xmlns:p14="http://schemas.microsoft.com/office/powerpoint/2010/main" val="248746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4.4</a:t>
            </a:r>
            <a:endParaRPr lang="zh-CN" altLang="en-US" dirty="0"/>
          </a:p>
        </p:txBody>
      </p:sp>
      <p:sp>
        <p:nvSpPr>
          <p:cNvPr id="3" name="文本占位符 2"/>
          <p:cNvSpPr>
            <a:spLocks noGrp="1"/>
          </p:cNvSpPr>
          <p:nvPr>
            <p:ph type="body" sz="quarter" idx="12"/>
          </p:nvPr>
        </p:nvSpPr>
        <p:spPr>
          <a:xfrm>
            <a:off x="1437592" y="348250"/>
            <a:ext cx="7538728" cy="496824"/>
          </a:xfrm>
        </p:spPr>
        <p:txBody>
          <a:bodyPr/>
          <a:lstStyle/>
          <a:p>
            <a:r>
              <a:rPr lang="en-US" altLang="zh-CN" dirty="0"/>
              <a:t>Effectiveness of TPS Layer</a:t>
            </a:r>
            <a:endParaRPr lang="zh-CN" altLang="en-US" dirty="0"/>
          </a:p>
        </p:txBody>
      </p:sp>
      <p:graphicFrame>
        <p:nvGraphicFramePr>
          <p:cNvPr id="9" name="表格 9">
            <a:extLst>
              <a:ext uri="{FF2B5EF4-FFF2-40B4-BE49-F238E27FC236}">
                <a16:creationId xmlns:a16="http://schemas.microsoft.com/office/drawing/2014/main" id="{BDE5D39D-5E65-4BD6-B478-06D16DA6EA74}"/>
              </a:ext>
            </a:extLst>
          </p:cNvPr>
          <p:cNvGraphicFramePr>
            <a:graphicFrameLocks noGrp="1"/>
          </p:cNvGraphicFramePr>
          <p:nvPr>
            <p:extLst>
              <p:ext uri="{D42A27DB-BD31-4B8C-83A1-F6EECF244321}">
                <p14:modId xmlns:p14="http://schemas.microsoft.com/office/powerpoint/2010/main" val="3504439235"/>
              </p:ext>
            </p:extLst>
          </p:nvPr>
        </p:nvGraphicFramePr>
        <p:xfrm>
          <a:off x="25749" y="2957080"/>
          <a:ext cx="12166254" cy="3470091"/>
        </p:xfrm>
        <a:graphic>
          <a:graphicData uri="http://schemas.openxmlformats.org/drawingml/2006/table">
            <a:tbl>
              <a:tblPr firstRow="1" bandRow="1">
                <a:tableStyleId>{5C22544A-7EE6-4342-B048-85BDC9FD1C3A}</a:tableStyleId>
              </a:tblPr>
              <a:tblGrid>
                <a:gridCol w="1533747">
                  <a:extLst>
                    <a:ext uri="{9D8B030D-6E8A-4147-A177-3AD203B41FA5}">
                      <a16:colId xmlns:a16="http://schemas.microsoft.com/office/drawing/2014/main" val="1476455912"/>
                    </a:ext>
                  </a:extLst>
                </a:gridCol>
                <a:gridCol w="1169865">
                  <a:extLst>
                    <a:ext uri="{9D8B030D-6E8A-4147-A177-3AD203B41FA5}">
                      <a16:colId xmlns:a16="http://schemas.microsoft.com/office/drawing/2014/main" val="4137298159"/>
                    </a:ext>
                  </a:extLst>
                </a:gridCol>
                <a:gridCol w="1351806">
                  <a:extLst>
                    <a:ext uri="{9D8B030D-6E8A-4147-A177-3AD203B41FA5}">
                      <a16:colId xmlns:a16="http://schemas.microsoft.com/office/drawing/2014/main" val="1256787108"/>
                    </a:ext>
                  </a:extLst>
                </a:gridCol>
                <a:gridCol w="1351806">
                  <a:extLst>
                    <a:ext uri="{9D8B030D-6E8A-4147-A177-3AD203B41FA5}">
                      <a16:colId xmlns:a16="http://schemas.microsoft.com/office/drawing/2014/main" val="733412076"/>
                    </a:ext>
                  </a:extLst>
                </a:gridCol>
                <a:gridCol w="1351806">
                  <a:extLst>
                    <a:ext uri="{9D8B030D-6E8A-4147-A177-3AD203B41FA5}">
                      <a16:colId xmlns:a16="http://schemas.microsoft.com/office/drawing/2014/main" val="2551351830"/>
                    </a:ext>
                  </a:extLst>
                </a:gridCol>
                <a:gridCol w="1351806">
                  <a:extLst>
                    <a:ext uri="{9D8B030D-6E8A-4147-A177-3AD203B41FA5}">
                      <a16:colId xmlns:a16="http://schemas.microsoft.com/office/drawing/2014/main" val="3272729682"/>
                    </a:ext>
                  </a:extLst>
                </a:gridCol>
                <a:gridCol w="1351806">
                  <a:extLst>
                    <a:ext uri="{9D8B030D-6E8A-4147-A177-3AD203B41FA5}">
                      <a16:colId xmlns:a16="http://schemas.microsoft.com/office/drawing/2014/main" val="2541066982"/>
                    </a:ext>
                  </a:extLst>
                </a:gridCol>
                <a:gridCol w="1504153">
                  <a:extLst>
                    <a:ext uri="{9D8B030D-6E8A-4147-A177-3AD203B41FA5}">
                      <a16:colId xmlns:a16="http://schemas.microsoft.com/office/drawing/2014/main" val="3144730000"/>
                    </a:ext>
                  </a:extLst>
                </a:gridCol>
                <a:gridCol w="1199459">
                  <a:extLst>
                    <a:ext uri="{9D8B030D-6E8A-4147-A177-3AD203B41FA5}">
                      <a16:colId xmlns:a16="http://schemas.microsoft.com/office/drawing/2014/main" val="2635141600"/>
                    </a:ext>
                  </a:extLst>
                </a:gridCol>
              </a:tblGrid>
              <a:tr h="835191">
                <a:tc>
                  <a:txBody>
                    <a:bodyPr/>
                    <a:lstStyle/>
                    <a:p>
                      <a:r>
                        <a:rPr lang="en-US" altLang="zh-CN" sz="2200" dirty="0"/>
                        <a:t>Methods</a:t>
                      </a:r>
                      <a:endParaRPr lang="zh-CN" altLang="en-US" sz="2200" dirty="0"/>
                    </a:p>
                  </a:txBody>
                  <a:tcPr/>
                </a:tc>
                <a:tc>
                  <a:txBody>
                    <a:bodyPr/>
                    <a:lstStyle/>
                    <a:p>
                      <a:r>
                        <a:rPr lang="en-US" altLang="zh-CN" sz="2200" dirty="0"/>
                        <a:t>Metrics</a:t>
                      </a:r>
                      <a:endParaRPr lang="zh-CN" altLang="en-US" sz="2200" dirty="0"/>
                    </a:p>
                  </a:txBody>
                  <a:tcPr/>
                </a:tc>
                <a:tc>
                  <a:txBody>
                    <a:bodyPr/>
                    <a:lstStyle/>
                    <a:p>
                      <a:r>
                        <a:rPr lang="en-US" altLang="zh-CN" sz="2200" dirty="0"/>
                        <a:t>VRS</a:t>
                      </a:r>
                      <a:endParaRPr lang="zh-CN" altLang="en-US" sz="2200" dirty="0"/>
                    </a:p>
                  </a:txBody>
                  <a:tcPr/>
                </a:tc>
                <a:tc>
                  <a:txBody>
                    <a:bodyPr/>
                    <a:lstStyle/>
                    <a:p>
                      <a:r>
                        <a:rPr lang="en-US" altLang="zh-CN" sz="2200" dirty="0"/>
                        <a:t>FMS</a:t>
                      </a:r>
                      <a:endParaRPr lang="zh-CN" altLang="en-US" sz="2200" dirty="0"/>
                    </a:p>
                  </a:txBody>
                  <a:tcPr/>
                </a:tc>
                <a:tc>
                  <a:txBody>
                    <a:bodyPr/>
                    <a:lstStyle/>
                    <a:p>
                      <a:r>
                        <a:rPr lang="en-US" altLang="zh-CN" sz="2200" dirty="0"/>
                        <a:t>RLS</a:t>
                      </a:r>
                      <a:endParaRPr lang="zh-CN" altLang="en-US" sz="2200" dirty="0"/>
                    </a:p>
                  </a:txBody>
                  <a:tcPr/>
                </a:tc>
                <a:tc>
                  <a:txBody>
                    <a:bodyPr/>
                    <a:lstStyle/>
                    <a:p>
                      <a:r>
                        <a:rPr lang="en-US" altLang="zh-CN" sz="2200" dirty="0"/>
                        <a:t>ELS</a:t>
                      </a:r>
                      <a:endParaRPr lang="zh-CN" altLang="en-US" sz="2200" dirty="0"/>
                    </a:p>
                  </a:txBody>
                  <a:tcPr/>
                </a:tc>
                <a:tc>
                  <a:txBody>
                    <a:bodyPr/>
                    <a:lstStyle/>
                    <a:p>
                      <a:r>
                        <a:rPr lang="en-US" altLang="zh-CN" sz="2200" dirty="0"/>
                        <a:t>ELC</a:t>
                      </a:r>
                      <a:endParaRPr lang="zh-CN" altLang="en-US" sz="2200" dirty="0"/>
                    </a:p>
                  </a:txBody>
                  <a:tcPr/>
                </a:tc>
                <a:tc>
                  <a:txBody>
                    <a:bodyPr/>
                    <a:lstStyle/>
                    <a:p>
                      <a:r>
                        <a:rPr lang="en-US" altLang="zh-CN" sz="2200" dirty="0"/>
                        <a:t>Average</a:t>
                      </a:r>
                      <a:endParaRPr lang="zh-CN" altLang="en-US" sz="2200" dirty="0"/>
                    </a:p>
                  </a:txBody>
                  <a:tcPr/>
                </a:tc>
                <a:tc>
                  <a:txBody>
                    <a:bodyPr/>
                    <a:lstStyle/>
                    <a:p>
                      <a:r>
                        <a:rPr lang="en-US" altLang="zh-CN" sz="2200" dirty="0"/>
                        <a:t>Time</a:t>
                      </a:r>
                      <a:endParaRPr lang="zh-CN" altLang="en-US" sz="2200" dirty="0"/>
                    </a:p>
                  </a:txBody>
                  <a:tcPr/>
                </a:tc>
                <a:extLst>
                  <a:ext uri="{0D108BD9-81ED-4DB2-BD59-A6C34878D82A}">
                    <a16:rowId xmlns:a16="http://schemas.microsoft.com/office/drawing/2014/main" val="2750270670"/>
                  </a:ext>
                </a:extLst>
              </a:tr>
              <a:tr h="439150">
                <a:tc rowSpan="2">
                  <a:txBody>
                    <a:bodyPr/>
                    <a:lstStyle/>
                    <a:p>
                      <a:r>
                        <a:rPr lang="en-US" altLang="zh-CN" dirty="0"/>
                        <a:t>Transformer</a:t>
                      </a:r>
                      <a:endParaRPr lang="zh-CN" altLang="en-US" dirty="0"/>
                    </a:p>
                  </a:txBody>
                  <a:tcPr/>
                </a:tc>
                <a:tc>
                  <a:txBody>
                    <a:bodyPr/>
                    <a:lstStyle/>
                    <a:p>
                      <a:r>
                        <a:rPr lang="en-US" altLang="zh-CN" dirty="0"/>
                        <a:t>RMSE</a:t>
                      </a:r>
                      <a:endParaRPr lang="zh-CN" altLang="en-US" dirty="0"/>
                    </a:p>
                  </a:txBody>
                  <a:tcPr/>
                </a:tc>
                <a:tc>
                  <a:txBody>
                    <a:bodyPr/>
                    <a:lstStyle/>
                    <a:p>
                      <a:r>
                        <a:rPr lang="en-US" altLang="zh-CN" dirty="0"/>
                        <a:t>0.076</a:t>
                      </a:r>
                      <a:endParaRPr lang="zh-CN" altLang="en-US" dirty="0"/>
                    </a:p>
                  </a:txBody>
                  <a:tcPr/>
                </a:tc>
                <a:tc>
                  <a:txBody>
                    <a:bodyPr/>
                    <a:lstStyle/>
                    <a:p>
                      <a:r>
                        <a:rPr lang="en-US" altLang="zh-CN" dirty="0"/>
                        <a:t>0.090</a:t>
                      </a:r>
                      <a:endParaRPr lang="zh-CN" altLang="en-US" dirty="0"/>
                    </a:p>
                  </a:txBody>
                  <a:tcPr/>
                </a:tc>
                <a:tc>
                  <a:txBody>
                    <a:bodyPr/>
                    <a:lstStyle/>
                    <a:p>
                      <a:r>
                        <a:rPr lang="en-US" altLang="zh-CN" dirty="0"/>
                        <a:t>0.134</a:t>
                      </a:r>
                      <a:endParaRPr lang="zh-CN" altLang="en-US" dirty="0"/>
                    </a:p>
                  </a:txBody>
                  <a:tcPr/>
                </a:tc>
                <a:tc>
                  <a:txBody>
                    <a:bodyPr/>
                    <a:lstStyle/>
                    <a:p>
                      <a:r>
                        <a:rPr lang="en-US" altLang="zh-CN" dirty="0"/>
                        <a:t>0.066</a:t>
                      </a:r>
                      <a:endParaRPr lang="zh-CN" altLang="en-US" dirty="0"/>
                    </a:p>
                  </a:txBody>
                  <a:tcPr/>
                </a:tc>
                <a:tc>
                  <a:txBody>
                    <a:bodyPr/>
                    <a:lstStyle/>
                    <a:p>
                      <a:r>
                        <a:rPr lang="en-US" altLang="zh-CN" dirty="0"/>
                        <a:t>0.075</a:t>
                      </a:r>
                      <a:endParaRPr lang="zh-CN" altLang="en-US" dirty="0"/>
                    </a:p>
                  </a:txBody>
                  <a:tcPr/>
                </a:tc>
                <a:tc>
                  <a:txBody>
                    <a:bodyPr/>
                    <a:lstStyle/>
                    <a:p>
                      <a:r>
                        <a:rPr lang="en-US" altLang="zh-CN" dirty="0"/>
                        <a:t>0.088</a:t>
                      </a:r>
                      <a:endParaRPr lang="zh-CN" altLang="en-US" dirty="0"/>
                    </a:p>
                  </a:txBody>
                  <a:tcPr/>
                </a:tc>
                <a:tc rowSpan="2">
                  <a:txBody>
                    <a:bodyPr/>
                    <a:lstStyle/>
                    <a:p>
                      <a:r>
                        <a:rPr lang="en-US" altLang="zh-CN" dirty="0"/>
                        <a:t>578s</a:t>
                      </a:r>
                      <a:endParaRPr lang="zh-CN" altLang="en-US" dirty="0"/>
                    </a:p>
                  </a:txBody>
                  <a:tcPr/>
                </a:tc>
                <a:extLst>
                  <a:ext uri="{0D108BD9-81ED-4DB2-BD59-A6C34878D82A}">
                    <a16:rowId xmlns:a16="http://schemas.microsoft.com/office/drawing/2014/main" val="410450036"/>
                  </a:ext>
                </a:extLst>
              </a:tr>
              <a:tr h="439150">
                <a:tc vMerge="1">
                  <a:txBody>
                    <a:bodyPr/>
                    <a:lstStyle/>
                    <a:p>
                      <a:endParaRPr lang="zh-CN" altLang="en-US" dirty="0"/>
                    </a:p>
                  </a:txBody>
                  <a:tcPr/>
                </a:tc>
                <a:tc>
                  <a:txBody>
                    <a:bodyPr/>
                    <a:lstStyle/>
                    <a:p>
                      <a:r>
                        <a:rPr lang="en-US" altLang="zh-CN" dirty="0"/>
                        <a:t>R-square</a:t>
                      </a:r>
                      <a:endParaRPr lang="zh-CN" altLang="en-US" dirty="0"/>
                    </a:p>
                  </a:txBody>
                  <a:tcPr/>
                </a:tc>
                <a:tc>
                  <a:txBody>
                    <a:bodyPr/>
                    <a:lstStyle/>
                    <a:p>
                      <a:r>
                        <a:rPr lang="en-US" altLang="zh-CN" dirty="0"/>
                        <a:t>0.637</a:t>
                      </a:r>
                      <a:endParaRPr lang="zh-CN" altLang="en-US" dirty="0"/>
                    </a:p>
                  </a:txBody>
                  <a:tcPr/>
                </a:tc>
                <a:tc>
                  <a:txBody>
                    <a:bodyPr/>
                    <a:lstStyle/>
                    <a:p>
                      <a:r>
                        <a:rPr lang="en-US" altLang="zh-CN" dirty="0"/>
                        <a:t>0.719</a:t>
                      </a:r>
                      <a:endParaRPr lang="zh-CN" altLang="en-US" dirty="0"/>
                    </a:p>
                  </a:txBody>
                  <a:tcPr/>
                </a:tc>
                <a:tc>
                  <a:txBody>
                    <a:bodyPr/>
                    <a:lstStyle/>
                    <a:p>
                      <a:r>
                        <a:rPr lang="en-US" altLang="zh-CN" dirty="0"/>
                        <a:t>0.556</a:t>
                      </a:r>
                      <a:endParaRPr lang="zh-CN" altLang="en-US" dirty="0"/>
                    </a:p>
                  </a:txBody>
                  <a:tcPr/>
                </a:tc>
                <a:tc>
                  <a:txBody>
                    <a:bodyPr/>
                    <a:lstStyle/>
                    <a:p>
                      <a:r>
                        <a:rPr lang="en-US" altLang="zh-CN" dirty="0"/>
                        <a:t>0.527</a:t>
                      </a:r>
                      <a:endParaRPr lang="zh-CN" altLang="en-US" dirty="0"/>
                    </a:p>
                  </a:txBody>
                  <a:tcPr/>
                </a:tc>
                <a:tc>
                  <a:txBody>
                    <a:bodyPr/>
                    <a:lstStyle/>
                    <a:p>
                      <a:r>
                        <a:rPr lang="en-US" altLang="zh-CN" dirty="0"/>
                        <a:t>0.732</a:t>
                      </a:r>
                      <a:endParaRPr lang="zh-CN" altLang="en-US" dirty="0"/>
                    </a:p>
                  </a:txBody>
                  <a:tcPr/>
                </a:tc>
                <a:tc>
                  <a:txBody>
                    <a:bodyPr/>
                    <a:lstStyle/>
                    <a:p>
                      <a:r>
                        <a:rPr lang="en-US" altLang="zh-CN" dirty="0"/>
                        <a:t>0.634</a:t>
                      </a:r>
                      <a:endParaRPr lang="zh-CN" altLang="en-US" dirty="0"/>
                    </a:p>
                  </a:txBody>
                  <a:tcPr/>
                </a:tc>
                <a:tc vMerge="1">
                  <a:txBody>
                    <a:bodyPr/>
                    <a:lstStyle/>
                    <a:p>
                      <a:endParaRPr lang="zh-CN" altLang="en-US" dirty="0"/>
                    </a:p>
                  </a:txBody>
                  <a:tcPr/>
                </a:tc>
                <a:extLst>
                  <a:ext uri="{0D108BD9-81ED-4DB2-BD59-A6C34878D82A}">
                    <a16:rowId xmlns:a16="http://schemas.microsoft.com/office/drawing/2014/main" val="3683292372"/>
                  </a:ext>
                </a:extLst>
              </a:tr>
              <a:tr h="439150">
                <a:tc rowSpan="2">
                  <a:txBody>
                    <a:bodyPr/>
                    <a:lstStyle/>
                    <a:p>
                      <a:r>
                        <a:rPr lang="en-US" altLang="zh-CN" dirty="0"/>
                        <a:t>LSTM</a:t>
                      </a:r>
                      <a:endParaRPr lang="zh-CN" altLang="en-US" dirty="0"/>
                    </a:p>
                  </a:txBody>
                  <a:tcPr/>
                </a:tc>
                <a:tc>
                  <a:txBody>
                    <a:bodyPr/>
                    <a:lstStyle/>
                    <a:p>
                      <a:r>
                        <a:rPr lang="en-US" altLang="zh-CN" dirty="0"/>
                        <a:t>RMSE</a:t>
                      </a:r>
                      <a:endParaRPr lang="zh-CN" altLang="en-US" dirty="0"/>
                    </a:p>
                  </a:txBody>
                  <a:tcPr/>
                </a:tc>
                <a:tc>
                  <a:txBody>
                    <a:bodyPr/>
                    <a:lstStyle/>
                    <a:p>
                      <a:r>
                        <a:rPr lang="en-US" altLang="zh-CN" dirty="0"/>
                        <a:t>0.084</a:t>
                      </a:r>
                      <a:endParaRPr lang="zh-CN" altLang="en-US" dirty="0"/>
                    </a:p>
                  </a:txBody>
                  <a:tcPr/>
                </a:tc>
                <a:tc>
                  <a:txBody>
                    <a:bodyPr/>
                    <a:lstStyle/>
                    <a:p>
                      <a:r>
                        <a:rPr lang="en-US" altLang="zh-CN" dirty="0"/>
                        <a:t>0.084</a:t>
                      </a:r>
                      <a:endParaRPr lang="zh-CN" altLang="en-US" dirty="0"/>
                    </a:p>
                  </a:txBody>
                  <a:tcPr/>
                </a:tc>
                <a:tc>
                  <a:txBody>
                    <a:bodyPr/>
                    <a:lstStyle/>
                    <a:p>
                      <a:r>
                        <a:rPr lang="en-US" altLang="zh-CN" dirty="0"/>
                        <a:t>0.120</a:t>
                      </a:r>
                      <a:endParaRPr lang="zh-CN" altLang="en-US" dirty="0"/>
                    </a:p>
                  </a:txBody>
                  <a:tcPr/>
                </a:tc>
                <a:tc>
                  <a:txBody>
                    <a:bodyPr/>
                    <a:lstStyle/>
                    <a:p>
                      <a:r>
                        <a:rPr lang="en-US" altLang="zh-CN" b="1" dirty="0">
                          <a:solidFill>
                            <a:srgbClr val="C00000"/>
                          </a:solidFill>
                        </a:rPr>
                        <a:t>0.037</a:t>
                      </a:r>
                      <a:endParaRPr lang="zh-CN" altLang="en-US" b="1" dirty="0">
                        <a:solidFill>
                          <a:srgbClr val="C00000"/>
                        </a:solidFill>
                      </a:endParaRPr>
                    </a:p>
                  </a:txBody>
                  <a:tcPr/>
                </a:tc>
                <a:tc>
                  <a:txBody>
                    <a:bodyPr/>
                    <a:lstStyle/>
                    <a:p>
                      <a:r>
                        <a:rPr lang="en-US" altLang="zh-CN" dirty="0"/>
                        <a:t>0.081</a:t>
                      </a:r>
                      <a:endParaRPr lang="zh-CN" altLang="en-US" dirty="0"/>
                    </a:p>
                  </a:txBody>
                  <a:tcPr/>
                </a:tc>
                <a:tc>
                  <a:txBody>
                    <a:bodyPr/>
                    <a:lstStyle/>
                    <a:p>
                      <a:r>
                        <a:rPr lang="en-US" altLang="zh-CN" dirty="0"/>
                        <a:t>0.081</a:t>
                      </a:r>
                      <a:endParaRPr lang="zh-CN" altLang="en-US" dirty="0"/>
                    </a:p>
                  </a:txBody>
                  <a:tcPr/>
                </a:tc>
                <a:tc rowSpan="2">
                  <a:txBody>
                    <a:bodyPr/>
                    <a:lstStyle/>
                    <a:p>
                      <a:r>
                        <a:rPr lang="en-US" altLang="zh-CN" dirty="0"/>
                        <a:t>2147s</a:t>
                      </a:r>
                      <a:endParaRPr lang="zh-CN" altLang="en-US" dirty="0"/>
                    </a:p>
                  </a:txBody>
                  <a:tcPr/>
                </a:tc>
                <a:extLst>
                  <a:ext uri="{0D108BD9-81ED-4DB2-BD59-A6C34878D82A}">
                    <a16:rowId xmlns:a16="http://schemas.microsoft.com/office/drawing/2014/main" val="1451684348"/>
                  </a:ext>
                </a:extLst>
              </a:tr>
              <a:tr h="439150">
                <a:tc vMerge="1">
                  <a:txBody>
                    <a:bodyPr/>
                    <a:lstStyle/>
                    <a:p>
                      <a:endParaRPr lang="zh-CN" altLang="en-US" dirty="0"/>
                    </a:p>
                  </a:txBody>
                  <a:tcPr/>
                </a:tc>
                <a:tc>
                  <a:txBody>
                    <a:bodyPr/>
                    <a:lstStyle/>
                    <a:p>
                      <a:r>
                        <a:rPr lang="en-US" altLang="zh-CN" dirty="0"/>
                        <a:t>R-square</a:t>
                      </a:r>
                      <a:endParaRPr lang="zh-CN" altLang="en-US" dirty="0"/>
                    </a:p>
                  </a:txBody>
                  <a:tcPr/>
                </a:tc>
                <a:tc>
                  <a:txBody>
                    <a:bodyPr/>
                    <a:lstStyle/>
                    <a:p>
                      <a:r>
                        <a:rPr lang="en-US" altLang="zh-CN" dirty="0"/>
                        <a:t>0.738</a:t>
                      </a:r>
                      <a:endParaRPr lang="zh-CN" altLang="en-US" dirty="0"/>
                    </a:p>
                  </a:txBody>
                  <a:tcPr/>
                </a:tc>
                <a:tc>
                  <a:txBody>
                    <a:bodyPr/>
                    <a:lstStyle/>
                    <a:p>
                      <a:r>
                        <a:rPr lang="en-US" altLang="zh-CN" dirty="0"/>
                        <a:t>0.773</a:t>
                      </a:r>
                      <a:endParaRPr lang="zh-CN" altLang="en-US" dirty="0"/>
                    </a:p>
                  </a:txBody>
                  <a:tcPr/>
                </a:tc>
                <a:tc>
                  <a:txBody>
                    <a:bodyPr/>
                    <a:lstStyle/>
                    <a:p>
                      <a:r>
                        <a:rPr lang="en-US" altLang="zh-CN" dirty="0"/>
                        <a:t>0.689</a:t>
                      </a:r>
                      <a:endParaRPr lang="zh-CN" altLang="en-US" dirty="0"/>
                    </a:p>
                  </a:txBody>
                  <a:tcPr/>
                </a:tc>
                <a:tc>
                  <a:txBody>
                    <a:bodyPr/>
                    <a:lstStyle/>
                    <a:p>
                      <a:r>
                        <a:rPr lang="en-US" altLang="zh-CN" b="1" dirty="0">
                          <a:solidFill>
                            <a:srgbClr val="C00000"/>
                          </a:solidFill>
                        </a:rPr>
                        <a:t>0.928</a:t>
                      </a:r>
                      <a:endParaRPr lang="zh-CN" altLang="en-US" b="1" dirty="0">
                        <a:solidFill>
                          <a:srgbClr val="C00000"/>
                        </a:solidFill>
                      </a:endParaRPr>
                    </a:p>
                  </a:txBody>
                  <a:tcPr/>
                </a:tc>
                <a:tc>
                  <a:txBody>
                    <a:bodyPr/>
                    <a:lstStyle/>
                    <a:p>
                      <a:r>
                        <a:rPr lang="en-US" altLang="zh-CN" dirty="0"/>
                        <a:t>0.795</a:t>
                      </a:r>
                      <a:endParaRPr lang="zh-CN" altLang="en-US" dirty="0"/>
                    </a:p>
                  </a:txBody>
                  <a:tcPr/>
                </a:tc>
                <a:tc>
                  <a:txBody>
                    <a:bodyPr/>
                    <a:lstStyle/>
                    <a:p>
                      <a:r>
                        <a:rPr lang="en-US" altLang="zh-CN" dirty="0"/>
                        <a:t>0.785</a:t>
                      </a:r>
                      <a:endParaRPr lang="zh-CN" altLang="en-US" dirty="0"/>
                    </a:p>
                  </a:txBody>
                  <a:tcPr/>
                </a:tc>
                <a:tc vMerge="1">
                  <a:txBody>
                    <a:bodyPr/>
                    <a:lstStyle/>
                    <a:p>
                      <a:endParaRPr lang="zh-CN" altLang="en-US" dirty="0"/>
                    </a:p>
                  </a:txBody>
                  <a:tcPr/>
                </a:tc>
                <a:extLst>
                  <a:ext uri="{0D108BD9-81ED-4DB2-BD59-A6C34878D82A}">
                    <a16:rowId xmlns:a16="http://schemas.microsoft.com/office/drawing/2014/main" val="3821629209"/>
                  </a:ext>
                </a:extLst>
              </a:tr>
              <a:tr h="439150">
                <a:tc rowSpan="2">
                  <a:txBody>
                    <a:bodyPr/>
                    <a:lstStyle/>
                    <a:p>
                      <a:r>
                        <a:rPr lang="en-US" altLang="zh-CN" dirty="0"/>
                        <a:t>TPS Layer</a:t>
                      </a:r>
                      <a:endParaRPr lang="zh-CN" altLang="en-US" dirty="0"/>
                    </a:p>
                  </a:txBody>
                  <a:tcPr/>
                </a:tc>
                <a:tc>
                  <a:txBody>
                    <a:bodyPr/>
                    <a:lstStyle/>
                    <a:p>
                      <a:r>
                        <a:rPr lang="en-US" altLang="zh-CN" dirty="0"/>
                        <a:t>RMSE</a:t>
                      </a:r>
                      <a:endParaRPr lang="zh-CN" altLang="en-US" dirty="0"/>
                    </a:p>
                  </a:txBody>
                  <a:tcPr/>
                </a:tc>
                <a:tc>
                  <a:txBody>
                    <a:bodyPr/>
                    <a:lstStyle/>
                    <a:p>
                      <a:r>
                        <a:rPr lang="en-US" altLang="zh-CN" b="1" dirty="0">
                          <a:solidFill>
                            <a:srgbClr val="C00000"/>
                          </a:solidFill>
                        </a:rPr>
                        <a:t>0.046</a:t>
                      </a:r>
                      <a:endParaRPr lang="zh-CN" altLang="en-US" b="1" dirty="0">
                        <a:solidFill>
                          <a:srgbClr val="C00000"/>
                        </a:solidFill>
                      </a:endParaRPr>
                    </a:p>
                  </a:txBody>
                  <a:tcPr/>
                </a:tc>
                <a:tc>
                  <a:txBody>
                    <a:bodyPr/>
                    <a:lstStyle/>
                    <a:p>
                      <a:r>
                        <a:rPr lang="en-US" altLang="zh-CN" b="1" dirty="0">
                          <a:solidFill>
                            <a:srgbClr val="C00000"/>
                          </a:solidFill>
                        </a:rPr>
                        <a:t>0.075</a:t>
                      </a:r>
                      <a:endParaRPr lang="zh-CN" altLang="en-US" b="1" dirty="0">
                        <a:solidFill>
                          <a:srgbClr val="C00000"/>
                        </a:solidFill>
                      </a:endParaRPr>
                    </a:p>
                  </a:txBody>
                  <a:tcPr/>
                </a:tc>
                <a:tc>
                  <a:txBody>
                    <a:bodyPr/>
                    <a:lstStyle/>
                    <a:p>
                      <a:r>
                        <a:rPr lang="en-US" altLang="zh-CN" b="1" dirty="0">
                          <a:solidFill>
                            <a:srgbClr val="C00000"/>
                          </a:solidFill>
                        </a:rPr>
                        <a:t>0.095</a:t>
                      </a:r>
                      <a:endParaRPr lang="zh-CN" altLang="en-US" b="1" dirty="0">
                        <a:solidFill>
                          <a:srgbClr val="C00000"/>
                        </a:solidFill>
                      </a:endParaRPr>
                    </a:p>
                  </a:txBody>
                  <a:tcPr/>
                </a:tc>
                <a:tc>
                  <a:txBody>
                    <a:bodyPr/>
                    <a:lstStyle/>
                    <a:p>
                      <a:r>
                        <a:rPr lang="en-US" altLang="zh-CN" dirty="0"/>
                        <a:t>0.063</a:t>
                      </a:r>
                      <a:endParaRPr lang="zh-CN" altLang="en-US" dirty="0"/>
                    </a:p>
                  </a:txBody>
                  <a:tcPr/>
                </a:tc>
                <a:tc>
                  <a:txBody>
                    <a:bodyPr/>
                    <a:lstStyle/>
                    <a:p>
                      <a:r>
                        <a:rPr lang="en-US" altLang="zh-CN" b="1" dirty="0">
                          <a:solidFill>
                            <a:srgbClr val="C00000"/>
                          </a:solidFill>
                        </a:rPr>
                        <a:t>0.057</a:t>
                      </a:r>
                      <a:endParaRPr lang="zh-CN" altLang="en-US" b="1" dirty="0">
                        <a:solidFill>
                          <a:srgbClr val="C00000"/>
                        </a:solidFill>
                      </a:endParaRPr>
                    </a:p>
                  </a:txBody>
                  <a:tcPr/>
                </a:tc>
                <a:tc>
                  <a:txBody>
                    <a:bodyPr/>
                    <a:lstStyle/>
                    <a:p>
                      <a:r>
                        <a:rPr lang="en-US" altLang="zh-CN" b="1" dirty="0">
                          <a:solidFill>
                            <a:srgbClr val="C00000"/>
                          </a:solidFill>
                        </a:rPr>
                        <a:t>0.067</a:t>
                      </a:r>
                      <a:endParaRPr lang="zh-CN" altLang="en-US" b="1" dirty="0">
                        <a:solidFill>
                          <a:srgbClr val="C00000"/>
                        </a:solidFill>
                      </a:endParaRPr>
                    </a:p>
                  </a:txBody>
                  <a:tcPr/>
                </a:tc>
                <a:tc rowSpan="2">
                  <a:txBody>
                    <a:bodyPr/>
                    <a:lstStyle/>
                    <a:p>
                      <a:r>
                        <a:rPr lang="en-US" altLang="zh-CN" b="1" dirty="0">
                          <a:solidFill>
                            <a:srgbClr val="C00000"/>
                          </a:solidFill>
                        </a:rPr>
                        <a:t>405s</a:t>
                      </a:r>
                      <a:endParaRPr lang="zh-CN" altLang="en-US" b="1" dirty="0">
                        <a:solidFill>
                          <a:srgbClr val="C00000"/>
                        </a:solidFill>
                      </a:endParaRPr>
                    </a:p>
                  </a:txBody>
                  <a:tcPr/>
                </a:tc>
                <a:extLst>
                  <a:ext uri="{0D108BD9-81ED-4DB2-BD59-A6C34878D82A}">
                    <a16:rowId xmlns:a16="http://schemas.microsoft.com/office/drawing/2014/main" val="3169238273"/>
                  </a:ext>
                </a:extLst>
              </a:tr>
              <a:tr h="439150">
                <a:tc vMerge="1">
                  <a:txBody>
                    <a:bodyPr/>
                    <a:lstStyle/>
                    <a:p>
                      <a:endParaRPr lang="zh-CN" altLang="en-US" dirty="0"/>
                    </a:p>
                  </a:txBody>
                  <a:tcPr/>
                </a:tc>
                <a:tc>
                  <a:txBody>
                    <a:bodyPr/>
                    <a:lstStyle/>
                    <a:p>
                      <a:r>
                        <a:rPr lang="en-US" altLang="zh-CN" dirty="0"/>
                        <a:t>R-square</a:t>
                      </a:r>
                      <a:endParaRPr lang="zh-CN" altLang="en-US" dirty="0"/>
                    </a:p>
                  </a:txBody>
                  <a:tcPr/>
                </a:tc>
                <a:tc>
                  <a:txBody>
                    <a:bodyPr/>
                    <a:lstStyle/>
                    <a:p>
                      <a:r>
                        <a:rPr lang="en-US" altLang="zh-CN" b="1" dirty="0">
                          <a:solidFill>
                            <a:srgbClr val="C00000"/>
                          </a:solidFill>
                        </a:rPr>
                        <a:t>0.893</a:t>
                      </a:r>
                      <a:endParaRPr lang="zh-CN" altLang="en-US" b="1" dirty="0">
                        <a:solidFill>
                          <a:srgbClr val="C00000"/>
                        </a:solidFill>
                      </a:endParaRPr>
                    </a:p>
                  </a:txBody>
                  <a:tcPr/>
                </a:tc>
                <a:tc>
                  <a:txBody>
                    <a:bodyPr/>
                    <a:lstStyle/>
                    <a:p>
                      <a:r>
                        <a:rPr lang="en-US" altLang="zh-CN" b="1" dirty="0">
                          <a:solidFill>
                            <a:srgbClr val="C00000"/>
                          </a:solidFill>
                        </a:rPr>
                        <a:t>0.801</a:t>
                      </a:r>
                      <a:endParaRPr lang="zh-CN" altLang="en-US" b="1" dirty="0">
                        <a:solidFill>
                          <a:srgbClr val="C00000"/>
                        </a:solidFill>
                      </a:endParaRPr>
                    </a:p>
                  </a:txBody>
                  <a:tcPr/>
                </a:tc>
                <a:tc>
                  <a:txBody>
                    <a:bodyPr/>
                    <a:lstStyle/>
                    <a:p>
                      <a:r>
                        <a:rPr lang="en-US" altLang="zh-CN" b="1" dirty="0">
                          <a:solidFill>
                            <a:srgbClr val="C00000"/>
                          </a:solidFill>
                        </a:rPr>
                        <a:t>0.714</a:t>
                      </a:r>
                      <a:endParaRPr lang="zh-CN" altLang="en-US" b="1" dirty="0">
                        <a:solidFill>
                          <a:srgbClr val="C00000"/>
                        </a:solidFill>
                      </a:endParaRPr>
                    </a:p>
                  </a:txBody>
                  <a:tcPr/>
                </a:tc>
                <a:tc>
                  <a:txBody>
                    <a:bodyPr/>
                    <a:lstStyle/>
                    <a:p>
                      <a:r>
                        <a:rPr lang="en-US" altLang="zh-CN" dirty="0"/>
                        <a:t>0.714</a:t>
                      </a:r>
                      <a:endParaRPr lang="zh-CN" altLang="en-US" dirty="0"/>
                    </a:p>
                  </a:txBody>
                  <a:tcPr/>
                </a:tc>
                <a:tc>
                  <a:txBody>
                    <a:bodyPr/>
                    <a:lstStyle/>
                    <a:p>
                      <a:r>
                        <a:rPr lang="en-US" altLang="zh-CN" b="1" dirty="0">
                          <a:solidFill>
                            <a:srgbClr val="C00000"/>
                          </a:solidFill>
                        </a:rPr>
                        <a:t>0.892</a:t>
                      </a:r>
                      <a:endParaRPr lang="zh-CN" altLang="en-US" b="1" dirty="0">
                        <a:solidFill>
                          <a:srgbClr val="C00000"/>
                        </a:solidFill>
                      </a:endParaRPr>
                    </a:p>
                  </a:txBody>
                  <a:tcPr/>
                </a:tc>
                <a:tc>
                  <a:txBody>
                    <a:bodyPr/>
                    <a:lstStyle/>
                    <a:p>
                      <a:r>
                        <a:rPr lang="en-US" altLang="zh-CN" b="1" dirty="0">
                          <a:solidFill>
                            <a:srgbClr val="C00000"/>
                          </a:solidFill>
                        </a:rPr>
                        <a:t>0.803</a:t>
                      </a:r>
                      <a:endParaRPr lang="zh-CN" altLang="en-US" b="1" dirty="0">
                        <a:solidFill>
                          <a:srgbClr val="C00000"/>
                        </a:solidFill>
                      </a:endParaRPr>
                    </a:p>
                  </a:txBody>
                  <a:tcPr/>
                </a:tc>
                <a:tc vMerge="1">
                  <a:txBody>
                    <a:bodyPr/>
                    <a:lstStyle/>
                    <a:p>
                      <a:endParaRPr lang="zh-CN" altLang="en-US" dirty="0"/>
                    </a:p>
                  </a:txBody>
                  <a:tcPr/>
                </a:tc>
                <a:extLst>
                  <a:ext uri="{0D108BD9-81ED-4DB2-BD59-A6C34878D82A}">
                    <a16:rowId xmlns:a16="http://schemas.microsoft.com/office/drawing/2014/main" val="2173709663"/>
                  </a:ext>
                </a:extLst>
              </a:tr>
            </a:tbl>
          </a:graphicData>
        </a:graphic>
      </p:graphicFrame>
      <p:sp>
        <p:nvSpPr>
          <p:cNvPr id="11" name="文本框 10">
            <a:extLst>
              <a:ext uri="{FF2B5EF4-FFF2-40B4-BE49-F238E27FC236}">
                <a16:creationId xmlns:a16="http://schemas.microsoft.com/office/drawing/2014/main" id="{875F2E7D-AA34-4D5E-8F8C-FC8ECCC81F9D}"/>
              </a:ext>
            </a:extLst>
          </p:cNvPr>
          <p:cNvSpPr txBox="1"/>
          <p:nvPr/>
        </p:nvSpPr>
        <p:spPr>
          <a:xfrm>
            <a:off x="793696" y="1486133"/>
            <a:ext cx="10657184" cy="1200329"/>
          </a:xfrm>
          <a:prstGeom prst="rect">
            <a:avLst/>
          </a:prstGeom>
          <a:noFill/>
        </p:spPr>
        <p:txBody>
          <a:bodyPr wrap="square">
            <a:spAutoFit/>
          </a:bodyPr>
          <a:lstStyle/>
          <a:p>
            <a:pPr algn="l"/>
            <a:r>
              <a:rPr lang="en-US" altLang="zh-CN" sz="2400" b="0" i="0" u="none" strike="noStrike" baseline="0" dirty="0">
                <a:latin typeface="Times New Roman" panose="02020603050405020304" pitchFamily="18" charset="0"/>
                <a:cs typeface="Times New Roman" panose="02020603050405020304" pitchFamily="18" charset="0"/>
              </a:rPr>
              <a:t>Performance comparison between the TPS layer and other sequential feature extraction models. In the last column, we calculate the total time cost for 1200 epochs of our method with different substitutes.</a:t>
            </a:r>
            <a:endParaRPr lang="zh-CN" altLang="en-US" sz="2400" dirty="0">
              <a:latin typeface="Times New Roman" panose="02020603050405020304" pitchFamily="18" charset="0"/>
              <a:cs typeface="Times New Roman" panose="02020603050405020304" pitchFamily="18" charset="0"/>
            </a:endParaRPr>
          </a:p>
        </p:txBody>
      </p:sp>
      <p:pic>
        <p:nvPicPr>
          <p:cNvPr id="10" name="图片 9" descr="图片包含 游戏机, 画&#10;&#10;描述已自动生成">
            <a:extLst>
              <a:ext uri="{FF2B5EF4-FFF2-40B4-BE49-F238E27FC236}">
                <a16:creationId xmlns:a16="http://schemas.microsoft.com/office/drawing/2014/main" id="{BF949F87-52A4-46AF-A619-FFF752EC9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592" y="2814428"/>
            <a:ext cx="9624392" cy="37553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4.5</a:t>
            </a:r>
            <a:endParaRPr lang="zh-CN" altLang="en-US" dirty="0"/>
          </a:p>
        </p:txBody>
      </p:sp>
      <p:sp>
        <p:nvSpPr>
          <p:cNvPr id="3" name="文本占位符 2"/>
          <p:cNvSpPr>
            <a:spLocks noGrp="1"/>
          </p:cNvSpPr>
          <p:nvPr>
            <p:ph type="body" sz="quarter" idx="12"/>
          </p:nvPr>
        </p:nvSpPr>
        <p:spPr>
          <a:xfrm>
            <a:off x="1437592" y="348250"/>
            <a:ext cx="7538728" cy="496824"/>
          </a:xfrm>
        </p:spPr>
        <p:txBody>
          <a:bodyPr/>
          <a:lstStyle/>
          <a:p>
            <a:r>
              <a:rPr lang="en-US" altLang="zh-CN" dirty="0"/>
              <a:t>SOTA Comparison</a:t>
            </a:r>
            <a:endParaRPr lang="zh-CN" altLang="en-US" dirty="0"/>
          </a:p>
        </p:txBody>
      </p:sp>
      <p:sp>
        <p:nvSpPr>
          <p:cNvPr id="4" name="矩形 3"/>
          <p:cNvSpPr/>
          <p:nvPr/>
        </p:nvSpPr>
        <p:spPr>
          <a:xfrm>
            <a:off x="1909445" y="2103755"/>
            <a:ext cx="8460105" cy="538096"/>
          </a:xfrm>
          <a:prstGeom prst="rect">
            <a:avLst/>
          </a:prstGeom>
        </p:spPr>
        <p:txBody>
          <a:bodyPr wrap="square">
            <a:spAutoFit/>
          </a:bodyPr>
          <a:lstStyle/>
          <a:p>
            <a:pPr algn="ctr">
              <a:lnSpc>
                <a:spcPct val="120000"/>
              </a:lnSpc>
            </a:pPr>
            <a:r>
              <a:rPr lang="en-US" altLang="zh-CN" sz="2600" b="0" i="0" u="none" strike="noStrike" baseline="0" dirty="0">
                <a:latin typeface="Times New Roman" panose="02020603050405020304" pitchFamily="18" charset="0"/>
                <a:cs typeface="Times New Roman" panose="02020603050405020304" pitchFamily="18" charset="0"/>
              </a:rPr>
              <a:t>Performance comparison of </a:t>
            </a:r>
            <a:r>
              <a:rPr lang="en-US" altLang="zh-CN" sz="2600" b="0" i="0" u="none" strike="noStrike" baseline="0" dirty="0" err="1">
                <a:latin typeface="Times New Roman" panose="02020603050405020304" pitchFamily="18" charset="0"/>
                <a:cs typeface="Times New Roman" panose="02020603050405020304" pitchFamily="18" charset="0"/>
              </a:rPr>
              <a:t>BrainPSNet</a:t>
            </a:r>
            <a:r>
              <a:rPr lang="en-US" altLang="zh-CN" sz="2600" b="0" i="0" u="none" strike="noStrike" baseline="0" dirty="0">
                <a:latin typeface="Times New Roman" panose="02020603050405020304" pitchFamily="18" charset="0"/>
                <a:cs typeface="Times New Roman" panose="02020603050405020304" pitchFamily="18" charset="0"/>
              </a:rPr>
              <a:t> (in terms of RMSE)</a:t>
            </a:r>
            <a:endParaRPr lang="zh-CN" altLang="en-US" sz="2600"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7" name="Table 7"/>
          <p:cNvGraphicFramePr>
            <a:graphicFrameLocks noGrp="1"/>
          </p:cNvGraphicFramePr>
          <p:nvPr>
            <p:custDataLst>
              <p:tags r:id="rId1"/>
            </p:custDataLst>
            <p:extLst>
              <p:ext uri="{D42A27DB-BD31-4B8C-83A1-F6EECF244321}">
                <p14:modId xmlns:p14="http://schemas.microsoft.com/office/powerpoint/2010/main" val="2144082662"/>
              </p:ext>
            </p:extLst>
          </p:nvPr>
        </p:nvGraphicFramePr>
        <p:xfrm>
          <a:off x="1456055" y="2983230"/>
          <a:ext cx="8924925" cy="3332480"/>
        </p:xfrm>
        <a:graphic>
          <a:graphicData uri="http://schemas.openxmlformats.org/drawingml/2006/table">
            <a:tbl>
              <a:tblPr firstRow="1" bandRow="1">
                <a:tableStyleId>{5C22544A-7EE6-4342-B048-85BDC9FD1C3A}</a:tableStyleId>
              </a:tblPr>
              <a:tblGrid>
                <a:gridCol w="2663825">
                  <a:extLst>
                    <a:ext uri="{9D8B030D-6E8A-4147-A177-3AD203B41FA5}">
                      <a16:colId xmlns:a16="http://schemas.microsoft.com/office/drawing/2014/main" val="20000"/>
                    </a:ext>
                  </a:extLst>
                </a:gridCol>
                <a:gridCol w="1018032">
                  <a:extLst>
                    <a:ext uri="{9D8B030D-6E8A-4147-A177-3AD203B41FA5}">
                      <a16:colId xmlns:a16="http://schemas.microsoft.com/office/drawing/2014/main" val="20001"/>
                    </a:ext>
                  </a:extLst>
                </a:gridCol>
                <a:gridCol w="1018032">
                  <a:extLst>
                    <a:ext uri="{9D8B030D-6E8A-4147-A177-3AD203B41FA5}">
                      <a16:colId xmlns:a16="http://schemas.microsoft.com/office/drawing/2014/main" val="20002"/>
                    </a:ext>
                  </a:extLst>
                </a:gridCol>
                <a:gridCol w="1018032">
                  <a:extLst>
                    <a:ext uri="{9D8B030D-6E8A-4147-A177-3AD203B41FA5}">
                      <a16:colId xmlns:a16="http://schemas.microsoft.com/office/drawing/2014/main" val="20003"/>
                    </a:ext>
                  </a:extLst>
                </a:gridCol>
                <a:gridCol w="1018032">
                  <a:extLst>
                    <a:ext uri="{9D8B030D-6E8A-4147-A177-3AD203B41FA5}">
                      <a16:colId xmlns:a16="http://schemas.microsoft.com/office/drawing/2014/main" val="20004"/>
                    </a:ext>
                  </a:extLst>
                </a:gridCol>
                <a:gridCol w="1018032">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962660">
                  <a:extLst>
                    <a:ext uri="{9D8B030D-6E8A-4147-A177-3AD203B41FA5}">
                      <a16:colId xmlns:a16="http://schemas.microsoft.com/office/drawing/2014/main" val="20007"/>
                    </a:ext>
                  </a:extLst>
                </a:gridCol>
              </a:tblGrid>
              <a:tr h="368300">
                <a:tc>
                  <a:txBody>
                    <a:bodyPr/>
                    <a:lstStyle/>
                    <a:p>
                      <a:endParaRPr lang="zh-CN" altLang="en-US" dirty="0"/>
                    </a:p>
                  </a:txBody>
                  <a:tcPr/>
                </a:tc>
                <a:tc>
                  <a:txBody>
                    <a:bodyPr/>
                    <a:lstStyle/>
                    <a:p>
                      <a:r>
                        <a:rPr lang="en-US" dirty="0"/>
                        <a:t>VRS</a:t>
                      </a:r>
                    </a:p>
                  </a:txBody>
                  <a:tcPr/>
                </a:tc>
                <a:tc>
                  <a:txBody>
                    <a:bodyPr/>
                    <a:lstStyle/>
                    <a:p>
                      <a:pPr>
                        <a:buNone/>
                      </a:pPr>
                      <a:r>
                        <a:rPr lang="en-US" altLang="zh-CN" dirty="0"/>
                        <a:t>FMS</a:t>
                      </a:r>
                    </a:p>
                  </a:txBody>
                  <a:tcPr/>
                </a:tc>
                <a:tc>
                  <a:txBody>
                    <a:bodyPr/>
                    <a:lstStyle/>
                    <a:p>
                      <a:pPr>
                        <a:buNone/>
                      </a:pPr>
                      <a:r>
                        <a:rPr lang="en-US" altLang="zh-CN" dirty="0"/>
                        <a:t>RLS</a:t>
                      </a:r>
                    </a:p>
                  </a:txBody>
                  <a:tcPr/>
                </a:tc>
                <a:tc>
                  <a:txBody>
                    <a:bodyPr/>
                    <a:lstStyle/>
                    <a:p>
                      <a:pPr>
                        <a:buNone/>
                      </a:pPr>
                      <a:r>
                        <a:rPr lang="en-US" altLang="zh-CN" dirty="0"/>
                        <a:t>ELS</a:t>
                      </a:r>
                    </a:p>
                  </a:txBody>
                  <a:tcPr/>
                </a:tc>
                <a:tc>
                  <a:txBody>
                    <a:bodyPr/>
                    <a:lstStyle/>
                    <a:p>
                      <a:pPr>
                        <a:buNone/>
                      </a:pPr>
                      <a:r>
                        <a:rPr lang="en-US" altLang="zh-CN" dirty="0"/>
                        <a:t>ELC</a:t>
                      </a:r>
                    </a:p>
                  </a:txBody>
                  <a:tcPr/>
                </a:tc>
                <a:tc>
                  <a:txBody>
                    <a:bodyPr/>
                    <a:lstStyle/>
                    <a:p>
                      <a:pPr>
                        <a:buNone/>
                      </a:pPr>
                      <a:endParaRPr lang="zh-CN" altLang="en-US" dirty="0"/>
                    </a:p>
                  </a:txBody>
                  <a:tcPr/>
                </a:tc>
                <a:tc>
                  <a:txBody>
                    <a:bodyPr/>
                    <a:lstStyle/>
                    <a:p>
                      <a:pPr>
                        <a:buNone/>
                      </a:pPr>
                      <a:r>
                        <a:rPr lang="en-US" altLang="zh-CN" dirty="0"/>
                        <a:t>AVE</a:t>
                      </a:r>
                    </a:p>
                  </a:txBody>
                  <a:tcPr/>
                </a:tc>
                <a:extLst>
                  <a:ext uri="{0D108BD9-81ED-4DB2-BD59-A6C34878D82A}">
                    <a16:rowId xmlns:a16="http://schemas.microsoft.com/office/drawing/2014/main" val="10000"/>
                  </a:ext>
                </a:extLst>
              </a:tr>
              <a:tr h="465455">
                <a:tc>
                  <a:txBody>
                    <a:bodyPr/>
                    <a:lstStyle/>
                    <a:p>
                      <a:pPr algn="l">
                        <a:buClrTx/>
                        <a:buSzTx/>
                        <a:buFontTx/>
                        <a:buNone/>
                      </a:pPr>
                      <a:r>
                        <a:rPr lang="en-US" altLang="en-US" sz="1800" b="0" dirty="0"/>
                        <a:t>TrMTL (2009, ICML)</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0.279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0.276</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0.192</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0.217</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0.136</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0.220</a:t>
                      </a:r>
                    </a:p>
                  </a:txBody>
                  <a:tcPr marL="68580" marR="68580" marT="0" marB="0" anchor="ctr"/>
                </a:tc>
                <a:extLst>
                  <a:ext uri="{0D108BD9-81ED-4DB2-BD59-A6C34878D82A}">
                    <a16:rowId xmlns:a16="http://schemas.microsoft.com/office/drawing/2014/main" val="10001"/>
                  </a:ext>
                </a:extLst>
              </a:tr>
              <a:tr h="465455">
                <a:tc>
                  <a:txBody>
                    <a:bodyPr/>
                    <a:lstStyle/>
                    <a:p>
                      <a:pPr algn="l">
                        <a:buClrTx/>
                        <a:buSzTx/>
                        <a:buFontTx/>
                        <a:buNone/>
                      </a:pPr>
                      <a:r>
                        <a:rPr lang="en-US" altLang="en-US" sz="1800" b="0" dirty="0"/>
                        <a:t>MtJFS </a:t>
                      </a:r>
                      <a:r>
                        <a:rPr lang="en-US" altLang="en-US" sz="1800" dirty="0">
                          <a:sym typeface="+mn-ea"/>
                        </a:rPr>
                        <a:t>(2007, NIPS)</a:t>
                      </a:r>
                      <a:endParaRPr lang="en-US" altLang="en-US" sz="1800" b="0" dirty="0"/>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0.276</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0.273</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0.189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0.214</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0.134</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0.217</a:t>
                      </a:r>
                    </a:p>
                  </a:txBody>
                  <a:tcPr marL="68580" marR="68580" marT="0" marB="0" anchor="ctr"/>
                </a:tc>
                <a:extLst>
                  <a:ext uri="{0D108BD9-81ED-4DB2-BD59-A6C34878D82A}">
                    <a16:rowId xmlns:a16="http://schemas.microsoft.com/office/drawing/2014/main" val="10002"/>
                  </a:ext>
                </a:extLst>
              </a:tr>
              <a:tr h="465455">
                <a:tc>
                  <a:txBody>
                    <a:bodyPr/>
                    <a:lstStyle/>
                    <a:p>
                      <a:pPr algn="l">
                        <a:buClrTx/>
                        <a:buSzTx/>
                        <a:buFontTx/>
                        <a:buNone/>
                      </a:pPr>
                      <a:r>
                        <a:rPr lang="en-US" altLang="en-US" sz="1800" b="0" dirty="0"/>
                        <a:t>NN</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0.219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0.259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0.165</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0.196</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0.182</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0.204</a:t>
                      </a:r>
                    </a:p>
                  </a:txBody>
                  <a:tcPr marL="68580" marR="68580" marT="0" marB="0" anchor="ctr"/>
                </a:tc>
                <a:extLst>
                  <a:ext uri="{0D108BD9-81ED-4DB2-BD59-A6C34878D82A}">
                    <a16:rowId xmlns:a16="http://schemas.microsoft.com/office/drawing/2014/main" val="10003"/>
                  </a:ext>
                </a:extLst>
              </a:tr>
              <a:tr h="465455">
                <a:tc>
                  <a:txBody>
                    <a:bodyPr/>
                    <a:lstStyle/>
                    <a:p>
                      <a:pPr algn="l">
                        <a:buClrTx/>
                        <a:buSzTx/>
                        <a:buFontTx/>
                        <a:buNone/>
                      </a:pPr>
                      <a:r>
                        <a:rPr lang="en-US" altLang="en-US" sz="1800" b="0" dirty="0"/>
                        <a:t>RMTL </a:t>
                      </a:r>
                      <a:r>
                        <a:rPr lang="en-US" altLang="en-US" sz="1800" dirty="0">
                          <a:sym typeface="+mn-ea"/>
                        </a:rPr>
                        <a:t>(2011, ACM-KDD)</a:t>
                      </a:r>
                      <a:endParaRPr lang="en-US" altLang="en-US" sz="1800" b="0" dirty="0"/>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0.146</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0.200</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0.178</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0.188</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0.137</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0.170</a:t>
                      </a:r>
                    </a:p>
                  </a:txBody>
                  <a:tcPr marL="68580" marR="68580" marT="0" marB="0" anchor="ctr"/>
                </a:tc>
                <a:extLst>
                  <a:ext uri="{0D108BD9-81ED-4DB2-BD59-A6C34878D82A}">
                    <a16:rowId xmlns:a16="http://schemas.microsoft.com/office/drawing/2014/main" val="10004"/>
                  </a:ext>
                </a:extLst>
              </a:tr>
              <a:tr h="465455">
                <a:tc>
                  <a:txBody>
                    <a:bodyPr/>
                    <a:lstStyle/>
                    <a:p>
                      <a:pPr algn="l">
                        <a:buClrTx/>
                        <a:buSzTx/>
                        <a:buFontTx/>
                        <a:buNone/>
                      </a:pPr>
                      <a:r>
                        <a:rPr lang="en-US" altLang="en-US" sz="1800" b="0" dirty="0"/>
                        <a:t>LPMvRL (2019, IEEE TMI)</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0.162</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0.189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0.139</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0.165</a:t>
                      </a:r>
                    </a:p>
                  </a:txBody>
                  <a:tcPr marL="68580" marR="68580" marT="0" marB="0" anchor="ctr"/>
                </a:tc>
                <a:tc>
                  <a:txBody>
                    <a:bodyPr/>
                    <a:lstStyle/>
                    <a:p>
                      <a:pPr indent="266700" algn="l">
                        <a:lnSpc>
                          <a:spcPct val="150000"/>
                        </a:lnSpc>
                        <a:spcAft>
                          <a:spcPts val="0"/>
                        </a:spcAft>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0.138</a:t>
                      </a:r>
                    </a:p>
                  </a:txBody>
                  <a:tcPr marL="68580" marR="68580" marT="0" marB="0" anchor="ctr"/>
                </a:tc>
                <a:tc>
                  <a:txBody>
                    <a:bodyPr/>
                    <a:lstStyle/>
                    <a:p>
                      <a:pPr indent="266700" algn="l">
                        <a:lnSpc>
                          <a:spcPct val="150000"/>
                        </a:lnSpc>
                        <a:spcAft>
                          <a:spcPts val="0"/>
                        </a:spcAft>
                        <a:buNone/>
                      </a:pPr>
                      <a:endParaRPr lang="zh-CN" altLang="en-US" sz="18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r>
                        <a:rPr lang="en-US" sz="1800" b="0" dirty="0">
                          <a:effectLst/>
                          <a:latin typeface="Calibri" panose="020F0502020204030204" pitchFamily="34" charset="0"/>
                          <a:ea typeface="宋体" panose="02010600030101010101" pitchFamily="2" charset="-122"/>
                          <a:cs typeface="宋体" panose="02010600030101010101" pitchFamily="2" charset="-122"/>
                        </a:rPr>
                        <a:t>0.158</a:t>
                      </a:r>
                    </a:p>
                  </a:txBody>
                  <a:tcPr marL="68580" marR="68580" marT="0" marB="0" anchor="ctr"/>
                </a:tc>
                <a:extLst>
                  <a:ext uri="{0D108BD9-81ED-4DB2-BD59-A6C34878D82A}">
                    <a16:rowId xmlns:a16="http://schemas.microsoft.com/office/drawing/2014/main" val="10005"/>
                  </a:ext>
                </a:extLst>
              </a:tr>
              <a:tr h="194310">
                <a:tc>
                  <a:txBody>
                    <a:bodyPr/>
                    <a:lstStyle/>
                    <a:p>
                      <a:pPr algn="l">
                        <a:buClrTx/>
                        <a:buSzTx/>
                        <a:buFontTx/>
                        <a:buNone/>
                      </a:pPr>
                      <a:endParaRPr lang="en-US" altLang="en-US" sz="600" b="0" dirty="0"/>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tc>
                  <a:txBody>
                    <a:bodyPr/>
                    <a:lstStyle/>
                    <a:p>
                      <a:pPr indent="266700" algn="l">
                        <a:lnSpc>
                          <a:spcPct val="150000"/>
                        </a:lnSpc>
                        <a:spcAft>
                          <a:spcPts val="0"/>
                        </a:spcAft>
                        <a:buNone/>
                      </a:pPr>
                      <a:endParaRPr lang="zh-CN" altLang="en-US" sz="600" b="0" dirty="0">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buClrTx/>
                        <a:buSzTx/>
                        <a:buFontTx/>
                        <a:buNone/>
                      </a:pPr>
                      <a:endParaRPr lang="en-US" altLang="en-US" sz="600" b="0" dirty="0">
                        <a:effectLst/>
                        <a:latin typeface="Calibri" panose="020F0502020204030204" pitchFamily="34"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0006"/>
                  </a:ext>
                </a:extLst>
              </a:tr>
              <a:tr h="442595">
                <a:tc>
                  <a:txBody>
                    <a:bodyPr/>
                    <a:lstStyle/>
                    <a:p>
                      <a:r>
                        <a:rPr lang="en-US" sz="1800" kern="1200" dirty="0">
                          <a:solidFill>
                            <a:schemeClr val="dk1"/>
                          </a:solidFill>
                          <a:effectLst/>
                          <a:latin typeface="+mn-lt"/>
                          <a:ea typeface="+mn-ea"/>
                          <a:cs typeface="+mn-cs"/>
                        </a:rPr>
                        <a:t>Proposed </a:t>
                      </a:r>
                      <a:r>
                        <a:rPr lang="en-US" altLang="zh-CN" sz="1800" kern="1200" dirty="0">
                          <a:solidFill>
                            <a:schemeClr val="dk1"/>
                          </a:solidFill>
                          <a:effectLst/>
                          <a:latin typeface="+mn-lt"/>
                          <a:ea typeface="+mn-ea"/>
                          <a:cs typeface="+mn-cs"/>
                        </a:rPr>
                        <a:t>method</a:t>
                      </a:r>
                      <a:endParaRPr lang="en-US" dirty="0"/>
                    </a:p>
                  </a:txBody>
                  <a:tcPr anchor="ctr"/>
                </a:tc>
                <a:tc>
                  <a:txBody>
                    <a:bodyPr/>
                    <a:lstStyle/>
                    <a:p>
                      <a:pPr indent="266700" algn="l">
                        <a:lnSpc>
                          <a:spcPct val="150000"/>
                        </a:lnSpc>
                        <a:spcAft>
                          <a:spcPts val="0"/>
                        </a:spcAft>
                        <a:buClrTx/>
                        <a:buSzTx/>
                        <a:buFontTx/>
                        <a:buNone/>
                      </a:pPr>
                      <a:r>
                        <a:rPr lang="en-US" sz="1800" b="1"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0.046</a:t>
                      </a:r>
                    </a:p>
                  </a:txBody>
                  <a:tcPr marL="68580" marR="68580" marT="0" marB="0" anchor="ctr"/>
                </a:tc>
                <a:tc>
                  <a:txBody>
                    <a:bodyPr/>
                    <a:lstStyle/>
                    <a:p>
                      <a:pPr indent="266700" algn="l">
                        <a:lnSpc>
                          <a:spcPct val="150000"/>
                        </a:lnSpc>
                        <a:spcAft>
                          <a:spcPts val="0"/>
                        </a:spcAft>
                        <a:buClrTx/>
                        <a:buSzTx/>
                        <a:buFontTx/>
                        <a:buNone/>
                      </a:pPr>
                      <a:r>
                        <a:rPr lang="en-US" sz="1800" b="1"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0.075</a:t>
                      </a:r>
                    </a:p>
                  </a:txBody>
                  <a:tcPr marL="68580" marR="68580" marT="0" marB="0" anchor="ctr"/>
                </a:tc>
                <a:tc>
                  <a:txBody>
                    <a:bodyPr/>
                    <a:lstStyle/>
                    <a:p>
                      <a:pPr indent="266700" algn="l">
                        <a:lnSpc>
                          <a:spcPct val="150000"/>
                        </a:lnSpc>
                        <a:spcAft>
                          <a:spcPts val="0"/>
                        </a:spcAft>
                        <a:buClrTx/>
                        <a:buSzTx/>
                        <a:buFontTx/>
                        <a:buNone/>
                      </a:pPr>
                      <a:r>
                        <a:rPr lang="en-US" sz="1800" b="1"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0.095</a:t>
                      </a:r>
                    </a:p>
                  </a:txBody>
                  <a:tcPr marL="68580" marR="68580" marT="0" marB="0" anchor="ctr"/>
                </a:tc>
                <a:tc>
                  <a:txBody>
                    <a:bodyPr/>
                    <a:lstStyle/>
                    <a:p>
                      <a:pPr indent="266700" algn="l">
                        <a:lnSpc>
                          <a:spcPct val="150000"/>
                        </a:lnSpc>
                        <a:spcAft>
                          <a:spcPts val="0"/>
                        </a:spcAft>
                        <a:buClrTx/>
                        <a:buSzTx/>
                        <a:buFontTx/>
                        <a:buNone/>
                      </a:pPr>
                      <a:r>
                        <a:rPr lang="en-US" sz="1800" b="1"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0.063</a:t>
                      </a:r>
                    </a:p>
                  </a:txBody>
                  <a:tcPr marL="68580" marR="68580" marT="0" marB="0" anchor="ctr"/>
                </a:tc>
                <a:tc>
                  <a:txBody>
                    <a:bodyPr/>
                    <a:lstStyle/>
                    <a:p>
                      <a:pPr indent="266700" algn="l">
                        <a:lnSpc>
                          <a:spcPct val="150000"/>
                        </a:lnSpc>
                        <a:spcAft>
                          <a:spcPts val="0"/>
                        </a:spcAft>
                        <a:buClrTx/>
                        <a:buSzTx/>
                        <a:buFontTx/>
                        <a:buNone/>
                      </a:pPr>
                      <a:r>
                        <a:rPr lang="en-US" sz="1800" b="1"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0.057</a:t>
                      </a:r>
                    </a:p>
                  </a:txBody>
                  <a:tcPr marL="68580" marR="68580" marT="0" marB="0" anchor="ctr"/>
                </a:tc>
                <a:tc>
                  <a:txBody>
                    <a:bodyPr/>
                    <a:lstStyle/>
                    <a:p>
                      <a:pPr indent="266700" algn="l">
                        <a:lnSpc>
                          <a:spcPct val="150000"/>
                        </a:lnSpc>
                        <a:spcAft>
                          <a:spcPts val="0"/>
                        </a:spcAft>
                        <a:buNone/>
                      </a:pPr>
                      <a:endParaRPr lang="zh-CN" altLang="en-US" sz="1800" b="1" dirty="0">
                        <a:solidFill>
                          <a:srgbClr val="C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indent="0" algn="ctr">
                        <a:buNone/>
                      </a:pPr>
                      <a:r>
                        <a:rPr lang="en-US" sz="1800" b="1" dirty="0">
                          <a:solidFill>
                            <a:srgbClr val="C00000"/>
                          </a:solidFill>
                          <a:effectLst/>
                          <a:latin typeface="Calibri" panose="020F0502020204030204" pitchFamily="34" charset="0"/>
                          <a:ea typeface="宋体" panose="02010600030101010101" pitchFamily="2" charset="-122"/>
                          <a:cs typeface="宋体" panose="02010600030101010101" pitchFamily="2" charset="-122"/>
                        </a:rPr>
                        <a:t>0.067</a:t>
                      </a:r>
                    </a:p>
                  </a:txBody>
                  <a:tcPr marL="68580" marR="68580" marT="0" marB="0" anchor="ct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4.6</a:t>
            </a:r>
            <a:endParaRPr lang="zh-CN" altLang="en-US" dirty="0"/>
          </a:p>
        </p:txBody>
      </p:sp>
      <p:sp>
        <p:nvSpPr>
          <p:cNvPr id="3" name="文本占位符 2"/>
          <p:cNvSpPr>
            <a:spLocks noGrp="1"/>
          </p:cNvSpPr>
          <p:nvPr>
            <p:ph type="body" sz="quarter" idx="12"/>
          </p:nvPr>
        </p:nvSpPr>
        <p:spPr>
          <a:xfrm>
            <a:off x="1437592" y="348250"/>
            <a:ext cx="8042784" cy="496824"/>
          </a:xfrm>
        </p:spPr>
        <p:txBody>
          <a:bodyPr/>
          <a:lstStyle/>
          <a:p>
            <a:r>
              <a:rPr lang="en-US" altLang="zh-CN" dirty="0"/>
              <a:t>Brain Region Analysis</a:t>
            </a:r>
            <a:endParaRPr lang="zh-CN" altLang="en-US" dirty="0"/>
          </a:p>
        </p:txBody>
      </p:sp>
      <p:pic>
        <p:nvPicPr>
          <p:cNvPr id="8" name="图片 7">
            <a:extLst>
              <a:ext uri="{FF2B5EF4-FFF2-40B4-BE49-F238E27FC236}">
                <a16:creationId xmlns:a16="http://schemas.microsoft.com/office/drawing/2014/main" id="{208E904C-CE7F-4530-BC09-6FEC22F9C30D}"/>
              </a:ext>
            </a:extLst>
          </p:cNvPr>
          <p:cNvPicPr>
            <a:picLocks noChangeAspect="1"/>
          </p:cNvPicPr>
          <p:nvPr/>
        </p:nvPicPr>
        <p:blipFill>
          <a:blip r:embed="rId3"/>
          <a:stretch>
            <a:fillRect/>
          </a:stretch>
        </p:blipFill>
        <p:spPr>
          <a:xfrm>
            <a:off x="479376" y="1556792"/>
            <a:ext cx="7902261" cy="4808942"/>
          </a:xfrm>
          <a:prstGeom prst="rect">
            <a:avLst/>
          </a:prstGeom>
        </p:spPr>
      </p:pic>
      <p:sp>
        <p:nvSpPr>
          <p:cNvPr id="9" name="矩形 8">
            <a:extLst>
              <a:ext uri="{FF2B5EF4-FFF2-40B4-BE49-F238E27FC236}">
                <a16:creationId xmlns:a16="http://schemas.microsoft.com/office/drawing/2014/main" id="{C442BACD-3D79-42CA-BF61-2C0616BEBA85}"/>
              </a:ext>
            </a:extLst>
          </p:cNvPr>
          <p:cNvSpPr/>
          <p:nvPr/>
        </p:nvSpPr>
        <p:spPr>
          <a:xfrm>
            <a:off x="8381637" y="2276872"/>
            <a:ext cx="3692655" cy="2931252"/>
          </a:xfrm>
          <a:prstGeom prst="rect">
            <a:avLst/>
          </a:prstGeom>
        </p:spPr>
        <p:txBody>
          <a:bodyPr wrap="square">
            <a:spAutoFit/>
          </a:bodyPr>
          <a:lstStyle/>
          <a:p>
            <a:pPr algn="ctr">
              <a:lnSpc>
                <a:spcPct val="120000"/>
              </a:lnSpc>
            </a:pPr>
            <a:r>
              <a:rPr lang="en-US" altLang="zh-CN" sz="2600" b="0" i="0" u="none" strike="noStrike" baseline="0" dirty="0">
                <a:latin typeface="Times New Roman" panose="02020603050405020304" pitchFamily="18" charset="0"/>
                <a:cs typeface="Times New Roman" panose="02020603050405020304" pitchFamily="18" charset="0"/>
              </a:rPr>
              <a:t>Most cognitive skills strongly related to the </a:t>
            </a:r>
            <a:r>
              <a:rPr lang="en-US" altLang="zh-CN" sz="2600" b="1" i="0" u="none" strike="noStrike" baseline="0" dirty="0">
                <a:latin typeface="Times New Roman" panose="02020603050405020304" pitchFamily="18" charset="0"/>
                <a:cs typeface="Times New Roman" panose="02020603050405020304" pitchFamily="18" charset="0"/>
              </a:rPr>
              <a:t>cortical curvature feature</a:t>
            </a:r>
            <a:r>
              <a:rPr lang="en-US" altLang="zh-CN" sz="2600" b="0" i="0" u="none" strike="noStrike" baseline="0" dirty="0">
                <a:latin typeface="Times New Roman" panose="02020603050405020304" pitchFamily="18" charset="0"/>
                <a:cs typeface="Times New Roman" panose="02020603050405020304" pitchFamily="18" charset="0"/>
              </a:rPr>
              <a:t>, and other features have various importance. </a:t>
            </a:r>
            <a:endParaRPr lang="zh-CN" altLang="en-US" sz="2600" dirty="0">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63352" y="278936"/>
            <a:ext cx="1060688" cy="1008063"/>
          </a:xfrm>
        </p:spPr>
        <p:txBody>
          <a:bodyPr/>
          <a:lstStyle/>
          <a:p>
            <a:r>
              <a:rPr lang="en-US" altLang="zh-CN" dirty="0"/>
              <a:t>4.6</a:t>
            </a:r>
            <a:endParaRPr lang="zh-CN" altLang="en-US" dirty="0"/>
          </a:p>
        </p:txBody>
      </p:sp>
      <p:sp>
        <p:nvSpPr>
          <p:cNvPr id="3" name="文本占位符 2"/>
          <p:cNvSpPr>
            <a:spLocks noGrp="1"/>
          </p:cNvSpPr>
          <p:nvPr>
            <p:ph type="body" sz="quarter" idx="12"/>
          </p:nvPr>
        </p:nvSpPr>
        <p:spPr>
          <a:xfrm>
            <a:off x="1437592" y="348250"/>
            <a:ext cx="8042784" cy="496824"/>
          </a:xfrm>
        </p:spPr>
        <p:txBody>
          <a:bodyPr/>
          <a:lstStyle/>
          <a:p>
            <a:r>
              <a:rPr lang="en-US" altLang="zh-CN" dirty="0"/>
              <a:t>Brain</a:t>
            </a:r>
            <a:r>
              <a:rPr lang="zh-CN" altLang="en-US" dirty="0"/>
              <a:t> </a:t>
            </a:r>
            <a:r>
              <a:rPr lang="en-US" altLang="zh-CN" dirty="0"/>
              <a:t>Region</a:t>
            </a:r>
            <a:r>
              <a:rPr lang="zh-CN" altLang="en-US" dirty="0"/>
              <a:t> </a:t>
            </a:r>
            <a:r>
              <a:rPr lang="en-US" altLang="zh-CN" dirty="0"/>
              <a:t>Analysis</a:t>
            </a:r>
            <a:endParaRPr lang="zh-CN" altLang="en-US" dirty="0"/>
          </a:p>
        </p:txBody>
      </p:sp>
      <p:sp>
        <p:nvSpPr>
          <p:cNvPr id="5" name="矩形 4"/>
          <p:cNvSpPr/>
          <p:nvPr/>
        </p:nvSpPr>
        <p:spPr>
          <a:xfrm>
            <a:off x="1843405" y="1155065"/>
            <a:ext cx="8460105" cy="428643"/>
          </a:xfrm>
          <a:prstGeom prst="rect">
            <a:avLst/>
          </a:prstGeom>
        </p:spPr>
        <p:txBody>
          <a:bodyPr wrap="square">
            <a:spAutoFit/>
          </a:bodyPr>
          <a:lstStyle/>
          <a:p>
            <a:pPr algn="ctr">
              <a:lnSpc>
                <a:spcPct val="120000"/>
              </a:lnSpc>
            </a:pPr>
            <a:r>
              <a:rPr lang="en-US" altLang="zh-CN" sz="2000" dirty="0">
                <a:latin typeface="Times New Roman" panose="02020603050405020304" pitchFamily="18" charset="0"/>
                <a:ea typeface="华文细黑" panose="02010600040101010101" pitchFamily="2" charset="-122"/>
                <a:cs typeface="Times New Roman" panose="02020603050405020304" pitchFamily="18" charset="0"/>
              </a:rPr>
              <a:t>Top 5 most important brain regions for each cognitive skill</a:t>
            </a:r>
            <a:endParaRPr lang="zh-CN" altLang="en-US" sz="2000"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7" name="Table 7"/>
          <p:cNvGraphicFramePr>
            <a:graphicFrameLocks noGrp="1"/>
          </p:cNvGraphicFramePr>
          <p:nvPr>
            <p:custDataLst>
              <p:tags r:id="rId1"/>
            </p:custDataLst>
          </p:nvPr>
        </p:nvGraphicFramePr>
        <p:xfrm>
          <a:off x="1481455" y="1672590"/>
          <a:ext cx="9184005" cy="5023485"/>
        </p:xfrm>
        <a:graphic>
          <a:graphicData uri="http://schemas.openxmlformats.org/drawingml/2006/table">
            <a:tbl>
              <a:tblPr firstRow="1" bandRow="1">
                <a:tableStyleId>{5C22544A-7EE6-4342-B048-85BDC9FD1C3A}</a:tableStyleId>
              </a:tblPr>
              <a:tblGrid>
                <a:gridCol w="3768090">
                  <a:extLst>
                    <a:ext uri="{9D8B030D-6E8A-4147-A177-3AD203B41FA5}">
                      <a16:colId xmlns:a16="http://schemas.microsoft.com/office/drawing/2014/main" val="20000"/>
                    </a:ext>
                  </a:extLst>
                </a:gridCol>
                <a:gridCol w="1083183">
                  <a:extLst>
                    <a:ext uri="{9D8B030D-6E8A-4147-A177-3AD203B41FA5}">
                      <a16:colId xmlns:a16="http://schemas.microsoft.com/office/drawing/2014/main" val="20001"/>
                    </a:ext>
                  </a:extLst>
                </a:gridCol>
                <a:gridCol w="1083183">
                  <a:extLst>
                    <a:ext uri="{9D8B030D-6E8A-4147-A177-3AD203B41FA5}">
                      <a16:colId xmlns:a16="http://schemas.microsoft.com/office/drawing/2014/main" val="20002"/>
                    </a:ext>
                  </a:extLst>
                </a:gridCol>
                <a:gridCol w="1083183">
                  <a:extLst>
                    <a:ext uri="{9D8B030D-6E8A-4147-A177-3AD203B41FA5}">
                      <a16:colId xmlns:a16="http://schemas.microsoft.com/office/drawing/2014/main" val="20003"/>
                    </a:ext>
                  </a:extLst>
                </a:gridCol>
                <a:gridCol w="1083183">
                  <a:extLst>
                    <a:ext uri="{9D8B030D-6E8A-4147-A177-3AD203B41FA5}">
                      <a16:colId xmlns:a16="http://schemas.microsoft.com/office/drawing/2014/main" val="20004"/>
                    </a:ext>
                  </a:extLst>
                </a:gridCol>
                <a:gridCol w="1083183">
                  <a:extLst>
                    <a:ext uri="{9D8B030D-6E8A-4147-A177-3AD203B41FA5}">
                      <a16:colId xmlns:a16="http://schemas.microsoft.com/office/drawing/2014/main" val="20005"/>
                    </a:ext>
                  </a:extLst>
                </a:gridCol>
              </a:tblGrid>
              <a:tr h="368935">
                <a:tc>
                  <a:txBody>
                    <a:bodyPr/>
                    <a:lstStyle/>
                    <a:p>
                      <a:r>
                        <a:rPr lang="en-US" altLang="zh-CN" dirty="0"/>
                        <a:t>ROIs</a:t>
                      </a:r>
                    </a:p>
                  </a:txBody>
                  <a:tcPr/>
                </a:tc>
                <a:tc>
                  <a:txBody>
                    <a:bodyPr/>
                    <a:lstStyle/>
                    <a:p>
                      <a:r>
                        <a:rPr lang="en-US" dirty="0"/>
                        <a:t>VRS</a:t>
                      </a:r>
                    </a:p>
                  </a:txBody>
                  <a:tcPr/>
                </a:tc>
                <a:tc>
                  <a:txBody>
                    <a:bodyPr/>
                    <a:lstStyle/>
                    <a:p>
                      <a:pPr>
                        <a:buNone/>
                      </a:pPr>
                      <a:r>
                        <a:rPr lang="en-US" altLang="zh-CN" dirty="0"/>
                        <a:t>FMS</a:t>
                      </a:r>
                    </a:p>
                  </a:txBody>
                  <a:tcPr/>
                </a:tc>
                <a:tc>
                  <a:txBody>
                    <a:bodyPr/>
                    <a:lstStyle/>
                    <a:p>
                      <a:pPr>
                        <a:buNone/>
                      </a:pPr>
                      <a:r>
                        <a:rPr lang="en-US" altLang="zh-CN" dirty="0"/>
                        <a:t>RLS</a:t>
                      </a:r>
                    </a:p>
                  </a:txBody>
                  <a:tcPr/>
                </a:tc>
                <a:tc>
                  <a:txBody>
                    <a:bodyPr/>
                    <a:lstStyle/>
                    <a:p>
                      <a:pPr>
                        <a:buNone/>
                      </a:pPr>
                      <a:r>
                        <a:rPr lang="en-US" altLang="zh-CN" dirty="0"/>
                        <a:t>ELS</a:t>
                      </a:r>
                    </a:p>
                  </a:txBody>
                  <a:tcPr/>
                </a:tc>
                <a:tc>
                  <a:txBody>
                    <a:bodyPr/>
                    <a:lstStyle/>
                    <a:p>
                      <a:pPr>
                        <a:buNone/>
                      </a:pPr>
                      <a:r>
                        <a:rPr lang="en-US" altLang="zh-CN" dirty="0"/>
                        <a:t>ELC</a:t>
                      </a:r>
                    </a:p>
                  </a:txBody>
                  <a:tcPr/>
                </a:tc>
                <a:extLst>
                  <a:ext uri="{0D108BD9-81ED-4DB2-BD59-A6C34878D82A}">
                    <a16:rowId xmlns:a16="http://schemas.microsoft.com/office/drawing/2014/main" val="10000"/>
                  </a:ext>
                </a:extLst>
              </a:tr>
              <a:tr h="444500">
                <a:tc>
                  <a:txBody>
                    <a:bodyPr/>
                    <a:lstStyle/>
                    <a:p>
                      <a:pPr algn="l">
                        <a:buClrTx/>
                        <a:buSzTx/>
                        <a:buFontTx/>
                        <a:buNone/>
                      </a:pPr>
                      <a:r>
                        <a:rPr lang="en-US" altLang="en-US" sz="1800" b="0" dirty="0"/>
                        <a:t>Bank of the Superior Temporal Sulcus</a:t>
                      </a:r>
                    </a:p>
                  </a:txBody>
                  <a:tcPr marL="68580" marR="68580" marT="0" marB="0"/>
                </a:tc>
                <a:tc>
                  <a:txBody>
                    <a:bodyPr/>
                    <a:lstStyle/>
                    <a:p>
                      <a:pPr algn="l">
                        <a:buClrTx/>
                        <a:buSzTx/>
                        <a:buFontTx/>
                        <a:buNone/>
                      </a:pPr>
                      <a:endParaRPr lang="en-US" altLang="en-US" sz="1800" b="0" dirty="0"/>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extLst>
                  <a:ext uri="{0D108BD9-81ED-4DB2-BD59-A6C34878D82A}">
                    <a16:rowId xmlns:a16="http://schemas.microsoft.com/office/drawing/2014/main" val="10001"/>
                  </a:ext>
                </a:extLst>
              </a:tr>
              <a:tr h="553720">
                <a:tc>
                  <a:txBody>
                    <a:bodyPr/>
                    <a:lstStyle/>
                    <a:p>
                      <a:pPr algn="l">
                        <a:buClrTx/>
                        <a:buSzTx/>
                        <a:buFontTx/>
                        <a:buNone/>
                      </a:pPr>
                      <a:r>
                        <a:rPr lang="en-US" altLang="en-US" sz="1800" b="0" dirty="0"/>
                        <a:t>Entorhinal Cortex</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extLst>
                  <a:ext uri="{0D108BD9-81ED-4DB2-BD59-A6C34878D82A}">
                    <a16:rowId xmlns:a16="http://schemas.microsoft.com/office/drawing/2014/main" val="10002"/>
                  </a:ext>
                </a:extLst>
              </a:tr>
              <a:tr h="444500">
                <a:tc>
                  <a:txBody>
                    <a:bodyPr/>
                    <a:lstStyle/>
                    <a:p>
                      <a:pPr algn="l">
                        <a:buClrTx/>
                        <a:buSzTx/>
                        <a:buFontTx/>
                        <a:buNone/>
                      </a:pPr>
                      <a:r>
                        <a:rPr lang="en-US" altLang="en-US" sz="1800" b="0" dirty="0"/>
                        <a:t>Fusiform Gyrus</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extLst>
                  <a:ext uri="{0D108BD9-81ED-4DB2-BD59-A6C34878D82A}">
                    <a16:rowId xmlns:a16="http://schemas.microsoft.com/office/drawing/2014/main" val="10003"/>
                  </a:ext>
                </a:extLst>
              </a:tr>
              <a:tr h="444500">
                <a:tc>
                  <a:txBody>
                    <a:bodyPr/>
                    <a:lstStyle/>
                    <a:p>
                      <a:pPr algn="l">
                        <a:buClrTx/>
                        <a:buSzTx/>
                        <a:buFontTx/>
                        <a:buNone/>
                      </a:pPr>
                      <a:r>
                        <a:rPr lang="en-US" altLang="en-US" sz="1800" b="0" dirty="0"/>
                        <a:t>Inferior Parietal Cortex</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extLst>
                  <a:ext uri="{0D108BD9-81ED-4DB2-BD59-A6C34878D82A}">
                    <a16:rowId xmlns:a16="http://schemas.microsoft.com/office/drawing/2014/main" val="10004"/>
                  </a:ext>
                </a:extLst>
              </a:tr>
              <a:tr h="443865">
                <a:tc>
                  <a:txBody>
                    <a:bodyPr/>
                    <a:lstStyle/>
                    <a:p>
                      <a:pPr algn="l">
                        <a:buClrTx/>
                        <a:buSzTx/>
                        <a:buFontTx/>
                        <a:buNone/>
                      </a:pPr>
                      <a:r>
                        <a:rPr lang="en-US" altLang="en-US" sz="1800" b="0" dirty="0"/>
                        <a:t>Lateral orbital frontal cortex</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extLst>
                  <a:ext uri="{0D108BD9-81ED-4DB2-BD59-A6C34878D82A}">
                    <a16:rowId xmlns:a16="http://schemas.microsoft.com/office/drawing/2014/main" val="10005"/>
                  </a:ext>
                </a:extLst>
              </a:tr>
              <a:tr h="444500">
                <a:tc>
                  <a:txBody>
                    <a:bodyPr/>
                    <a:lstStyle/>
                    <a:p>
                      <a:pPr algn="l">
                        <a:buClrTx/>
                        <a:buSzTx/>
                        <a:buFontTx/>
                        <a:buNone/>
                      </a:pPr>
                      <a:r>
                        <a:rPr lang="en-US" altLang="en-US" sz="1800" b="0" dirty="0"/>
                        <a:t>Lingual gyrus</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extLst>
                  <a:ext uri="{0D108BD9-81ED-4DB2-BD59-A6C34878D82A}">
                    <a16:rowId xmlns:a16="http://schemas.microsoft.com/office/drawing/2014/main" val="10006"/>
                  </a:ext>
                </a:extLst>
              </a:tr>
              <a:tr h="443865">
                <a:tc>
                  <a:txBody>
                    <a:bodyPr/>
                    <a:lstStyle/>
                    <a:p>
                      <a:pPr algn="l">
                        <a:buClrTx/>
                        <a:buSzTx/>
                        <a:buFontTx/>
                        <a:buNone/>
                      </a:pPr>
                      <a:r>
                        <a:rPr lang="en-US" altLang="en-US" sz="1800" b="0" dirty="0"/>
                        <a:t>Parahippocampal gyrus</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extLst>
                  <a:ext uri="{0D108BD9-81ED-4DB2-BD59-A6C34878D82A}">
                    <a16:rowId xmlns:a16="http://schemas.microsoft.com/office/drawing/2014/main" val="10007"/>
                  </a:ext>
                </a:extLst>
              </a:tr>
              <a:tr h="443865">
                <a:tc>
                  <a:txBody>
                    <a:bodyPr/>
                    <a:lstStyle/>
                    <a:p>
                      <a:pPr algn="l">
                        <a:buClrTx/>
                        <a:buSzTx/>
                        <a:buFontTx/>
                        <a:buNone/>
                      </a:pPr>
                      <a:r>
                        <a:rPr lang="en-US" altLang="en-US" sz="1800" b="0" dirty="0"/>
                        <a:t>Pars triangularis</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a:t>
                      </a:r>
                    </a:p>
                  </a:txBody>
                  <a:tcPr marL="68580" marR="68580" marT="0" marB="0"/>
                </a:tc>
                <a:extLst>
                  <a:ext uri="{0D108BD9-81ED-4DB2-BD59-A6C34878D82A}">
                    <a16:rowId xmlns:a16="http://schemas.microsoft.com/office/drawing/2014/main" val="10008"/>
                  </a:ext>
                </a:extLst>
              </a:tr>
              <a:tr h="443230">
                <a:tc>
                  <a:txBody>
                    <a:bodyPr/>
                    <a:lstStyle/>
                    <a:p>
                      <a:pPr algn="l">
                        <a:buClrTx/>
                        <a:buSzTx/>
                        <a:buFontTx/>
                        <a:buNone/>
                      </a:pPr>
                      <a:r>
                        <a:rPr lang="en-US" altLang="en-US" sz="1800" b="0" dirty="0"/>
                        <a:t>Pericalcarine cortex</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a:t>
                      </a:r>
                    </a:p>
                  </a:txBody>
                  <a:tcPr marL="68580" marR="68580" marT="0" marB="0"/>
                </a:tc>
                <a:extLst>
                  <a:ext uri="{0D108BD9-81ED-4DB2-BD59-A6C34878D82A}">
                    <a16:rowId xmlns:a16="http://schemas.microsoft.com/office/drawing/2014/main" val="10009"/>
                  </a:ext>
                </a:extLst>
              </a:tr>
              <a:tr h="443865">
                <a:tc>
                  <a:txBody>
                    <a:bodyPr/>
                    <a:lstStyle/>
                    <a:p>
                      <a:pPr algn="l">
                        <a:buClrTx/>
                        <a:buSzTx/>
                        <a:buFontTx/>
                        <a:buNone/>
                      </a:pPr>
                      <a:r>
                        <a:rPr lang="en-US" altLang="en-US" sz="1800" b="0" dirty="0"/>
                        <a:t>Posterior-cingulate cortex</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r>
                        <a:rPr lang="en-US" altLang="en-US" sz="1800" b="0" dirty="0"/>
                        <a:t>✔</a:t>
                      </a:r>
                    </a:p>
                  </a:txBody>
                  <a:tcPr marL="68580" marR="68580" marT="0" marB="0"/>
                </a:tc>
                <a:tc>
                  <a:txBody>
                    <a:bodyPr/>
                    <a:lstStyle/>
                    <a:p>
                      <a:pPr algn="l">
                        <a:buClrTx/>
                        <a:buSzTx/>
                        <a:buFontTx/>
                        <a:buNone/>
                      </a:pPr>
                      <a:r>
                        <a:rPr lang="en-US" altLang="en-US" sz="1800" b="0" dirty="0"/>
                        <a:t> </a:t>
                      </a:r>
                    </a:p>
                  </a:txBody>
                  <a:tcPr marL="68580" marR="68580" marT="0" marB="0"/>
                </a:tc>
                <a:tc>
                  <a:txBody>
                    <a:bodyPr/>
                    <a:lstStyle/>
                    <a:p>
                      <a:pPr algn="l">
                        <a:buClrTx/>
                        <a:buSzTx/>
                        <a:buFontTx/>
                        <a:buNone/>
                      </a:pPr>
                      <a:endParaRPr lang="en-US" altLang="en-US" sz="1800" b="0" dirty="0"/>
                    </a:p>
                  </a:txBody>
                  <a:tcPr marL="68580" marR="68580" marT="0" marB="0"/>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579818" y="2421509"/>
            <a:ext cx="1044178" cy="1008063"/>
          </a:xfrm>
        </p:spPr>
        <p:txBody>
          <a:bodyPr/>
          <a:lstStyle/>
          <a:p>
            <a:r>
              <a:rPr lang="en-US" altLang="zh-CN" dirty="0"/>
              <a:t>05</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FIVE  </a:t>
            </a:r>
            <a:endParaRPr lang="zh-CN" altLang="en-US" dirty="0"/>
          </a:p>
        </p:txBody>
      </p:sp>
      <p:sp>
        <p:nvSpPr>
          <p:cNvPr id="4" name="文本占位符 3"/>
          <p:cNvSpPr>
            <a:spLocks noGrp="1"/>
          </p:cNvSpPr>
          <p:nvPr>
            <p:ph type="body" sz="quarter" idx="12"/>
          </p:nvPr>
        </p:nvSpPr>
        <p:spPr/>
        <p:txBody>
          <a:bodyPr/>
          <a:lstStyle/>
          <a:p>
            <a:r>
              <a:rPr lang="en-US" altLang="zh-CN" dirty="0"/>
              <a:t>SUMMARY</a:t>
            </a:r>
            <a:endParaRPr lang="zh-CN"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05</a:t>
            </a:r>
            <a:endParaRPr lang="zh-CN" altLang="en-US" dirty="0"/>
          </a:p>
        </p:txBody>
      </p:sp>
      <p:sp>
        <p:nvSpPr>
          <p:cNvPr id="3" name="文本占位符 2"/>
          <p:cNvSpPr>
            <a:spLocks noGrp="1"/>
          </p:cNvSpPr>
          <p:nvPr>
            <p:ph type="body" sz="quarter" idx="12"/>
          </p:nvPr>
        </p:nvSpPr>
        <p:spPr>
          <a:xfrm>
            <a:off x="1437592" y="348250"/>
            <a:ext cx="8690856" cy="496824"/>
          </a:xfrm>
        </p:spPr>
        <p:txBody>
          <a:bodyPr/>
          <a:lstStyle/>
          <a:p>
            <a:r>
              <a:rPr lang="en-US" altLang="zh-CN" dirty="0"/>
              <a:t>SUMMARY AND FUTURE WORK</a:t>
            </a:r>
            <a:endParaRPr lang="zh-CN" altLang="en-US" dirty="0"/>
          </a:p>
        </p:txBody>
      </p:sp>
      <p:sp>
        <p:nvSpPr>
          <p:cNvPr id="12" name="矩形 38"/>
          <p:cNvSpPr/>
          <p:nvPr/>
        </p:nvSpPr>
        <p:spPr>
          <a:xfrm>
            <a:off x="640715" y="1734185"/>
            <a:ext cx="11178540" cy="2088264"/>
          </a:xfrm>
          <a:prstGeom prst="rect">
            <a:avLst/>
          </a:prstGeom>
        </p:spPr>
        <p:txBody>
          <a:bodyPr wrap="square">
            <a:spAutoFit/>
          </a:bodyPr>
          <a:lstStyle/>
          <a:p>
            <a:pPr marL="342900" indent="-342900">
              <a:lnSpc>
                <a:spcPct val="120000"/>
              </a:lnSpc>
              <a:buAutoNum type="arabicPeriod"/>
            </a:pPr>
            <a:r>
              <a:rPr lang="en-US" altLang="zh-CN" sz="2200" dirty="0">
                <a:latin typeface="Times New Roman" panose="02020603050405020304" pitchFamily="18" charset="0"/>
                <a:ea typeface="华文细黑" panose="02010600040101010101" pitchFamily="2" charset="-122"/>
                <a:cs typeface="Times New Roman" panose="02020603050405020304" pitchFamily="18" charset="0"/>
              </a:rPr>
              <a:t>We propose a novel model, </a:t>
            </a:r>
            <a:r>
              <a:rPr lang="en-US" altLang="zh-CN" sz="2200" dirty="0" err="1">
                <a:latin typeface="Times New Roman" panose="02020603050405020304" pitchFamily="18" charset="0"/>
                <a:ea typeface="华文细黑" panose="02010600040101010101" pitchFamily="2" charset="-122"/>
                <a:cs typeface="Times New Roman" panose="02020603050405020304" pitchFamily="18" charset="0"/>
              </a:rPr>
              <a:t>BrainPSNet</a:t>
            </a:r>
            <a:r>
              <a:rPr lang="en-US" altLang="zh-CN" sz="2200" dirty="0">
                <a:latin typeface="Times New Roman" panose="02020603050405020304" pitchFamily="18" charset="0"/>
                <a:ea typeface="华文细黑" panose="02010600040101010101" pitchFamily="2" charset="-122"/>
                <a:cs typeface="Times New Roman" panose="02020603050405020304" pitchFamily="18" charset="0"/>
              </a:rPr>
              <a:t>, to predict cognitive scores using longitudinal cortical features during infancy and reach the state-of-the-art result. </a:t>
            </a:r>
          </a:p>
          <a:p>
            <a:pPr marL="342900" indent="-342900">
              <a:lnSpc>
                <a:spcPct val="120000"/>
              </a:lnSpc>
              <a:buAutoNum type="arabicPeriod"/>
            </a:pPr>
            <a:r>
              <a:rPr lang="en-US" altLang="zh-CN" sz="2200" dirty="0">
                <a:latin typeface="Times New Roman" panose="02020603050405020304" pitchFamily="18" charset="0"/>
                <a:ea typeface="华文细黑" panose="02010600040101010101" pitchFamily="2" charset="-122"/>
                <a:cs typeface="Times New Roman" panose="02020603050405020304" pitchFamily="18" charset="0"/>
              </a:rPr>
              <a:t>For the first time, the path signature feature is introduced to explore hidden anatomical and geometric properties of the cortical developmental trajectories by a TPS layer. </a:t>
            </a:r>
          </a:p>
          <a:p>
            <a:pPr marL="342900" indent="-342900">
              <a:lnSpc>
                <a:spcPct val="120000"/>
              </a:lnSpc>
              <a:buAutoNum type="arabicPeriod"/>
            </a:pPr>
            <a:r>
              <a:rPr lang="en-US" altLang="zh-CN" sz="2200" dirty="0">
                <a:latin typeface="Times New Roman" panose="02020603050405020304" pitchFamily="18" charset="0"/>
                <a:ea typeface="华文细黑" panose="02010600040101010101" pitchFamily="2" charset="-122"/>
                <a:cs typeface="Times New Roman" panose="02020603050405020304" pitchFamily="18" charset="0"/>
              </a:rPr>
              <a:t>The relationship between brain regions and cognitive scores are discussed.  </a:t>
            </a:r>
          </a:p>
        </p:txBody>
      </p:sp>
      <p:cxnSp>
        <p:nvCxnSpPr>
          <p:cNvPr id="13" name="直接连接符 5"/>
          <p:cNvCxnSpPr/>
          <p:nvPr/>
        </p:nvCxnSpPr>
        <p:spPr>
          <a:xfrm>
            <a:off x="767928" y="1734147"/>
            <a:ext cx="46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文本框 37"/>
          <p:cNvSpPr txBox="1"/>
          <p:nvPr/>
        </p:nvSpPr>
        <p:spPr>
          <a:xfrm>
            <a:off x="671736" y="4083153"/>
            <a:ext cx="4956192"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Future work</a:t>
            </a:r>
            <a:endParaRPr lang="zh-CN" altLang="en-US" sz="2400" dirty="0">
              <a:latin typeface="微软雅黑" panose="020B0503020204020204" pitchFamily="34" charset="-122"/>
              <a:ea typeface="微软雅黑" panose="020B0503020204020204" pitchFamily="34" charset="-122"/>
            </a:endParaRPr>
          </a:p>
        </p:txBody>
      </p:sp>
      <p:sp>
        <p:nvSpPr>
          <p:cNvPr id="5" name="矩形 38"/>
          <p:cNvSpPr/>
          <p:nvPr/>
        </p:nvSpPr>
        <p:spPr>
          <a:xfrm>
            <a:off x="640715" y="4532630"/>
            <a:ext cx="11086465" cy="869469"/>
          </a:xfrm>
          <a:prstGeom prst="rect">
            <a:avLst/>
          </a:prstGeom>
        </p:spPr>
        <p:txBody>
          <a:bodyPr wrap="square">
            <a:spAutoFit/>
          </a:bodyPr>
          <a:lstStyle/>
          <a:p>
            <a:pPr marL="342900" indent="-342900">
              <a:lnSpc>
                <a:spcPct val="120000"/>
              </a:lnSpc>
              <a:buAutoNum type="arabicPeriod"/>
            </a:pPr>
            <a:r>
              <a:rPr lang="en-US" altLang="zh-CN" sz="2200" dirty="0">
                <a:latin typeface="Times New Roman" panose="02020603050405020304" pitchFamily="18" charset="0"/>
                <a:ea typeface="华文细黑" panose="02010600040101010101" pitchFamily="2" charset="-122"/>
                <a:cs typeface="Times New Roman" panose="02020603050405020304" pitchFamily="18" charset="0"/>
              </a:rPr>
              <a:t>Further brain region selection strategy might be helpful.</a:t>
            </a:r>
          </a:p>
          <a:p>
            <a:pPr marL="342900" indent="-342900">
              <a:lnSpc>
                <a:spcPct val="120000"/>
              </a:lnSpc>
              <a:buAutoNum type="arabicPeriod"/>
            </a:pPr>
            <a:r>
              <a:rPr lang="en-US" altLang="zh-CN" sz="2200" dirty="0">
                <a:latin typeface="Times New Roman" panose="02020603050405020304" pitchFamily="18" charset="0"/>
                <a:ea typeface="华文细黑" panose="02010600040101010101" pitchFamily="2" charset="-122"/>
                <a:cs typeface="Times New Roman" panose="02020603050405020304" pitchFamily="18" charset="0"/>
              </a:rPr>
              <a:t>Different temporal path or spatial path could be considered. </a:t>
            </a:r>
            <a:endParaRPr lang="zh-CN" altLang="en-US" sz="2200" dirty="0">
              <a:latin typeface="Times New Roman" panose="02020603050405020304" pitchFamily="18" charset="0"/>
              <a:ea typeface="华文细黑" panose="02010600040101010101" pitchFamily="2" charset="-122"/>
              <a:cs typeface="Times New Roman" panose="02020603050405020304" pitchFamily="18" charset="0"/>
            </a:endParaRPr>
          </a:p>
        </p:txBody>
      </p:sp>
      <p:cxnSp>
        <p:nvCxnSpPr>
          <p:cNvPr id="6" name="直接连接符 5"/>
          <p:cNvCxnSpPr/>
          <p:nvPr/>
        </p:nvCxnSpPr>
        <p:spPr>
          <a:xfrm>
            <a:off x="767928" y="4532592"/>
            <a:ext cx="46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37">
            <a:extLst>
              <a:ext uri="{FF2B5EF4-FFF2-40B4-BE49-F238E27FC236}">
                <a16:creationId xmlns:a16="http://schemas.microsoft.com/office/drawing/2014/main" id="{E4E26980-D926-4B6C-A1D1-AAC42AC3D29B}"/>
              </a:ext>
            </a:extLst>
          </p:cNvPr>
          <p:cNvSpPr txBox="1"/>
          <p:nvPr/>
        </p:nvSpPr>
        <p:spPr>
          <a:xfrm>
            <a:off x="735461" y="1298416"/>
            <a:ext cx="4956192"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Summary</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4" grpId="0"/>
      <p:bldP spid="1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C102EBEA-6BF0-4841-B9C6-DB48394D30F7}"/>
              </a:ext>
            </a:extLst>
          </p:cNvPr>
          <p:cNvSpPr/>
          <p:nvPr/>
        </p:nvSpPr>
        <p:spPr>
          <a:xfrm>
            <a:off x="695400" y="1317756"/>
            <a:ext cx="10801200" cy="5232202"/>
          </a:xfrm>
          <a:prstGeom prst="rect">
            <a:avLst/>
          </a:prstGeom>
        </p:spPr>
        <p:txBody>
          <a:bodyPr wrap="square">
            <a:spAutoFit/>
          </a:bodyPr>
          <a:lstStyle/>
          <a:p>
            <a:r>
              <a:rPr lang="en-US" altLang="zh-CN" sz="2400" dirty="0"/>
              <a:t>This work was done when I was the visiting scholar at </a:t>
            </a:r>
            <a:r>
              <a:rPr lang="en-US" altLang="zh-CN" sz="2400" b="1" dirty="0"/>
              <a:t>IDEA Lab</a:t>
            </a:r>
            <a:r>
              <a:rPr lang="en-US" altLang="zh-CN" sz="2400" dirty="0"/>
              <a:t> in University of North Carolina at Chapel Hill (UNC). It is the joint work with my undergraduate student </a:t>
            </a:r>
            <a:r>
              <a:rPr lang="en-US" altLang="zh-CN" sz="2400" b="1" dirty="0" err="1"/>
              <a:t>Jiale</a:t>
            </a:r>
            <a:r>
              <a:rPr lang="en-US" altLang="zh-CN" sz="2400" b="1" dirty="0"/>
              <a:t> Cheng</a:t>
            </a:r>
            <a:r>
              <a:rPr lang="en-US" altLang="zh-CN" sz="2400" dirty="0"/>
              <a:t>,</a:t>
            </a:r>
            <a:r>
              <a:rPr lang="en-US" altLang="zh-CN" sz="2400" b="1" dirty="0"/>
              <a:t> Dr. Hao Ni </a:t>
            </a:r>
            <a:r>
              <a:rPr lang="en-US" altLang="zh-CN" sz="2400" dirty="0"/>
              <a:t>from UCL, </a:t>
            </a:r>
            <a:r>
              <a:rPr lang="en-US" altLang="zh-CN" sz="2400" b="1" dirty="0"/>
              <a:t>Dr. Gang Li </a:t>
            </a:r>
            <a:r>
              <a:rPr lang="en-US" altLang="zh-CN" sz="2400" dirty="0"/>
              <a:t>from UNC.</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sz="2000" dirty="0"/>
              <a:t>The presented work is accepted by MICCAI 2020 as “Infant Cognitive Scores Prediction With Multi-stream Attention-based Temporal Path Signature Features”.</a:t>
            </a:r>
            <a:endParaRPr lang="zh-CN" altLang="en-US" sz="2000" dirty="0"/>
          </a:p>
        </p:txBody>
      </p:sp>
      <p:pic>
        <p:nvPicPr>
          <p:cNvPr id="7170" name="Picture 2" descr="See the source image">
            <a:extLst>
              <a:ext uri="{FF2B5EF4-FFF2-40B4-BE49-F238E27FC236}">
                <a16:creationId xmlns:a16="http://schemas.microsoft.com/office/drawing/2014/main" id="{D876F6B1-F050-4F9C-A15B-B7D0BFCB58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248" y="3034368"/>
            <a:ext cx="1879383" cy="25058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 the source image">
            <a:extLst>
              <a:ext uri="{FF2B5EF4-FFF2-40B4-BE49-F238E27FC236}">
                <a16:creationId xmlns:a16="http://schemas.microsoft.com/office/drawing/2014/main" id="{D4E499E4-EA98-47B0-8D20-F49D1D4EF3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4598" y="3035972"/>
            <a:ext cx="2088204" cy="2505845"/>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图片包含 户外, 建筑, 男人, 女人&#10;&#10;描述已自动生成">
            <a:extLst>
              <a:ext uri="{FF2B5EF4-FFF2-40B4-BE49-F238E27FC236}">
                <a16:creationId xmlns:a16="http://schemas.microsoft.com/office/drawing/2014/main" id="{7B74F68B-ED0D-4026-A0E7-9C3593928D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356" y="3034367"/>
            <a:ext cx="3341127" cy="2505845"/>
          </a:xfrm>
          <a:prstGeom prst="rect">
            <a:avLst/>
          </a:prstGeom>
        </p:spPr>
      </p:pic>
      <p:sp>
        <p:nvSpPr>
          <p:cNvPr id="3" name="文本占位符 2">
            <a:extLst>
              <a:ext uri="{FF2B5EF4-FFF2-40B4-BE49-F238E27FC236}">
                <a16:creationId xmlns:a16="http://schemas.microsoft.com/office/drawing/2014/main" id="{E24247CB-C57B-422A-ACAB-55EA4C1340E1}"/>
              </a:ext>
            </a:extLst>
          </p:cNvPr>
          <p:cNvSpPr>
            <a:spLocks noGrp="1"/>
          </p:cNvSpPr>
          <p:nvPr>
            <p:ph type="body" sz="quarter" idx="12"/>
          </p:nvPr>
        </p:nvSpPr>
        <p:spPr>
          <a:xfrm>
            <a:off x="1437592" y="348250"/>
            <a:ext cx="6026560" cy="496824"/>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3807748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custDataLst>
              <p:tags r:id="rId1"/>
            </p:custDataLst>
          </p:nvPr>
        </p:nvSpPr>
        <p:spPr bwMode="auto">
          <a:xfrm>
            <a:off x="3804738" y="1957230"/>
            <a:ext cx="5230517" cy="13985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9pPr>
          </a:lstStyle>
          <a:p>
            <a:pPr algn="ctr" eaLnBrk="1" hangingPunct="1">
              <a:buFont typeface="Arial" panose="020B0604020202020204" pitchFamily="34" charset="0"/>
              <a:buNone/>
              <a:defRPr/>
            </a:pPr>
            <a:r>
              <a:rPr lang="en-US" sz="6600" dirty="0">
                <a:solidFill>
                  <a:srgbClr val="FFFFFF"/>
                </a:solidFill>
              </a:rPr>
              <a:t>THANK YOU!</a:t>
            </a:r>
            <a:endParaRPr lang="en-US" altLang="en-US" sz="6600" dirty="0">
              <a:solidFill>
                <a:srgbClr val="FFFFFF"/>
              </a:solidFill>
            </a:endParaRPr>
          </a:p>
        </p:txBody>
      </p:sp>
      <p:cxnSp>
        <p:nvCxnSpPr>
          <p:cNvPr id="3" name="直接连接符 6"/>
          <p:cNvCxnSpPr>
            <a:cxnSpLocks noChangeShapeType="1"/>
          </p:cNvCxnSpPr>
          <p:nvPr>
            <p:custDataLst>
              <p:tags r:id="rId2"/>
            </p:custDataLst>
          </p:nvPr>
        </p:nvCxnSpPr>
        <p:spPr bwMode="auto">
          <a:xfrm>
            <a:off x="4152900" y="3352800"/>
            <a:ext cx="3848100" cy="0"/>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grpSp>
        <p:nvGrpSpPr>
          <p:cNvPr id="5" name="327a1eb5-e715-4fe4-ac4b-30338b59c7c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4163388" y="332656"/>
            <a:ext cx="3865223" cy="936091"/>
            <a:chOff x="1914526" y="2486026"/>
            <a:chExt cx="8361362" cy="1882775"/>
          </a:xfrm>
        </p:grpSpPr>
        <p:grpSp>
          <p:nvGrpSpPr>
            <p:cNvPr id="6" name="ïṧḷiḑe"/>
            <p:cNvGrpSpPr/>
            <p:nvPr/>
          </p:nvGrpSpPr>
          <p:grpSpPr>
            <a:xfrm>
              <a:off x="1914526" y="2486026"/>
              <a:ext cx="1882775" cy="1882775"/>
              <a:chOff x="1914526" y="2486026"/>
              <a:chExt cx="1882775" cy="1882775"/>
            </a:xfrm>
          </p:grpSpPr>
          <p:sp>
            <p:nvSpPr>
              <p:cNvPr id="55" name="íSḻîḓé"/>
              <p:cNvSpPr/>
              <p:nvPr/>
            </p:nvSpPr>
            <p:spPr>
              <a:xfrm>
                <a:off x="2273301" y="2858294"/>
                <a:ext cx="1165224" cy="1165224"/>
              </a:xfrm>
              <a:prstGeom prst="ellipse">
                <a:avLst/>
              </a:prstGeom>
              <a:gradFill flip="none" rotWithShape="1">
                <a:gsLst>
                  <a:gs pos="14000">
                    <a:srgbClr val="1584C9"/>
                  </a:gs>
                  <a:gs pos="100000">
                    <a:schemeClr val="bg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îṥ1îḍè"/>
              <p:cNvSpPr/>
              <p:nvPr/>
            </p:nvSpPr>
            <p:spPr bwMode="auto">
              <a:xfrm>
                <a:off x="2633663" y="3963988"/>
                <a:ext cx="454025" cy="46038"/>
              </a:xfrm>
              <a:custGeom>
                <a:avLst/>
                <a:gdLst>
                  <a:gd name="T0" fmla="*/ 0 w 286"/>
                  <a:gd name="T1" fmla="*/ 0 h 29"/>
                  <a:gd name="T2" fmla="*/ 286 w 286"/>
                  <a:gd name="T3" fmla="*/ 0 h 29"/>
                  <a:gd name="T4" fmla="*/ 278 w 286"/>
                  <a:gd name="T5" fmla="*/ 4 h 29"/>
                  <a:gd name="T6" fmla="*/ 269 w 286"/>
                  <a:gd name="T7" fmla="*/ 7 h 29"/>
                  <a:gd name="T8" fmla="*/ 261 w 286"/>
                  <a:gd name="T9" fmla="*/ 10 h 29"/>
                  <a:gd name="T10" fmla="*/ 253 w 286"/>
                  <a:gd name="T11" fmla="*/ 13 h 29"/>
                  <a:gd name="T12" fmla="*/ 244 w 286"/>
                  <a:gd name="T13" fmla="*/ 15 h 29"/>
                  <a:gd name="T14" fmla="*/ 236 w 286"/>
                  <a:gd name="T15" fmla="*/ 17 h 29"/>
                  <a:gd name="T16" fmla="*/ 227 w 286"/>
                  <a:gd name="T17" fmla="*/ 20 h 29"/>
                  <a:gd name="T18" fmla="*/ 218 w 286"/>
                  <a:gd name="T19" fmla="*/ 21 h 29"/>
                  <a:gd name="T20" fmla="*/ 208 w 286"/>
                  <a:gd name="T21" fmla="*/ 23 h 29"/>
                  <a:gd name="T22" fmla="*/ 200 w 286"/>
                  <a:gd name="T23" fmla="*/ 25 h 29"/>
                  <a:gd name="T24" fmla="*/ 190 w 286"/>
                  <a:gd name="T25" fmla="*/ 26 h 29"/>
                  <a:gd name="T26" fmla="*/ 181 w 286"/>
                  <a:gd name="T27" fmla="*/ 27 h 29"/>
                  <a:gd name="T28" fmla="*/ 172 w 286"/>
                  <a:gd name="T29" fmla="*/ 29 h 29"/>
                  <a:gd name="T30" fmla="*/ 162 w 286"/>
                  <a:gd name="T31" fmla="*/ 29 h 29"/>
                  <a:gd name="T32" fmla="*/ 153 w 286"/>
                  <a:gd name="T33" fmla="*/ 29 h 29"/>
                  <a:gd name="T34" fmla="*/ 143 w 286"/>
                  <a:gd name="T35" fmla="*/ 29 h 29"/>
                  <a:gd name="T36" fmla="*/ 134 w 286"/>
                  <a:gd name="T37" fmla="*/ 29 h 29"/>
                  <a:gd name="T38" fmla="*/ 125 w 286"/>
                  <a:gd name="T39" fmla="*/ 29 h 29"/>
                  <a:gd name="T40" fmla="*/ 115 w 286"/>
                  <a:gd name="T41" fmla="*/ 29 h 29"/>
                  <a:gd name="T42" fmla="*/ 106 w 286"/>
                  <a:gd name="T43" fmla="*/ 27 h 29"/>
                  <a:gd name="T44" fmla="*/ 97 w 286"/>
                  <a:gd name="T45" fmla="*/ 26 h 29"/>
                  <a:gd name="T46" fmla="*/ 87 w 286"/>
                  <a:gd name="T47" fmla="*/ 25 h 29"/>
                  <a:gd name="T48" fmla="*/ 79 w 286"/>
                  <a:gd name="T49" fmla="*/ 23 h 29"/>
                  <a:gd name="T50" fmla="*/ 69 w 286"/>
                  <a:gd name="T51" fmla="*/ 21 h 29"/>
                  <a:gd name="T52" fmla="*/ 60 w 286"/>
                  <a:gd name="T53" fmla="*/ 20 h 29"/>
                  <a:gd name="T54" fmla="*/ 51 w 286"/>
                  <a:gd name="T55" fmla="*/ 17 h 29"/>
                  <a:gd name="T56" fmla="*/ 43 w 286"/>
                  <a:gd name="T57" fmla="*/ 15 h 29"/>
                  <a:gd name="T58" fmla="*/ 34 w 286"/>
                  <a:gd name="T59" fmla="*/ 13 h 29"/>
                  <a:gd name="T60" fmla="*/ 26 w 286"/>
                  <a:gd name="T61" fmla="*/ 10 h 29"/>
                  <a:gd name="T62" fmla="*/ 17 w 286"/>
                  <a:gd name="T63" fmla="*/ 7 h 29"/>
                  <a:gd name="T64" fmla="*/ 9 w 286"/>
                  <a:gd name="T65" fmla="*/ 4 h 29"/>
                  <a:gd name="T66" fmla="*/ 0 w 286"/>
                  <a:gd name="T6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6" h="29">
                    <a:moveTo>
                      <a:pt x="0" y="0"/>
                    </a:moveTo>
                    <a:lnTo>
                      <a:pt x="286" y="0"/>
                    </a:lnTo>
                    <a:lnTo>
                      <a:pt x="278" y="4"/>
                    </a:lnTo>
                    <a:lnTo>
                      <a:pt x="269" y="7"/>
                    </a:lnTo>
                    <a:lnTo>
                      <a:pt x="261" y="10"/>
                    </a:lnTo>
                    <a:lnTo>
                      <a:pt x="253" y="13"/>
                    </a:lnTo>
                    <a:lnTo>
                      <a:pt x="244" y="15"/>
                    </a:lnTo>
                    <a:lnTo>
                      <a:pt x="236" y="17"/>
                    </a:lnTo>
                    <a:lnTo>
                      <a:pt x="227" y="20"/>
                    </a:lnTo>
                    <a:lnTo>
                      <a:pt x="218" y="21"/>
                    </a:lnTo>
                    <a:lnTo>
                      <a:pt x="208" y="23"/>
                    </a:lnTo>
                    <a:lnTo>
                      <a:pt x="200" y="25"/>
                    </a:lnTo>
                    <a:lnTo>
                      <a:pt x="190" y="26"/>
                    </a:lnTo>
                    <a:lnTo>
                      <a:pt x="181" y="27"/>
                    </a:lnTo>
                    <a:lnTo>
                      <a:pt x="172" y="29"/>
                    </a:lnTo>
                    <a:lnTo>
                      <a:pt x="162" y="29"/>
                    </a:lnTo>
                    <a:lnTo>
                      <a:pt x="153" y="29"/>
                    </a:lnTo>
                    <a:lnTo>
                      <a:pt x="143" y="29"/>
                    </a:lnTo>
                    <a:lnTo>
                      <a:pt x="134" y="29"/>
                    </a:lnTo>
                    <a:lnTo>
                      <a:pt x="125" y="29"/>
                    </a:lnTo>
                    <a:lnTo>
                      <a:pt x="115" y="29"/>
                    </a:lnTo>
                    <a:lnTo>
                      <a:pt x="106" y="27"/>
                    </a:lnTo>
                    <a:lnTo>
                      <a:pt x="97" y="26"/>
                    </a:lnTo>
                    <a:lnTo>
                      <a:pt x="87" y="25"/>
                    </a:lnTo>
                    <a:lnTo>
                      <a:pt x="79" y="23"/>
                    </a:lnTo>
                    <a:lnTo>
                      <a:pt x="69" y="21"/>
                    </a:lnTo>
                    <a:lnTo>
                      <a:pt x="60" y="20"/>
                    </a:lnTo>
                    <a:lnTo>
                      <a:pt x="51" y="17"/>
                    </a:lnTo>
                    <a:lnTo>
                      <a:pt x="43" y="15"/>
                    </a:lnTo>
                    <a:lnTo>
                      <a:pt x="34" y="13"/>
                    </a:lnTo>
                    <a:lnTo>
                      <a:pt x="26" y="10"/>
                    </a:lnTo>
                    <a:lnTo>
                      <a:pt x="17" y="7"/>
                    </a:lnTo>
                    <a:lnTo>
                      <a:pt x="9" y="4"/>
                    </a:lnTo>
                    <a:lnTo>
                      <a:pt x="0" y="0"/>
                    </a:lnTo>
                    <a:close/>
                  </a:path>
                </a:pathLst>
              </a:custGeom>
              <a:solidFill>
                <a:srgbClr val="F0F4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ïś1ídè"/>
              <p:cNvSpPr/>
              <p:nvPr/>
            </p:nvSpPr>
            <p:spPr bwMode="auto">
              <a:xfrm>
                <a:off x="2698751" y="3987801"/>
                <a:ext cx="323850" cy="22225"/>
              </a:xfrm>
              <a:custGeom>
                <a:avLst/>
                <a:gdLst>
                  <a:gd name="T0" fmla="*/ 0 w 204"/>
                  <a:gd name="T1" fmla="*/ 0 h 14"/>
                  <a:gd name="T2" fmla="*/ 204 w 204"/>
                  <a:gd name="T3" fmla="*/ 0 h 14"/>
                  <a:gd name="T4" fmla="*/ 192 w 204"/>
                  <a:gd name="T5" fmla="*/ 3 h 14"/>
                  <a:gd name="T6" fmla="*/ 180 w 204"/>
                  <a:gd name="T7" fmla="*/ 6 h 14"/>
                  <a:gd name="T8" fmla="*/ 167 w 204"/>
                  <a:gd name="T9" fmla="*/ 8 h 14"/>
                  <a:gd name="T10" fmla="*/ 155 w 204"/>
                  <a:gd name="T11" fmla="*/ 10 h 14"/>
                  <a:gd name="T12" fmla="*/ 142 w 204"/>
                  <a:gd name="T13" fmla="*/ 12 h 14"/>
                  <a:gd name="T14" fmla="*/ 129 w 204"/>
                  <a:gd name="T15" fmla="*/ 14 h 14"/>
                  <a:gd name="T16" fmla="*/ 115 w 204"/>
                  <a:gd name="T17" fmla="*/ 14 h 14"/>
                  <a:gd name="T18" fmla="*/ 102 w 204"/>
                  <a:gd name="T19" fmla="*/ 14 h 14"/>
                  <a:gd name="T20" fmla="*/ 90 w 204"/>
                  <a:gd name="T21" fmla="*/ 14 h 14"/>
                  <a:gd name="T22" fmla="*/ 76 w 204"/>
                  <a:gd name="T23" fmla="*/ 14 h 14"/>
                  <a:gd name="T24" fmla="*/ 63 w 204"/>
                  <a:gd name="T25" fmla="*/ 12 h 14"/>
                  <a:gd name="T26" fmla="*/ 50 w 204"/>
                  <a:gd name="T27" fmla="*/ 10 h 14"/>
                  <a:gd name="T28" fmla="*/ 38 w 204"/>
                  <a:gd name="T29" fmla="*/ 8 h 14"/>
                  <a:gd name="T30" fmla="*/ 25 w 204"/>
                  <a:gd name="T31" fmla="*/ 6 h 14"/>
                  <a:gd name="T32" fmla="*/ 13 w 204"/>
                  <a:gd name="T33" fmla="*/ 3 h 14"/>
                  <a:gd name="T34" fmla="*/ 0 w 204"/>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4">
                    <a:moveTo>
                      <a:pt x="0" y="0"/>
                    </a:moveTo>
                    <a:lnTo>
                      <a:pt x="204" y="0"/>
                    </a:lnTo>
                    <a:lnTo>
                      <a:pt x="192" y="3"/>
                    </a:lnTo>
                    <a:lnTo>
                      <a:pt x="180" y="6"/>
                    </a:lnTo>
                    <a:lnTo>
                      <a:pt x="167" y="8"/>
                    </a:lnTo>
                    <a:lnTo>
                      <a:pt x="155" y="10"/>
                    </a:lnTo>
                    <a:lnTo>
                      <a:pt x="142" y="12"/>
                    </a:lnTo>
                    <a:lnTo>
                      <a:pt x="129" y="14"/>
                    </a:lnTo>
                    <a:lnTo>
                      <a:pt x="115" y="14"/>
                    </a:lnTo>
                    <a:lnTo>
                      <a:pt x="102" y="14"/>
                    </a:lnTo>
                    <a:lnTo>
                      <a:pt x="90" y="14"/>
                    </a:lnTo>
                    <a:lnTo>
                      <a:pt x="76" y="14"/>
                    </a:lnTo>
                    <a:lnTo>
                      <a:pt x="63" y="12"/>
                    </a:lnTo>
                    <a:lnTo>
                      <a:pt x="50" y="10"/>
                    </a:lnTo>
                    <a:lnTo>
                      <a:pt x="38" y="8"/>
                    </a:lnTo>
                    <a:lnTo>
                      <a:pt x="25" y="6"/>
                    </a:lnTo>
                    <a:lnTo>
                      <a:pt x="1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ṥḷîḓê"/>
              <p:cNvSpPr/>
              <p:nvPr/>
            </p:nvSpPr>
            <p:spPr bwMode="auto">
              <a:xfrm>
                <a:off x="2457451" y="3409951"/>
                <a:ext cx="795338" cy="371475"/>
              </a:xfrm>
              <a:custGeom>
                <a:avLst/>
                <a:gdLst>
                  <a:gd name="T0" fmla="*/ 294 w 501"/>
                  <a:gd name="T1" fmla="*/ 65 h 234"/>
                  <a:gd name="T2" fmla="*/ 213 w 501"/>
                  <a:gd name="T3" fmla="*/ 129 h 234"/>
                  <a:gd name="T4" fmla="*/ 224 w 501"/>
                  <a:gd name="T5" fmla="*/ 52 h 234"/>
                  <a:gd name="T6" fmla="*/ 203 w 501"/>
                  <a:gd name="T7" fmla="*/ 53 h 234"/>
                  <a:gd name="T8" fmla="*/ 177 w 501"/>
                  <a:gd name="T9" fmla="*/ 30 h 234"/>
                  <a:gd name="T10" fmla="*/ 204 w 501"/>
                  <a:gd name="T11" fmla="*/ 20 h 234"/>
                  <a:gd name="T12" fmla="*/ 180 w 501"/>
                  <a:gd name="T13" fmla="*/ 16 h 234"/>
                  <a:gd name="T14" fmla="*/ 162 w 501"/>
                  <a:gd name="T15" fmla="*/ 54 h 234"/>
                  <a:gd name="T16" fmla="*/ 162 w 501"/>
                  <a:gd name="T17" fmla="*/ 45 h 234"/>
                  <a:gd name="T18" fmla="*/ 175 w 501"/>
                  <a:gd name="T19" fmla="*/ 76 h 234"/>
                  <a:gd name="T20" fmla="*/ 134 w 501"/>
                  <a:gd name="T21" fmla="*/ 128 h 234"/>
                  <a:gd name="T22" fmla="*/ 97 w 501"/>
                  <a:gd name="T23" fmla="*/ 50 h 234"/>
                  <a:gd name="T24" fmla="*/ 30 w 501"/>
                  <a:gd name="T25" fmla="*/ 79 h 234"/>
                  <a:gd name="T26" fmla="*/ 42 w 501"/>
                  <a:gd name="T27" fmla="*/ 39 h 234"/>
                  <a:gd name="T28" fmla="*/ 50 w 501"/>
                  <a:gd name="T29" fmla="*/ 59 h 234"/>
                  <a:gd name="T30" fmla="*/ 34 w 501"/>
                  <a:gd name="T31" fmla="*/ 50 h 234"/>
                  <a:gd name="T32" fmla="*/ 86 w 501"/>
                  <a:gd name="T33" fmla="*/ 69 h 234"/>
                  <a:gd name="T34" fmla="*/ 96 w 501"/>
                  <a:gd name="T35" fmla="*/ 71 h 234"/>
                  <a:gd name="T36" fmla="*/ 166 w 501"/>
                  <a:gd name="T37" fmla="*/ 126 h 234"/>
                  <a:gd name="T38" fmla="*/ 112 w 501"/>
                  <a:gd name="T39" fmla="*/ 25 h 234"/>
                  <a:gd name="T40" fmla="*/ 118 w 501"/>
                  <a:gd name="T41" fmla="*/ 48 h 234"/>
                  <a:gd name="T42" fmla="*/ 106 w 501"/>
                  <a:gd name="T43" fmla="*/ 30 h 234"/>
                  <a:gd name="T44" fmla="*/ 138 w 501"/>
                  <a:gd name="T45" fmla="*/ 57 h 234"/>
                  <a:gd name="T46" fmla="*/ 96 w 501"/>
                  <a:gd name="T47" fmla="*/ 94 h 234"/>
                  <a:gd name="T48" fmla="*/ 96 w 501"/>
                  <a:gd name="T49" fmla="*/ 122 h 234"/>
                  <a:gd name="T50" fmla="*/ 59 w 501"/>
                  <a:gd name="T51" fmla="*/ 69 h 234"/>
                  <a:gd name="T52" fmla="*/ 59 w 501"/>
                  <a:gd name="T53" fmla="*/ 82 h 234"/>
                  <a:gd name="T54" fmla="*/ 13 w 501"/>
                  <a:gd name="T55" fmla="*/ 66 h 234"/>
                  <a:gd name="T56" fmla="*/ 28 w 501"/>
                  <a:gd name="T57" fmla="*/ 83 h 234"/>
                  <a:gd name="T58" fmla="*/ 19 w 501"/>
                  <a:gd name="T59" fmla="*/ 176 h 234"/>
                  <a:gd name="T60" fmla="*/ 5 w 501"/>
                  <a:gd name="T61" fmla="*/ 221 h 234"/>
                  <a:gd name="T62" fmla="*/ 288 w 501"/>
                  <a:gd name="T63" fmla="*/ 127 h 234"/>
                  <a:gd name="T64" fmla="*/ 277 w 501"/>
                  <a:gd name="T65" fmla="*/ 54 h 234"/>
                  <a:gd name="T66" fmla="*/ 322 w 501"/>
                  <a:gd name="T67" fmla="*/ 233 h 234"/>
                  <a:gd name="T68" fmla="*/ 326 w 501"/>
                  <a:gd name="T69" fmla="*/ 30 h 234"/>
                  <a:gd name="T70" fmla="*/ 298 w 501"/>
                  <a:gd name="T71" fmla="*/ 17 h 234"/>
                  <a:gd name="T72" fmla="*/ 323 w 501"/>
                  <a:gd name="T73" fmla="*/ 18 h 234"/>
                  <a:gd name="T74" fmla="*/ 338 w 501"/>
                  <a:gd name="T75" fmla="*/ 58 h 234"/>
                  <a:gd name="T76" fmla="*/ 339 w 501"/>
                  <a:gd name="T77" fmla="*/ 43 h 234"/>
                  <a:gd name="T78" fmla="*/ 375 w 501"/>
                  <a:gd name="T79" fmla="*/ 83 h 234"/>
                  <a:gd name="T80" fmla="*/ 364 w 501"/>
                  <a:gd name="T81" fmla="*/ 126 h 234"/>
                  <a:gd name="T82" fmla="*/ 377 w 501"/>
                  <a:gd name="T83" fmla="*/ 50 h 234"/>
                  <a:gd name="T84" fmla="*/ 377 w 501"/>
                  <a:gd name="T85" fmla="*/ 50 h 234"/>
                  <a:gd name="T86" fmla="*/ 447 w 501"/>
                  <a:gd name="T87" fmla="*/ 63 h 234"/>
                  <a:gd name="T88" fmla="*/ 452 w 501"/>
                  <a:gd name="T89" fmla="*/ 58 h 234"/>
                  <a:gd name="T90" fmla="*/ 469 w 501"/>
                  <a:gd name="T91" fmla="*/ 52 h 234"/>
                  <a:gd name="T92" fmla="*/ 414 w 501"/>
                  <a:gd name="T93" fmla="*/ 73 h 234"/>
                  <a:gd name="T94" fmla="*/ 407 w 501"/>
                  <a:gd name="T95" fmla="*/ 71 h 234"/>
                  <a:gd name="T96" fmla="*/ 338 w 501"/>
                  <a:gd name="T97" fmla="*/ 124 h 234"/>
                  <a:gd name="T98" fmla="*/ 390 w 501"/>
                  <a:gd name="T99" fmla="*/ 24 h 234"/>
                  <a:gd name="T100" fmla="*/ 382 w 501"/>
                  <a:gd name="T101" fmla="*/ 48 h 234"/>
                  <a:gd name="T102" fmla="*/ 397 w 501"/>
                  <a:gd name="T103" fmla="*/ 34 h 234"/>
                  <a:gd name="T104" fmla="*/ 362 w 501"/>
                  <a:gd name="T105" fmla="*/ 58 h 234"/>
                  <a:gd name="T106" fmla="*/ 447 w 501"/>
                  <a:gd name="T107" fmla="*/ 110 h 234"/>
                  <a:gd name="T108" fmla="*/ 405 w 501"/>
                  <a:gd name="T109" fmla="*/ 122 h 234"/>
                  <a:gd name="T110" fmla="*/ 443 w 501"/>
                  <a:gd name="T111" fmla="*/ 69 h 234"/>
                  <a:gd name="T112" fmla="*/ 442 w 501"/>
                  <a:gd name="T113" fmla="*/ 82 h 234"/>
                  <a:gd name="T114" fmla="*/ 488 w 501"/>
                  <a:gd name="T115" fmla="*/ 66 h 234"/>
                  <a:gd name="T116" fmla="*/ 473 w 501"/>
                  <a:gd name="T117" fmla="*/ 83 h 234"/>
                  <a:gd name="T118" fmla="*/ 483 w 501"/>
                  <a:gd name="T119" fmla="*/ 176 h 234"/>
                  <a:gd name="T120" fmla="*/ 496 w 501"/>
                  <a:gd name="T121" fmla="*/ 2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234">
                    <a:moveTo>
                      <a:pt x="250" y="76"/>
                    </a:moveTo>
                    <a:lnTo>
                      <a:pt x="294" y="76"/>
                    </a:lnTo>
                    <a:lnTo>
                      <a:pt x="294" y="103"/>
                    </a:lnTo>
                    <a:lnTo>
                      <a:pt x="250" y="103"/>
                    </a:lnTo>
                    <a:lnTo>
                      <a:pt x="207" y="103"/>
                    </a:lnTo>
                    <a:lnTo>
                      <a:pt x="207" y="76"/>
                    </a:lnTo>
                    <a:lnTo>
                      <a:pt x="250" y="76"/>
                    </a:lnTo>
                    <a:lnTo>
                      <a:pt x="250" y="76"/>
                    </a:lnTo>
                    <a:close/>
                    <a:moveTo>
                      <a:pt x="250" y="107"/>
                    </a:moveTo>
                    <a:lnTo>
                      <a:pt x="250" y="107"/>
                    </a:lnTo>
                    <a:lnTo>
                      <a:pt x="294" y="107"/>
                    </a:lnTo>
                    <a:lnTo>
                      <a:pt x="294" y="116"/>
                    </a:lnTo>
                    <a:lnTo>
                      <a:pt x="252" y="116"/>
                    </a:lnTo>
                    <a:lnTo>
                      <a:pt x="249" y="116"/>
                    </a:lnTo>
                    <a:lnTo>
                      <a:pt x="207" y="116"/>
                    </a:lnTo>
                    <a:lnTo>
                      <a:pt x="207" y="107"/>
                    </a:lnTo>
                    <a:lnTo>
                      <a:pt x="250" y="107"/>
                    </a:lnTo>
                    <a:lnTo>
                      <a:pt x="250" y="107"/>
                    </a:lnTo>
                    <a:close/>
                    <a:moveTo>
                      <a:pt x="247" y="65"/>
                    </a:moveTo>
                    <a:lnTo>
                      <a:pt x="254" y="65"/>
                    </a:lnTo>
                    <a:lnTo>
                      <a:pt x="294" y="65"/>
                    </a:lnTo>
                    <a:lnTo>
                      <a:pt x="294" y="74"/>
                    </a:lnTo>
                    <a:lnTo>
                      <a:pt x="250" y="74"/>
                    </a:lnTo>
                    <a:lnTo>
                      <a:pt x="250" y="74"/>
                    </a:lnTo>
                    <a:lnTo>
                      <a:pt x="250" y="74"/>
                    </a:lnTo>
                    <a:lnTo>
                      <a:pt x="250" y="74"/>
                    </a:lnTo>
                    <a:lnTo>
                      <a:pt x="207" y="74"/>
                    </a:lnTo>
                    <a:lnTo>
                      <a:pt x="207" y="65"/>
                    </a:lnTo>
                    <a:lnTo>
                      <a:pt x="247" y="65"/>
                    </a:lnTo>
                    <a:lnTo>
                      <a:pt x="247" y="65"/>
                    </a:lnTo>
                    <a:close/>
                    <a:moveTo>
                      <a:pt x="225" y="118"/>
                    </a:moveTo>
                    <a:lnTo>
                      <a:pt x="224" y="118"/>
                    </a:lnTo>
                    <a:lnTo>
                      <a:pt x="222" y="121"/>
                    </a:lnTo>
                    <a:lnTo>
                      <a:pt x="221" y="122"/>
                    </a:lnTo>
                    <a:lnTo>
                      <a:pt x="220" y="124"/>
                    </a:lnTo>
                    <a:lnTo>
                      <a:pt x="218" y="125"/>
                    </a:lnTo>
                    <a:lnTo>
                      <a:pt x="217" y="126"/>
                    </a:lnTo>
                    <a:lnTo>
                      <a:pt x="214" y="126"/>
                    </a:lnTo>
                    <a:lnTo>
                      <a:pt x="214" y="126"/>
                    </a:lnTo>
                    <a:lnTo>
                      <a:pt x="214" y="127"/>
                    </a:lnTo>
                    <a:lnTo>
                      <a:pt x="214" y="128"/>
                    </a:lnTo>
                    <a:lnTo>
                      <a:pt x="213" y="129"/>
                    </a:lnTo>
                    <a:lnTo>
                      <a:pt x="213" y="130"/>
                    </a:lnTo>
                    <a:lnTo>
                      <a:pt x="212" y="131"/>
                    </a:lnTo>
                    <a:lnTo>
                      <a:pt x="211" y="132"/>
                    </a:lnTo>
                    <a:lnTo>
                      <a:pt x="209" y="133"/>
                    </a:lnTo>
                    <a:lnTo>
                      <a:pt x="208" y="133"/>
                    </a:lnTo>
                    <a:lnTo>
                      <a:pt x="208" y="118"/>
                    </a:lnTo>
                    <a:lnTo>
                      <a:pt x="225" y="118"/>
                    </a:lnTo>
                    <a:lnTo>
                      <a:pt x="225" y="118"/>
                    </a:lnTo>
                    <a:close/>
                    <a:moveTo>
                      <a:pt x="207" y="62"/>
                    </a:moveTo>
                    <a:lnTo>
                      <a:pt x="209" y="62"/>
                    </a:lnTo>
                    <a:lnTo>
                      <a:pt x="212" y="62"/>
                    </a:lnTo>
                    <a:lnTo>
                      <a:pt x="216" y="62"/>
                    </a:lnTo>
                    <a:lnTo>
                      <a:pt x="219" y="61"/>
                    </a:lnTo>
                    <a:lnTo>
                      <a:pt x="221" y="59"/>
                    </a:lnTo>
                    <a:lnTo>
                      <a:pt x="222" y="58"/>
                    </a:lnTo>
                    <a:lnTo>
                      <a:pt x="222" y="58"/>
                    </a:lnTo>
                    <a:lnTo>
                      <a:pt x="223" y="56"/>
                    </a:lnTo>
                    <a:lnTo>
                      <a:pt x="224" y="54"/>
                    </a:lnTo>
                    <a:lnTo>
                      <a:pt x="224" y="54"/>
                    </a:lnTo>
                    <a:lnTo>
                      <a:pt x="224" y="53"/>
                    </a:lnTo>
                    <a:lnTo>
                      <a:pt x="224" y="52"/>
                    </a:lnTo>
                    <a:lnTo>
                      <a:pt x="222" y="49"/>
                    </a:lnTo>
                    <a:lnTo>
                      <a:pt x="220" y="46"/>
                    </a:lnTo>
                    <a:lnTo>
                      <a:pt x="218" y="45"/>
                    </a:lnTo>
                    <a:lnTo>
                      <a:pt x="217" y="45"/>
                    </a:lnTo>
                    <a:lnTo>
                      <a:pt x="215" y="45"/>
                    </a:lnTo>
                    <a:lnTo>
                      <a:pt x="214" y="46"/>
                    </a:lnTo>
                    <a:lnTo>
                      <a:pt x="211" y="49"/>
                    </a:lnTo>
                    <a:lnTo>
                      <a:pt x="209" y="52"/>
                    </a:lnTo>
                    <a:lnTo>
                      <a:pt x="208" y="53"/>
                    </a:lnTo>
                    <a:lnTo>
                      <a:pt x="207" y="54"/>
                    </a:lnTo>
                    <a:lnTo>
                      <a:pt x="207" y="54"/>
                    </a:lnTo>
                    <a:lnTo>
                      <a:pt x="207" y="54"/>
                    </a:lnTo>
                    <a:lnTo>
                      <a:pt x="207" y="54"/>
                    </a:lnTo>
                    <a:lnTo>
                      <a:pt x="207" y="54"/>
                    </a:lnTo>
                    <a:lnTo>
                      <a:pt x="207" y="62"/>
                    </a:lnTo>
                    <a:lnTo>
                      <a:pt x="207" y="62"/>
                    </a:lnTo>
                    <a:close/>
                    <a:moveTo>
                      <a:pt x="203" y="53"/>
                    </a:moveTo>
                    <a:lnTo>
                      <a:pt x="179" y="53"/>
                    </a:lnTo>
                    <a:lnTo>
                      <a:pt x="179" y="233"/>
                    </a:lnTo>
                    <a:lnTo>
                      <a:pt x="203" y="233"/>
                    </a:lnTo>
                    <a:lnTo>
                      <a:pt x="203" y="53"/>
                    </a:lnTo>
                    <a:lnTo>
                      <a:pt x="203" y="53"/>
                    </a:lnTo>
                    <a:close/>
                    <a:moveTo>
                      <a:pt x="206" y="30"/>
                    </a:moveTo>
                    <a:lnTo>
                      <a:pt x="206" y="30"/>
                    </a:lnTo>
                    <a:lnTo>
                      <a:pt x="207" y="30"/>
                    </a:lnTo>
                    <a:lnTo>
                      <a:pt x="207" y="30"/>
                    </a:lnTo>
                    <a:lnTo>
                      <a:pt x="207" y="30"/>
                    </a:lnTo>
                    <a:lnTo>
                      <a:pt x="207" y="48"/>
                    </a:lnTo>
                    <a:lnTo>
                      <a:pt x="207" y="49"/>
                    </a:lnTo>
                    <a:lnTo>
                      <a:pt x="207" y="50"/>
                    </a:lnTo>
                    <a:lnTo>
                      <a:pt x="206" y="50"/>
                    </a:lnTo>
                    <a:lnTo>
                      <a:pt x="206" y="50"/>
                    </a:lnTo>
                    <a:lnTo>
                      <a:pt x="177" y="50"/>
                    </a:lnTo>
                    <a:lnTo>
                      <a:pt x="176" y="50"/>
                    </a:lnTo>
                    <a:lnTo>
                      <a:pt x="175" y="50"/>
                    </a:lnTo>
                    <a:lnTo>
                      <a:pt x="175" y="49"/>
                    </a:lnTo>
                    <a:lnTo>
                      <a:pt x="175" y="48"/>
                    </a:lnTo>
                    <a:lnTo>
                      <a:pt x="175" y="30"/>
                    </a:lnTo>
                    <a:lnTo>
                      <a:pt x="175" y="30"/>
                    </a:lnTo>
                    <a:lnTo>
                      <a:pt x="175" y="30"/>
                    </a:lnTo>
                    <a:lnTo>
                      <a:pt x="176" y="30"/>
                    </a:lnTo>
                    <a:lnTo>
                      <a:pt x="177" y="30"/>
                    </a:lnTo>
                    <a:lnTo>
                      <a:pt x="206" y="30"/>
                    </a:lnTo>
                    <a:lnTo>
                      <a:pt x="206" y="30"/>
                    </a:lnTo>
                    <a:close/>
                    <a:moveTo>
                      <a:pt x="190" y="0"/>
                    </a:moveTo>
                    <a:lnTo>
                      <a:pt x="191" y="0"/>
                    </a:lnTo>
                    <a:lnTo>
                      <a:pt x="191" y="0"/>
                    </a:lnTo>
                    <a:lnTo>
                      <a:pt x="192" y="0"/>
                    </a:lnTo>
                    <a:lnTo>
                      <a:pt x="192" y="0"/>
                    </a:lnTo>
                    <a:lnTo>
                      <a:pt x="193" y="1"/>
                    </a:lnTo>
                    <a:lnTo>
                      <a:pt x="194" y="1"/>
                    </a:lnTo>
                    <a:lnTo>
                      <a:pt x="195" y="2"/>
                    </a:lnTo>
                    <a:lnTo>
                      <a:pt x="196" y="3"/>
                    </a:lnTo>
                    <a:lnTo>
                      <a:pt x="198" y="5"/>
                    </a:lnTo>
                    <a:lnTo>
                      <a:pt x="198" y="7"/>
                    </a:lnTo>
                    <a:lnTo>
                      <a:pt x="199" y="11"/>
                    </a:lnTo>
                    <a:lnTo>
                      <a:pt x="199" y="13"/>
                    </a:lnTo>
                    <a:lnTo>
                      <a:pt x="201" y="14"/>
                    </a:lnTo>
                    <a:lnTo>
                      <a:pt x="202" y="14"/>
                    </a:lnTo>
                    <a:lnTo>
                      <a:pt x="202" y="16"/>
                    </a:lnTo>
                    <a:lnTo>
                      <a:pt x="203" y="17"/>
                    </a:lnTo>
                    <a:lnTo>
                      <a:pt x="204" y="18"/>
                    </a:lnTo>
                    <a:lnTo>
                      <a:pt x="204" y="20"/>
                    </a:lnTo>
                    <a:lnTo>
                      <a:pt x="203" y="22"/>
                    </a:lnTo>
                    <a:lnTo>
                      <a:pt x="202" y="22"/>
                    </a:lnTo>
                    <a:lnTo>
                      <a:pt x="202" y="25"/>
                    </a:lnTo>
                    <a:lnTo>
                      <a:pt x="202" y="26"/>
                    </a:lnTo>
                    <a:lnTo>
                      <a:pt x="202" y="26"/>
                    </a:lnTo>
                    <a:lnTo>
                      <a:pt x="202" y="26"/>
                    </a:lnTo>
                    <a:lnTo>
                      <a:pt x="202" y="27"/>
                    </a:lnTo>
                    <a:lnTo>
                      <a:pt x="201" y="27"/>
                    </a:lnTo>
                    <a:lnTo>
                      <a:pt x="191" y="27"/>
                    </a:lnTo>
                    <a:lnTo>
                      <a:pt x="182" y="27"/>
                    </a:lnTo>
                    <a:lnTo>
                      <a:pt x="181" y="27"/>
                    </a:lnTo>
                    <a:lnTo>
                      <a:pt x="181" y="26"/>
                    </a:lnTo>
                    <a:lnTo>
                      <a:pt x="181" y="26"/>
                    </a:lnTo>
                    <a:lnTo>
                      <a:pt x="181" y="26"/>
                    </a:lnTo>
                    <a:lnTo>
                      <a:pt x="181" y="25"/>
                    </a:lnTo>
                    <a:lnTo>
                      <a:pt x="180" y="22"/>
                    </a:lnTo>
                    <a:lnTo>
                      <a:pt x="179" y="22"/>
                    </a:lnTo>
                    <a:lnTo>
                      <a:pt x="178" y="20"/>
                    </a:lnTo>
                    <a:lnTo>
                      <a:pt x="178" y="18"/>
                    </a:lnTo>
                    <a:lnTo>
                      <a:pt x="179" y="17"/>
                    </a:lnTo>
                    <a:lnTo>
                      <a:pt x="180" y="16"/>
                    </a:lnTo>
                    <a:lnTo>
                      <a:pt x="181" y="14"/>
                    </a:lnTo>
                    <a:lnTo>
                      <a:pt x="182" y="14"/>
                    </a:lnTo>
                    <a:lnTo>
                      <a:pt x="183" y="13"/>
                    </a:lnTo>
                    <a:lnTo>
                      <a:pt x="183" y="11"/>
                    </a:lnTo>
                    <a:lnTo>
                      <a:pt x="184" y="7"/>
                    </a:lnTo>
                    <a:lnTo>
                      <a:pt x="186" y="5"/>
                    </a:lnTo>
                    <a:lnTo>
                      <a:pt x="186" y="3"/>
                    </a:lnTo>
                    <a:lnTo>
                      <a:pt x="187" y="2"/>
                    </a:lnTo>
                    <a:lnTo>
                      <a:pt x="188" y="1"/>
                    </a:lnTo>
                    <a:lnTo>
                      <a:pt x="190" y="1"/>
                    </a:lnTo>
                    <a:lnTo>
                      <a:pt x="190" y="0"/>
                    </a:lnTo>
                    <a:lnTo>
                      <a:pt x="190" y="0"/>
                    </a:lnTo>
                    <a:close/>
                    <a:moveTo>
                      <a:pt x="174" y="52"/>
                    </a:moveTo>
                    <a:lnTo>
                      <a:pt x="174" y="62"/>
                    </a:lnTo>
                    <a:lnTo>
                      <a:pt x="168" y="62"/>
                    </a:lnTo>
                    <a:lnTo>
                      <a:pt x="166" y="62"/>
                    </a:lnTo>
                    <a:lnTo>
                      <a:pt x="166" y="61"/>
                    </a:lnTo>
                    <a:lnTo>
                      <a:pt x="164" y="59"/>
                    </a:lnTo>
                    <a:lnTo>
                      <a:pt x="163" y="58"/>
                    </a:lnTo>
                    <a:lnTo>
                      <a:pt x="162" y="55"/>
                    </a:lnTo>
                    <a:lnTo>
                      <a:pt x="162" y="54"/>
                    </a:lnTo>
                    <a:lnTo>
                      <a:pt x="161" y="53"/>
                    </a:lnTo>
                    <a:lnTo>
                      <a:pt x="159" y="51"/>
                    </a:lnTo>
                    <a:lnTo>
                      <a:pt x="158" y="50"/>
                    </a:lnTo>
                    <a:lnTo>
                      <a:pt x="156" y="47"/>
                    </a:lnTo>
                    <a:lnTo>
                      <a:pt x="156" y="46"/>
                    </a:lnTo>
                    <a:lnTo>
                      <a:pt x="156" y="46"/>
                    </a:lnTo>
                    <a:lnTo>
                      <a:pt x="156" y="45"/>
                    </a:lnTo>
                    <a:lnTo>
                      <a:pt x="157" y="44"/>
                    </a:lnTo>
                    <a:lnTo>
                      <a:pt x="158" y="42"/>
                    </a:lnTo>
                    <a:lnTo>
                      <a:pt x="159" y="42"/>
                    </a:lnTo>
                    <a:lnTo>
                      <a:pt x="160" y="42"/>
                    </a:lnTo>
                    <a:lnTo>
                      <a:pt x="161" y="42"/>
                    </a:lnTo>
                    <a:lnTo>
                      <a:pt x="162" y="42"/>
                    </a:lnTo>
                    <a:lnTo>
                      <a:pt x="162" y="42"/>
                    </a:lnTo>
                    <a:lnTo>
                      <a:pt x="162" y="42"/>
                    </a:lnTo>
                    <a:lnTo>
                      <a:pt x="162" y="42"/>
                    </a:lnTo>
                    <a:lnTo>
                      <a:pt x="162" y="42"/>
                    </a:lnTo>
                    <a:lnTo>
                      <a:pt x="162" y="42"/>
                    </a:lnTo>
                    <a:lnTo>
                      <a:pt x="162" y="43"/>
                    </a:lnTo>
                    <a:lnTo>
                      <a:pt x="161" y="44"/>
                    </a:lnTo>
                    <a:lnTo>
                      <a:pt x="162" y="45"/>
                    </a:lnTo>
                    <a:lnTo>
                      <a:pt x="162" y="46"/>
                    </a:lnTo>
                    <a:lnTo>
                      <a:pt x="163" y="46"/>
                    </a:lnTo>
                    <a:lnTo>
                      <a:pt x="164" y="46"/>
                    </a:lnTo>
                    <a:lnTo>
                      <a:pt x="166" y="47"/>
                    </a:lnTo>
                    <a:lnTo>
                      <a:pt x="169" y="48"/>
                    </a:lnTo>
                    <a:lnTo>
                      <a:pt x="170" y="50"/>
                    </a:lnTo>
                    <a:lnTo>
                      <a:pt x="171" y="51"/>
                    </a:lnTo>
                    <a:lnTo>
                      <a:pt x="173" y="52"/>
                    </a:lnTo>
                    <a:lnTo>
                      <a:pt x="174" y="52"/>
                    </a:lnTo>
                    <a:lnTo>
                      <a:pt x="174" y="52"/>
                    </a:lnTo>
                    <a:close/>
                    <a:moveTo>
                      <a:pt x="175" y="65"/>
                    </a:moveTo>
                    <a:lnTo>
                      <a:pt x="168" y="65"/>
                    </a:lnTo>
                    <a:lnTo>
                      <a:pt x="168" y="74"/>
                    </a:lnTo>
                    <a:lnTo>
                      <a:pt x="175" y="74"/>
                    </a:lnTo>
                    <a:lnTo>
                      <a:pt x="175" y="65"/>
                    </a:lnTo>
                    <a:lnTo>
                      <a:pt x="175" y="65"/>
                    </a:lnTo>
                    <a:close/>
                    <a:moveTo>
                      <a:pt x="175" y="76"/>
                    </a:moveTo>
                    <a:lnTo>
                      <a:pt x="126" y="76"/>
                    </a:lnTo>
                    <a:lnTo>
                      <a:pt x="126" y="83"/>
                    </a:lnTo>
                    <a:lnTo>
                      <a:pt x="175" y="83"/>
                    </a:lnTo>
                    <a:lnTo>
                      <a:pt x="175" y="76"/>
                    </a:lnTo>
                    <a:lnTo>
                      <a:pt x="175" y="76"/>
                    </a:lnTo>
                    <a:close/>
                    <a:moveTo>
                      <a:pt x="175" y="86"/>
                    </a:moveTo>
                    <a:lnTo>
                      <a:pt x="126" y="86"/>
                    </a:lnTo>
                    <a:lnTo>
                      <a:pt x="126" y="107"/>
                    </a:lnTo>
                    <a:lnTo>
                      <a:pt x="175" y="107"/>
                    </a:lnTo>
                    <a:lnTo>
                      <a:pt x="175" y="86"/>
                    </a:lnTo>
                    <a:lnTo>
                      <a:pt x="175" y="86"/>
                    </a:lnTo>
                    <a:close/>
                    <a:moveTo>
                      <a:pt x="175" y="110"/>
                    </a:moveTo>
                    <a:lnTo>
                      <a:pt x="126" y="110"/>
                    </a:lnTo>
                    <a:lnTo>
                      <a:pt x="126" y="117"/>
                    </a:lnTo>
                    <a:lnTo>
                      <a:pt x="175" y="117"/>
                    </a:lnTo>
                    <a:lnTo>
                      <a:pt x="175" y="110"/>
                    </a:lnTo>
                    <a:lnTo>
                      <a:pt x="175" y="110"/>
                    </a:lnTo>
                    <a:close/>
                    <a:moveTo>
                      <a:pt x="140" y="121"/>
                    </a:moveTo>
                    <a:lnTo>
                      <a:pt x="141" y="121"/>
                    </a:lnTo>
                    <a:lnTo>
                      <a:pt x="140" y="122"/>
                    </a:lnTo>
                    <a:lnTo>
                      <a:pt x="139" y="122"/>
                    </a:lnTo>
                    <a:lnTo>
                      <a:pt x="138" y="124"/>
                    </a:lnTo>
                    <a:lnTo>
                      <a:pt x="137" y="126"/>
                    </a:lnTo>
                    <a:lnTo>
                      <a:pt x="135" y="126"/>
                    </a:lnTo>
                    <a:lnTo>
                      <a:pt x="134" y="128"/>
                    </a:lnTo>
                    <a:lnTo>
                      <a:pt x="132" y="128"/>
                    </a:lnTo>
                    <a:lnTo>
                      <a:pt x="130" y="129"/>
                    </a:lnTo>
                    <a:lnTo>
                      <a:pt x="130" y="130"/>
                    </a:lnTo>
                    <a:lnTo>
                      <a:pt x="129" y="132"/>
                    </a:lnTo>
                    <a:lnTo>
                      <a:pt x="128" y="134"/>
                    </a:lnTo>
                    <a:lnTo>
                      <a:pt x="127" y="134"/>
                    </a:lnTo>
                    <a:lnTo>
                      <a:pt x="126" y="134"/>
                    </a:lnTo>
                    <a:lnTo>
                      <a:pt x="126" y="134"/>
                    </a:lnTo>
                    <a:lnTo>
                      <a:pt x="126" y="134"/>
                    </a:lnTo>
                    <a:lnTo>
                      <a:pt x="126" y="121"/>
                    </a:lnTo>
                    <a:lnTo>
                      <a:pt x="140" y="121"/>
                    </a:lnTo>
                    <a:lnTo>
                      <a:pt x="140" y="121"/>
                    </a:lnTo>
                    <a:close/>
                    <a:moveTo>
                      <a:pt x="122" y="73"/>
                    </a:moveTo>
                    <a:lnTo>
                      <a:pt x="100" y="73"/>
                    </a:lnTo>
                    <a:lnTo>
                      <a:pt x="100" y="233"/>
                    </a:lnTo>
                    <a:lnTo>
                      <a:pt x="122" y="233"/>
                    </a:lnTo>
                    <a:lnTo>
                      <a:pt x="122" y="73"/>
                    </a:lnTo>
                    <a:lnTo>
                      <a:pt x="122" y="73"/>
                    </a:lnTo>
                    <a:close/>
                    <a:moveTo>
                      <a:pt x="124" y="50"/>
                    </a:moveTo>
                    <a:lnTo>
                      <a:pt x="98" y="50"/>
                    </a:lnTo>
                    <a:lnTo>
                      <a:pt x="97" y="50"/>
                    </a:lnTo>
                    <a:lnTo>
                      <a:pt x="97" y="50"/>
                    </a:lnTo>
                    <a:lnTo>
                      <a:pt x="96" y="51"/>
                    </a:lnTo>
                    <a:lnTo>
                      <a:pt x="96" y="51"/>
                    </a:lnTo>
                    <a:lnTo>
                      <a:pt x="96" y="67"/>
                    </a:lnTo>
                    <a:lnTo>
                      <a:pt x="96" y="68"/>
                    </a:lnTo>
                    <a:lnTo>
                      <a:pt x="97" y="68"/>
                    </a:lnTo>
                    <a:lnTo>
                      <a:pt x="97" y="68"/>
                    </a:lnTo>
                    <a:lnTo>
                      <a:pt x="98" y="69"/>
                    </a:lnTo>
                    <a:lnTo>
                      <a:pt x="124" y="69"/>
                    </a:lnTo>
                    <a:lnTo>
                      <a:pt x="125" y="68"/>
                    </a:lnTo>
                    <a:lnTo>
                      <a:pt x="125" y="68"/>
                    </a:lnTo>
                    <a:lnTo>
                      <a:pt x="125" y="68"/>
                    </a:lnTo>
                    <a:lnTo>
                      <a:pt x="125" y="67"/>
                    </a:lnTo>
                    <a:lnTo>
                      <a:pt x="125" y="51"/>
                    </a:lnTo>
                    <a:lnTo>
                      <a:pt x="125" y="51"/>
                    </a:lnTo>
                    <a:lnTo>
                      <a:pt x="125" y="50"/>
                    </a:lnTo>
                    <a:lnTo>
                      <a:pt x="125" y="50"/>
                    </a:lnTo>
                    <a:lnTo>
                      <a:pt x="124" y="50"/>
                    </a:lnTo>
                    <a:lnTo>
                      <a:pt x="124" y="50"/>
                    </a:lnTo>
                    <a:close/>
                    <a:moveTo>
                      <a:pt x="52" y="79"/>
                    </a:moveTo>
                    <a:lnTo>
                      <a:pt x="30" y="79"/>
                    </a:lnTo>
                    <a:lnTo>
                      <a:pt x="30" y="232"/>
                    </a:lnTo>
                    <a:lnTo>
                      <a:pt x="51" y="232"/>
                    </a:lnTo>
                    <a:lnTo>
                      <a:pt x="51" y="88"/>
                    </a:lnTo>
                    <a:lnTo>
                      <a:pt x="52" y="88"/>
                    </a:lnTo>
                    <a:lnTo>
                      <a:pt x="52" y="79"/>
                    </a:lnTo>
                    <a:lnTo>
                      <a:pt x="52" y="79"/>
                    </a:lnTo>
                    <a:close/>
                    <a:moveTo>
                      <a:pt x="54" y="63"/>
                    </a:moveTo>
                    <a:lnTo>
                      <a:pt x="30" y="63"/>
                    </a:lnTo>
                    <a:lnTo>
                      <a:pt x="29" y="63"/>
                    </a:lnTo>
                    <a:lnTo>
                      <a:pt x="29" y="64"/>
                    </a:lnTo>
                    <a:lnTo>
                      <a:pt x="29" y="76"/>
                    </a:lnTo>
                    <a:lnTo>
                      <a:pt x="29" y="77"/>
                    </a:lnTo>
                    <a:lnTo>
                      <a:pt x="30" y="78"/>
                    </a:lnTo>
                    <a:lnTo>
                      <a:pt x="54" y="78"/>
                    </a:lnTo>
                    <a:lnTo>
                      <a:pt x="54" y="77"/>
                    </a:lnTo>
                    <a:lnTo>
                      <a:pt x="54" y="76"/>
                    </a:lnTo>
                    <a:lnTo>
                      <a:pt x="54" y="64"/>
                    </a:lnTo>
                    <a:lnTo>
                      <a:pt x="54" y="63"/>
                    </a:lnTo>
                    <a:lnTo>
                      <a:pt x="54" y="63"/>
                    </a:lnTo>
                    <a:lnTo>
                      <a:pt x="54" y="63"/>
                    </a:lnTo>
                    <a:close/>
                    <a:moveTo>
                      <a:pt x="42" y="39"/>
                    </a:moveTo>
                    <a:lnTo>
                      <a:pt x="42" y="39"/>
                    </a:lnTo>
                    <a:lnTo>
                      <a:pt x="43" y="39"/>
                    </a:lnTo>
                    <a:lnTo>
                      <a:pt x="45" y="40"/>
                    </a:lnTo>
                    <a:lnTo>
                      <a:pt x="46" y="42"/>
                    </a:lnTo>
                    <a:lnTo>
                      <a:pt x="46" y="42"/>
                    </a:lnTo>
                    <a:lnTo>
                      <a:pt x="47" y="45"/>
                    </a:lnTo>
                    <a:lnTo>
                      <a:pt x="48" y="47"/>
                    </a:lnTo>
                    <a:lnTo>
                      <a:pt x="49" y="49"/>
                    </a:lnTo>
                    <a:lnTo>
                      <a:pt x="50" y="50"/>
                    </a:lnTo>
                    <a:lnTo>
                      <a:pt x="50" y="50"/>
                    </a:lnTo>
                    <a:lnTo>
                      <a:pt x="50" y="51"/>
                    </a:lnTo>
                    <a:lnTo>
                      <a:pt x="51" y="52"/>
                    </a:lnTo>
                    <a:lnTo>
                      <a:pt x="51" y="53"/>
                    </a:lnTo>
                    <a:lnTo>
                      <a:pt x="51" y="54"/>
                    </a:lnTo>
                    <a:lnTo>
                      <a:pt x="51" y="55"/>
                    </a:lnTo>
                    <a:lnTo>
                      <a:pt x="50" y="56"/>
                    </a:lnTo>
                    <a:lnTo>
                      <a:pt x="50" y="57"/>
                    </a:lnTo>
                    <a:lnTo>
                      <a:pt x="50" y="58"/>
                    </a:lnTo>
                    <a:lnTo>
                      <a:pt x="50" y="58"/>
                    </a:lnTo>
                    <a:lnTo>
                      <a:pt x="50" y="58"/>
                    </a:lnTo>
                    <a:lnTo>
                      <a:pt x="50" y="59"/>
                    </a:lnTo>
                    <a:lnTo>
                      <a:pt x="50" y="59"/>
                    </a:lnTo>
                    <a:lnTo>
                      <a:pt x="50" y="61"/>
                    </a:lnTo>
                    <a:lnTo>
                      <a:pt x="50" y="61"/>
                    </a:lnTo>
                    <a:lnTo>
                      <a:pt x="42" y="61"/>
                    </a:lnTo>
                    <a:lnTo>
                      <a:pt x="42" y="61"/>
                    </a:lnTo>
                    <a:lnTo>
                      <a:pt x="42" y="61"/>
                    </a:lnTo>
                    <a:lnTo>
                      <a:pt x="34" y="61"/>
                    </a:lnTo>
                    <a:lnTo>
                      <a:pt x="34" y="61"/>
                    </a:lnTo>
                    <a:lnTo>
                      <a:pt x="34" y="59"/>
                    </a:lnTo>
                    <a:lnTo>
                      <a:pt x="34" y="59"/>
                    </a:lnTo>
                    <a:lnTo>
                      <a:pt x="34" y="58"/>
                    </a:lnTo>
                    <a:lnTo>
                      <a:pt x="34" y="58"/>
                    </a:lnTo>
                    <a:lnTo>
                      <a:pt x="34" y="58"/>
                    </a:lnTo>
                    <a:lnTo>
                      <a:pt x="34" y="57"/>
                    </a:lnTo>
                    <a:lnTo>
                      <a:pt x="34" y="56"/>
                    </a:lnTo>
                    <a:lnTo>
                      <a:pt x="33" y="55"/>
                    </a:lnTo>
                    <a:lnTo>
                      <a:pt x="32" y="54"/>
                    </a:lnTo>
                    <a:lnTo>
                      <a:pt x="32" y="53"/>
                    </a:lnTo>
                    <a:lnTo>
                      <a:pt x="32" y="52"/>
                    </a:lnTo>
                    <a:lnTo>
                      <a:pt x="33" y="51"/>
                    </a:lnTo>
                    <a:lnTo>
                      <a:pt x="34" y="50"/>
                    </a:lnTo>
                    <a:lnTo>
                      <a:pt x="34" y="50"/>
                    </a:lnTo>
                    <a:lnTo>
                      <a:pt x="35" y="49"/>
                    </a:lnTo>
                    <a:lnTo>
                      <a:pt x="35" y="47"/>
                    </a:lnTo>
                    <a:lnTo>
                      <a:pt x="36" y="45"/>
                    </a:lnTo>
                    <a:lnTo>
                      <a:pt x="38" y="42"/>
                    </a:lnTo>
                    <a:lnTo>
                      <a:pt x="38" y="42"/>
                    </a:lnTo>
                    <a:lnTo>
                      <a:pt x="39" y="40"/>
                    </a:lnTo>
                    <a:lnTo>
                      <a:pt x="40" y="39"/>
                    </a:lnTo>
                    <a:lnTo>
                      <a:pt x="41" y="39"/>
                    </a:lnTo>
                    <a:lnTo>
                      <a:pt x="42" y="39"/>
                    </a:lnTo>
                    <a:lnTo>
                      <a:pt x="42" y="39"/>
                    </a:lnTo>
                    <a:lnTo>
                      <a:pt x="42" y="39"/>
                    </a:lnTo>
                    <a:lnTo>
                      <a:pt x="42" y="39"/>
                    </a:lnTo>
                    <a:close/>
                    <a:moveTo>
                      <a:pt x="96" y="74"/>
                    </a:moveTo>
                    <a:lnTo>
                      <a:pt x="92" y="74"/>
                    </a:lnTo>
                    <a:lnTo>
                      <a:pt x="90" y="74"/>
                    </a:lnTo>
                    <a:lnTo>
                      <a:pt x="90" y="74"/>
                    </a:lnTo>
                    <a:lnTo>
                      <a:pt x="89" y="74"/>
                    </a:lnTo>
                    <a:lnTo>
                      <a:pt x="88" y="73"/>
                    </a:lnTo>
                    <a:lnTo>
                      <a:pt x="86" y="71"/>
                    </a:lnTo>
                    <a:lnTo>
                      <a:pt x="86" y="69"/>
                    </a:lnTo>
                    <a:lnTo>
                      <a:pt x="83" y="65"/>
                    </a:lnTo>
                    <a:lnTo>
                      <a:pt x="81" y="61"/>
                    </a:lnTo>
                    <a:lnTo>
                      <a:pt x="81" y="59"/>
                    </a:lnTo>
                    <a:lnTo>
                      <a:pt x="82" y="59"/>
                    </a:lnTo>
                    <a:lnTo>
                      <a:pt x="82" y="58"/>
                    </a:lnTo>
                    <a:lnTo>
                      <a:pt x="82" y="58"/>
                    </a:lnTo>
                    <a:lnTo>
                      <a:pt x="84" y="57"/>
                    </a:lnTo>
                    <a:lnTo>
                      <a:pt x="84" y="57"/>
                    </a:lnTo>
                    <a:lnTo>
                      <a:pt x="86" y="56"/>
                    </a:lnTo>
                    <a:lnTo>
                      <a:pt x="86" y="56"/>
                    </a:lnTo>
                    <a:lnTo>
                      <a:pt x="86" y="57"/>
                    </a:lnTo>
                    <a:lnTo>
                      <a:pt x="87" y="57"/>
                    </a:lnTo>
                    <a:lnTo>
                      <a:pt x="86" y="58"/>
                    </a:lnTo>
                    <a:lnTo>
                      <a:pt x="86" y="59"/>
                    </a:lnTo>
                    <a:lnTo>
                      <a:pt x="90" y="62"/>
                    </a:lnTo>
                    <a:lnTo>
                      <a:pt x="94" y="65"/>
                    </a:lnTo>
                    <a:lnTo>
                      <a:pt x="94" y="67"/>
                    </a:lnTo>
                    <a:lnTo>
                      <a:pt x="95" y="70"/>
                    </a:lnTo>
                    <a:lnTo>
                      <a:pt x="95" y="71"/>
                    </a:lnTo>
                    <a:lnTo>
                      <a:pt x="95" y="71"/>
                    </a:lnTo>
                    <a:lnTo>
                      <a:pt x="96" y="71"/>
                    </a:lnTo>
                    <a:lnTo>
                      <a:pt x="96" y="74"/>
                    </a:lnTo>
                    <a:lnTo>
                      <a:pt x="96" y="74"/>
                    </a:lnTo>
                    <a:close/>
                    <a:moveTo>
                      <a:pt x="96" y="76"/>
                    </a:moveTo>
                    <a:lnTo>
                      <a:pt x="91" y="76"/>
                    </a:lnTo>
                    <a:lnTo>
                      <a:pt x="91" y="83"/>
                    </a:lnTo>
                    <a:lnTo>
                      <a:pt x="96" y="83"/>
                    </a:lnTo>
                    <a:lnTo>
                      <a:pt x="96" y="76"/>
                    </a:lnTo>
                    <a:lnTo>
                      <a:pt x="96" y="76"/>
                    </a:lnTo>
                    <a:close/>
                    <a:moveTo>
                      <a:pt x="96" y="84"/>
                    </a:moveTo>
                    <a:lnTo>
                      <a:pt x="54" y="84"/>
                    </a:lnTo>
                    <a:lnTo>
                      <a:pt x="54" y="92"/>
                    </a:lnTo>
                    <a:lnTo>
                      <a:pt x="96" y="92"/>
                    </a:lnTo>
                    <a:lnTo>
                      <a:pt x="96" y="84"/>
                    </a:lnTo>
                    <a:lnTo>
                      <a:pt x="96" y="84"/>
                    </a:lnTo>
                    <a:close/>
                    <a:moveTo>
                      <a:pt x="162" y="121"/>
                    </a:moveTo>
                    <a:lnTo>
                      <a:pt x="161" y="121"/>
                    </a:lnTo>
                    <a:lnTo>
                      <a:pt x="162" y="122"/>
                    </a:lnTo>
                    <a:lnTo>
                      <a:pt x="162" y="122"/>
                    </a:lnTo>
                    <a:lnTo>
                      <a:pt x="163" y="124"/>
                    </a:lnTo>
                    <a:lnTo>
                      <a:pt x="164" y="126"/>
                    </a:lnTo>
                    <a:lnTo>
                      <a:pt x="166" y="126"/>
                    </a:lnTo>
                    <a:lnTo>
                      <a:pt x="167" y="128"/>
                    </a:lnTo>
                    <a:lnTo>
                      <a:pt x="169" y="128"/>
                    </a:lnTo>
                    <a:lnTo>
                      <a:pt x="170" y="129"/>
                    </a:lnTo>
                    <a:lnTo>
                      <a:pt x="171" y="130"/>
                    </a:lnTo>
                    <a:lnTo>
                      <a:pt x="172" y="132"/>
                    </a:lnTo>
                    <a:lnTo>
                      <a:pt x="173" y="134"/>
                    </a:lnTo>
                    <a:lnTo>
                      <a:pt x="174" y="134"/>
                    </a:lnTo>
                    <a:lnTo>
                      <a:pt x="174" y="134"/>
                    </a:lnTo>
                    <a:lnTo>
                      <a:pt x="175" y="134"/>
                    </a:lnTo>
                    <a:lnTo>
                      <a:pt x="175" y="134"/>
                    </a:lnTo>
                    <a:lnTo>
                      <a:pt x="175" y="121"/>
                    </a:lnTo>
                    <a:lnTo>
                      <a:pt x="162" y="121"/>
                    </a:lnTo>
                    <a:lnTo>
                      <a:pt x="162" y="121"/>
                    </a:lnTo>
                    <a:close/>
                    <a:moveTo>
                      <a:pt x="110" y="25"/>
                    </a:moveTo>
                    <a:lnTo>
                      <a:pt x="110" y="25"/>
                    </a:lnTo>
                    <a:lnTo>
                      <a:pt x="110" y="25"/>
                    </a:lnTo>
                    <a:lnTo>
                      <a:pt x="110" y="24"/>
                    </a:lnTo>
                    <a:lnTo>
                      <a:pt x="110" y="24"/>
                    </a:lnTo>
                    <a:lnTo>
                      <a:pt x="111" y="24"/>
                    </a:lnTo>
                    <a:lnTo>
                      <a:pt x="111" y="24"/>
                    </a:lnTo>
                    <a:lnTo>
                      <a:pt x="112" y="25"/>
                    </a:lnTo>
                    <a:lnTo>
                      <a:pt x="114" y="25"/>
                    </a:lnTo>
                    <a:lnTo>
                      <a:pt x="114" y="26"/>
                    </a:lnTo>
                    <a:lnTo>
                      <a:pt x="115" y="27"/>
                    </a:lnTo>
                    <a:lnTo>
                      <a:pt x="116" y="29"/>
                    </a:lnTo>
                    <a:lnTo>
                      <a:pt x="117" y="31"/>
                    </a:lnTo>
                    <a:lnTo>
                      <a:pt x="117" y="34"/>
                    </a:lnTo>
                    <a:lnTo>
                      <a:pt x="118" y="35"/>
                    </a:lnTo>
                    <a:lnTo>
                      <a:pt x="118" y="36"/>
                    </a:lnTo>
                    <a:lnTo>
                      <a:pt x="119" y="37"/>
                    </a:lnTo>
                    <a:lnTo>
                      <a:pt x="121" y="38"/>
                    </a:lnTo>
                    <a:lnTo>
                      <a:pt x="121" y="40"/>
                    </a:lnTo>
                    <a:lnTo>
                      <a:pt x="122" y="42"/>
                    </a:lnTo>
                    <a:lnTo>
                      <a:pt x="122" y="42"/>
                    </a:lnTo>
                    <a:lnTo>
                      <a:pt x="122" y="44"/>
                    </a:lnTo>
                    <a:lnTo>
                      <a:pt x="121" y="45"/>
                    </a:lnTo>
                    <a:lnTo>
                      <a:pt x="120" y="46"/>
                    </a:lnTo>
                    <a:lnTo>
                      <a:pt x="120" y="47"/>
                    </a:lnTo>
                    <a:lnTo>
                      <a:pt x="120" y="47"/>
                    </a:lnTo>
                    <a:lnTo>
                      <a:pt x="119" y="48"/>
                    </a:lnTo>
                    <a:lnTo>
                      <a:pt x="119" y="48"/>
                    </a:lnTo>
                    <a:lnTo>
                      <a:pt x="118" y="48"/>
                    </a:lnTo>
                    <a:lnTo>
                      <a:pt x="111" y="48"/>
                    </a:lnTo>
                    <a:lnTo>
                      <a:pt x="111" y="48"/>
                    </a:lnTo>
                    <a:lnTo>
                      <a:pt x="110" y="48"/>
                    </a:lnTo>
                    <a:lnTo>
                      <a:pt x="103" y="48"/>
                    </a:lnTo>
                    <a:lnTo>
                      <a:pt x="102" y="48"/>
                    </a:lnTo>
                    <a:lnTo>
                      <a:pt x="102" y="48"/>
                    </a:lnTo>
                    <a:lnTo>
                      <a:pt x="102" y="48"/>
                    </a:lnTo>
                    <a:lnTo>
                      <a:pt x="102" y="47"/>
                    </a:lnTo>
                    <a:lnTo>
                      <a:pt x="102" y="46"/>
                    </a:lnTo>
                    <a:lnTo>
                      <a:pt x="101" y="46"/>
                    </a:lnTo>
                    <a:lnTo>
                      <a:pt x="100" y="44"/>
                    </a:lnTo>
                    <a:lnTo>
                      <a:pt x="99" y="43"/>
                    </a:lnTo>
                    <a:lnTo>
                      <a:pt x="100" y="42"/>
                    </a:lnTo>
                    <a:lnTo>
                      <a:pt x="100" y="40"/>
                    </a:lnTo>
                    <a:lnTo>
                      <a:pt x="101" y="38"/>
                    </a:lnTo>
                    <a:lnTo>
                      <a:pt x="102" y="38"/>
                    </a:lnTo>
                    <a:lnTo>
                      <a:pt x="103" y="37"/>
                    </a:lnTo>
                    <a:lnTo>
                      <a:pt x="104" y="35"/>
                    </a:lnTo>
                    <a:lnTo>
                      <a:pt x="104" y="34"/>
                    </a:lnTo>
                    <a:lnTo>
                      <a:pt x="105" y="31"/>
                    </a:lnTo>
                    <a:lnTo>
                      <a:pt x="106" y="30"/>
                    </a:lnTo>
                    <a:lnTo>
                      <a:pt x="106" y="27"/>
                    </a:lnTo>
                    <a:lnTo>
                      <a:pt x="107" y="26"/>
                    </a:lnTo>
                    <a:lnTo>
                      <a:pt x="108" y="26"/>
                    </a:lnTo>
                    <a:lnTo>
                      <a:pt x="110" y="25"/>
                    </a:lnTo>
                    <a:lnTo>
                      <a:pt x="110" y="25"/>
                    </a:lnTo>
                    <a:lnTo>
                      <a:pt x="110" y="25"/>
                    </a:lnTo>
                    <a:close/>
                    <a:moveTo>
                      <a:pt x="126" y="74"/>
                    </a:moveTo>
                    <a:lnTo>
                      <a:pt x="130" y="74"/>
                    </a:lnTo>
                    <a:lnTo>
                      <a:pt x="131" y="74"/>
                    </a:lnTo>
                    <a:lnTo>
                      <a:pt x="132" y="74"/>
                    </a:lnTo>
                    <a:lnTo>
                      <a:pt x="134" y="74"/>
                    </a:lnTo>
                    <a:lnTo>
                      <a:pt x="134" y="73"/>
                    </a:lnTo>
                    <a:lnTo>
                      <a:pt x="135" y="71"/>
                    </a:lnTo>
                    <a:lnTo>
                      <a:pt x="136" y="69"/>
                    </a:lnTo>
                    <a:lnTo>
                      <a:pt x="138" y="65"/>
                    </a:lnTo>
                    <a:lnTo>
                      <a:pt x="141" y="61"/>
                    </a:lnTo>
                    <a:lnTo>
                      <a:pt x="141" y="59"/>
                    </a:lnTo>
                    <a:lnTo>
                      <a:pt x="140" y="59"/>
                    </a:lnTo>
                    <a:lnTo>
                      <a:pt x="139" y="58"/>
                    </a:lnTo>
                    <a:lnTo>
                      <a:pt x="139" y="58"/>
                    </a:lnTo>
                    <a:lnTo>
                      <a:pt x="138" y="57"/>
                    </a:lnTo>
                    <a:lnTo>
                      <a:pt x="138" y="57"/>
                    </a:lnTo>
                    <a:lnTo>
                      <a:pt x="136" y="56"/>
                    </a:lnTo>
                    <a:lnTo>
                      <a:pt x="136" y="56"/>
                    </a:lnTo>
                    <a:lnTo>
                      <a:pt x="135" y="57"/>
                    </a:lnTo>
                    <a:lnTo>
                      <a:pt x="135" y="57"/>
                    </a:lnTo>
                    <a:lnTo>
                      <a:pt x="135" y="58"/>
                    </a:lnTo>
                    <a:lnTo>
                      <a:pt x="136" y="59"/>
                    </a:lnTo>
                    <a:lnTo>
                      <a:pt x="132" y="62"/>
                    </a:lnTo>
                    <a:lnTo>
                      <a:pt x="128" y="65"/>
                    </a:lnTo>
                    <a:lnTo>
                      <a:pt x="127" y="67"/>
                    </a:lnTo>
                    <a:lnTo>
                      <a:pt x="127" y="70"/>
                    </a:lnTo>
                    <a:lnTo>
                      <a:pt x="126" y="71"/>
                    </a:lnTo>
                    <a:lnTo>
                      <a:pt x="126" y="71"/>
                    </a:lnTo>
                    <a:lnTo>
                      <a:pt x="126" y="71"/>
                    </a:lnTo>
                    <a:lnTo>
                      <a:pt x="126" y="74"/>
                    </a:lnTo>
                    <a:lnTo>
                      <a:pt x="126" y="74"/>
                    </a:lnTo>
                    <a:close/>
                    <a:moveTo>
                      <a:pt x="96" y="94"/>
                    </a:moveTo>
                    <a:lnTo>
                      <a:pt x="54" y="94"/>
                    </a:lnTo>
                    <a:lnTo>
                      <a:pt x="54" y="110"/>
                    </a:lnTo>
                    <a:lnTo>
                      <a:pt x="96" y="110"/>
                    </a:lnTo>
                    <a:lnTo>
                      <a:pt x="96" y="94"/>
                    </a:lnTo>
                    <a:lnTo>
                      <a:pt x="96" y="94"/>
                    </a:lnTo>
                    <a:close/>
                    <a:moveTo>
                      <a:pt x="96" y="113"/>
                    </a:moveTo>
                    <a:lnTo>
                      <a:pt x="54" y="113"/>
                    </a:lnTo>
                    <a:lnTo>
                      <a:pt x="54" y="120"/>
                    </a:lnTo>
                    <a:lnTo>
                      <a:pt x="96" y="120"/>
                    </a:lnTo>
                    <a:lnTo>
                      <a:pt x="96" y="113"/>
                    </a:lnTo>
                    <a:lnTo>
                      <a:pt x="96" y="113"/>
                    </a:lnTo>
                    <a:close/>
                    <a:moveTo>
                      <a:pt x="96" y="134"/>
                    </a:moveTo>
                    <a:lnTo>
                      <a:pt x="94" y="133"/>
                    </a:lnTo>
                    <a:lnTo>
                      <a:pt x="93" y="131"/>
                    </a:lnTo>
                    <a:lnTo>
                      <a:pt x="90" y="130"/>
                    </a:lnTo>
                    <a:lnTo>
                      <a:pt x="87" y="128"/>
                    </a:lnTo>
                    <a:lnTo>
                      <a:pt x="86" y="126"/>
                    </a:lnTo>
                    <a:lnTo>
                      <a:pt x="85" y="126"/>
                    </a:lnTo>
                    <a:lnTo>
                      <a:pt x="84" y="124"/>
                    </a:lnTo>
                    <a:lnTo>
                      <a:pt x="83" y="123"/>
                    </a:lnTo>
                    <a:lnTo>
                      <a:pt x="82" y="122"/>
                    </a:lnTo>
                    <a:lnTo>
                      <a:pt x="82" y="122"/>
                    </a:lnTo>
                    <a:lnTo>
                      <a:pt x="82" y="122"/>
                    </a:lnTo>
                    <a:lnTo>
                      <a:pt x="82" y="122"/>
                    </a:lnTo>
                    <a:lnTo>
                      <a:pt x="96" y="122"/>
                    </a:lnTo>
                    <a:lnTo>
                      <a:pt x="96" y="134"/>
                    </a:lnTo>
                    <a:lnTo>
                      <a:pt x="96" y="134"/>
                    </a:lnTo>
                    <a:close/>
                    <a:moveTo>
                      <a:pt x="55" y="134"/>
                    </a:moveTo>
                    <a:lnTo>
                      <a:pt x="56" y="134"/>
                    </a:lnTo>
                    <a:lnTo>
                      <a:pt x="58" y="131"/>
                    </a:lnTo>
                    <a:lnTo>
                      <a:pt x="61" y="130"/>
                    </a:lnTo>
                    <a:lnTo>
                      <a:pt x="63" y="128"/>
                    </a:lnTo>
                    <a:lnTo>
                      <a:pt x="65" y="126"/>
                    </a:lnTo>
                    <a:lnTo>
                      <a:pt x="66" y="126"/>
                    </a:lnTo>
                    <a:lnTo>
                      <a:pt x="67" y="124"/>
                    </a:lnTo>
                    <a:lnTo>
                      <a:pt x="67" y="123"/>
                    </a:lnTo>
                    <a:lnTo>
                      <a:pt x="68" y="122"/>
                    </a:lnTo>
                    <a:lnTo>
                      <a:pt x="68" y="122"/>
                    </a:lnTo>
                    <a:lnTo>
                      <a:pt x="55" y="122"/>
                    </a:lnTo>
                    <a:lnTo>
                      <a:pt x="55" y="134"/>
                    </a:lnTo>
                    <a:lnTo>
                      <a:pt x="55" y="134"/>
                    </a:lnTo>
                    <a:close/>
                    <a:moveTo>
                      <a:pt x="54" y="79"/>
                    </a:moveTo>
                    <a:lnTo>
                      <a:pt x="57" y="79"/>
                    </a:lnTo>
                    <a:lnTo>
                      <a:pt x="57" y="70"/>
                    </a:lnTo>
                    <a:lnTo>
                      <a:pt x="58" y="69"/>
                    </a:lnTo>
                    <a:lnTo>
                      <a:pt x="59" y="69"/>
                    </a:lnTo>
                    <a:lnTo>
                      <a:pt x="60" y="69"/>
                    </a:lnTo>
                    <a:lnTo>
                      <a:pt x="61" y="69"/>
                    </a:lnTo>
                    <a:lnTo>
                      <a:pt x="62" y="70"/>
                    </a:lnTo>
                    <a:lnTo>
                      <a:pt x="63" y="70"/>
                    </a:lnTo>
                    <a:lnTo>
                      <a:pt x="63" y="71"/>
                    </a:lnTo>
                    <a:lnTo>
                      <a:pt x="63" y="72"/>
                    </a:lnTo>
                    <a:lnTo>
                      <a:pt x="63" y="73"/>
                    </a:lnTo>
                    <a:lnTo>
                      <a:pt x="63" y="73"/>
                    </a:lnTo>
                    <a:lnTo>
                      <a:pt x="65" y="74"/>
                    </a:lnTo>
                    <a:lnTo>
                      <a:pt x="66" y="74"/>
                    </a:lnTo>
                    <a:lnTo>
                      <a:pt x="66" y="75"/>
                    </a:lnTo>
                    <a:lnTo>
                      <a:pt x="66" y="76"/>
                    </a:lnTo>
                    <a:lnTo>
                      <a:pt x="66" y="77"/>
                    </a:lnTo>
                    <a:lnTo>
                      <a:pt x="66" y="78"/>
                    </a:lnTo>
                    <a:lnTo>
                      <a:pt x="66" y="78"/>
                    </a:lnTo>
                    <a:lnTo>
                      <a:pt x="66" y="78"/>
                    </a:lnTo>
                    <a:lnTo>
                      <a:pt x="65" y="79"/>
                    </a:lnTo>
                    <a:lnTo>
                      <a:pt x="63" y="81"/>
                    </a:lnTo>
                    <a:lnTo>
                      <a:pt x="62" y="82"/>
                    </a:lnTo>
                    <a:lnTo>
                      <a:pt x="60" y="82"/>
                    </a:lnTo>
                    <a:lnTo>
                      <a:pt x="59" y="82"/>
                    </a:lnTo>
                    <a:lnTo>
                      <a:pt x="56" y="82"/>
                    </a:lnTo>
                    <a:lnTo>
                      <a:pt x="54" y="82"/>
                    </a:lnTo>
                    <a:lnTo>
                      <a:pt x="54" y="79"/>
                    </a:lnTo>
                    <a:lnTo>
                      <a:pt x="54" y="79"/>
                    </a:lnTo>
                    <a:close/>
                    <a:moveTo>
                      <a:pt x="28" y="83"/>
                    </a:moveTo>
                    <a:lnTo>
                      <a:pt x="24" y="83"/>
                    </a:lnTo>
                    <a:lnTo>
                      <a:pt x="22" y="83"/>
                    </a:lnTo>
                    <a:lnTo>
                      <a:pt x="21" y="82"/>
                    </a:lnTo>
                    <a:lnTo>
                      <a:pt x="21" y="82"/>
                    </a:lnTo>
                    <a:lnTo>
                      <a:pt x="19" y="82"/>
                    </a:lnTo>
                    <a:lnTo>
                      <a:pt x="18" y="79"/>
                    </a:lnTo>
                    <a:lnTo>
                      <a:pt x="18" y="77"/>
                    </a:lnTo>
                    <a:lnTo>
                      <a:pt x="17" y="75"/>
                    </a:lnTo>
                    <a:lnTo>
                      <a:pt x="16" y="74"/>
                    </a:lnTo>
                    <a:lnTo>
                      <a:pt x="15" y="73"/>
                    </a:lnTo>
                    <a:lnTo>
                      <a:pt x="15" y="72"/>
                    </a:lnTo>
                    <a:lnTo>
                      <a:pt x="14" y="71"/>
                    </a:lnTo>
                    <a:lnTo>
                      <a:pt x="14" y="70"/>
                    </a:lnTo>
                    <a:lnTo>
                      <a:pt x="13" y="70"/>
                    </a:lnTo>
                    <a:lnTo>
                      <a:pt x="13" y="68"/>
                    </a:lnTo>
                    <a:lnTo>
                      <a:pt x="13" y="66"/>
                    </a:lnTo>
                    <a:lnTo>
                      <a:pt x="14" y="65"/>
                    </a:lnTo>
                    <a:lnTo>
                      <a:pt x="14" y="65"/>
                    </a:lnTo>
                    <a:lnTo>
                      <a:pt x="15" y="65"/>
                    </a:lnTo>
                    <a:lnTo>
                      <a:pt x="15" y="64"/>
                    </a:lnTo>
                    <a:lnTo>
                      <a:pt x="16" y="64"/>
                    </a:lnTo>
                    <a:lnTo>
                      <a:pt x="17" y="65"/>
                    </a:lnTo>
                    <a:lnTo>
                      <a:pt x="17" y="65"/>
                    </a:lnTo>
                    <a:lnTo>
                      <a:pt x="17" y="66"/>
                    </a:lnTo>
                    <a:lnTo>
                      <a:pt x="17" y="67"/>
                    </a:lnTo>
                    <a:lnTo>
                      <a:pt x="19" y="68"/>
                    </a:lnTo>
                    <a:lnTo>
                      <a:pt x="22" y="70"/>
                    </a:lnTo>
                    <a:lnTo>
                      <a:pt x="22" y="70"/>
                    </a:lnTo>
                    <a:lnTo>
                      <a:pt x="24" y="71"/>
                    </a:lnTo>
                    <a:lnTo>
                      <a:pt x="25" y="72"/>
                    </a:lnTo>
                    <a:lnTo>
                      <a:pt x="26" y="74"/>
                    </a:lnTo>
                    <a:lnTo>
                      <a:pt x="26" y="76"/>
                    </a:lnTo>
                    <a:lnTo>
                      <a:pt x="26" y="78"/>
                    </a:lnTo>
                    <a:lnTo>
                      <a:pt x="26" y="79"/>
                    </a:lnTo>
                    <a:lnTo>
                      <a:pt x="26" y="79"/>
                    </a:lnTo>
                    <a:lnTo>
                      <a:pt x="28" y="79"/>
                    </a:lnTo>
                    <a:lnTo>
                      <a:pt x="28" y="83"/>
                    </a:lnTo>
                    <a:lnTo>
                      <a:pt x="28" y="83"/>
                    </a:lnTo>
                    <a:close/>
                    <a:moveTo>
                      <a:pt x="27" y="113"/>
                    </a:moveTo>
                    <a:lnTo>
                      <a:pt x="22" y="113"/>
                    </a:lnTo>
                    <a:lnTo>
                      <a:pt x="22" y="120"/>
                    </a:lnTo>
                    <a:lnTo>
                      <a:pt x="27" y="120"/>
                    </a:lnTo>
                    <a:lnTo>
                      <a:pt x="27" y="113"/>
                    </a:lnTo>
                    <a:lnTo>
                      <a:pt x="27" y="113"/>
                    </a:lnTo>
                    <a:close/>
                    <a:moveTo>
                      <a:pt x="28" y="84"/>
                    </a:moveTo>
                    <a:lnTo>
                      <a:pt x="22" y="84"/>
                    </a:lnTo>
                    <a:lnTo>
                      <a:pt x="22" y="92"/>
                    </a:lnTo>
                    <a:lnTo>
                      <a:pt x="28" y="92"/>
                    </a:lnTo>
                    <a:lnTo>
                      <a:pt x="28" y="84"/>
                    </a:lnTo>
                    <a:lnTo>
                      <a:pt x="28" y="84"/>
                    </a:lnTo>
                    <a:close/>
                    <a:moveTo>
                      <a:pt x="26" y="166"/>
                    </a:moveTo>
                    <a:lnTo>
                      <a:pt x="26" y="166"/>
                    </a:lnTo>
                    <a:lnTo>
                      <a:pt x="24" y="167"/>
                    </a:lnTo>
                    <a:lnTo>
                      <a:pt x="22" y="169"/>
                    </a:lnTo>
                    <a:lnTo>
                      <a:pt x="22" y="170"/>
                    </a:lnTo>
                    <a:lnTo>
                      <a:pt x="21" y="171"/>
                    </a:lnTo>
                    <a:lnTo>
                      <a:pt x="20" y="172"/>
                    </a:lnTo>
                    <a:lnTo>
                      <a:pt x="19" y="176"/>
                    </a:lnTo>
                    <a:lnTo>
                      <a:pt x="19" y="178"/>
                    </a:lnTo>
                    <a:lnTo>
                      <a:pt x="17" y="179"/>
                    </a:lnTo>
                    <a:lnTo>
                      <a:pt x="15" y="180"/>
                    </a:lnTo>
                    <a:lnTo>
                      <a:pt x="14" y="182"/>
                    </a:lnTo>
                    <a:lnTo>
                      <a:pt x="12" y="183"/>
                    </a:lnTo>
                    <a:lnTo>
                      <a:pt x="11" y="186"/>
                    </a:lnTo>
                    <a:lnTo>
                      <a:pt x="10" y="188"/>
                    </a:lnTo>
                    <a:lnTo>
                      <a:pt x="10" y="190"/>
                    </a:lnTo>
                    <a:lnTo>
                      <a:pt x="10" y="193"/>
                    </a:lnTo>
                    <a:lnTo>
                      <a:pt x="10" y="198"/>
                    </a:lnTo>
                    <a:lnTo>
                      <a:pt x="11" y="200"/>
                    </a:lnTo>
                    <a:lnTo>
                      <a:pt x="10" y="202"/>
                    </a:lnTo>
                    <a:lnTo>
                      <a:pt x="8" y="203"/>
                    </a:lnTo>
                    <a:lnTo>
                      <a:pt x="6" y="206"/>
                    </a:lnTo>
                    <a:lnTo>
                      <a:pt x="5" y="209"/>
                    </a:lnTo>
                    <a:lnTo>
                      <a:pt x="4" y="210"/>
                    </a:lnTo>
                    <a:lnTo>
                      <a:pt x="4" y="212"/>
                    </a:lnTo>
                    <a:lnTo>
                      <a:pt x="4" y="214"/>
                    </a:lnTo>
                    <a:lnTo>
                      <a:pt x="4" y="217"/>
                    </a:lnTo>
                    <a:lnTo>
                      <a:pt x="4" y="219"/>
                    </a:lnTo>
                    <a:lnTo>
                      <a:pt x="5" y="221"/>
                    </a:lnTo>
                    <a:lnTo>
                      <a:pt x="6" y="222"/>
                    </a:lnTo>
                    <a:lnTo>
                      <a:pt x="6" y="222"/>
                    </a:lnTo>
                    <a:lnTo>
                      <a:pt x="26" y="222"/>
                    </a:lnTo>
                    <a:lnTo>
                      <a:pt x="26" y="166"/>
                    </a:lnTo>
                    <a:lnTo>
                      <a:pt x="26" y="166"/>
                    </a:lnTo>
                    <a:close/>
                    <a:moveTo>
                      <a:pt x="27" y="226"/>
                    </a:moveTo>
                    <a:lnTo>
                      <a:pt x="0" y="226"/>
                    </a:lnTo>
                    <a:lnTo>
                      <a:pt x="0" y="234"/>
                    </a:lnTo>
                    <a:lnTo>
                      <a:pt x="27" y="234"/>
                    </a:lnTo>
                    <a:lnTo>
                      <a:pt x="27" y="226"/>
                    </a:lnTo>
                    <a:lnTo>
                      <a:pt x="27" y="226"/>
                    </a:lnTo>
                    <a:close/>
                    <a:moveTo>
                      <a:pt x="277" y="118"/>
                    </a:moveTo>
                    <a:lnTo>
                      <a:pt x="277" y="118"/>
                    </a:lnTo>
                    <a:lnTo>
                      <a:pt x="279" y="121"/>
                    </a:lnTo>
                    <a:lnTo>
                      <a:pt x="280" y="122"/>
                    </a:lnTo>
                    <a:lnTo>
                      <a:pt x="281" y="124"/>
                    </a:lnTo>
                    <a:lnTo>
                      <a:pt x="283" y="125"/>
                    </a:lnTo>
                    <a:lnTo>
                      <a:pt x="284" y="126"/>
                    </a:lnTo>
                    <a:lnTo>
                      <a:pt x="287" y="126"/>
                    </a:lnTo>
                    <a:lnTo>
                      <a:pt x="287" y="126"/>
                    </a:lnTo>
                    <a:lnTo>
                      <a:pt x="288" y="127"/>
                    </a:lnTo>
                    <a:lnTo>
                      <a:pt x="288" y="128"/>
                    </a:lnTo>
                    <a:lnTo>
                      <a:pt x="288" y="129"/>
                    </a:lnTo>
                    <a:lnTo>
                      <a:pt x="288" y="130"/>
                    </a:lnTo>
                    <a:lnTo>
                      <a:pt x="289" y="131"/>
                    </a:lnTo>
                    <a:lnTo>
                      <a:pt x="290" y="132"/>
                    </a:lnTo>
                    <a:lnTo>
                      <a:pt x="292" y="133"/>
                    </a:lnTo>
                    <a:lnTo>
                      <a:pt x="293" y="133"/>
                    </a:lnTo>
                    <a:lnTo>
                      <a:pt x="293" y="118"/>
                    </a:lnTo>
                    <a:lnTo>
                      <a:pt x="277" y="118"/>
                    </a:lnTo>
                    <a:lnTo>
                      <a:pt x="277" y="118"/>
                    </a:lnTo>
                    <a:close/>
                    <a:moveTo>
                      <a:pt x="294" y="62"/>
                    </a:moveTo>
                    <a:lnTo>
                      <a:pt x="292" y="62"/>
                    </a:lnTo>
                    <a:lnTo>
                      <a:pt x="289" y="62"/>
                    </a:lnTo>
                    <a:lnTo>
                      <a:pt x="285" y="62"/>
                    </a:lnTo>
                    <a:lnTo>
                      <a:pt x="282" y="61"/>
                    </a:lnTo>
                    <a:lnTo>
                      <a:pt x="280" y="59"/>
                    </a:lnTo>
                    <a:lnTo>
                      <a:pt x="279" y="58"/>
                    </a:lnTo>
                    <a:lnTo>
                      <a:pt x="279" y="58"/>
                    </a:lnTo>
                    <a:lnTo>
                      <a:pt x="278" y="56"/>
                    </a:lnTo>
                    <a:lnTo>
                      <a:pt x="277" y="54"/>
                    </a:lnTo>
                    <a:lnTo>
                      <a:pt x="277" y="54"/>
                    </a:lnTo>
                    <a:lnTo>
                      <a:pt x="277" y="53"/>
                    </a:lnTo>
                    <a:lnTo>
                      <a:pt x="277" y="52"/>
                    </a:lnTo>
                    <a:lnTo>
                      <a:pt x="279" y="49"/>
                    </a:lnTo>
                    <a:lnTo>
                      <a:pt x="281" y="46"/>
                    </a:lnTo>
                    <a:lnTo>
                      <a:pt x="283" y="45"/>
                    </a:lnTo>
                    <a:lnTo>
                      <a:pt x="284" y="45"/>
                    </a:lnTo>
                    <a:lnTo>
                      <a:pt x="286" y="45"/>
                    </a:lnTo>
                    <a:lnTo>
                      <a:pt x="287" y="46"/>
                    </a:lnTo>
                    <a:lnTo>
                      <a:pt x="290" y="49"/>
                    </a:lnTo>
                    <a:lnTo>
                      <a:pt x="292" y="52"/>
                    </a:lnTo>
                    <a:lnTo>
                      <a:pt x="294" y="53"/>
                    </a:lnTo>
                    <a:lnTo>
                      <a:pt x="294" y="54"/>
                    </a:lnTo>
                    <a:lnTo>
                      <a:pt x="294" y="54"/>
                    </a:lnTo>
                    <a:lnTo>
                      <a:pt x="294" y="54"/>
                    </a:lnTo>
                    <a:lnTo>
                      <a:pt x="294" y="54"/>
                    </a:lnTo>
                    <a:lnTo>
                      <a:pt x="294" y="54"/>
                    </a:lnTo>
                    <a:lnTo>
                      <a:pt x="294" y="62"/>
                    </a:lnTo>
                    <a:lnTo>
                      <a:pt x="294" y="62"/>
                    </a:lnTo>
                    <a:close/>
                    <a:moveTo>
                      <a:pt x="298" y="53"/>
                    </a:moveTo>
                    <a:lnTo>
                      <a:pt x="322" y="53"/>
                    </a:lnTo>
                    <a:lnTo>
                      <a:pt x="322" y="233"/>
                    </a:lnTo>
                    <a:lnTo>
                      <a:pt x="298" y="233"/>
                    </a:lnTo>
                    <a:lnTo>
                      <a:pt x="298" y="53"/>
                    </a:lnTo>
                    <a:lnTo>
                      <a:pt x="298" y="53"/>
                    </a:lnTo>
                    <a:close/>
                    <a:moveTo>
                      <a:pt x="295" y="30"/>
                    </a:moveTo>
                    <a:lnTo>
                      <a:pt x="295" y="30"/>
                    </a:lnTo>
                    <a:lnTo>
                      <a:pt x="294" y="30"/>
                    </a:lnTo>
                    <a:lnTo>
                      <a:pt x="294" y="30"/>
                    </a:lnTo>
                    <a:lnTo>
                      <a:pt x="294" y="30"/>
                    </a:lnTo>
                    <a:lnTo>
                      <a:pt x="294" y="48"/>
                    </a:lnTo>
                    <a:lnTo>
                      <a:pt x="294" y="49"/>
                    </a:lnTo>
                    <a:lnTo>
                      <a:pt x="294" y="50"/>
                    </a:lnTo>
                    <a:lnTo>
                      <a:pt x="295" y="50"/>
                    </a:lnTo>
                    <a:lnTo>
                      <a:pt x="295" y="50"/>
                    </a:lnTo>
                    <a:lnTo>
                      <a:pt x="325" y="50"/>
                    </a:lnTo>
                    <a:lnTo>
                      <a:pt x="325" y="50"/>
                    </a:lnTo>
                    <a:lnTo>
                      <a:pt x="326" y="50"/>
                    </a:lnTo>
                    <a:lnTo>
                      <a:pt x="326" y="49"/>
                    </a:lnTo>
                    <a:lnTo>
                      <a:pt x="326" y="48"/>
                    </a:lnTo>
                    <a:lnTo>
                      <a:pt x="326" y="30"/>
                    </a:lnTo>
                    <a:lnTo>
                      <a:pt x="326" y="30"/>
                    </a:lnTo>
                    <a:lnTo>
                      <a:pt x="326" y="30"/>
                    </a:lnTo>
                    <a:lnTo>
                      <a:pt x="325" y="30"/>
                    </a:lnTo>
                    <a:lnTo>
                      <a:pt x="325" y="30"/>
                    </a:lnTo>
                    <a:lnTo>
                      <a:pt x="295" y="30"/>
                    </a:lnTo>
                    <a:lnTo>
                      <a:pt x="295" y="30"/>
                    </a:lnTo>
                    <a:close/>
                    <a:moveTo>
                      <a:pt x="311" y="0"/>
                    </a:moveTo>
                    <a:lnTo>
                      <a:pt x="310" y="0"/>
                    </a:lnTo>
                    <a:lnTo>
                      <a:pt x="310" y="0"/>
                    </a:lnTo>
                    <a:lnTo>
                      <a:pt x="310" y="0"/>
                    </a:lnTo>
                    <a:lnTo>
                      <a:pt x="309" y="0"/>
                    </a:lnTo>
                    <a:lnTo>
                      <a:pt x="308" y="1"/>
                    </a:lnTo>
                    <a:lnTo>
                      <a:pt x="307" y="1"/>
                    </a:lnTo>
                    <a:lnTo>
                      <a:pt x="306" y="2"/>
                    </a:lnTo>
                    <a:lnTo>
                      <a:pt x="305" y="3"/>
                    </a:lnTo>
                    <a:lnTo>
                      <a:pt x="303" y="5"/>
                    </a:lnTo>
                    <a:lnTo>
                      <a:pt x="303" y="7"/>
                    </a:lnTo>
                    <a:lnTo>
                      <a:pt x="302" y="11"/>
                    </a:lnTo>
                    <a:lnTo>
                      <a:pt x="302" y="13"/>
                    </a:lnTo>
                    <a:lnTo>
                      <a:pt x="300" y="14"/>
                    </a:lnTo>
                    <a:lnTo>
                      <a:pt x="299" y="14"/>
                    </a:lnTo>
                    <a:lnTo>
                      <a:pt x="299" y="16"/>
                    </a:lnTo>
                    <a:lnTo>
                      <a:pt x="298" y="17"/>
                    </a:lnTo>
                    <a:lnTo>
                      <a:pt x="297" y="18"/>
                    </a:lnTo>
                    <a:lnTo>
                      <a:pt x="297" y="20"/>
                    </a:lnTo>
                    <a:lnTo>
                      <a:pt x="298" y="22"/>
                    </a:lnTo>
                    <a:lnTo>
                      <a:pt x="299" y="22"/>
                    </a:lnTo>
                    <a:lnTo>
                      <a:pt x="299" y="25"/>
                    </a:lnTo>
                    <a:lnTo>
                      <a:pt x="299" y="26"/>
                    </a:lnTo>
                    <a:lnTo>
                      <a:pt x="299" y="26"/>
                    </a:lnTo>
                    <a:lnTo>
                      <a:pt x="299" y="26"/>
                    </a:lnTo>
                    <a:lnTo>
                      <a:pt x="299" y="27"/>
                    </a:lnTo>
                    <a:lnTo>
                      <a:pt x="300" y="27"/>
                    </a:lnTo>
                    <a:lnTo>
                      <a:pt x="310" y="27"/>
                    </a:lnTo>
                    <a:lnTo>
                      <a:pt x="319" y="27"/>
                    </a:lnTo>
                    <a:lnTo>
                      <a:pt x="320" y="27"/>
                    </a:lnTo>
                    <a:lnTo>
                      <a:pt x="320" y="26"/>
                    </a:lnTo>
                    <a:lnTo>
                      <a:pt x="321" y="26"/>
                    </a:lnTo>
                    <a:lnTo>
                      <a:pt x="321" y="26"/>
                    </a:lnTo>
                    <a:lnTo>
                      <a:pt x="321" y="25"/>
                    </a:lnTo>
                    <a:lnTo>
                      <a:pt x="321" y="22"/>
                    </a:lnTo>
                    <a:lnTo>
                      <a:pt x="322" y="22"/>
                    </a:lnTo>
                    <a:lnTo>
                      <a:pt x="323" y="20"/>
                    </a:lnTo>
                    <a:lnTo>
                      <a:pt x="323" y="18"/>
                    </a:lnTo>
                    <a:lnTo>
                      <a:pt x="322" y="17"/>
                    </a:lnTo>
                    <a:lnTo>
                      <a:pt x="321" y="16"/>
                    </a:lnTo>
                    <a:lnTo>
                      <a:pt x="320" y="14"/>
                    </a:lnTo>
                    <a:lnTo>
                      <a:pt x="319" y="14"/>
                    </a:lnTo>
                    <a:lnTo>
                      <a:pt x="318" y="13"/>
                    </a:lnTo>
                    <a:lnTo>
                      <a:pt x="318" y="11"/>
                    </a:lnTo>
                    <a:lnTo>
                      <a:pt x="317" y="7"/>
                    </a:lnTo>
                    <a:lnTo>
                      <a:pt x="316" y="5"/>
                    </a:lnTo>
                    <a:lnTo>
                      <a:pt x="315" y="3"/>
                    </a:lnTo>
                    <a:lnTo>
                      <a:pt x="314" y="2"/>
                    </a:lnTo>
                    <a:lnTo>
                      <a:pt x="313" y="1"/>
                    </a:lnTo>
                    <a:lnTo>
                      <a:pt x="312" y="1"/>
                    </a:lnTo>
                    <a:lnTo>
                      <a:pt x="311" y="0"/>
                    </a:lnTo>
                    <a:lnTo>
                      <a:pt x="311" y="0"/>
                    </a:lnTo>
                    <a:close/>
                    <a:moveTo>
                      <a:pt x="327" y="52"/>
                    </a:moveTo>
                    <a:lnTo>
                      <a:pt x="327" y="62"/>
                    </a:lnTo>
                    <a:lnTo>
                      <a:pt x="333" y="62"/>
                    </a:lnTo>
                    <a:lnTo>
                      <a:pt x="335" y="62"/>
                    </a:lnTo>
                    <a:lnTo>
                      <a:pt x="336" y="61"/>
                    </a:lnTo>
                    <a:lnTo>
                      <a:pt x="337" y="59"/>
                    </a:lnTo>
                    <a:lnTo>
                      <a:pt x="338" y="58"/>
                    </a:lnTo>
                    <a:lnTo>
                      <a:pt x="339" y="55"/>
                    </a:lnTo>
                    <a:lnTo>
                      <a:pt x="339" y="54"/>
                    </a:lnTo>
                    <a:lnTo>
                      <a:pt x="340" y="53"/>
                    </a:lnTo>
                    <a:lnTo>
                      <a:pt x="342" y="51"/>
                    </a:lnTo>
                    <a:lnTo>
                      <a:pt x="343" y="50"/>
                    </a:lnTo>
                    <a:lnTo>
                      <a:pt x="345" y="47"/>
                    </a:lnTo>
                    <a:lnTo>
                      <a:pt x="345" y="46"/>
                    </a:lnTo>
                    <a:lnTo>
                      <a:pt x="345" y="46"/>
                    </a:lnTo>
                    <a:lnTo>
                      <a:pt x="345" y="45"/>
                    </a:lnTo>
                    <a:lnTo>
                      <a:pt x="344" y="44"/>
                    </a:lnTo>
                    <a:lnTo>
                      <a:pt x="343" y="42"/>
                    </a:lnTo>
                    <a:lnTo>
                      <a:pt x="342" y="42"/>
                    </a:lnTo>
                    <a:lnTo>
                      <a:pt x="341" y="42"/>
                    </a:lnTo>
                    <a:lnTo>
                      <a:pt x="340" y="42"/>
                    </a:lnTo>
                    <a:lnTo>
                      <a:pt x="339" y="42"/>
                    </a:lnTo>
                    <a:lnTo>
                      <a:pt x="339" y="42"/>
                    </a:lnTo>
                    <a:lnTo>
                      <a:pt x="339" y="42"/>
                    </a:lnTo>
                    <a:lnTo>
                      <a:pt x="339" y="42"/>
                    </a:lnTo>
                    <a:lnTo>
                      <a:pt x="339" y="42"/>
                    </a:lnTo>
                    <a:lnTo>
                      <a:pt x="339" y="42"/>
                    </a:lnTo>
                    <a:lnTo>
                      <a:pt x="339" y="43"/>
                    </a:lnTo>
                    <a:lnTo>
                      <a:pt x="340" y="44"/>
                    </a:lnTo>
                    <a:lnTo>
                      <a:pt x="339" y="45"/>
                    </a:lnTo>
                    <a:lnTo>
                      <a:pt x="339" y="46"/>
                    </a:lnTo>
                    <a:lnTo>
                      <a:pt x="338" y="46"/>
                    </a:lnTo>
                    <a:lnTo>
                      <a:pt x="337" y="46"/>
                    </a:lnTo>
                    <a:lnTo>
                      <a:pt x="335" y="47"/>
                    </a:lnTo>
                    <a:lnTo>
                      <a:pt x="332" y="48"/>
                    </a:lnTo>
                    <a:lnTo>
                      <a:pt x="331" y="50"/>
                    </a:lnTo>
                    <a:lnTo>
                      <a:pt x="330" y="51"/>
                    </a:lnTo>
                    <a:lnTo>
                      <a:pt x="328" y="52"/>
                    </a:lnTo>
                    <a:lnTo>
                      <a:pt x="327" y="52"/>
                    </a:lnTo>
                    <a:lnTo>
                      <a:pt x="327" y="52"/>
                    </a:lnTo>
                    <a:close/>
                    <a:moveTo>
                      <a:pt x="326" y="65"/>
                    </a:moveTo>
                    <a:lnTo>
                      <a:pt x="333" y="65"/>
                    </a:lnTo>
                    <a:lnTo>
                      <a:pt x="333" y="74"/>
                    </a:lnTo>
                    <a:lnTo>
                      <a:pt x="326" y="74"/>
                    </a:lnTo>
                    <a:lnTo>
                      <a:pt x="326" y="65"/>
                    </a:lnTo>
                    <a:lnTo>
                      <a:pt x="326" y="65"/>
                    </a:lnTo>
                    <a:close/>
                    <a:moveTo>
                      <a:pt x="326" y="76"/>
                    </a:moveTo>
                    <a:lnTo>
                      <a:pt x="375" y="76"/>
                    </a:lnTo>
                    <a:lnTo>
                      <a:pt x="375" y="83"/>
                    </a:lnTo>
                    <a:lnTo>
                      <a:pt x="326" y="83"/>
                    </a:lnTo>
                    <a:lnTo>
                      <a:pt x="326" y="76"/>
                    </a:lnTo>
                    <a:lnTo>
                      <a:pt x="326" y="76"/>
                    </a:lnTo>
                    <a:close/>
                    <a:moveTo>
                      <a:pt x="326" y="86"/>
                    </a:moveTo>
                    <a:lnTo>
                      <a:pt x="375" y="86"/>
                    </a:lnTo>
                    <a:lnTo>
                      <a:pt x="375" y="107"/>
                    </a:lnTo>
                    <a:lnTo>
                      <a:pt x="326" y="107"/>
                    </a:lnTo>
                    <a:lnTo>
                      <a:pt x="326" y="86"/>
                    </a:lnTo>
                    <a:lnTo>
                      <a:pt x="326" y="86"/>
                    </a:lnTo>
                    <a:close/>
                    <a:moveTo>
                      <a:pt x="326" y="110"/>
                    </a:moveTo>
                    <a:lnTo>
                      <a:pt x="375" y="110"/>
                    </a:lnTo>
                    <a:lnTo>
                      <a:pt x="375" y="117"/>
                    </a:lnTo>
                    <a:lnTo>
                      <a:pt x="326" y="117"/>
                    </a:lnTo>
                    <a:lnTo>
                      <a:pt x="326" y="110"/>
                    </a:lnTo>
                    <a:lnTo>
                      <a:pt x="326" y="110"/>
                    </a:lnTo>
                    <a:close/>
                    <a:moveTo>
                      <a:pt x="361" y="121"/>
                    </a:moveTo>
                    <a:lnTo>
                      <a:pt x="361" y="121"/>
                    </a:lnTo>
                    <a:lnTo>
                      <a:pt x="361" y="122"/>
                    </a:lnTo>
                    <a:lnTo>
                      <a:pt x="362" y="122"/>
                    </a:lnTo>
                    <a:lnTo>
                      <a:pt x="363" y="124"/>
                    </a:lnTo>
                    <a:lnTo>
                      <a:pt x="364" y="126"/>
                    </a:lnTo>
                    <a:lnTo>
                      <a:pt x="366" y="126"/>
                    </a:lnTo>
                    <a:lnTo>
                      <a:pt x="367" y="128"/>
                    </a:lnTo>
                    <a:lnTo>
                      <a:pt x="369" y="128"/>
                    </a:lnTo>
                    <a:lnTo>
                      <a:pt x="371" y="129"/>
                    </a:lnTo>
                    <a:lnTo>
                      <a:pt x="371" y="130"/>
                    </a:lnTo>
                    <a:lnTo>
                      <a:pt x="372" y="132"/>
                    </a:lnTo>
                    <a:lnTo>
                      <a:pt x="373" y="134"/>
                    </a:lnTo>
                    <a:lnTo>
                      <a:pt x="374" y="134"/>
                    </a:lnTo>
                    <a:lnTo>
                      <a:pt x="375" y="134"/>
                    </a:lnTo>
                    <a:lnTo>
                      <a:pt x="375" y="134"/>
                    </a:lnTo>
                    <a:lnTo>
                      <a:pt x="375" y="134"/>
                    </a:lnTo>
                    <a:lnTo>
                      <a:pt x="375" y="121"/>
                    </a:lnTo>
                    <a:lnTo>
                      <a:pt x="361" y="121"/>
                    </a:lnTo>
                    <a:lnTo>
                      <a:pt x="361" y="121"/>
                    </a:lnTo>
                    <a:close/>
                    <a:moveTo>
                      <a:pt x="379" y="73"/>
                    </a:moveTo>
                    <a:lnTo>
                      <a:pt x="401" y="73"/>
                    </a:lnTo>
                    <a:lnTo>
                      <a:pt x="401" y="233"/>
                    </a:lnTo>
                    <a:lnTo>
                      <a:pt x="379" y="233"/>
                    </a:lnTo>
                    <a:lnTo>
                      <a:pt x="379" y="73"/>
                    </a:lnTo>
                    <a:lnTo>
                      <a:pt x="379" y="73"/>
                    </a:lnTo>
                    <a:close/>
                    <a:moveTo>
                      <a:pt x="377" y="50"/>
                    </a:moveTo>
                    <a:lnTo>
                      <a:pt x="404" y="50"/>
                    </a:lnTo>
                    <a:lnTo>
                      <a:pt x="404" y="50"/>
                    </a:lnTo>
                    <a:lnTo>
                      <a:pt x="404" y="50"/>
                    </a:lnTo>
                    <a:lnTo>
                      <a:pt x="405" y="51"/>
                    </a:lnTo>
                    <a:lnTo>
                      <a:pt x="405" y="51"/>
                    </a:lnTo>
                    <a:lnTo>
                      <a:pt x="405" y="67"/>
                    </a:lnTo>
                    <a:lnTo>
                      <a:pt x="405" y="68"/>
                    </a:lnTo>
                    <a:lnTo>
                      <a:pt x="404" y="68"/>
                    </a:lnTo>
                    <a:lnTo>
                      <a:pt x="404" y="68"/>
                    </a:lnTo>
                    <a:lnTo>
                      <a:pt x="404" y="69"/>
                    </a:lnTo>
                    <a:lnTo>
                      <a:pt x="377" y="69"/>
                    </a:lnTo>
                    <a:lnTo>
                      <a:pt x="377" y="68"/>
                    </a:lnTo>
                    <a:lnTo>
                      <a:pt x="376" y="68"/>
                    </a:lnTo>
                    <a:lnTo>
                      <a:pt x="376" y="68"/>
                    </a:lnTo>
                    <a:lnTo>
                      <a:pt x="376" y="67"/>
                    </a:lnTo>
                    <a:lnTo>
                      <a:pt x="376" y="51"/>
                    </a:lnTo>
                    <a:lnTo>
                      <a:pt x="376" y="51"/>
                    </a:lnTo>
                    <a:lnTo>
                      <a:pt x="376" y="50"/>
                    </a:lnTo>
                    <a:lnTo>
                      <a:pt x="377" y="50"/>
                    </a:lnTo>
                    <a:lnTo>
                      <a:pt x="377" y="50"/>
                    </a:lnTo>
                    <a:lnTo>
                      <a:pt x="377" y="50"/>
                    </a:lnTo>
                    <a:close/>
                    <a:moveTo>
                      <a:pt x="449" y="79"/>
                    </a:moveTo>
                    <a:lnTo>
                      <a:pt x="471" y="79"/>
                    </a:lnTo>
                    <a:lnTo>
                      <a:pt x="471" y="232"/>
                    </a:lnTo>
                    <a:lnTo>
                      <a:pt x="450" y="232"/>
                    </a:lnTo>
                    <a:lnTo>
                      <a:pt x="450" y="88"/>
                    </a:lnTo>
                    <a:lnTo>
                      <a:pt x="449" y="88"/>
                    </a:lnTo>
                    <a:lnTo>
                      <a:pt x="449" y="79"/>
                    </a:lnTo>
                    <a:lnTo>
                      <a:pt x="449" y="79"/>
                    </a:lnTo>
                    <a:close/>
                    <a:moveTo>
                      <a:pt x="447" y="63"/>
                    </a:moveTo>
                    <a:lnTo>
                      <a:pt x="471" y="63"/>
                    </a:lnTo>
                    <a:lnTo>
                      <a:pt x="472" y="63"/>
                    </a:lnTo>
                    <a:lnTo>
                      <a:pt x="473" y="64"/>
                    </a:lnTo>
                    <a:lnTo>
                      <a:pt x="473" y="76"/>
                    </a:lnTo>
                    <a:lnTo>
                      <a:pt x="472" y="77"/>
                    </a:lnTo>
                    <a:lnTo>
                      <a:pt x="471" y="78"/>
                    </a:lnTo>
                    <a:lnTo>
                      <a:pt x="447" y="78"/>
                    </a:lnTo>
                    <a:lnTo>
                      <a:pt x="447" y="77"/>
                    </a:lnTo>
                    <a:lnTo>
                      <a:pt x="447" y="76"/>
                    </a:lnTo>
                    <a:lnTo>
                      <a:pt x="447" y="64"/>
                    </a:lnTo>
                    <a:lnTo>
                      <a:pt x="447" y="63"/>
                    </a:lnTo>
                    <a:lnTo>
                      <a:pt x="447" y="63"/>
                    </a:lnTo>
                    <a:lnTo>
                      <a:pt x="447" y="63"/>
                    </a:lnTo>
                    <a:close/>
                    <a:moveTo>
                      <a:pt x="459" y="39"/>
                    </a:moveTo>
                    <a:lnTo>
                      <a:pt x="459" y="39"/>
                    </a:lnTo>
                    <a:lnTo>
                      <a:pt x="458" y="39"/>
                    </a:lnTo>
                    <a:lnTo>
                      <a:pt x="456" y="40"/>
                    </a:lnTo>
                    <a:lnTo>
                      <a:pt x="455" y="42"/>
                    </a:lnTo>
                    <a:lnTo>
                      <a:pt x="455" y="42"/>
                    </a:lnTo>
                    <a:lnTo>
                      <a:pt x="454" y="45"/>
                    </a:lnTo>
                    <a:lnTo>
                      <a:pt x="453" y="47"/>
                    </a:lnTo>
                    <a:lnTo>
                      <a:pt x="453" y="49"/>
                    </a:lnTo>
                    <a:lnTo>
                      <a:pt x="451" y="50"/>
                    </a:lnTo>
                    <a:lnTo>
                      <a:pt x="451" y="50"/>
                    </a:lnTo>
                    <a:lnTo>
                      <a:pt x="451" y="51"/>
                    </a:lnTo>
                    <a:lnTo>
                      <a:pt x="450" y="52"/>
                    </a:lnTo>
                    <a:lnTo>
                      <a:pt x="450" y="53"/>
                    </a:lnTo>
                    <a:lnTo>
                      <a:pt x="450" y="54"/>
                    </a:lnTo>
                    <a:lnTo>
                      <a:pt x="450" y="55"/>
                    </a:lnTo>
                    <a:lnTo>
                      <a:pt x="451" y="56"/>
                    </a:lnTo>
                    <a:lnTo>
                      <a:pt x="451" y="57"/>
                    </a:lnTo>
                    <a:lnTo>
                      <a:pt x="451" y="58"/>
                    </a:lnTo>
                    <a:lnTo>
                      <a:pt x="452" y="58"/>
                    </a:lnTo>
                    <a:lnTo>
                      <a:pt x="451" y="58"/>
                    </a:lnTo>
                    <a:lnTo>
                      <a:pt x="451" y="59"/>
                    </a:lnTo>
                    <a:lnTo>
                      <a:pt x="451" y="59"/>
                    </a:lnTo>
                    <a:lnTo>
                      <a:pt x="451" y="61"/>
                    </a:lnTo>
                    <a:lnTo>
                      <a:pt x="451" y="61"/>
                    </a:lnTo>
                    <a:lnTo>
                      <a:pt x="459" y="61"/>
                    </a:lnTo>
                    <a:lnTo>
                      <a:pt x="459" y="61"/>
                    </a:lnTo>
                    <a:lnTo>
                      <a:pt x="459" y="61"/>
                    </a:lnTo>
                    <a:lnTo>
                      <a:pt x="467" y="61"/>
                    </a:lnTo>
                    <a:lnTo>
                      <a:pt x="467" y="61"/>
                    </a:lnTo>
                    <a:lnTo>
                      <a:pt x="467" y="59"/>
                    </a:lnTo>
                    <a:lnTo>
                      <a:pt x="467" y="59"/>
                    </a:lnTo>
                    <a:lnTo>
                      <a:pt x="467" y="58"/>
                    </a:lnTo>
                    <a:lnTo>
                      <a:pt x="467" y="58"/>
                    </a:lnTo>
                    <a:lnTo>
                      <a:pt x="467" y="58"/>
                    </a:lnTo>
                    <a:lnTo>
                      <a:pt x="467" y="57"/>
                    </a:lnTo>
                    <a:lnTo>
                      <a:pt x="467" y="56"/>
                    </a:lnTo>
                    <a:lnTo>
                      <a:pt x="469" y="55"/>
                    </a:lnTo>
                    <a:lnTo>
                      <a:pt x="469" y="54"/>
                    </a:lnTo>
                    <a:lnTo>
                      <a:pt x="469" y="53"/>
                    </a:lnTo>
                    <a:lnTo>
                      <a:pt x="469" y="52"/>
                    </a:lnTo>
                    <a:lnTo>
                      <a:pt x="468" y="51"/>
                    </a:lnTo>
                    <a:lnTo>
                      <a:pt x="467" y="50"/>
                    </a:lnTo>
                    <a:lnTo>
                      <a:pt x="467" y="50"/>
                    </a:lnTo>
                    <a:lnTo>
                      <a:pt x="466" y="49"/>
                    </a:lnTo>
                    <a:lnTo>
                      <a:pt x="466" y="47"/>
                    </a:lnTo>
                    <a:lnTo>
                      <a:pt x="465" y="45"/>
                    </a:lnTo>
                    <a:lnTo>
                      <a:pt x="464" y="42"/>
                    </a:lnTo>
                    <a:lnTo>
                      <a:pt x="463" y="42"/>
                    </a:lnTo>
                    <a:lnTo>
                      <a:pt x="463" y="40"/>
                    </a:lnTo>
                    <a:lnTo>
                      <a:pt x="461" y="39"/>
                    </a:lnTo>
                    <a:lnTo>
                      <a:pt x="460" y="39"/>
                    </a:lnTo>
                    <a:lnTo>
                      <a:pt x="459" y="39"/>
                    </a:lnTo>
                    <a:lnTo>
                      <a:pt x="459" y="39"/>
                    </a:lnTo>
                    <a:lnTo>
                      <a:pt x="459" y="39"/>
                    </a:lnTo>
                    <a:lnTo>
                      <a:pt x="459" y="39"/>
                    </a:lnTo>
                    <a:close/>
                    <a:moveTo>
                      <a:pt x="405" y="74"/>
                    </a:moveTo>
                    <a:lnTo>
                      <a:pt x="409" y="74"/>
                    </a:lnTo>
                    <a:lnTo>
                      <a:pt x="411" y="74"/>
                    </a:lnTo>
                    <a:lnTo>
                      <a:pt x="411" y="74"/>
                    </a:lnTo>
                    <a:lnTo>
                      <a:pt x="412" y="74"/>
                    </a:lnTo>
                    <a:lnTo>
                      <a:pt x="414" y="73"/>
                    </a:lnTo>
                    <a:lnTo>
                      <a:pt x="415" y="71"/>
                    </a:lnTo>
                    <a:lnTo>
                      <a:pt x="415" y="69"/>
                    </a:lnTo>
                    <a:lnTo>
                      <a:pt x="418" y="65"/>
                    </a:lnTo>
                    <a:lnTo>
                      <a:pt x="420" y="61"/>
                    </a:lnTo>
                    <a:lnTo>
                      <a:pt x="420" y="59"/>
                    </a:lnTo>
                    <a:lnTo>
                      <a:pt x="419" y="59"/>
                    </a:lnTo>
                    <a:lnTo>
                      <a:pt x="419" y="58"/>
                    </a:lnTo>
                    <a:lnTo>
                      <a:pt x="419" y="58"/>
                    </a:lnTo>
                    <a:lnTo>
                      <a:pt x="418" y="57"/>
                    </a:lnTo>
                    <a:lnTo>
                      <a:pt x="417" y="57"/>
                    </a:lnTo>
                    <a:lnTo>
                      <a:pt x="415" y="56"/>
                    </a:lnTo>
                    <a:lnTo>
                      <a:pt x="415" y="56"/>
                    </a:lnTo>
                    <a:lnTo>
                      <a:pt x="415" y="57"/>
                    </a:lnTo>
                    <a:lnTo>
                      <a:pt x="414" y="57"/>
                    </a:lnTo>
                    <a:lnTo>
                      <a:pt x="415" y="58"/>
                    </a:lnTo>
                    <a:lnTo>
                      <a:pt x="415" y="59"/>
                    </a:lnTo>
                    <a:lnTo>
                      <a:pt x="411" y="62"/>
                    </a:lnTo>
                    <a:lnTo>
                      <a:pt x="407" y="65"/>
                    </a:lnTo>
                    <a:lnTo>
                      <a:pt x="407" y="67"/>
                    </a:lnTo>
                    <a:lnTo>
                      <a:pt x="407" y="70"/>
                    </a:lnTo>
                    <a:lnTo>
                      <a:pt x="407" y="71"/>
                    </a:lnTo>
                    <a:lnTo>
                      <a:pt x="407" y="71"/>
                    </a:lnTo>
                    <a:lnTo>
                      <a:pt x="405" y="71"/>
                    </a:lnTo>
                    <a:lnTo>
                      <a:pt x="405" y="74"/>
                    </a:lnTo>
                    <a:lnTo>
                      <a:pt x="405" y="74"/>
                    </a:lnTo>
                    <a:close/>
                    <a:moveTo>
                      <a:pt x="405" y="76"/>
                    </a:moveTo>
                    <a:lnTo>
                      <a:pt x="410" y="76"/>
                    </a:lnTo>
                    <a:lnTo>
                      <a:pt x="410" y="83"/>
                    </a:lnTo>
                    <a:lnTo>
                      <a:pt x="405" y="83"/>
                    </a:lnTo>
                    <a:lnTo>
                      <a:pt x="405" y="76"/>
                    </a:lnTo>
                    <a:lnTo>
                      <a:pt x="405" y="76"/>
                    </a:lnTo>
                    <a:close/>
                    <a:moveTo>
                      <a:pt x="405" y="84"/>
                    </a:moveTo>
                    <a:lnTo>
                      <a:pt x="447" y="84"/>
                    </a:lnTo>
                    <a:lnTo>
                      <a:pt x="447" y="92"/>
                    </a:lnTo>
                    <a:lnTo>
                      <a:pt x="405" y="92"/>
                    </a:lnTo>
                    <a:lnTo>
                      <a:pt x="405" y="84"/>
                    </a:lnTo>
                    <a:lnTo>
                      <a:pt x="405" y="84"/>
                    </a:lnTo>
                    <a:close/>
                    <a:moveTo>
                      <a:pt x="339" y="121"/>
                    </a:moveTo>
                    <a:lnTo>
                      <a:pt x="340" y="121"/>
                    </a:lnTo>
                    <a:lnTo>
                      <a:pt x="340" y="122"/>
                    </a:lnTo>
                    <a:lnTo>
                      <a:pt x="339" y="122"/>
                    </a:lnTo>
                    <a:lnTo>
                      <a:pt x="338" y="124"/>
                    </a:lnTo>
                    <a:lnTo>
                      <a:pt x="337" y="126"/>
                    </a:lnTo>
                    <a:lnTo>
                      <a:pt x="335" y="126"/>
                    </a:lnTo>
                    <a:lnTo>
                      <a:pt x="334" y="128"/>
                    </a:lnTo>
                    <a:lnTo>
                      <a:pt x="332" y="128"/>
                    </a:lnTo>
                    <a:lnTo>
                      <a:pt x="331" y="129"/>
                    </a:lnTo>
                    <a:lnTo>
                      <a:pt x="330" y="130"/>
                    </a:lnTo>
                    <a:lnTo>
                      <a:pt x="329" y="132"/>
                    </a:lnTo>
                    <a:lnTo>
                      <a:pt x="328" y="134"/>
                    </a:lnTo>
                    <a:lnTo>
                      <a:pt x="327" y="134"/>
                    </a:lnTo>
                    <a:lnTo>
                      <a:pt x="327" y="134"/>
                    </a:lnTo>
                    <a:lnTo>
                      <a:pt x="326" y="134"/>
                    </a:lnTo>
                    <a:lnTo>
                      <a:pt x="326" y="134"/>
                    </a:lnTo>
                    <a:lnTo>
                      <a:pt x="326" y="121"/>
                    </a:lnTo>
                    <a:lnTo>
                      <a:pt x="339" y="121"/>
                    </a:lnTo>
                    <a:lnTo>
                      <a:pt x="339" y="121"/>
                    </a:lnTo>
                    <a:close/>
                    <a:moveTo>
                      <a:pt x="391" y="25"/>
                    </a:moveTo>
                    <a:lnTo>
                      <a:pt x="391" y="25"/>
                    </a:lnTo>
                    <a:lnTo>
                      <a:pt x="391" y="25"/>
                    </a:lnTo>
                    <a:lnTo>
                      <a:pt x="391" y="24"/>
                    </a:lnTo>
                    <a:lnTo>
                      <a:pt x="391" y="24"/>
                    </a:lnTo>
                    <a:lnTo>
                      <a:pt x="390" y="24"/>
                    </a:lnTo>
                    <a:lnTo>
                      <a:pt x="390" y="24"/>
                    </a:lnTo>
                    <a:lnTo>
                      <a:pt x="389" y="25"/>
                    </a:lnTo>
                    <a:lnTo>
                      <a:pt x="388" y="25"/>
                    </a:lnTo>
                    <a:lnTo>
                      <a:pt x="387" y="26"/>
                    </a:lnTo>
                    <a:lnTo>
                      <a:pt x="387" y="27"/>
                    </a:lnTo>
                    <a:lnTo>
                      <a:pt x="385" y="29"/>
                    </a:lnTo>
                    <a:lnTo>
                      <a:pt x="384" y="31"/>
                    </a:lnTo>
                    <a:lnTo>
                      <a:pt x="384" y="34"/>
                    </a:lnTo>
                    <a:lnTo>
                      <a:pt x="384" y="35"/>
                    </a:lnTo>
                    <a:lnTo>
                      <a:pt x="383" y="36"/>
                    </a:lnTo>
                    <a:lnTo>
                      <a:pt x="382" y="37"/>
                    </a:lnTo>
                    <a:lnTo>
                      <a:pt x="380" y="38"/>
                    </a:lnTo>
                    <a:lnTo>
                      <a:pt x="380" y="40"/>
                    </a:lnTo>
                    <a:lnTo>
                      <a:pt x="379" y="42"/>
                    </a:lnTo>
                    <a:lnTo>
                      <a:pt x="379" y="42"/>
                    </a:lnTo>
                    <a:lnTo>
                      <a:pt x="379" y="44"/>
                    </a:lnTo>
                    <a:lnTo>
                      <a:pt x="380" y="45"/>
                    </a:lnTo>
                    <a:lnTo>
                      <a:pt x="381" y="46"/>
                    </a:lnTo>
                    <a:lnTo>
                      <a:pt x="381" y="47"/>
                    </a:lnTo>
                    <a:lnTo>
                      <a:pt x="382" y="47"/>
                    </a:lnTo>
                    <a:lnTo>
                      <a:pt x="382" y="48"/>
                    </a:lnTo>
                    <a:lnTo>
                      <a:pt x="382" y="48"/>
                    </a:lnTo>
                    <a:lnTo>
                      <a:pt x="383" y="48"/>
                    </a:lnTo>
                    <a:lnTo>
                      <a:pt x="390" y="48"/>
                    </a:lnTo>
                    <a:lnTo>
                      <a:pt x="390" y="48"/>
                    </a:lnTo>
                    <a:lnTo>
                      <a:pt x="391" y="48"/>
                    </a:lnTo>
                    <a:lnTo>
                      <a:pt x="398" y="48"/>
                    </a:lnTo>
                    <a:lnTo>
                      <a:pt x="399" y="48"/>
                    </a:lnTo>
                    <a:lnTo>
                      <a:pt x="399" y="48"/>
                    </a:lnTo>
                    <a:lnTo>
                      <a:pt x="399" y="48"/>
                    </a:lnTo>
                    <a:lnTo>
                      <a:pt x="399" y="47"/>
                    </a:lnTo>
                    <a:lnTo>
                      <a:pt x="399" y="46"/>
                    </a:lnTo>
                    <a:lnTo>
                      <a:pt x="401" y="46"/>
                    </a:lnTo>
                    <a:lnTo>
                      <a:pt x="401" y="44"/>
                    </a:lnTo>
                    <a:lnTo>
                      <a:pt x="402" y="43"/>
                    </a:lnTo>
                    <a:lnTo>
                      <a:pt x="401" y="42"/>
                    </a:lnTo>
                    <a:lnTo>
                      <a:pt x="401" y="40"/>
                    </a:lnTo>
                    <a:lnTo>
                      <a:pt x="400" y="38"/>
                    </a:lnTo>
                    <a:lnTo>
                      <a:pt x="399" y="38"/>
                    </a:lnTo>
                    <a:lnTo>
                      <a:pt x="398" y="37"/>
                    </a:lnTo>
                    <a:lnTo>
                      <a:pt x="397" y="35"/>
                    </a:lnTo>
                    <a:lnTo>
                      <a:pt x="397" y="34"/>
                    </a:lnTo>
                    <a:lnTo>
                      <a:pt x="396" y="31"/>
                    </a:lnTo>
                    <a:lnTo>
                      <a:pt x="395" y="30"/>
                    </a:lnTo>
                    <a:lnTo>
                      <a:pt x="395" y="27"/>
                    </a:lnTo>
                    <a:lnTo>
                      <a:pt x="394" y="26"/>
                    </a:lnTo>
                    <a:lnTo>
                      <a:pt x="393" y="26"/>
                    </a:lnTo>
                    <a:lnTo>
                      <a:pt x="392" y="25"/>
                    </a:lnTo>
                    <a:lnTo>
                      <a:pt x="391" y="25"/>
                    </a:lnTo>
                    <a:lnTo>
                      <a:pt x="391" y="25"/>
                    </a:lnTo>
                    <a:close/>
                    <a:moveTo>
                      <a:pt x="375" y="74"/>
                    </a:moveTo>
                    <a:lnTo>
                      <a:pt x="371" y="74"/>
                    </a:lnTo>
                    <a:lnTo>
                      <a:pt x="370" y="74"/>
                    </a:lnTo>
                    <a:lnTo>
                      <a:pt x="369" y="74"/>
                    </a:lnTo>
                    <a:lnTo>
                      <a:pt x="368" y="74"/>
                    </a:lnTo>
                    <a:lnTo>
                      <a:pt x="367" y="73"/>
                    </a:lnTo>
                    <a:lnTo>
                      <a:pt x="366" y="71"/>
                    </a:lnTo>
                    <a:lnTo>
                      <a:pt x="366" y="69"/>
                    </a:lnTo>
                    <a:lnTo>
                      <a:pt x="363" y="65"/>
                    </a:lnTo>
                    <a:lnTo>
                      <a:pt x="360" y="61"/>
                    </a:lnTo>
                    <a:lnTo>
                      <a:pt x="360" y="59"/>
                    </a:lnTo>
                    <a:lnTo>
                      <a:pt x="361" y="59"/>
                    </a:lnTo>
                    <a:lnTo>
                      <a:pt x="362" y="58"/>
                    </a:lnTo>
                    <a:lnTo>
                      <a:pt x="362" y="58"/>
                    </a:lnTo>
                    <a:lnTo>
                      <a:pt x="363" y="57"/>
                    </a:lnTo>
                    <a:lnTo>
                      <a:pt x="364" y="57"/>
                    </a:lnTo>
                    <a:lnTo>
                      <a:pt x="365" y="56"/>
                    </a:lnTo>
                    <a:lnTo>
                      <a:pt x="366" y="56"/>
                    </a:lnTo>
                    <a:lnTo>
                      <a:pt x="366" y="57"/>
                    </a:lnTo>
                    <a:lnTo>
                      <a:pt x="366" y="57"/>
                    </a:lnTo>
                    <a:lnTo>
                      <a:pt x="366" y="58"/>
                    </a:lnTo>
                    <a:lnTo>
                      <a:pt x="366" y="59"/>
                    </a:lnTo>
                    <a:lnTo>
                      <a:pt x="369" y="62"/>
                    </a:lnTo>
                    <a:lnTo>
                      <a:pt x="373" y="65"/>
                    </a:lnTo>
                    <a:lnTo>
                      <a:pt x="374" y="67"/>
                    </a:lnTo>
                    <a:lnTo>
                      <a:pt x="374" y="70"/>
                    </a:lnTo>
                    <a:lnTo>
                      <a:pt x="375" y="71"/>
                    </a:lnTo>
                    <a:lnTo>
                      <a:pt x="375" y="71"/>
                    </a:lnTo>
                    <a:lnTo>
                      <a:pt x="375" y="71"/>
                    </a:lnTo>
                    <a:lnTo>
                      <a:pt x="375" y="74"/>
                    </a:lnTo>
                    <a:lnTo>
                      <a:pt x="375" y="74"/>
                    </a:lnTo>
                    <a:close/>
                    <a:moveTo>
                      <a:pt x="405" y="94"/>
                    </a:moveTo>
                    <a:lnTo>
                      <a:pt x="447" y="94"/>
                    </a:lnTo>
                    <a:lnTo>
                      <a:pt x="447" y="110"/>
                    </a:lnTo>
                    <a:lnTo>
                      <a:pt x="405" y="110"/>
                    </a:lnTo>
                    <a:lnTo>
                      <a:pt x="405" y="94"/>
                    </a:lnTo>
                    <a:lnTo>
                      <a:pt x="405" y="94"/>
                    </a:lnTo>
                    <a:close/>
                    <a:moveTo>
                      <a:pt x="405" y="113"/>
                    </a:moveTo>
                    <a:lnTo>
                      <a:pt x="447" y="113"/>
                    </a:lnTo>
                    <a:lnTo>
                      <a:pt x="447" y="120"/>
                    </a:lnTo>
                    <a:lnTo>
                      <a:pt x="405" y="120"/>
                    </a:lnTo>
                    <a:lnTo>
                      <a:pt x="405" y="113"/>
                    </a:lnTo>
                    <a:lnTo>
                      <a:pt x="405" y="113"/>
                    </a:lnTo>
                    <a:close/>
                    <a:moveTo>
                      <a:pt x="405" y="134"/>
                    </a:moveTo>
                    <a:lnTo>
                      <a:pt x="407" y="133"/>
                    </a:lnTo>
                    <a:lnTo>
                      <a:pt x="409" y="131"/>
                    </a:lnTo>
                    <a:lnTo>
                      <a:pt x="411" y="130"/>
                    </a:lnTo>
                    <a:lnTo>
                      <a:pt x="414" y="128"/>
                    </a:lnTo>
                    <a:lnTo>
                      <a:pt x="415" y="126"/>
                    </a:lnTo>
                    <a:lnTo>
                      <a:pt x="416" y="126"/>
                    </a:lnTo>
                    <a:lnTo>
                      <a:pt x="418" y="124"/>
                    </a:lnTo>
                    <a:lnTo>
                      <a:pt x="418" y="123"/>
                    </a:lnTo>
                    <a:lnTo>
                      <a:pt x="419" y="122"/>
                    </a:lnTo>
                    <a:lnTo>
                      <a:pt x="419" y="122"/>
                    </a:lnTo>
                    <a:lnTo>
                      <a:pt x="405" y="122"/>
                    </a:lnTo>
                    <a:lnTo>
                      <a:pt x="405" y="134"/>
                    </a:lnTo>
                    <a:lnTo>
                      <a:pt x="405" y="134"/>
                    </a:lnTo>
                    <a:close/>
                    <a:moveTo>
                      <a:pt x="446" y="134"/>
                    </a:moveTo>
                    <a:lnTo>
                      <a:pt x="445" y="134"/>
                    </a:lnTo>
                    <a:lnTo>
                      <a:pt x="443" y="131"/>
                    </a:lnTo>
                    <a:lnTo>
                      <a:pt x="440" y="130"/>
                    </a:lnTo>
                    <a:lnTo>
                      <a:pt x="438" y="128"/>
                    </a:lnTo>
                    <a:lnTo>
                      <a:pt x="436" y="126"/>
                    </a:lnTo>
                    <a:lnTo>
                      <a:pt x="435" y="126"/>
                    </a:lnTo>
                    <a:lnTo>
                      <a:pt x="435" y="124"/>
                    </a:lnTo>
                    <a:lnTo>
                      <a:pt x="434" y="123"/>
                    </a:lnTo>
                    <a:lnTo>
                      <a:pt x="433" y="122"/>
                    </a:lnTo>
                    <a:lnTo>
                      <a:pt x="433" y="122"/>
                    </a:lnTo>
                    <a:lnTo>
                      <a:pt x="447" y="122"/>
                    </a:lnTo>
                    <a:lnTo>
                      <a:pt x="446" y="134"/>
                    </a:lnTo>
                    <a:lnTo>
                      <a:pt x="446" y="134"/>
                    </a:lnTo>
                    <a:close/>
                    <a:moveTo>
                      <a:pt x="447" y="79"/>
                    </a:moveTo>
                    <a:lnTo>
                      <a:pt x="444" y="79"/>
                    </a:lnTo>
                    <a:lnTo>
                      <a:pt x="444" y="70"/>
                    </a:lnTo>
                    <a:lnTo>
                      <a:pt x="443" y="69"/>
                    </a:lnTo>
                    <a:lnTo>
                      <a:pt x="443" y="69"/>
                    </a:lnTo>
                    <a:lnTo>
                      <a:pt x="441" y="69"/>
                    </a:lnTo>
                    <a:lnTo>
                      <a:pt x="440" y="69"/>
                    </a:lnTo>
                    <a:lnTo>
                      <a:pt x="439" y="70"/>
                    </a:lnTo>
                    <a:lnTo>
                      <a:pt x="438" y="70"/>
                    </a:lnTo>
                    <a:lnTo>
                      <a:pt x="438" y="71"/>
                    </a:lnTo>
                    <a:lnTo>
                      <a:pt x="438" y="72"/>
                    </a:lnTo>
                    <a:lnTo>
                      <a:pt x="438" y="73"/>
                    </a:lnTo>
                    <a:lnTo>
                      <a:pt x="438" y="73"/>
                    </a:lnTo>
                    <a:lnTo>
                      <a:pt x="436" y="74"/>
                    </a:lnTo>
                    <a:lnTo>
                      <a:pt x="435" y="74"/>
                    </a:lnTo>
                    <a:lnTo>
                      <a:pt x="435" y="75"/>
                    </a:lnTo>
                    <a:lnTo>
                      <a:pt x="435" y="76"/>
                    </a:lnTo>
                    <a:lnTo>
                      <a:pt x="435" y="77"/>
                    </a:lnTo>
                    <a:lnTo>
                      <a:pt x="435" y="78"/>
                    </a:lnTo>
                    <a:lnTo>
                      <a:pt x="435" y="78"/>
                    </a:lnTo>
                    <a:lnTo>
                      <a:pt x="435" y="78"/>
                    </a:lnTo>
                    <a:lnTo>
                      <a:pt x="436" y="79"/>
                    </a:lnTo>
                    <a:lnTo>
                      <a:pt x="438" y="81"/>
                    </a:lnTo>
                    <a:lnTo>
                      <a:pt x="439" y="82"/>
                    </a:lnTo>
                    <a:lnTo>
                      <a:pt x="441" y="82"/>
                    </a:lnTo>
                    <a:lnTo>
                      <a:pt x="442" y="82"/>
                    </a:lnTo>
                    <a:lnTo>
                      <a:pt x="445" y="82"/>
                    </a:lnTo>
                    <a:lnTo>
                      <a:pt x="447" y="82"/>
                    </a:lnTo>
                    <a:lnTo>
                      <a:pt x="447" y="79"/>
                    </a:lnTo>
                    <a:lnTo>
                      <a:pt x="447" y="79"/>
                    </a:lnTo>
                    <a:close/>
                    <a:moveTo>
                      <a:pt x="473" y="83"/>
                    </a:moveTo>
                    <a:lnTo>
                      <a:pt x="478" y="83"/>
                    </a:lnTo>
                    <a:lnTo>
                      <a:pt x="479" y="83"/>
                    </a:lnTo>
                    <a:lnTo>
                      <a:pt x="480" y="82"/>
                    </a:lnTo>
                    <a:lnTo>
                      <a:pt x="481" y="82"/>
                    </a:lnTo>
                    <a:lnTo>
                      <a:pt x="482" y="82"/>
                    </a:lnTo>
                    <a:lnTo>
                      <a:pt x="483" y="79"/>
                    </a:lnTo>
                    <a:lnTo>
                      <a:pt x="483" y="77"/>
                    </a:lnTo>
                    <a:lnTo>
                      <a:pt x="484" y="75"/>
                    </a:lnTo>
                    <a:lnTo>
                      <a:pt x="485" y="74"/>
                    </a:lnTo>
                    <a:lnTo>
                      <a:pt x="486" y="73"/>
                    </a:lnTo>
                    <a:lnTo>
                      <a:pt x="487" y="72"/>
                    </a:lnTo>
                    <a:lnTo>
                      <a:pt x="487" y="71"/>
                    </a:lnTo>
                    <a:lnTo>
                      <a:pt x="488" y="70"/>
                    </a:lnTo>
                    <a:lnTo>
                      <a:pt x="488" y="70"/>
                    </a:lnTo>
                    <a:lnTo>
                      <a:pt x="488" y="68"/>
                    </a:lnTo>
                    <a:lnTo>
                      <a:pt x="488" y="66"/>
                    </a:lnTo>
                    <a:lnTo>
                      <a:pt x="487" y="65"/>
                    </a:lnTo>
                    <a:lnTo>
                      <a:pt x="487" y="65"/>
                    </a:lnTo>
                    <a:lnTo>
                      <a:pt x="487" y="65"/>
                    </a:lnTo>
                    <a:lnTo>
                      <a:pt x="486" y="64"/>
                    </a:lnTo>
                    <a:lnTo>
                      <a:pt x="485" y="64"/>
                    </a:lnTo>
                    <a:lnTo>
                      <a:pt x="484" y="65"/>
                    </a:lnTo>
                    <a:lnTo>
                      <a:pt x="484" y="65"/>
                    </a:lnTo>
                    <a:lnTo>
                      <a:pt x="484" y="66"/>
                    </a:lnTo>
                    <a:lnTo>
                      <a:pt x="484" y="67"/>
                    </a:lnTo>
                    <a:lnTo>
                      <a:pt x="483" y="68"/>
                    </a:lnTo>
                    <a:lnTo>
                      <a:pt x="480" y="70"/>
                    </a:lnTo>
                    <a:lnTo>
                      <a:pt x="479" y="70"/>
                    </a:lnTo>
                    <a:lnTo>
                      <a:pt x="477" y="71"/>
                    </a:lnTo>
                    <a:lnTo>
                      <a:pt x="476" y="72"/>
                    </a:lnTo>
                    <a:lnTo>
                      <a:pt x="475" y="74"/>
                    </a:lnTo>
                    <a:lnTo>
                      <a:pt x="475" y="76"/>
                    </a:lnTo>
                    <a:lnTo>
                      <a:pt x="475" y="78"/>
                    </a:lnTo>
                    <a:lnTo>
                      <a:pt x="475" y="79"/>
                    </a:lnTo>
                    <a:lnTo>
                      <a:pt x="475" y="79"/>
                    </a:lnTo>
                    <a:lnTo>
                      <a:pt x="473" y="79"/>
                    </a:lnTo>
                    <a:lnTo>
                      <a:pt x="473" y="83"/>
                    </a:lnTo>
                    <a:lnTo>
                      <a:pt x="473" y="83"/>
                    </a:lnTo>
                    <a:close/>
                    <a:moveTo>
                      <a:pt x="474" y="113"/>
                    </a:moveTo>
                    <a:lnTo>
                      <a:pt x="479" y="113"/>
                    </a:lnTo>
                    <a:lnTo>
                      <a:pt x="479" y="120"/>
                    </a:lnTo>
                    <a:lnTo>
                      <a:pt x="474" y="120"/>
                    </a:lnTo>
                    <a:lnTo>
                      <a:pt x="474" y="113"/>
                    </a:lnTo>
                    <a:lnTo>
                      <a:pt x="474" y="113"/>
                    </a:lnTo>
                    <a:close/>
                    <a:moveTo>
                      <a:pt x="473" y="84"/>
                    </a:moveTo>
                    <a:lnTo>
                      <a:pt x="479" y="84"/>
                    </a:lnTo>
                    <a:lnTo>
                      <a:pt x="479" y="92"/>
                    </a:lnTo>
                    <a:lnTo>
                      <a:pt x="473" y="92"/>
                    </a:lnTo>
                    <a:lnTo>
                      <a:pt x="473" y="84"/>
                    </a:lnTo>
                    <a:lnTo>
                      <a:pt x="473" y="84"/>
                    </a:lnTo>
                    <a:close/>
                    <a:moveTo>
                      <a:pt x="475" y="166"/>
                    </a:moveTo>
                    <a:lnTo>
                      <a:pt x="475" y="166"/>
                    </a:lnTo>
                    <a:lnTo>
                      <a:pt x="477" y="167"/>
                    </a:lnTo>
                    <a:lnTo>
                      <a:pt x="479" y="169"/>
                    </a:lnTo>
                    <a:lnTo>
                      <a:pt x="479" y="170"/>
                    </a:lnTo>
                    <a:lnTo>
                      <a:pt x="480" y="171"/>
                    </a:lnTo>
                    <a:lnTo>
                      <a:pt x="481" y="172"/>
                    </a:lnTo>
                    <a:lnTo>
                      <a:pt x="483" y="176"/>
                    </a:lnTo>
                    <a:lnTo>
                      <a:pt x="483" y="178"/>
                    </a:lnTo>
                    <a:lnTo>
                      <a:pt x="484" y="179"/>
                    </a:lnTo>
                    <a:lnTo>
                      <a:pt x="486" y="180"/>
                    </a:lnTo>
                    <a:lnTo>
                      <a:pt x="487" y="182"/>
                    </a:lnTo>
                    <a:lnTo>
                      <a:pt x="489" y="183"/>
                    </a:lnTo>
                    <a:lnTo>
                      <a:pt x="490" y="186"/>
                    </a:lnTo>
                    <a:lnTo>
                      <a:pt x="491" y="188"/>
                    </a:lnTo>
                    <a:lnTo>
                      <a:pt x="491" y="190"/>
                    </a:lnTo>
                    <a:lnTo>
                      <a:pt x="491" y="193"/>
                    </a:lnTo>
                    <a:lnTo>
                      <a:pt x="491" y="198"/>
                    </a:lnTo>
                    <a:lnTo>
                      <a:pt x="490" y="200"/>
                    </a:lnTo>
                    <a:lnTo>
                      <a:pt x="491" y="202"/>
                    </a:lnTo>
                    <a:lnTo>
                      <a:pt x="493" y="203"/>
                    </a:lnTo>
                    <a:lnTo>
                      <a:pt x="495" y="206"/>
                    </a:lnTo>
                    <a:lnTo>
                      <a:pt x="497" y="209"/>
                    </a:lnTo>
                    <a:lnTo>
                      <a:pt x="497" y="210"/>
                    </a:lnTo>
                    <a:lnTo>
                      <a:pt x="497" y="212"/>
                    </a:lnTo>
                    <a:lnTo>
                      <a:pt x="497" y="214"/>
                    </a:lnTo>
                    <a:lnTo>
                      <a:pt x="497" y="217"/>
                    </a:lnTo>
                    <a:lnTo>
                      <a:pt x="497" y="219"/>
                    </a:lnTo>
                    <a:lnTo>
                      <a:pt x="496" y="221"/>
                    </a:lnTo>
                    <a:lnTo>
                      <a:pt x="496" y="222"/>
                    </a:lnTo>
                    <a:lnTo>
                      <a:pt x="495" y="222"/>
                    </a:lnTo>
                    <a:lnTo>
                      <a:pt x="475" y="222"/>
                    </a:lnTo>
                    <a:lnTo>
                      <a:pt x="475" y="166"/>
                    </a:lnTo>
                    <a:lnTo>
                      <a:pt x="475" y="166"/>
                    </a:lnTo>
                    <a:close/>
                    <a:moveTo>
                      <a:pt x="474" y="226"/>
                    </a:moveTo>
                    <a:lnTo>
                      <a:pt x="501" y="226"/>
                    </a:lnTo>
                    <a:lnTo>
                      <a:pt x="501" y="234"/>
                    </a:lnTo>
                    <a:lnTo>
                      <a:pt x="474" y="234"/>
                    </a:lnTo>
                    <a:lnTo>
                      <a:pt x="474" y="2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ṥḻiḋè"/>
              <p:cNvSpPr/>
              <p:nvPr/>
            </p:nvSpPr>
            <p:spPr bwMode="auto">
              <a:xfrm>
                <a:off x="1914526" y="2486026"/>
                <a:ext cx="1882775" cy="1882775"/>
              </a:xfrm>
              <a:custGeom>
                <a:avLst/>
                <a:gdLst>
                  <a:gd name="T0" fmla="*/ 784 w 1186"/>
                  <a:gd name="T1" fmla="*/ 31 h 1186"/>
                  <a:gd name="T2" fmla="*/ 982 w 1186"/>
                  <a:gd name="T3" fmla="*/ 145 h 1186"/>
                  <a:gd name="T4" fmla="*/ 1122 w 1186"/>
                  <a:gd name="T5" fmla="*/ 323 h 1186"/>
                  <a:gd name="T6" fmla="*/ 1184 w 1186"/>
                  <a:gd name="T7" fmla="*/ 548 h 1186"/>
                  <a:gd name="T8" fmla="*/ 1171 w 1186"/>
                  <a:gd name="T9" fmla="*/ 727 h 1186"/>
                  <a:gd name="T10" fmla="*/ 1077 w 1186"/>
                  <a:gd name="T11" fmla="*/ 936 h 1186"/>
                  <a:gd name="T12" fmla="*/ 913 w 1186"/>
                  <a:gd name="T13" fmla="*/ 1093 h 1186"/>
                  <a:gd name="T14" fmla="*/ 698 w 1186"/>
                  <a:gd name="T15" fmla="*/ 1177 h 1186"/>
                  <a:gd name="T16" fmla="*/ 518 w 1186"/>
                  <a:gd name="T17" fmla="*/ 1181 h 1186"/>
                  <a:gd name="T18" fmla="*/ 298 w 1186"/>
                  <a:gd name="T19" fmla="*/ 1108 h 1186"/>
                  <a:gd name="T20" fmla="*/ 127 w 1186"/>
                  <a:gd name="T21" fmla="*/ 960 h 1186"/>
                  <a:gd name="T22" fmla="*/ 23 w 1186"/>
                  <a:gd name="T23" fmla="*/ 756 h 1186"/>
                  <a:gd name="T24" fmla="*/ 1 w 1186"/>
                  <a:gd name="T25" fmla="*/ 578 h 1186"/>
                  <a:gd name="T26" fmla="*/ 53 w 1186"/>
                  <a:gd name="T27" fmla="*/ 349 h 1186"/>
                  <a:gd name="T28" fmla="*/ 184 w 1186"/>
                  <a:gd name="T29" fmla="*/ 164 h 1186"/>
                  <a:gd name="T30" fmla="*/ 376 w 1186"/>
                  <a:gd name="T31" fmla="*/ 42 h 1186"/>
                  <a:gd name="T32" fmla="*/ 593 w 1186"/>
                  <a:gd name="T33" fmla="*/ 0 h 1186"/>
                  <a:gd name="T34" fmla="*/ 491 w 1186"/>
                  <a:gd name="T35" fmla="*/ 233 h 1186"/>
                  <a:gd name="T36" fmla="*/ 362 w 1186"/>
                  <a:gd name="T37" fmla="*/ 299 h 1186"/>
                  <a:gd name="T38" fmla="*/ 268 w 1186"/>
                  <a:gd name="T39" fmla="*/ 407 h 1186"/>
                  <a:gd name="T40" fmla="*/ 222 w 1186"/>
                  <a:gd name="T41" fmla="*/ 546 h 1186"/>
                  <a:gd name="T42" fmla="*/ 224 w 1186"/>
                  <a:gd name="T43" fmla="*/ 660 h 1186"/>
                  <a:gd name="T44" fmla="*/ 278 w 1186"/>
                  <a:gd name="T45" fmla="*/ 795 h 1186"/>
                  <a:gd name="T46" fmla="*/ 392 w 1186"/>
                  <a:gd name="T47" fmla="*/ 908 h 1186"/>
                  <a:gd name="T48" fmla="*/ 431 w 1186"/>
                  <a:gd name="T49" fmla="*/ 916 h 1186"/>
                  <a:gd name="T50" fmla="*/ 304 w 1186"/>
                  <a:gd name="T51" fmla="*/ 809 h 1186"/>
                  <a:gd name="T52" fmla="*/ 244 w 1186"/>
                  <a:gd name="T53" fmla="*/ 684 h 1186"/>
                  <a:gd name="T54" fmla="*/ 232 w 1186"/>
                  <a:gd name="T55" fmla="*/ 575 h 1186"/>
                  <a:gd name="T56" fmla="*/ 268 w 1186"/>
                  <a:gd name="T57" fmla="*/ 437 h 1186"/>
                  <a:gd name="T58" fmla="*/ 351 w 1186"/>
                  <a:gd name="T59" fmla="*/ 326 h 1186"/>
                  <a:gd name="T60" fmla="*/ 469 w 1186"/>
                  <a:gd name="T61" fmla="*/ 254 h 1186"/>
                  <a:gd name="T62" fmla="*/ 593 w 1186"/>
                  <a:gd name="T63" fmla="*/ 232 h 1186"/>
                  <a:gd name="T64" fmla="*/ 717 w 1186"/>
                  <a:gd name="T65" fmla="*/ 254 h 1186"/>
                  <a:gd name="T66" fmla="*/ 836 w 1186"/>
                  <a:gd name="T67" fmla="*/ 326 h 1186"/>
                  <a:gd name="T68" fmla="*/ 919 w 1186"/>
                  <a:gd name="T69" fmla="*/ 437 h 1186"/>
                  <a:gd name="T70" fmla="*/ 954 w 1186"/>
                  <a:gd name="T71" fmla="*/ 575 h 1186"/>
                  <a:gd name="T72" fmla="*/ 943 w 1186"/>
                  <a:gd name="T73" fmla="*/ 684 h 1186"/>
                  <a:gd name="T74" fmla="*/ 883 w 1186"/>
                  <a:gd name="T75" fmla="*/ 809 h 1186"/>
                  <a:gd name="T76" fmla="*/ 756 w 1186"/>
                  <a:gd name="T77" fmla="*/ 916 h 1186"/>
                  <a:gd name="T78" fmla="*/ 795 w 1186"/>
                  <a:gd name="T79" fmla="*/ 909 h 1186"/>
                  <a:gd name="T80" fmla="*/ 909 w 1186"/>
                  <a:gd name="T81" fmla="*/ 795 h 1186"/>
                  <a:gd name="T82" fmla="*/ 961 w 1186"/>
                  <a:gd name="T83" fmla="*/ 660 h 1186"/>
                  <a:gd name="T84" fmla="*/ 965 w 1186"/>
                  <a:gd name="T85" fmla="*/ 546 h 1186"/>
                  <a:gd name="T86" fmla="*/ 918 w 1186"/>
                  <a:gd name="T87" fmla="*/ 407 h 1186"/>
                  <a:gd name="T88" fmla="*/ 825 w 1186"/>
                  <a:gd name="T89" fmla="*/ 299 h 1186"/>
                  <a:gd name="T90" fmla="*/ 696 w 1186"/>
                  <a:gd name="T91" fmla="*/ 233 h 1186"/>
                  <a:gd name="T92" fmla="*/ 593 w 1186"/>
                  <a:gd name="T93" fmla="*/ 14 h 1186"/>
                  <a:gd name="T94" fmla="*/ 408 w 1186"/>
                  <a:gd name="T95" fmla="*/ 44 h 1186"/>
                  <a:gd name="T96" fmla="*/ 214 w 1186"/>
                  <a:gd name="T97" fmla="*/ 155 h 1186"/>
                  <a:gd name="T98" fmla="*/ 77 w 1186"/>
                  <a:gd name="T99" fmla="*/ 330 h 1186"/>
                  <a:gd name="T100" fmla="*/ 15 w 1186"/>
                  <a:gd name="T101" fmla="*/ 548 h 1186"/>
                  <a:gd name="T102" fmla="*/ 28 w 1186"/>
                  <a:gd name="T103" fmla="*/ 724 h 1186"/>
                  <a:gd name="T104" fmla="*/ 120 w 1186"/>
                  <a:gd name="T105" fmla="*/ 928 h 1186"/>
                  <a:gd name="T106" fmla="*/ 281 w 1186"/>
                  <a:gd name="T107" fmla="*/ 1081 h 1186"/>
                  <a:gd name="T108" fmla="*/ 491 w 1186"/>
                  <a:gd name="T109" fmla="*/ 1164 h 1186"/>
                  <a:gd name="T110" fmla="*/ 667 w 1186"/>
                  <a:gd name="T111" fmla="*/ 1169 h 1186"/>
                  <a:gd name="T112" fmla="*/ 882 w 1186"/>
                  <a:gd name="T113" fmla="*/ 1096 h 1186"/>
                  <a:gd name="T114" fmla="*/ 1050 w 1186"/>
                  <a:gd name="T115" fmla="*/ 951 h 1186"/>
                  <a:gd name="T116" fmla="*/ 1151 w 1186"/>
                  <a:gd name="T117" fmla="*/ 752 h 1186"/>
                  <a:gd name="T118" fmla="*/ 1173 w 1186"/>
                  <a:gd name="T119" fmla="*/ 578 h 1186"/>
                  <a:gd name="T120" fmla="*/ 1122 w 1186"/>
                  <a:gd name="T121" fmla="*/ 355 h 1186"/>
                  <a:gd name="T122" fmla="*/ 994 w 1186"/>
                  <a:gd name="T123" fmla="*/ 174 h 1186"/>
                  <a:gd name="T124" fmla="*/ 806 w 1186"/>
                  <a:gd name="T125" fmla="*/ 54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6" h="1186">
                    <a:moveTo>
                      <a:pt x="593" y="0"/>
                    </a:moveTo>
                    <a:lnTo>
                      <a:pt x="593" y="0"/>
                    </a:lnTo>
                    <a:lnTo>
                      <a:pt x="593" y="0"/>
                    </a:lnTo>
                    <a:lnTo>
                      <a:pt x="609" y="1"/>
                    </a:lnTo>
                    <a:lnTo>
                      <a:pt x="624" y="1"/>
                    </a:lnTo>
                    <a:lnTo>
                      <a:pt x="639" y="2"/>
                    </a:lnTo>
                    <a:lnTo>
                      <a:pt x="654" y="3"/>
                    </a:lnTo>
                    <a:lnTo>
                      <a:pt x="669" y="5"/>
                    </a:lnTo>
                    <a:lnTo>
                      <a:pt x="684" y="7"/>
                    </a:lnTo>
                    <a:lnTo>
                      <a:pt x="698" y="10"/>
                    </a:lnTo>
                    <a:lnTo>
                      <a:pt x="713" y="13"/>
                    </a:lnTo>
                    <a:lnTo>
                      <a:pt x="727" y="15"/>
                    </a:lnTo>
                    <a:lnTo>
                      <a:pt x="741" y="19"/>
                    </a:lnTo>
                    <a:lnTo>
                      <a:pt x="756" y="23"/>
                    </a:lnTo>
                    <a:lnTo>
                      <a:pt x="769" y="27"/>
                    </a:lnTo>
                    <a:lnTo>
                      <a:pt x="784" y="31"/>
                    </a:lnTo>
                    <a:lnTo>
                      <a:pt x="797" y="36"/>
                    </a:lnTo>
                    <a:lnTo>
                      <a:pt x="811" y="42"/>
                    </a:lnTo>
                    <a:lnTo>
                      <a:pt x="825" y="47"/>
                    </a:lnTo>
                    <a:lnTo>
                      <a:pt x="837" y="53"/>
                    </a:lnTo>
                    <a:lnTo>
                      <a:pt x="850" y="59"/>
                    </a:lnTo>
                    <a:lnTo>
                      <a:pt x="863" y="65"/>
                    </a:lnTo>
                    <a:lnTo>
                      <a:pt x="876" y="72"/>
                    </a:lnTo>
                    <a:lnTo>
                      <a:pt x="889" y="79"/>
                    </a:lnTo>
                    <a:lnTo>
                      <a:pt x="901" y="87"/>
                    </a:lnTo>
                    <a:lnTo>
                      <a:pt x="913" y="94"/>
                    </a:lnTo>
                    <a:lnTo>
                      <a:pt x="925" y="102"/>
                    </a:lnTo>
                    <a:lnTo>
                      <a:pt x="937" y="110"/>
                    </a:lnTo>
                    <a:lnTo>
                      <a:pt x="948" y="119"/>
                    </a:lnTo>
                    <a:lnTo>
                      <a:pt x="959" y="127"/>
                    </a:lnTo>
                    <a:lnTo>
                      <a:pt x="970" y="135"/>
                    </a:lnTo>
                    <a:lnTo>
                      <a:pt x="982" y="145"/>
                    </a:lnTo>
                    <a:lnTo>
                      <a:pt x="992" y="155"/>
                    </a:lnTo>
                    <a:lnTo>
                      <a:pt x="1002" y="164"/>
                    </a:lnTo>
                    <a:lnTo>
                      <a:pt x="1013" y="174"/>
                    </a:lnTo>
                    <a:lnTo>
                      <a:pt x="1022" y="184"/>
                    </a:lnTo>
                    <a:lnTo>
                      <a:pt x="1032" y="195"/>
                    </a:lnTo>
                    <a:lnTo>
                      <a:pt x="1042" y="206"/>
                    </a:lnTo>
                    <a:lnTo>
                      <a:pt x="1050" y="216"/>
                    </a:lnTo>
                    <a:lnTo>
                      <a:pt x="1060" y="227"/>
                    </a:lnTo>
                    <a:lnTo>
                      <a:pt x="1069" y="239"/>
                    </a:lnTo>
                    <a:lnTo>
                      <a:pt x="1077" y="250"/>
                    </a:lnTo>
                    <a:lnTo>
                      <a:pt x="1085" y="262"/>
                    </a:lnTo>
                    <a:lnTo>
                      <a:pt x="1093" y="274"/>
                    </a:lnTo>
                    <a:lnTo>
                      <a:pt x="1101" y="286"/>
                    </a:lnTo>
                    <a:lnTo>
                      <a:pt x="1108" y="298"/>
                    </a:lnTo>
                    <a:lnTo>
                      <a:pt x="1114" y="311"/>
                    </a:lnTo>
                    <a:lnTo>
                      <a:pt x="1122" y="323"/>
                    </a:lnTo>
                    <a:lnTo>
                      <a:pt x="1128" y="336"/>
                    </a:lnTo>
                    <a:lnTo>
                      <a:pt x="1134" y="349"/>
                    </a:lnTo>
                    <a:lnTo>
                      <a:pt x="1140" y="363"/>
                    </a:lnTo>
                    <a:lnTo>
                      <a:pt x="1146" y="376"/>
                    </a:lnTo>
                    <a:lnTo>
                      <a:pt x="1150" y="389"/>
                    </a:lnTo>
                    <a:lnTo>
                      <a:pt x="1155" y="403"/>
                    </a:lnTo>
                    <a:lnTo>
                      <a:pt x="1160" y="417"/>
                    </a:lnTo>
                    <a:lnTo>
                      <a:pt x="1164" y="431"/>
                    </a:lnTo>
                    <a:lnTo>
                      <a:pt x="1167" y="445"/>
                    </a:lnTo>
                    <a:lnTo>
                      <a:pt x="1171" y="460"/>
                    </a:lnTo>
                    <a:lnTo>
                      <a:pt x="1174" y="474"/>
                    </a:lnTo>
                    <a:lnTo>
                      <a:pt x="1177" y="488"/>
                    </a:lnTo>
                    <a:lnTo>
                      <a:pt x="1179" y="503"/>
                    </a:lnTo>
                    <a:lnTo>
                      <a:pt x="1182" y="518"/>
                    </a:lnTo>
                    <a:lnTo>
                      <a:pt x="1183" y="532"/>
                    </a:lnTo>
                    <a:lnTo>
                      <a:pt x="1184" y="548"/>
                    </a:lnTo>
                    <a:lnTo>
                      <a:pt x="1186" y="563"/>
                    </a:lnTo>
                    <a:lnTo>
                      <a:pt x="1186" y="578"/>
                    </a:lnTo>
                    <a:lnTo>
                      <a:pt x="1186" y="593"/>
                    </a:lnTo>
                    <a:lnTo>
                      <a:pt x="1186" y="593"/>
                    </a:lnTo>
                    <a:lnTo>
                      <a:pt x="1186" y="593"/>
                    </a:lnTo>
                    <a:lnTo>
                      <a:pt x="1186" y="593"/>
                    </a:lnTo>
                    <a:lnTo>
                      <a:pt x="1186" y="593"/>
                    </a:lnTo>
                    <a:lnTo>
                      <a:pt x="1186" y="608"/>
                    </a:lnTo>
                    <a:lnTo>
                      <a:pt x="1186" y="624"/>
                    </a:lnTo>
                    <a:lnTo>
                      <a:pt x="1184" y="639"/>
                    </a:lnTo>
                    <a:lnTo>
                      <a:pt x="1183" y="654"/>
                    </a:lnTo>
                    <a:lnTo>
                      <a:pt x="1182" y="669"/>
                    </a:lnTo>
                    <a:lnTo>
                      <a:pt x="1179" y="684"/>
                    </a:lnTo>
                    <a:lnTo>
                      <a:pt x="1177" y="698"/>
                    </a:lnTo>
                    <a:lnTo>
                      <a:pt x="1174" y="713"/>
                    </a:lnTo>
                    <a:lnTo>
                      <a:pt x="1171" y="727"/>
                    </a:lnTo>
                    <a:lnTo>
                      <a:pt x="1167" y="741"/>
                    </a:lnTo>
                    <a:lnTo>
                      <a:pt x="1164" y="756"/>
                    </a:lnTo>
                    <a:lnTo>
                      <a:pt x="1160" y="769"/>
                    </a:lnTo>
                    <a:lnTo>
                      <a:pt x="1155" y="784"/>
                    </a:lnTo>
                    <a:lnTo>
                      <a:pt x="1150" y="797"/>
                    </a:lnTo>
                    <a:lnTo>
                      <a:pt x="1146" y="811"/>
                    </a:lnTo>
                    <a:lnTo>
                      <a:pt x="1140" y="824"/>
                    </a:lnTo>
                    <a:lnTo>
                      <a:pt x="1134" y="837"/>
                    </a:lnTo>
                    <a:lnTo>
                      <a:pt x="1128" y="851"/>
                    </a:lnTo>
                    <a:lnTo>
                      <a:pt x="1122" y="864"/>
                    </a:lnTo>
                    <a:lnTo>
                      <a:pt x="1114" y="876"/>
                    </a:lnTo>
                    <a:lnTo>
                      <a:pt x="1108" y="888"/>
                    </a:lnTo>
                    <a:lnTo>
                      <a:pt x="1101" y="900"/>
                    </a:lnTo>
                    <a:lnTo>
                      <a:pt x="1093" y="912"/>
                    </a:lnTo>
                    <a:lnTo>
                      <a:pt x="1085" y="924"/>
                    </a:lnTo>
                    <a:lnTo>
                      <a:pt x="1077" y="936"/>
                    </a:lnTo>
                    <a:lnTo>
                      <a:pt x="1069" y="948"/>
                    </a:lnTo>
                    <a:lnTo>
                      <a:pt x="1060" y="960"/>
                    </a:lnTo>
                    <a:lnTo>
                      <a:pt x="1050" y="970"/>
                    </a:lnTo>
                    <a:lnTo>
                      <a:pt x="1042" y="981"/>
                    </a:lnTo>
                    <a:lnTo>
                      <a:pt x="1032" y="992"/>
                    </a:lnTo>
                    <a:lnTo>
                      <a:pt x="1022" y="1002"/>
                    </a:lnTo>
                    <a:lnTo>
                      <a:pt x="1013" y="1012"/>
                    </a:lnTo>
                    <a:lnTo>
                      <a:pt x="1002" y="1022"/>
                    </a:lnTo>
                    <a:lnTo>
                      <a:pt x="992" y="1032"/>
                    </a:lnTo>
                    <a:lnTo>
                      <a:pt x="982" y="1041"/>
                    </a:lnTo>
                    <a:lnTo>
                      <a:pt x="970" y="1051"/>
                    </a:lnTo>
                    <a:lnTo>
                      <a:pt x="959" y="1060"/>
                    </a:lnTo>
                    <a:lnTo>
                      <a:pt x="948" y="1069"/>
                    </a:lnTo>
                    <a:lnTo>
                      <a:pt x="937" y="1077"/>
                    </a:lnTo>
                    <a:lnTo>
                      <a:pt x="925" y="1085"/>
                    </a:lnTo>
                    <a:lnTo>
                      <a:pt x="913" y="1093"/>
                    </a:lnTo>
                    <a:lnTo>
                      <a:pt x="901" y="1101"/>
                    </a:lnTo>
                    <a:lnTo>
                      <a:pt x="889" y="1108"/>
                    </a:lnTo>
                    <a:lnTo>
                      <a:pt x="876" y="1114"/>
                    </a:lnTo>
                    <a:lnTo>
                      <a:pt x="863" y="1121"/>
                    </a:lnTo>
                    <a:lnTo>
                      <a:pt x="850" y="1128"/>
                    </a:lnTo>
                    <a:lnTo>
                      <a:pt x="837" y="1134"/>
                    </a:lnTo>
                    <a:lnTo>
                      <a:pt x="825" y="1140"/>
                    </a:lnTo>
                    <a:lnTo>
                      <a:pt x="811" y="1145"/>
                    </a:lnTo>
                    <a:lnTo>
                      <a:pt x="797" y="1150"/>
                    </a:lnTo>
                    <a:lnTo>
                      <a:pt x="784" y="1155"/>
                    </a:lnTo>
                    <a:lnTo>
                      <a:pt x="769" y="1160"/>
                    </a:lnTo>
                    <a:lnTo>
                      <a:pt x="756" y="1164"/>
                    </a:lnTo>
                    <a:lnTo>
                      <a:pt x="741" y="1168"/>
                    </a:lnTo>
                    <a:lnTo>
                      <a:pt x="727" y="1171"/>
                    </a:lnTo>
                    <a:lnTo>
                      <a:pt x="713" y="1174"/>
                    </a:lnTo>
                    <a:lnTo>
                      <a:pt x="698" y="1177"/>
                    </a:lnTo>
                    <a:lnTo>
                      <a:pt x="684" y="1179"/>
                    </a:lnTo>
                    <a:lnTo>
                      <a:pt x="669" y="1181"/>
                    </a:lnTo>
                    <a:lnTo>
                      <a:pt x="654" y="1183"/>
                    </a:lnTo>
                    <a:lnTo>
                      <a:pt x="639" y="1185"/>
                    </a:lnTo>
                    <a:lnTo>
                      <a:pt x="624" y="1185"/>
                    </a:lnTo>
                    <a:lnTo>
                      <a:pt x="609" y="1186"/>
                    </a:lnTo>
                    <a:lnTo>
                      <a:pt x="593" y="1186"/>
                    </a:lnTo>
                    <a:lnTo>
                      <a:pt x="593" y="1186"/>
                    </a:lnTo>
                    <a:lnTo>
                      <a:pt x="593" y="1186"/>
                    </a:lnTo>
                    <a:lnTo>
                      <a:pt x="593" y="1186"/>
                    </a:lnTo>
                    <a:lnTo>
                      <a:pt x="593" y="1186"/>
                    </a:lnTo>
                    <a:lnTo>
                      <a:pt x="578" y="1186"/>
                    </a:lnTo>
                    <a:lnTo>
                      <a:pt x="563" y="1185"/>
                    </a:lnTo>
                    <a:lnTo>
                      <a:pt x="548" y="1185"/>
                    </a:lnTo>
                    <a:lnTo>
                      <a:pt x="532" y="1183"/>
                    </a:lnTo>
                    <a:lnTo>
                      <a:pt x="518" y="1181"/>
                    </a:lnTo>
                    <a:lnTo>
                      <a:pt x="503" y="1179"/>
                    </a:lnTo>
                    <a:lnTo>
                      <a:pt x="488" y="1177"/>
                    </a:lnTo>
                    <a:lnTo>
                      <a:pt x="474" y="1174"/>
                    </a:lnTo>
                    <a:lnTo>
                      <a:pt x="460" y="1171"/>
                    </a:lnTo>
                    <a:lnTo>
                      <a:pt x="445" y="1168"/>
                    </a:lnTo>
                    <a:lnTo>
                      <a:pt x="431" y="1164"/>
                    </a:lnTo>
                    <a:lnTo>
                      <a:pt x="417" y="1160"/>
                    </a:lnTo>
                    <a:lnTo>
                      <a:pt x="404" y="1155"/>
                    </a:lnTo>
                    <a:lnTo>
                      <a:pt x="389" y="1150"/>
                    </a:lnTo>
                    <a:lnTo>
                      <a:pt x="376" y="1145"/>
                    </a:lnTo>
                    <a:lnTo>
                      <a:pt x="363" y="1140"/>
                    </a:lnTo>
                    <a:lnTo>
                      <a:pt x="349" y="1134"/>
                    </a:lnTo>
                    <a:lnTo>
                      <a:pt x="336" y="1128"/>
                    </a:lnTo>
                    <a:lnTo>
                      <a:pt x="324" y="1121"/>
                    </a:lnTo>
                    <a:lnTo>
                      <a:pt x="311" y="1114"/>
                    </a:lnTo>
                    <a:lnTo>
                      <a:pt x="298" y="1108"/>
                    </a:lnTo>
                    <a:lnTo>
                      <a:pt x="286" y="1101"/>
                    </a:lnTo>
                    <a:lnTo>
                      <a:pt x="274" y="1093"/>
                    </a:lnTo>
                    <a:lnTo>
                      <a:pt x="262" y="1085"/>
                    </a:lnTo>
                    <a:lnTo>
                      <a:pt x="250" y="1077"/>
                    </a:lnTo>
                    <a:lnTo>
                      <a:pt x="239" y="1069"/>
                    </a:lnTo>
                    <a:lnTo>
                      <a:pt x="227" y="1060"/>
                    </a:lnTo>
                    <a:lnTo>
                      <a:pt x="216" y="1051"/>
                    </a:lnTo>
                    <a:lnTo>
                      <a:pt x="205" y="1041"/>
                    </a:lnTo>
                    <a:lnTo>
                      <a:pt x="195" y="1032"/>
                    </a:lnTo>
                    <a:lnTo>
                      <a:pt x="184" y="1022"/>
                    </a:lnTo>
                    <a:lnTo>
                      <a:pt x="174" y="1012"/>
                    </a:lnTo>
                    <a:lnTo>
                      <a:pt x="164" y="1002"/>
                    </a:lnTo>
                    <a:lnTo>
                      <a:pt x="155" y="992"/>
                    </a:lnTo>
                    <a:lnTo>
                      <a:pt x="145" y="981"/>
                    </a:lnTo>
                    <a:lnTo>
                      <a:pt x="135" y="970"/>
                    </a:lnTo>
                    <a:lnTo>
                      <a:pt x="127" y="960"/>
                    </a:lnTo>
                    <a:lnTo>
                      <a:pt x="118" y="948"/>
                    </a:lnTo>
                    <a:lnTo>
                      <a:pt x="110" y="936"/>
                    </a:lnTo>
                    <a:lnTo>
                      <a:pt x="102" y="924"/>
                    </a:lnTo>
                    <a:lnTo>
                      <a:pt x="94" y="912"/>
                    </a:lnTo>
                    <a:lnTo>
                      <a:pt x="87" y="900"/>
                    </a:lnTo>
                    <a:lnTo>
                      <a:pt x="79" y="888"/>
                    </a:lnTo>
                    <a:lnTo>
                      <a:pt x="71" y="876"/>
                    </a:lnTo>
                    <a:lnTo>
                      <a:pt x="65" y="864"/>
                    </a:lnTo>
                    <a:lnTo>
                      <a:pt x="59" y="851"/>
                    </a:lnTo>
                    <a:lnTo>
                      <a:pt x="53" y="837"/>
                    </a:lnTo>
                    <a:lnTo>
                      <a:pt x="47" y="824"/>
                    </a:lnTo>
                    <a:lnTo>
                      <a:pt x="42" y="811"/>
                    </a:lnTo>
                    <a:lnTo>
                      <a:pt x="36" y="797"/>
                    </a:lnTo>
                    <a:lnTo>
                      <a:pt x="31" y="784"/>
                    </a:lnTo>
                    <a:lnTo>
                      <a:pt x="27" y="769"/>
                    </a:lnTo>
                    <a:lnTo>
                      <a:pt x="23" y="756"/>
                    </a:lnTo>
                    <a:lnTo>
                      <a:pt x="19" y="741"/>
                    </a:lnTo>
                    <a:lnTo>
                      <a:pt x="15" y="727"/>
                    </a:lnTo>
                    <a:lnTo>
                      <a:pt x="12" y="713"/>
                    </a:lnTo>
                    <a:lnTo>
                      <a:pt x="10" y="698"/>
                    </a:lnTo>
                    <a:lnTo>
                      <a:pt x="7" y="684"/>
                    </a:lnTo>
                    <a:lnTo>
                      <a:pt x="5" y="669"/>
                    </a:lnTo>
                    <a:lnTo>
                      <a:pt x="3" y="654"/>
                    </a:lnTo>
                    <a:lnTo>
                      <a:pt x="2" y="639"/>
                    </a:lnTo>
                    <a:lnTo>
                      <a:pt x="1" y="624"/>
                    </a:lnTo>
                    <a:lnTo>
                      <a:pt x="1" y="608"/>
                    </a:lnTo>
                    <a:lnTo>
                      <a:pt x="0" y="593"/>
                    </a:lnTo>
                    <a:lnTo>
                      <a:pt x="0" y="593"/>
                    </a:lnTo>
                    <a:lnTo>
                      <a:pt x="0" y="593"/>
                    </a:lnTo>
                    <a:lnTo>
                      <a:pt x="0" y="593"/>
                    </a:lnTo>
                    <a:lnTo>
                      <a:pt x="0" y="593"/>
                    </a:lnTo>
                    <a:lnTo>
                      <a:pt x="1" y="578"/>
                    </a:lnTo>
                    <a:lnTo>
                      <a:pt x="1" y="563"/>
                    </a:lnTo>
                    <a:lnTo>
                      <a:pt x="2" y="548"/>
                    </a:lnTo>
                    <a:lnTo>
                      <a:pt x="3" y="532"/>
                    </a:lnTo>
                    <a:lnTo>
                      <a:pt x="5" y="518"/>
                    </a:lnTo>
                    <a:lnTo>
                      <a:pt x="7" y="503"/>
                    </a:lnTo>
                    <a:lnTo>
                      <a:pt x="10" y="488"/>
                    </a:lnTo>
                    <a:lnTo>
                      <a:pt x="12" y="474"/>
                    </a:lnTo>
                    <a:lnTo>
                      <a:pt x="15" y="460"/>
                    </a:lnTo>
                    <a:lnTo>
                      <a:pt x="19" y="445"/>
                    </a:lnTo>
                    <a:lnTo>
                      <a:pt x="23" y="431"/>
                    </a:lnTo>
                    <a:lnTo>
                      <a:pt x="27" y="417"/>
                    </a:lnTo>
                    <a:lnTo>
                      <a:pt x="31" y="403"/>
                    </a:lnTo>
                    <a:lnTo>
                      <a:pt x="36" y="389"/>
                    </a:lnTo>
                    <a:lnTo>
                      <a:pt x="42" y="376"/>
                    </a:lnTo>
                    <a:lnTo>
                      <a:pt x="47" y="363"/>
                    </a:lnTo>
                    <a:lnTo>
                      <a:pt x="53" y="349"/>
                    </a:lnTo>
                    <a:lnTo>
                      <a:pt x="59" y="336"/>
                    </a:lnTo>
                    <a:lnTo>
                      <a:pt x="65" y="323"/>
                    </a:lnTo>
                    <a:lnTo>
                      <a:pt x="71" y="311"/>
                    </a:lnTo>
                    <a:lnTo>
                      <a:pt x="79" y="298"/>
                    </a:lnTo>
                    <a:lnTo>
                      <a:pt x="87" y="286"/>
                    </a:lnTo>
                    <a:lnTo>
                      <a:pt x="94" y="274"/>
                    </a:lnTo>
                    <a:lnTo>
                      <a:pt x="102" y="262"/>
                    </a:lnTo>
                    <a:lnTo>
                      <a:pt x="110" y="250"/>
                    </a:lnTo>
                    <a:lnTo>
                      <a:pt x="118" y="239"/>
                    </a:lnTo>
                    <a:lnTo>
                      <a:pt x="127" y="227"/>
                    </a:lnTo>
                    <a:lnTo>
                      <a:pt x="135" y="216"/>
                    </a:lnTo>
                    <a:lnTo>
                      <a:pt x="145" y="206"/>
                    </a:lnTo>
                    <a:lnTo>
                      <a:pt x="155" y="195"/>
                    </a:lnTo>
                    <a:lnTo>
                      <a:pt x="164" y="184"/>
                    </a:lnTo>
                    <a:lnTo>
                      <a:pt x="174" y="174"/>
                    </a:lnTo>
                    <a:lnTo>
                      <a:pt x="184" y="164"/>
                    </a:lnTo>
                    <a:lnTo>
                      <a:pt x="195" y="155"/>
                    </a:lnTo>
                    <a:lnTo>
                      <a:pt x="205" y="145"/>
                    </a:lnTo>
                    <a:lnTo>
                      <a:pt x="216" y="135"/>
                    </a:lnTo>
                    <a:lnTo>
                      <a:pt x="227" y="127"/>
                    </a:lnTo>
                    <a:lnTo>
                      <a:pt x="239" y="119"/>
                    </a:lnTo>
                    <a:lnTo>
                      <a:pt x="250" y="110"/>
                    </a:lnTo>
                    <a:lnTo>
                      <a:pt x="262" y="102"/>
                    </a:lnTo>
                    <a:lnTo>
                      <a:pt x="274" y="94"/>
                    </a:lnTo>
                    <a:lnTo>
                      <a:pt x="286" y="87"/>
                    </a:lnTo>
                    <a:lnTo>
                      <a:pt x="298" y="79"/>
                    </a:lnTo>
                    <a:lnTo>
                      <a:pt x="311" y="72"/>
                    </a:lnTo>
                    <a:lnTo>
                      <a:pt x="324" y="65"/>
                    </a:lnTo>
                    <a:lnTo>
                      <a:pt x="336" y="59"/>
                    </a:lnTo>
                    <a:lnTo>
                      <a:pt x="349" y="53"/>
                    </a:lnTo>
                    <a:lnTo>
                      <a:pt x="363" y="47"/>
                    </a:lnTo>
                    <a:lnTo>
                      <a:pt x="376" y="42"/>
                    </a:lnTo>
                    <a:lnTo>
                      <a:pt x="389" y="36"/>
                    </a:lnTo>
                    <a:lnTo>
                      <a:pt x="404" y="31"/>
                    </a:lnTo>
                    <a:lnTo>
                      <a:pt x="417" y="27"/>
                    </a:lnTo>
                    <a:lnTo>
                      <a:pt x="431" y="23"/>
                    </a:lnTo>
                    <a:lnTo>
                      <a:pt x="445" y="19"/>
                    </a:lnTo>
                    <a:lnTo>
                      <a:pt x="460" y="15"/>
                    </a:lnTo>
                    <a:lnTo>
                      <a:pt x="474" y="13"/>
                    </a:lnTo>
                    <a:lnTo>
                      <a:pt x="488" y="10"/>
                    </a:lnTo>
                    <a:lnTo>
                      <a:pt x="503" y="7"/>
                    </a:lnTo>
                    <a:lnTo>
                      <a:pt x="518" y="5"/>
                    </a:lnTo>
                    <a:lnTo>
                      <a:pt x="532" y="3"/>
                    </a:lnTo>
                    <a:lnTo>
                      <a:pt x="548" y="2"/>
                    </a:lnTo>
                    <a:lnTo>
                      <a:pt x="563" y="1"/>
                    </a:lnTo>
                    <a:lnTo>
                      <a:pt x="578" y="1"/>
                    </a:lnTo>
                    <a:lnTo>
                      <a:pt x="593" y="0"/>
                    </a:lnTo>
                    <a:lnTo>
                      <a:pt x="593" y="0"/>
                    </a:lnTo>
                    <a:lnTo>
                      <a:pt x="593" y="0"/>
                    </a:lnTo>
                    <a:lnTo>
                      <a:pt x="593" y="0"/>
                    </a:lnTo>
                    <a:close/>
                    <a:moveTo>
                      <a:pt x="593" y="219"/>
                    </a:moveTo>
                    <a:lnTo>
                      <a:pt x="593" y="219"/>
                    </a:lnTo>
                    <a:lnTo>
                      <a:pt x="593" y="219"/>
                    </a:lnTo>
                    <a:lnTo>
                      <a:pt x="584" y="219"/>
                    </a:lnTo>
                    <a:lnTo>
                      <a:pt x="574" y="219"/>
                    </a:lnTo>
                    <a:lnTo>
                      <a:pt x="564" y="220"/>
                    </a:lnTo>
                    <a:lnTo>
                      <a:pt x="555" y="221"/>
                    </a:lnTo>
                    <a:lnTo>
                      <a:pt x="545" y="222"/>
                    </a:lnTo>
                    <a:lnTo>
                      <a:pt x="536" y="223"/>
                    </a:lnTo>
                    <a:lnTo>
                      <a:pt x="527" y="225"/>
                    </a:lnTo>
                    <a:lnTo>
                      <a:pt x="518" y="227"/>
                    </a:lnTo>
                    <a:lnTo>
                      <a:pt x="508" y="228"/>
                    </a:lnTo>
                    <a:lnTo>
                      <a:pt x="500" y="231"/>
                    </a:lnTo>
                    <a:lnTo>
                      <a:pt x="491" y="233"/>
                    </a:lnTo>
                    <a:lnTo>
                      <a:pt x="482" y="235"/>
                    </a:lnTo>
                    <a:lnTo>
                      <a:pt x="473" y="239"/>
                    </a:lnTo>
                    <a:lnTo>
                      <a:pt x="464" y="242"/>
                    </a:lnTo>
                    <a:lnTo>
                      <a:pt x="456" y="245"/>
                    </a:lnTo>
                    <a:lnTo>
                      <a:pt x="448" y="248"/>
                    </a:lnTo>
                    <a:lnTo>
                      <a:pt x="439" y="251"/>
                    </a:lnTo>
                    <a:lnTo>
                      <a:pt x="431" y="255"/>
                    </a:lnTo>
                    <a:lnTo>
                      <a:pt x="423" y="259"/>
                    </a:lnTo>
                    <a:lnTo>
                      <a:pt x="415" y="264"/>
                    </a:lnTo>
                    <a:lnTo>
                      <a:pt x="407" y="268"/>
                    </a:lnTo>
                    <a:lnTo>
                      <a:pt x="399" y="273"/>
                    </a:lnTo>
                    <a:lnTo>
                      <a:pt x="392" y="278"/>
                    </a:lnTo>
                    <a:lnTo>
                      <a:pt x="384" y="283"/>
                    </a:lnTo>
                    <a:lnTo>
                      <a:pt x="376" y="288"/>
                    </a:lnTo>
                    <a:lnTo>
                      <a:pt x="369" y="293"/>
                    </a:lnTo>
                    <a:lnTo>
                      <a:pt x="362" y="299"/>
                    </a:lnTo>
                    <a:lnTo>
                      <a:pt x="356" y="304"/>
                    </a:lnTo>
                    <a:lnTo>
                      <a:pt x="348" y="310"/>
                    </a:lnTo>
                    <a:lnTo>
                      <a:pt x="341" y="316"/>
                    </a:lnTo>
                    <a:lnTo>
                      <a:pt x="335" y="322"/>
                    </a:lnTo>
                    <a:lnTo>
                      <a:pt x="328" y="328"/>
                    </a:lnTo>
                    <a:lnTo>
                      <a:pt x="322" y="335"/>
                    </a:lnTo>
                    <a:lnTo>
                      <a:pt x="316" y="342"/>
                    </a:lnTo>
                    <a:lnTo>
                      <a:pt x="310" y="348"/>
                    </a:lnTo>
                    <a:lnTo>
                      <a:pt x="304" y="355"/>
                    </a:lnTo>
                    <a:lnTo>
                      <a:pt x="299" y="362"/>
                    </a:lnTo>
                    <a:lnTo>
                      <a:pt x="293" y="369"/>
                    </a:lnTo>
                    <a:lnTo>
                      <a:pt x="288" y="376"/>
                    </a:lnTo>
                    <a:lnTo>
                      <a:pt x="283" y="383"/>
                    </a:lnTo>
                    <a:lnTo>
                      <a:pt x="278" y="391"/>
                    </a:lnTo>
                    <a:lnTo>
                      <a:pt x="273" y="399"/>
                    </a:lnTo>
                    <a:lnTo>
                      <a:pt x="268" y="407"/>
                    </a:lnTo>
                    <a:lnTo>
                      <a:pt x="264" y="415"/>
                    </a:lnTo>
                    <a:lnTo>
                      <a:pt x="260" y="423"/>
                    </a:lnTo>
                    <a:lnTo>
                      <a:pt x="256" y="431"/>
                    </a:lnTo>
                    <a:lnTo>
                      <a:pt x="252" y="439"/>
                    </a:lnTo>
                    <a:lnTo>
                      <a:pt x="248" y="448"/>
                    </a:lnTo>
                    <a:lnTo>
                      <a:pt x="245" y="456"/>
                    </a:lnTo>
                    <a:lnTo>
                      <a:pt x="242" y="464"/>
                    </a:lnTo>
                    <a:lnTo>
                      <a:pt x="239" y="473"/>
                    </a:lnTo>
                    <a:lnTo>
                      <a:pt x="236" y="482"/>
                    </a:lnTo>
                    <a:lnTo>
                      <a:pt x="233" y="491"/>
                    </a:lnTo>
                    <a:lnTo>
                      <a:pt x="231" y="500"/>
                    </a:lnTo>
                    <a:lnTo>
                      <a:pt x="228" y="509"/>
                    </a:lnTo>
                    <a:lnTo>
                      <a:pt x="227" y="518"/>
                    </a:lnTo>
                    <a:lnTo>
                      <a:pt x="224" y="527"/>
                    </a:lnTo>
                    <a:lnTo>
                      <a:pt x="223" y="536"/>
                    </a:lnTo>
                    <a:lnTo>
                      <a:pt x="222" y="546"/>
                    </a:lnTo>
                    <a:lnTo>
                      <a:pt x="221" y="555"/>
                    </a:lnTo>
                    <a:lnTo>
                      <a:pt x="220" y="564"/>
                    </a:lnTo>
                    <a:lnTo>
                      <a:pt x="219" y="574"/>
                    </a:lnTo>
                    <a:lnTo>
                      <a:pt x="219" y="584"/>
                    </a:lnTo>
                    <a:lnTo>
                      <a:pt x="219" y="593"/>
                    </a:lnTo>
                    <a:lnTo>
                      <a:pt x="219" y="593"/>
                    </a:lnTo>
                    <a:lnTo>
                      <a:pt x="219" y="593"/>
                    </a:lnTo>
                    <a:lnTo>
                      <a:pt x="219" y="593"/>
                    </a:lnTo>
                    <a:lnTo>
                      <a:pt x="219" y="593"/>
                    </a:lnTo>
                    <a:lnTo>
                      <a:pt x="219" y="603"/>
                    </a:lnTo>
                    <a:lnTo>
                      <a:pt x="219" y="612"/>
                    </a:lnTo>
                    <a:lnTo>
                      <a:pt x="220" y="622"/>
                    </a:lnTo>
                    <a:lnTo>
                      <a:pt x="221" y="632"/>
                    </a:lnTo>
                    <a:lnTo>
                      <a:pt x="222" y="641"/>
                    </a:lnTo>
                    <a:lnTo>
                      <a:pt x="223" y="650"/>
                    </a:lnTo>
                    <a:lnTo>
                      <a:pt x="224" y="660"/>
                    </a:lnTo>
                    <a:lnTo>
                      <a:pt x="227" y="669"/>
                    </a:lnTo>
                    <a:lnTo>
                      <a:pt x="228" y="678"/>
                    </a:lnTo>
                    <a:lnTo>
                      <a:pt x="231" y="687"/>
                    </a:lnTo>
                    <a:lnTo>
                      <a:pt x="233" y="696"/>
                    </a:lnTo>
                    <a:lnTo>
                      <a:pt x="236" y="704"/>
                    </a:lnTo>
                    <a:lnTo>
                      <a:pt x="239" y="713"/>
                    </a:lnTo>
                    <a:lnTo>
                      <a:pt x="242" y="722"/>
                    </a:lnTo>
                    <a:lnTo>
                      <a:pt x="245" y="731"/>
                    </a:lnTo>
                    <a:lnTo>
                      <a:pt x="248" y="739"/>
                    </a:lnTo>
                    <a:lnTo>
                      <a:pt x="252" y="748"/>
                    </a:lnTo>
                    <a:lnTo>
                      <a:pt x="256" y="756"/>
                    </a:lnTo>
                    <a:lnTo>
                      <a:pt x="260" y="764"/>
                    </a:lnTo>
                    <a:lnTo>
                      <a:pt x="264" y="772"/>
                    </a:lnTo>
                    <a:lnTo>
                      <a:pt x="268" y="780"/>
                    </a:lnTo>
                    <a:lnTo>
                      <a:pt x="273" y="788"/>
                    </a:lnTo>
                    <a:lnTo>
                      <a:pt x="278" y="795"/>
                    </a:lnTo>
                    <a:lnTo>
                      <a:pt x="283" y="803"/>
                    </a:lnTo>
                    <a:lnTo>
                      <a:pt x="288" y="810"/>
                    </a:lnTo>
                    <a:lnTo>
                      <a:pt x="293" y="817"/>
                    </a:lnTo>
                    <a:lnTo>
                      <a:pt x="299" y="824"/>
                    </a:lnTo>
                    <a:lnTo>
                      <a:pt x="304" y="832"/>
                    </a:lnTo>
                    <a:lnTo>
                      <a:pt x="310" y="838"/>
                    </a:lnTo>
                    <a:lnTo>
                      <a:pt x="316" y="845"/>
                    </a:lnTo>
                    <a:lnTo>
                      <a:pt x="322" y="852"/>
                    </a:lnTo>
                    <a:lnTo>
                      <a:pt x="328" y="858"/>
                    </a:lnTo>
                    <a:lnTo>
                      <a:pt x="337" y="866"/>
                    </a:lnTo>
                    <a:lnTo>
                      <a:pt x="345" y="874"/>
                    </a:lnTo>
                    <a:lnTo>
                      <a:pt x="354" y="881"/>
                    </a:lnTo>
                    <a:lnTo>
                      <a:pt x="363" y="888"/>
                    </a:lnTo>
                    <a:lnTo>
                      <a:pt x="372" y="896"/>
                    </a:lnTo>
                    <a:lnTo>
                      <a:pt x="382" y="903"/>
                    </a:lnTo>
                    <a:lnTo>
                      <a:pt x="392" y="908"/>
                    </a:lnTo>
                    <a:lnTo>
                      <a:pt x="402" y="915"/>
                    </a:lnTo>
                    <a:lnTo>
                      <a:pt x="412" y="921"/>
                    </a:lnTo>
                    <a:lnTo>
                      <a:pt x="422" y="927"/>
                    </a:lnTo>
                    <a:lnTo>
                      <a:pt x="432" y="932"/>
                    </a:lnTo>
                    <a:lnTo>
                      <a:pt x="444" y="936"/>
                    </a:lnTo>
                    <a:lnTo>
                      <a:pt x="454" y="941"/>
                    </a:lnTo>
                    <a:lnTo>
                      <a:pt x="465" y="945"/>
                    </a:lnTo>
                    <a:lnTo>
                      <a:pt x="476" y="949"/>
                    </a:lnTo>
                    <a:lnTo>
                      <a:pt x="488" y="952"/>
                    </a:lnTo>
                    <a:lnTo>
                      <a:pt x="496" y="941"/>
                    </a:lnTo>
                    <a:lnTo>
                      <a:pt x="484" y="938"/>
                    </a:lnTo>
                    <a:lnTo>
                      <a:pt x="473" y="934"/>
                    </a:lnTo>
                    <a:lnTo>
                      <a:pt x="462" y="930"/>
                    </a:lnTo>
                    <a:lnTo>
                      <a:pt x="452" y="925"/>
                    </a:lnTo>
                    <a:lnTo>
                      <a:pt x="440" y="921"/>
                    </a:lnTo>
                    <a:lnTo>
                      <a:pt x="431" y="916"/>
                    </a:lnTo>
                    <a:lnTo>
                      <a:pt x="420" y="910"/>
                    </a:lnTo>
                    <a:lnTo>
                      <a:pt x="410" y="904"/>
                    </a:lnTo>
                    <a:lnTo>
                      <a:pt x="400" y="899"/>
                    </a:lnTo>
                    <a:lnTo>
                      <a:pt x="391" y="892"/>
                    </a:lnTo>
                    <a:lnTo>
                      <a:pt x="381" y="886"/>
                    </a:lnTo>
                    <a:lnTo>
                      <a:pt x="372" y="879"/>
                    </a:lnTo>
                    <a:lnTo>
                      <a:pt x="364" y="872"/>
                    </a:lnTo>
                    <a:lnTo>
                      <a:pt x="355" y="864"/>
                    </a:lnTo>
                    <a:lnTo>
                      <a:pt x="346" y="856"/>
                    </a:lnTo>
                    <a:lnTo>
                      <a:pt x="338" y="848"/>
                    </a:lnTo>
                    <a:lnTo>
                      <a:pt x="332" y="843"/>
                    </a:lnTo>
                    <a:lnTo>
                      <a:pt x="326" y="836"/>
                    </a:lnTo>
                    <a:lnTo>
                      <a:pt x="320" y="830"/>
                    </a:lnTo>
                    <a:lnTo>
                      <a:pt x="315" y="823"/>
                    </a:lnTo>
                    <a:lnTo>
                      <a:pt x="309" y="816"/>
                    </a:lnTo>
                    <a:lnTo>
                      <a:pt x="304" y="809"/>
                    </a:lnTo>
                    <a:lnTo>
                      <a:pt x="299" y="802"/>
                    </a:lnTo>
                    <a:lnTo>
                      <a:pt x="294" y="795"/>
                    </a:lnTo>
                    <a:lnTo>
                      <a:pt x="289" y="788"/>
                    </a:lnTo>
                    <a:lnTo>
                      <a:pt x="284" y="780"/>
                    </a:lnTo>
                    <a:lnTo>
                      <a:pt x="280" y="773"/>
                    </a:lnTo>
                    <a:lnTo>
                      <a:pt x="276" y="765"/>
                    </a:lnTo>
                    <a:lnTo>
                      <a:pt x="272" y="758"/>
                    </a:lnTo>
                    <a:lnTo>
                      <a:pt x="268" y="750"/>
                    </a:lnTo>
                    <a:lnTo>
                      <a:pt x="264" y="742"/>
                    </a:lnTo>
                    <a:lnTo>
                      <a:pt x="260" y="734"/>
                    </a:lnTo>
                    <a:lnTo>
                      <a:pt x="257" y="726"/>
                    </a:lnTo>
                    <a:lnTo>
                      <a:pt x="254" y="717"/>
                    </a:lnTo>
                    <a:lnTo>
                      <a:pt x="252" y="709"/>
                    </a:lnTo>
                    <a:lnTo>
                      <a:pt x="248" y="700"/>
                    </a:lnTo>
                    <a:lnTo>
                      <a:pt x="246" y="692"/>
                    </a:lnTo>
                    <a:lnTo>
                      <a:pt x="244" y="684"/>
                    </a:lnTo>
                    <a:lnTo>
                      <a:pt x="241" y="675"/>
                    </a:lnTo>
                    <a:lnTo>
                      <a:pt x="240" y="666"/>
                    </a:lnTo>
                    <a:lnTo>
                      <a:pt x="238" y="657"/>
                    </a:lnTo>
                    <a:lnTo>
                      <a:pt x="236" y="648"/>
                    </a:lnTo>
                    <a:lnTo>
                      <a:pt x="235" y="640"/>
                    </a:lnTo>
                    <a:lnTo>
                      <a:pt x="234" y="630"/>
                    </a:lnTo>
                    <a:lnTo>
                      <a:pt x="233" y="621"/>
                    </a:lnTo>
                    <a:lnTo>
                      <a:pt x="232" y="612"/>
                    </a:lnTo>
                    <a:lnTo>
                      <a:pt x="232" y="603"/>
                    </a:lnTo>
                    <a:lnTo>
                      <a:pt x="232" y="593"/>
                    </a:lnTo>
                    <a:lnTo>
                      <a:pt x="232" y="593"/>
                    </a:lnTo>
                    <a:lnTo>
                      <a:pt x="232" y="593"/>
                    </a:lnTo>
                    <a:lnTo>
                      <a:pt x="232" y="593"/>
                    </a:lnTo>
                    <a:lnTo>
                      <a:pt x="232" y="593"/>
                    </a:lnTo>
                    <a:lnTo>
                      <a:pt x="232" y="584"/>
                    </a:lnTo>
                    <a:lnTo>
                      <a:pt x="232" y="575"/>
                    </a:lnTo>
                    <a:lnTo>
                      <a:pt x="233" y="565"/>
                    </a:lnTo>
                    <a:lnTo>
                      <a:pt x="234" y="556"/>
                    </a:lnTo>
                    <a:lnTo>
                      <a:pt x="235" y="548"/>
                    </a:lnTo>
                    <a:lnTo>
                      <a:pt x="236" y="538"/>
                    </a:lnTo>
                    <a:lnTo>
                      <a:pt x="238" y="529"/>
                    </a:lnTo>
                    <a:lnTo>
                      <a:pt x="240" y="520"/>
                    </a:lnTo>
                    <a:lnTo>
                      <a:pt x="241" y="512"/>
                    </a:lnTo>
                    <a:lnTo>
                      <a:pt x="244" y="503"/>
                    </a:lnTo>
                    <a:lnTo>
                      <a:pt x="246" y="495"/>
                    </a:lnTo>
                    <a:lnTo>
                      <a:pt x="248" y="486"/>
                    </a:lnTo>
                    <a:lnTo>
                      <a:pt x="252" y="478"/>
                    </a:lnTo>
                    <a:lnTo>
                      <a:pt x="254" y="469"/>
                    </a:lnTo>
                    <a:lnTo>
                      <a:pt x="257" y="461"/>
                    </a:lnTo>
                    <a:lnTo>
                      <a:pt x="260" y="452"/>
                    </a:lnTo>
                    <a:lnTo>
                      <a:pt x="264" y="444"/>
                    </a:lnTo>
                    <a:lnTo>
                      <a:pt x="268" y="437"/>
                    </a:lnTo>
                    <a:lnTo>
                      <a:pt x="272" y="429"/>
                    </a:lnTo>
                    <a:lnTo>
                      <a:pt x="276" y="421"/>
                    </a:lnTo>
                    <a:lnTo>
                      <a:pt x="280" y="413"/>
                    </a:lnTo>
                    <a:lnTo>
                      <a:pt x="284" y="406"/>
                    </a:lnTo>
                    <a:lnTo>
                      <a:pt x="289" y="399"/>
                    </a:lnTo>
                    <a:lnTo>
                      <a:pt x="294" y="391"/>
                    </a:lnTo>
                    <a:lnTo>
                      <a:pt x="299" y="384"/>
                    </a:lnTo>
                    <a:lnTo>
                      <a:pt x="304" y="377"/>
                    </a:lnTo>
                    <a:lnTo>
                      <a:pt x="309" y="371"/>
                    </a:lnTo>
                    <a:lnTo>
                      <a:pt x="315" y="363"/>
                    </a:lnTo>
                    <a:lnTo>
                      <a:pt x="320" y="357"/>
                    </a:lnTo>
                    <a:lnTo>
                      <a:pt x="326" y="351"/>
                    </a:lnTo>
                    <a:lnTo>
                      <a:pt x="332" y="344"/>
                    </a:lnTo>
                    <a:lnTo>
                      <a:pt x="338" y="338"/>
                    </a:lnTo>
                    <a:lnTo>
                      <a:pt x="344" y="331"/>
                    </a:lnTo>
                    <a:lnTo>
                      <a:pt x="351" y="326"/>
                    </a:lnTo>
                    <a:lnTo>
                      <a:pt x="357" y="320"/>
                    </a:lnTo>
                    <a:lnTo>
                      <a:pt x="364" y="315"/>
                    </a:lnTo>
                    <a:lnTo>
                      <a:pt x="370" y="309"/>
                    </a:lnTo>
                    <a:lnTo>
                      <a:pt x="377" y="303"/>
                    </a:lnTo>
                    <a:lnTo>
                      <a:pt x="384" y="299"/>
                    </a:lnTo>
                    <a:lnTo>
                      <a:pt x="392" y="294"/>
                    </a:lnTo>
                    <a:lnTo>
                      <a:pt x="399" y="289"/>
                    </a:lnTo>
                    <a:lnTo>
                      <a:pt x="406" y="284"/>
                    </a:lnTo>
                    <a:lnTo>
                      <a:pt x="413" y="280"/>
                    </a:lnTo>
                    <a:lnTo>
                      <a:pt x="421" y="276"/>
                    </a:lnTo>
                    <a:lnTo>
                      <a:pt x="429" y="271"/>
                    </a:lnTo>
                    <a:lnTo>
                      <a:pt x="437" y="267"/>
                    </a:lnTo>
                    <a:lnTo>
                      <a:pt x="444" y="264"/>
                    </a:lnTo>
                    <a:lnTo>
                      <a:pt x="452" y="260"/>
                    </a:lnTo>
                    <a:lnTo>
                      <a:pt x="461" y="257"/>
                    </a:lnTo>
                    <a:lnTo>
                      <a:pt x="469" y="254"/>
                    </a:lnTo>
                    <a:lnTo>
                      <a:pt x="477" y="251"/>
                    </a:lnTo>
                    <a:lnTo>
                      <a:pt x="486" y="248"/>
                    </a:lnTo>
                    <a:lnTo>
                      <a:pt x="494" y="246"/>
                    </a:lnTo>
                    <a:lnTo>
                      <a:pt x="503" y="243"/>
                    </a:lnTo>
                    <a:lnTo>
                      <a:pt x="512" y="241"/>
                    </a:lnTo>
                    <a:lnTo>
                      <a:pt x="520" y="239"/>
                    </a:lnTo>
                    <a:lnTo>
                      <a:pt x="529" y="238"/>
                    </a:lnTo>
                    <a:lnTo>
                      <a:pt x="538" y="236"/>
                    </a:lnTo>
                    <a:lnTo>
                      <a:pt x="548" y="235"/>
                    </a:lnTo>
                    <a:lnTo>
                      <a:pt x="556" y="234"/>
                    </a:lnTo>
                    <a:lnTo>
                      <a:pt x="565" y="233"/>
                    </a:lnTo>
                    <a:lnTo>
                      <a:pt x="575" y="232"/>
                    </a:lnTo>
                    <a:lnTo>
                      <a:pt x="584" y="232"/>
                    </a:lnTo>
                    <a:lnTo>
                      <a:pt x="593" y="232"/>
                    </a:lnTo>
                    <a:lnTo>
                      <a:pt x="593" y="232"/>
                    </a:lnTo>
                    <a:lnTo>
                      <a:pt x="593" y="232"/>
                    </a:lnTo>
                    <a:lnTo>
                      <a:pt x="593" y="232"/>
                    </a:lnTo>
                    <a:lnTo>
                      <a:pt x="593" y="232"/>
                    </a:lnTo>
                    <a:lnTo>
                      <a:pt x="603" y="232"/>
                    </a:lnTo>
                    <a:lnTo>
                      <a:pt x="612" y="232"/>
                    </a:lnTo>
                    <a:lnTo>
                      <a:pt x="621" y="233"/>
                    </a:lnTo>
                    <a:lnTo>
                      <a:pt x="630" y="234"/>
                    </a:lnTo>
                    <a:lnTo>
                      <a:pt x="639" y="235"/>
                    </a:lnTo>
                    <a:lnTo>
                      <a:pt x="649" y="236"/>
                    </a:lnTo>
                    <a:lnTo>
                      <a:pt x="657" y="238"/>
                    </a:lnTo>
                    <a:lnTo>
                      <a:pt x="666" y="239"/>
                    </a:lnTo>
                    <a:lnTo>
                      <a:pt x="675" y="241"/>
                    </a:lnTo>
                    <a:lnTo>
                      <a:pt x="684" y="243"/>
                    </a:lnTo>
                    <a:lnTo>
                      <a:pt x="693" y="246"/>
                    </a:lnTo>
                    <a:lnTo>
                      <a:pt x="701" y="248"/>
                    </a:lnTo>
                    <a:lnTo>
                      <a:pt x="709" y="251"/>
                    </a:lnTo>
                    <a:lnTo>
                      <a:pt x="717" y="254"/>
                    </a:lnTo>
                    <a:lnTo>
                      <a:pt x="726" y="257"/>
                    </a:lnTo>
                    <a:lnTo>
                      <a:pt x="733" y="260"/>
                    </a:lnTo>
                    <a:lnTo>
                      <a:pt x="742" y="264"/>
                    </a:lnTo>
                    <a:lnTo>
                      <a:pt x="750" y="267"/>
                    </a:lnTo>
                    <a:lnTo>
                      <a:pt x="757" y="271"/>
                    </a:lnTo>
                    <a:lnTo>
                      <a:pt x="765" y="276"/>
                    </a:lnTo>
                    <a:lnTo>
                      <a:pt x="773" y="280"/>
                    </a:lnTo>
                    <a:lnTo>
                      <a:pt x="781" y="284"/>
                    </a:lnTo>
                    <a:lnTo>
                      <a:pt x="788" y="289"/>
                    </a:lnTo>
                    <a:lnTo>
                      <a:pt x="795" y="294"/>
                    </a:lnTo>
                    <a:lnTo>
                      <a:pt x="802" y="299"/>
                    </a:lnTo>
                    <a:lnTo>
                      <a:pt x="809" y="303"/>
                    </a:lnTo>
                    <a:lnTo>
                      <a:pt x="817" y="309"/>
                    </a:lnTo>
                    <a:lnTo>
                      <a:pt x="823" y="315"/>
                    </a:lnTo>
                    <a:lnTo>
                      <a:pt x="829" y="320"/>
                    </a:lnTo>
                    <a:lnTo>
                      <a:pt x="836" y="326"/>
                    </a:lnTo>
                    <a:lnTo>
                      <a:pt x="842" y="331"/>
                    </a:lnTo>
                    <a:lnTo>
                      <a:pt x="849" y="338"/>
                    </a:lnTo>
                    <a:lnTo>
                      <a:pt x="855" y="344"/>
                    </a:lnTo>
                    <a:lnTo>
                      <a:pt x="861" y="351"/>
                    </a:lnTo>
                    <a:lnTo>
                      <a:pt x="866" y="357"/>
                    </a:lnTo>
                    <a:lnTo>
                      <a:pt x="872" y="363"/>
                    </a:lnTo>
                    <a:lnTo>
                      <a:pt x="877" y="371"/>
                    </a:lnTo>
                    <a:lnTo>
                      <a:pt x="883" y="377"/>
                    </a:lnTo>
                    <a:lnTo>
                      <a:pt x="888" y="384"/>
                    </a:lnTo>
                    <a:lnTo>
                      <a:pt x="893" y="391"/>
                    </a:lnTo>
                    <a:lnTo>
                      <a:pt x="897" y="399"/>
                    </a:lnTo>
                    <a:lnTo>
                      <a:pt x="902" y="406"/>
                    </a:lnTo>
                    <a:lnTo>
                      <a:pt x="906" y="413"/>
                    </a:lnTo>
                    <a:lnTo>
                      <a:pt x="911" y="421"/>
                    </a:lnTo>
                    <a:lnTo>
                      <a:pt x="915" y="429"/>
                    </a:lnTo>
                    <a:lnTo>
                      <a:pt x="919" y="437"/>
                    </a:lnTo>
                    <a:lnTo>
                      <a:pt x="923" y="444"/>
                    </a:lnTo>
                    <a:lnTo>
                      <a:pt x="926" y="452"/>
                    </a:lnTo>
                    <a:lnTo>
                      <a:pt x="929" y="461"/>
                    </a:lnTo>
                    <a:lnTo>
                      <a:pt x="933" y="469"/>
                    </a:lnTo>
                    <a:lnTo>
                      <a:pt x="936" y="478"/>
                    </a:lnTo>
                    <a:lnTo>
                      <a:pt x="938" y="486"/>
                    </a:lnTo>
                    <a:lnTo>
                      <a:pt x="941" y="495"/>
                    </a:lnTo>
                    <a:lnTo>
                      <a:pt x="943" y="503"/>
                    </a:lnTo>
                    <a:lnTo>
                      <a:pt x="945" y="512"/>
                    </a:lnTo>
                    <a:lnTo>
                      <a:pt x="947" y="520"/>
                    </a:lnTo>
                    <a:lnTo>
                      <a:pt x="949" y="529"/>
                    </a:lnTo>
                    <a:lnTo>
                      <a:pt x="950" y="538"/>
                    </a:lnTo>
                    <a:lnTo>
                      <a:pt x="952" y="548"/>
                    </a:lnTo>
                    <a:lnTo>
                      <a:pt x="953" y="556"/>
                    </a:lnTo>
                    <a:lnTo>
                      <a:pt x="953" y="565"/>
                    </a:lnTo>
                    <a:lnTo>
                      <a:pt x="954" y="575"/>
                    </a:lnTo>
                    <a:lnTo>
                      <a:pt x="954" y="584"/>
                    </a:lnTo>
                    <a:lnTo>
                      <a:pt x="954" y="593"/>
                    </a:lnTo>
                    <a:lnTo>
                      <a:pt x="954" y="593"/>
                    </a:lnTo>
                    <a:lnTo>
                      <a:pt x="954" y="593"/>
                    </a:lnTo>
                    <a:lnTo>
                      <a:pt x="954" y="593"/>
                    </a:lnTo>
                    <a:lnTo>
                      <a:pt x="954" y="593"/>
                    </a:lnTo>
                    <a:lnTo>
                      <a:pt x="954" y="603"/>
                    </a:lnTo>
                    <a:lnTo>
                      <a:pt x="954" y="612"/>
                    </a:lnTo>
                    <a:lnTo>
                      <a:pt x="953" y="621"/>
                    </a:lnTo>
                    <a:lnTo>
                      <a:pt x="953" y="630"/>
                    </a:lnTo>
                    <a:lnTo>
                      <a:pt x="952" y="640"/>
                    </a:lnTo>
                    <a:lnTo>
                      <a:pt x="950" y="648"/>
                    </a:lnTo>
                    <a:lnTo>
                      <a:pt x="949" y="657"/>
                    </a:lnTo>
                    <a:lnTo>
                      <a:pt x="947" y="666"/>
                    </a:lnTo>
                    <a:lnTo>
                      <a:pt x="945" y="675"/>
                    </a:lnTo>
                    <a:lnTo>
                      <a:pt x="943" y="684"/>
                    </a:lnTo>
                    <a:lnTo>
                      <a:pt x="941" y="692"/>
                    </a:lnTo>
                    <a:lnTo>
                      <a:pt x="938" y="700"/>
                    </a:lnTo>
                    <a:lnTo>
                      <a:pt x="936" y="709"/>
                    </a:lnTo>
                    <a:lnTo>
                      <a:pt x="933" y="717"/>
                    </a:lnTo>
                    <a:lnTo>
                      <a:pt x="929" y="726"/>
                    </a:lnTo>
                    <a:lnTo>
                      <a:pt x="926" y="734"/>
                    </a:lnTo>
                    <a:lnTo>
                      <a:pt x="923" y="742"/>
                    </a:lnTo>
                    <a:lnTo>
                      <a:pt x="919" y="750"/>
                    </a:lnTo>
                    <a:lnTo>
                      <a:pt x="915" y="758"/>
                    </a:lnTo>
                    <a:lnTo>
                      <a:pt x="911" y="765"/>
                    </a:lnTo>
                    <a:lnTo>
                      <a:pt x="906" y="773"/>
                    </a:lnTo>
                    <a:lnTo>
                      <a:pt x="902" y="780"/>
                    </a:lnTo>
                    <a:lnTo>
                      <a:pt x="897" y="788"/>
                    </a:lnTo>
                    <a:lnTo>
                      <a:pt x="893" y="795"/>
                    </a:lnTo>
                    <a:lnTo>
                      <a:pt x="888" y="802"/>
                    </a:lnTo>
                    <a:lnTo>
                      <a:pt x="883" y="809"/>
                    </a:lnTo>
                    <a:lnTo>
                      <a:pt x="877" y="816"/>
                    </a:lnTo>
                    <a:lnTo>
                      <a:pt x="872" y="823"/>
                    </a:lnTo>
                    <a:lnTo>
                      <a:pt x="866" y="830"/>
                    </a:lnTo>
                    <a:lnTo>
                      <a:pt x="861" y="836"/>
                    </a:lnTo>
                    <a:lnTo>
                      <a:pt x="855" y="843"/>
                    </a:lnTo>
                    <a:lnTo>
                      <a:pt x="849" y="848"/>
                    </a:lnTo>
                    <a:lnTo>
                      <a:pt x="841" y="856"/>
                    </a:lnTo>
                    <a:lnTo>
                      <a:pt x="832" y="864"/>
                    </a:lnTo>
                    <a:lnTo>
                      <a:pt x="823" y="872"/>
                    </a:lnTo>
                    <a:lnTo>
                      <a:pt x="814" y="879"/>
                    </a:lnTo>
                    <a:lnTo>
                      <a:pt x="805" y="886"/>
                    </a:lnTo>
                    <a:lnTo>
                      <a:pt x="796" y="892"/>
                    </a:lnTo>
                    <a:lnTo>
                      <a:pt x="786" y="899"/>
                    </a:lnTo>
                    <a:lnTo>
                      <a:pt x="777" y="904"/>
                    </a:lnTo>
                    <a:lnTo>
                      <a:pt x="766" y="910"/>
                    </a:lnTo>
                    <a:lnTo>
                      <a:pt x="756" y="916"/>
                    </a:lnTo>
                    <a:lnTo>
                      <a:pt x="745" y="921"/>
                    </a:lnTo>
                    <a:lnTo>
                      <a:pt x="735" y="925"/>
                    </a:lnTo>
                    <a:lnTo>
                      <a:pt x="725" y="930"/>
                    </a:lnTo>
                    <a:lnTo>
                      <a:pt x="713" y="934"/>
                    </a:lnTo>
                    <a:lnTo>
                      <a:pt x="702" y="938"/>
                    </a:lnTo>
                    <a:lnTo>
                      <a:pt x="691" y="941"/>
                    </a:lnTo>
                    <a:lnTo>
                      <a:pt x="699" y="952"/>
                    </a:lnTo>
                    <a:lnTo>
                      <a:pt x="710" y="949"/>
                    </a:lnTo>
                    <a:lnTo>
                      <a:pt x="721" y="945"/>
                    </a:lnTo>
                    <a:lnTo>
                      <a:pt x="733" y="941"/>
                    </a:lnTo>
                    <a:lnTo>
                      <a:pt x="743" y="936"/>
                    </a:lnTo>
                    <a:lnTo>
                      <a:pt x="754" y="932"/>
                    </a:lnTo>
                    <a:lnTo>
                      <a:pt x="765" y="927"/>
                    </a:lnTo>
                    <a:lnTo>
                      <a:pt x="775" y="921"/>
                    </a:lnTo>
                    <a:lnTo>
                      <a:pt x="785" y="915"/>
                    </a:lnTo>
                    <a:lnTo>
                      <a:pt x="795" y="909"/>
                    </a:lnTo>
                    <a:lnTo>
                      <a:pt x="805" y="903"/>
                    </a:lnTo>
                    <a:lnTo>
                      <a:pt x="814" y="896"/>
                    </a:lnTo>
                    <a:lnTo>
                      <a:pt x="823" y="888"/>
                    </a:lnTo>
                    <a:lnTo>
                      <a:pt x="833" y="881"/>
                    </a:lnTo>
                    <a:lnTo>
                      <a:pt x="841" y="874"/>
                    </a:lnTo>
                    <a:lnTo>
                      <a:pt x="850" y="866"/>
                    </a:lnTo>
                    <a:lnTo>
                      <a:pt x="858" y="858"/>
                    </a:lnTo>
                    <a:lnTo>
                      <a:pt x="865" y="852"/>
                    </a:lnTo>
                    <a:lnTo>
                      <a:pt x="871" y="845"/>
                    </a:lnTo>
                    <a:lnTo>
                      <a:pt x="877" y="838"/>
                    </a:lnTo>
                    <a:lnTo>
                      <a:pt x="882" y="832"/>
                    </a:lnTo>
                    <a:lnTo>
                      <a:pt x="888" y="824"/>
                    </a:lnTo>
                    <a:lnTo>
                      <a:pt x="893" y="817"/>
                    </a:lnTo>
                    <a:lnTo>
                      <a:pt x="898" y="810"/>
                    </a:lnTo>
                    <a:lnTo>
                      <a:pt x="904" y="803"/>
                    </a:lnTo>
                    <a:lnTo>
                      <a:pt x="909" y="795"/>
                    </a:lnTo>
                    <a:lnTo>
                      <a:pt x="913" y="788"/>
                    </a:lnTo>
                    <a:lnTo>
                      <a:pt x="918" y="780"/>
                    </a:lnTo>
                    <a:lnTo>
                      <a:pt x="923" y="772"/>
                    </a:lnTo>
                    <a:lnTo>
                      <a:pt x="927" y="764"/>
                    </a:lnTo>
                    <a:lnTo>
                      <a:pt x="931" y="756"/>
                    </a:lnTo>
                    <a:lnTo>
                      <a:pt x="935" y="748"/>
                    </a:lnTo>
                    <a:lnTo>
                      <a:pt x="938" y="739"/>
                    </a:lnTo>
                    <a:lnTo>
                      <a:pt x="941" y="731"/>
                    </a:lnTo>
                    <a:lnTo>
                      <a:pt x="945" y="722"/>
                    </a:lnTo>
                    <a:lnTo>
                      <a:pt x="948" y="713"/>
                    </a:lnTo>
                    <a:lnTo>
                      <a:pt x="951" y="704"/>
                    </a:lnTo>
                    <a:lnTo>
                      <a:pt x="953" y="696"/>
                    </a:lnTo>
                    <a:lnTo>
                      <a:pt x="956" y="687"/>
                    </a:lnTo>
                    <a:lnTo>
                      <a:pt x="958" y="678"/>
                    </a:lnTo>
                    <a:lnTo>
                      <a:pt x="960" y="669"/>
                    </a:lnTo>
                    <a:lnTo>
                      <a:pt x="961" y="660"/>
                    </a:lnTo>
                    <a:lnTo>
                      <a:pt x="964" y="650"/>
                    </a:lnTo>
                    <a:lnTo>
                      <a:pt x="965" y="641"/>
                    </a:lnTo>
                    <a:lnTo>
                      <a:pt x="965" y="632"/>
                    </a:lnTo>
                    <a:lnTo>
                      <a:pt x="967" y="622"/>
                    </a:lnTo>
                    <a:lnTo>
                      <a:pt x="967" y="612"/>
                    </a:lnTo>
                    <a:lnTo>
                      <a:pt x="968" y="603"/>
                    </a:lnTo>
                    <a:lnTo>
                      <a:pt x="968" y="593"/>
                    </a:lnTo>
                    <a:lnTo>
                      <a:pt x="968" y="593"/>
                    </a:lnTo>
                    <a:lnTo>
                      <a:pt x="968" y="593"/>
                    </a:lnTo>
                    <a:lnTo>
                      <a:pt x="968" y="593"/>
                    </a:lnTo>
                    <a:lnTo>
                      <a:pt x="968" y="593"/>
                    </a:lnTo>
                    <a:lnTo>
                      <a:pt x="968" y="584"/>
                    </a:lnTo>
                    <a:lnTo>
                      <a:pt x="967" y="574"/>
                    </a:lnTo>
                    <a:lnTo>
                      <a:pt x="967" y="564"/>
                    </a:lnTo>
                    <a:lnTo>
                      <a:pt x="965" y="555"/>
                    </a:lnTo>
                    <a:lnTo>
                      <a:pt x="965" y="546"/>
                    </a:lnTo>
                    <a:lnTo>
                      <a:pt x="964" y="536"/>
                    </a:lnTo>
                    <a:lnTo>
                      <a:pt x="961" y="527"/>
                    </a:lnTo>
                    <a:lnTo>
                      <a:pt x="960" y="518"/>
                    </a:lnTo>
                    <a:lnTo>
                      <a:pt x="958" y="509"/>
                    </a:lnTo>
                    <a:lnTo>
                      <a:pt x="956" y="500"/>
                    </a:lnTo>
                    <a:lnTo>
                      <a:pt x="953" y="491"/>
                    </a:lnTo>
                    <a:lnTo>
                      <a:pt x="951" y="482"/>
                    </a:lnTo>
                    <a:lnTo>
                      <a:pt x="948" y="473"/>
                    </a:lnTo>
                    <a:lnTo>
                      <a:pt x="945" y="464"/>
                    </a:lnTo>
                    <a:lnTo>
                      <a:pt x="941" y="456"/>
                    </a:lnTo>
                    <a:lnTo>
                      <a:pt x="938" y="448"/>
                    </a:lnTo>
                    <a:lnTo>
                      <a:pt x="935" y="439"/>
                    </a:lnTo>
                    <a:lnTo>
                      <a:pt x="931" y="431"/>
                    </a:lnTo>
                    <a:lnTo>
                      <a:pt x="927" y="423"/>
                    </a:lnTo>
                    <a:lnTo>
                      <a:pt x="923" y="415"/>
                    </a:lnTo>
                    <a:lnTo>
                      <a:pt x="918" y="407"/>
                    </a:lnTo>
                    <a:lnTo>
                      <a:pt x="913" y="399"/>
                    </a:lnTo>
                    <a:lnTo>
                      <a:pt x="909" y="391"/>
                    </a:lnTo>
                    <a:lnTo>
                      <a:pt x="904" y="383"/>
                    </a:lnTo>
                    <a:lnTo>
                      <a:pt x="898" y="376"/>
                    </a:lnTo>
                    <a:lnTo>
                      <a:pt x="893" y="369"/>
                    </a:lnTo>
                    <a:lnTo>
                      <a:pt x="888" y="362"/>
                    </a:lnTo>
                    <a:lnTo>
                      <a:pt x="882" y="355"/>
                    </a:lnTo>
                    <a:lnTo>
                      <a:pt x="877" y="348"/>
                    </a:lnTo>
                    <a:lnTo>
                      <a:pt x="871" y="342"/>
                    </a:lnTo>
                    <a:lnTo>
                      <a:pt x="865" y="335"/>
                    </a:lnTo>
                    <a:lnTo>
                      <a:pt x="858" y="328"/>
                    </a:lnTo>
                    <a:lnTo>
                      <a:pt x="852" y="322"/>
                    </a:lnTo>
                    <a:lnTo>
                      <a:pt x="845" y="316"/>
                    </a:lnTo>
                    <a:lnTo>
                      <a:pt x="838" y="310"/>
                    </a:lnTo>
                    <a:lnTo>
                      <a:pt x="832" y="304"/>
                    </a:lnTo>
                    <a:lnTo>
                      <a:pt x="825" y="299"/>
                    </a:lnTo>
                    <a:lnTo>
                      <a:pt x="817" y="293"/>
                    </a:lnTo>
                    <a:lnTo>
                      <a:pt x="810" y="288"/>
                    </a:lnTo>
                    <a:lnTo>
                      <a:pt x="803" y="283"/>
                    </a:lnTo>
                    <a:lnTo>
                      <a:pt x="795" y="278"/>
                    </a:lnTo>
                    <a:lnTo>
                      <a:pt x="787" y="273"/>
                    </a:lnTo>
                    <a:lnTo>
                      <a:pt x="780" y="268"/>
                    </a:lnTo>
                    <a:lnTo>
                      <a:pt x="772" y="264"/>
                    </a:lnTo>
                    <a:lnTo>
                      <a:pt x="764" y="259"/>
                    </a:lnTo>
                    <a:lnTo>
                      <a:pt x="756" y="255"/>
                    </a:lnTo>
                    <a:lnTo>
                      <a:pt x="748" y="251"/>
                    </a:lnTo>
                    <a:lnTo>
                      <a:pt x="739" y="248"/>
                    </a:lnTo>
                    <a:lnTo>
                      <a:pt x="731" y="245"/>
                    </a:lnTo>
                    <a:lnTo>
                      <a:pt x="722" y="242"/>
                    </a:lnTo>
                    <a:lnTo>
                      <a:pt x="713" y="239"/>
                    </a:lnTo>
                    <a:lnTo>
                      <a:pt x="705" y="235"/>
                    </a:lnTo>
                    <a:lnTo>
                      <a:pt x="696" y="233"/>
                    </a:lnTo>
                    <a:lnTo>
                      <a:pt x="687" y="231"/>
                    </a:lnTo>
                    <a:lnTo>
                      <a:pt x="678" y="228"/>
                    </a:lnTo>
                    <a:lnTo>
                      <a:pt x="669" y="227"/>
                    </a:lnTo>
                    <a:lnTo>
                      <a:pt x="660" y="225"/>
                    </a:lnTo>
                    <a:lnTo>
                      <a:pt x="650" y="223"/>
                    </a:lnTo>
                    <a:lnTo>
                      <a:pt x="641" y="222"/>
                    </a:lnTo>
                    <a:lnTo>
                      <a:pt x="632" y="221"/>
                    </a:lnTo>
                    <a:lnTo>
                      <a:pt x="622" y="220"/>
                    </a:lnTo>
                    <a:lnTo>
                      <a:pt x="613" y="219"/>
                    </a:lnTo>
                    <a:lnTo>
                      <a:pt x="603" y="219"/>
                    </a:lnTo>
                    <a:lnTo>
                      <a:pt x="593" y="219"/>
                    </a:lnTo>
                    <a:lnTo>
                      <a:pt x="593" y="219"/>
                    </a:lnTo>
                    <a:lnTo>
                      <a:pt x="593" y="219"/>
                    </a:lnTo>
                    <a:lnTo>
                      <a:pt x="593" y="219"/>
                    </a:lnTo>
                    <a:close/>
                    <a:moveTo>
                      <a:pt x="593" y="14"/>
                    </a:moveTo>
                    <a:lnTo>
                      <a:pt x="593" y="14"/>
                    </a:lnTo>
                    <a:lnTo>
                      <a:pt x="593" y="14"/>
                    </a:lnTo>
                    <a:lnTo>
                      <a:pt x="593" y="14"/>
                    </a:lnTo>
                    <a:lnTo>
                      <a:pt x="593" y="14"/>
                    </a:lnTo>
                    <a:lnTo>
                      <a:pt x="578" y="14"/>
                    </a:lnTo>
                    <a:lnTo>
                      <a:pt x="564" y="15"/>
                    </a:lnTo>
                    <a:lnTo>
                      <a:pt x="548" y="15"/>
                    </a:lnTo>
                    <a:lnTo>
                      <a:pt x="534" y="16"/>
                    </a:lnTo>
                    <a:lnTo>
                      <a:pt x="520" y="19"/>
                    </a:lnTo>
                    <a:lnTo>
                      <a:pt x="505" y="20"/>
                    </a:lnTo>
                    <a:lnTo>
                      <a:pt x="491" y="23"/>
                    </a:lnTo>
                    <a:lnTo>
                      <a:pt x="476" y="26"/>
                    </a:lnTo>
                    <a:lnTo>
                      <a:pt x="463" y="28"/>
                    </a:lnTo>
                    <a:lnTo>
                      <a:pt x="448" y="32"/>
                    </a:lnTo>
                    <a:lnTo>
                      <a:pt x="435" y="35"/>
                    </a:lnTo>
                    <a:lnTo>
                      <a:pt x="421" y="40"/>
                    </a:lnTo>
                    <a:lnTo>
                      <a:pt x="408" y="44"/>
                    </a:lnTo>
                    <a:lnTo>
                      <a:pt x="394" y="49"/>
                    </a:lnTo>
                    <a:lnTo>
                      <a:pt x="381" y="54"/>
                    </a:lnTo>
                    <a:lnTo>
                      <a:pt x="368" y="59"/>
                    </a:lnTo>
                    <a:lnTo>
                      <a:pt x="355" y="65"/>
                    </a:lnTo>
                    <a:lnTo>
                      <a:pt x="342" y="71"/>
                    </a:lnTo>
                    <a:lnTo>
                      <a:pt x="329" y="77"/>
                    </a:lnTo>
                    <a:lnTo>
                      <a:pt x="317" y="83"/>
                    </a:lnTo>
                    <a:lnTo>
                      <a:pt x="305" y="91"/>
                    </a:lnTo>
                    <a:lnTo>
                      <a:pt x="292" y="98"/>
                    </a:lnTo>
                    <a:lnTo>
                      <a:pt x="281" y="105"/>
                    </a:lnTo>
                    <a:lnTo>
                      <a:pt x="269" y="113"/>
                    </a:lnTo>
                    <a:lnTo>
                      <a:pt x="258" y="120"/>
                    </a:lnTo>
                    <a:lnTo>
                      <a:pt x="247" y="129"/>
                    </a:lnTo>
                    <a:lnTo>
                      <a:pt x="236" y="137"/>
                    </a:lnTo>
                    <a:lnTo>
                      <a:pt x="224" y="146"/>
                    </a:lnTo>
                    <a:lnTo>
                      <a:pt x="214" y="155"/>
                    </a:lnTo>
                    <a:lnTo>
                      <a:pt x="203" y="164"/>
                    </a:lnTo>
                    <a:lnTo>
                      <a:pt x="193" y="174"/>
                    </a:lnTo>
                    <a:lnTo>
                      <a:pt x="183" y="183"/>
                    </a:lnTo>
                    <a:lnTo>
                      <a:pt x="174" y="194"/>
                    </a:lnTo>
                    <a:lnTo>
                      <a:pt x="164" y="203"/>
                    </a:lnTo>
                    <a:lnTo>
                      <a:pt x="155" y="214"/>
                    </a:lnTo>
                    <a:lnTo>
                      <a:pt x="146" y="224"/>
                    </a:lnTo>
                    <a:lnTo>
                      <a:pt x="137" y="235"/>
                    </a:lnTo>
                    <a:lnTo>
                      <a:pt x="129" y="247"/>
                    </a:lnTo>
                    <a:lnTo>
                      <a:pt x="120" y="258"/>
                    </a:lnTo>
                    <a:lnTo>
                      <a:pt x="112" y="269"/>
                    </a:lnTo>
                    <a:lnTo>
                      <a:pt x="105" y="281"/>
                    </a:lnTo>
                    <a:lnTo>
                      <a:pt x="98" y="292"/>
                    </a:lnTo>
                    <a:lnTo>
                      <a:pt x="91" y="305"/>
                    </a:lnTo>
                    <a:lnTo>
                      <a:pt x="83" y="317"/>
                    </a:lnTo>
                    <a:lnTo>
                      <a:pt x="77" y="330"/>
                    </a:lnTo>
                    <a:lnTo>
                      <a:pt x="71" y="342"/>
                    </a:lnTo>
                    <a:lnTo>
                      <a:pt x="65" y="355"/>
                    </a:lnTo>
                    <a:lnTo>
                      <a:pt x="59" y="367"/>
                    </a:lnTo>
                    <a:lnTo>
                      <a:pt x="54" y="381"/>
                    </a:lnTo>
                    <a:lnTo>
                      <a:pt x="49" y="394"/>
                    </a:lnTo>
                    <a:lnTo>
                      <a:pt x="44" y="408"/>
                    </a:lnTo>
                    <a:lnTo>
                      <a:pt x="39" y="421"/>
                    </a:lnTo>
                    <a:lnTo>
                      <a:pt x="35" y="435"/>
                    </a:lnTo>
                    <a:lnTo>
                      <a:pt x="32" y="448"/>
                    </a:lnTo>
                    <a:lnTo>
                      <a:pt x="28" y="463"/>
                    </a:lnTo>
                    <a:lnTo>
                      <a:pt x="25" y="476"/>
                    </a:lnTo>
                    <a:lnTo>
                      <a:pt x="23" y="491"/>
                    </a:lnTo>
                    <a:lnTo>
                      <a:pt x="20" y="505"/>
                    </a:lnTo>
                    <a:lnTo>
                      <a:pt x="18" y="520"/>
                    </a:lnTo>
                    <a:lnTo>
                      <a:pt x="16" y="534"/>
                    </a:lnTo>
                    <a:lnTo>
                      <a:pt x="15" y="548"/>
                    </a:lnTo>
                    <a:lnTo>
                      <a:pt x="15" y="564"/>
                    </a:lnTo>
                    <a:lnTo>
                      <a:pt x="14" y="578"/>
                    </a:lnTo>
                    <a:lnTo>
                      <a:pt x="14" y="593"/>
                    </a:lnTo>
                    <a:lnTo>
                      <a:pt x="14" y="593"/>
                    </a:lnTo>
                    <a:lnTo>
                      <a:pt x="14" y="593"/>
                    </a:lnTo>
                    <a:lnTo>
                      <a:pt x="14" y="593"/>
                    </a:lnTo>
                    <a:lnTo>
                      <a:pt x="14" y="593"/>
                    </a:lnTo>
                    <a:lnTo>
                      <a:pt x="14" y="608"/>
                    </a:lnTo>
                    <a:lnTo>
                      <a:pt x="15" y="623"/>
                    </a:lnTo>
                    <a:lnTo>
                      <a:pt x="15" y="638"/>
                    </a:lnTo>
                    <a:lnTo>
                      <a:pt x="16" y="652"/>
                    </a:lnTo>
                    <a:lnTo>
                      <a:pt x="18" y="667"/>
                    </a:lnTo>
                    <a:lnTo>
                      <a:pt x="20" y="682"/>
                    </a:lnTo>
                    <a:lnTo>
                      <a:pt x="23" y="696"/>
                    </a:lnTo>
                    <a:lnTo>
                      <a:pt x="25" y="710"/>
                    </a:lnTo>
                    <a:lnTo>
                      <a:pt x="28" y="724"/>
                    </a:lnTo>
                    <a:lnTo>
                      <a:pt x="32" y="738"/>
                    </a:lnTo>
                    <a:lnTo>
                      <a:pt x="35" y="752"/>
                    </a:lnTo>
                    <a:lnTo>
                      <a:pt x="40" y="765"/>
                    </a:lnTo>
                    <a:lnTo>
                      <a:pt x="44" y="779"/>
                    </a:lnTo>
                    <a:lnTo>
                      <a:pt x="49" y="792"/>
                    </a:lnTo>
                    <a:lnTo>
                      <a:pt x="54" y="806"/>
                    </a:lnTo>
                    <a:lnTo>
                      <a:pt x="59" y="819"/>
                    </a:lnTo>
                    <a:lnTo>
                      <a:pt x="65" y="832"/>
                    </a:lnTo>
                    <a:lnTo>
                      <a:pt x="71" y="844"/>
                    </a:lnTo>
                    <a:lnTo>
                      <a:pt x="77" y="857"/>
                    </a:lnTo>
                    <a:lnTo>
                      <a:pt x="83" y="869"/>
                    </a:lnTo>
                    <a:lnTo>
                      <a:pt x="91" y="882"/>
                    </a:lnTo>
                    <a:lnTo>
                      <a:pt x="98" y="894"/>
                    </a:lnTo>
                    <a:lnTo>
                      <a:pt x="105" y="906"/>
                    </a:lnTo>
                    <a:lnTo>
                      <a:pt x="112" y="917"/>
                    </a:lnTo>
                    <a:lnTo>
                      <a:pt x="120" y="928"/>
                    </a:lnTo>
                    <a:lnTo>
                      <a:pt x="129" y="940"/>
                    </a:lnTo>
                    <a:lnTo>
                      <a:pt x="137" y="951"/>
                    </a:lnTo>
                    <a:lnTo>
                      <a:pt x="146" y="962"/>
                    </a:lnTo>
                    <a:lnTo>
                      <a:pt x="155" y="972"/>
                    </a:lnTo>
                    <a:lnTo>
                      <a:pt x="164" y="983"/>
                    </a:lnTo>
                    <a:lnTo>
                      <a:pt x="174" y="993"/>
                    </a:lnTo>
                    <a:lnTo>
                      <a:pt x="183" y="1003"/>
                    </a:lnTo>
                    <a:lnTo>
                      <a:pt x="193" y="1012"/>
                    </a:lnTo>
                    <a:lnTo>
                      <a:pt x="203" y="1022"/>
                    </a:lnTo>
                    <a:lnTo>
                      <a:pt x="214" y="1032"/>
                    </a:lnTo>
                    <a:lnTo>
                      <a:pt x="224" y="1040"/>
                    </a:lnTo>
                    <a:lnTo>
                      <a:pt x="236" y="1049"/>
                    </a:lnTo>
                    <a:lnTo>
                      <a:pt x="247" y="1058"/>
                    </a:lnTo>
                    <a:lnTo>
                      <a:pt x="258" y="1066"/>
                    </a:lnTo>
                    <a:lnTo>
                      <a:pt x="269" y="1074"/>
                    </a:lnTo>
                    <a:lnTo>
                      <a:pt x="281" y="1081"/>
                    </a:lnTo>
                    <a:lnTo>
                      <a:pt x="292" y="1089"/>
                    </a:lnTo>
                    <a:lnTo>
                      <a:pt x="305" y="1096"/>
                    </a:lnTo>
                    <a:lnTo>
                      <a:pt x="317" y="1103"/>
                    </a:lnTo>
                    <a:lnTo>
                      <a:pt x="329" y="1109"/>
                    </a:lnTo>
                    <a:lnTo>
                      <a:pt x="342" y="1116"/>
                    </a:lnTo>
                    <a:lnTo>
                      <a:pt x="355" y="1121"/>
                    </a:lnTo>
                    <a:lnTo>
                      <a:pt x="368" y="1127"/>
                    </a:lnTo>
                    <a:lnTo>
                      <a:pt x="381" y="1133"/>
                    </a:lnTo>
                    <a:lnTo>
                      <a:pt x="394" y="1138"/>
                    </a:lnTo>
                    <a:lnTo>
                      <a:pt x="408" y="1142"/>
                    </a:lnTo>
                    <a:lnTo>
                      <a:pt x="421" y="1147"/>
                    </a:lnTo>
                    <a:lnTo>
                      <a:pt x="435" y="1151"/>
                    </a:lnTo>
                    <a:lnTo>
                      <a:pt x="448" y="1155"/>
                    </a:lnTo>
                    <a:lnTo>
                      <a:pt x="463" y="1158"/>
                    </a:lnTo>
                    <a:lnTo>
                      <a:pt x="476" y="1161"/>
                    </a:lnTo>
                    <a:lnTo>
                      <a:pt x="491" y="1164"/>
                    </a:lnTo>
                    <a:lnTo>
                      <a:pt x="505" y="1166"/>
                    </a:lnTo>
                    <a:lnTo>
                      <a:pt x="520" y="1169"/>
                    </a:lnTo>
                    <a:lnTo>
                      <a:pt x="534" y="1170"/>
                    </a:lnTo>
                    <a:lnTo>
                      <a:pt x="548" y="1171"/>
                    </a:lnTo>
                    <a:lnTo>
                      <a:pt x="564" y="1172"/>
                    </a:lnTo>
                    <a:lnTo>
                      <a:pt x="578" y="1173"/>
                    </a:lnTo>
                    <a:lnTo>
                      <a:pt x="593" y="1173"/>
                    </a:lnTo>
                    <a:lnTo>
                      <a:pt x="593" y="1173"/>
                    </a:lnTo>
                    <a:lnTo>
                      <a:pt x="593" y="1173"/>
                    </a:lnTo>
                    <a:lnTo>
                      <a:pt x="593" y="1173"/>
                    </a:lnTo>
                    <a:lnTo>
                      <a:pt x="593" y="1173"/>
                    </a:lnTo>
                    <a:lnTo>
                      <a:pt x="609" y="1173"/>
                    </a:lnTo>
                    <a:lnTo>
                      <a:pt x="623" y="1172"/>
                    </a:lnTo>
                    <a:lnTo>
                      <a:pt x="638" y="1171"/>
                    </a:lnTo>
                    <a:lnTo>
                      <a:pt x="653" y="1170"/>
                    </a:lnTo>
                    <a:lnTo>
                      <a:pt x="667" y="1169"/>
                    </a:lnTo>
                    <a:lnTo>
                      <a:pt x="681" y="1166"/>
                    </a:lnTo>
                    <a:lnTo>
                      <a:pt x="696" y="1164"/>
                    </a:lnTo>
                    <a:lnTo>
                      <a:pt x="710" y="1161"/>
                    </a:lnTo>
                    <a:lnTo>
                      <a:pt x="725" y="1158"/>
                    </a:lnTo>
                    <a:lnTo>
                      <a:pt x="738" y="1155"/>
                    </a:lnTo>
                    <a:lnTo>
                      <a:pt x="752" y="1151"/>
                    </a:lnTo>
                    <a:lnTo>
                      <a:pt x="765" y="1147"/>
                    </a:lnTo>
                    <a:lnTo>
                      <a:pt x="779" y="1142"/>
                    </a:lnTo>
                    <a:lnTo>
                      <a:pt x="793" y="1138"/>
                    </a:lnTo>
                    <a:lnTo>
                      <a:pt x="806" y="1133"/>
                    </a:lnTo>
                    <a:lnTo>
                      <a:pt x="819" y="1127"/>
                    </a:lnTo>
                    <a:lnTo>
                      <a:pt x="832" y="1121"/>
                    </a:lnTo>
                    <a:lnTo>
                      <a:pt x="845" y="1116"/>
                    </a:lnTo>
                    <a:lnTo>
                      <a:pt x="857" y="1109"/>
                    </a:lnTo>
                    <a:lnTo>
                      <a:pt x="869" y="1103"/>
                    </a:lnTo>
                    <a:lnTo>
                      <a:pt x="882" y="1096"/>
                    </a:lnTo>
                    <a:lnTo>
                      <a:pt x="893" y="1089"/>
                    </a:lnTo>
                    <a:lnTo>
                      <a:pt x="905" y="1081"/>
                    </a:lnTo>
                    <a:lnTo>
                      <a:pt x="917" y="1074"/>
                    </a:lnTo>
                    <a:lnTo>
                      <a:pt x="929" y="1066"/>
                    </a:lnTo>
                    <a:lnTo>
                      <a:pt x="940" y="1058"/>
                    </a:lnTo>
                    <a:lnTo>
                      <a:pt x="951" y="1049"/>
                    </a:lnTo>
                    <a:lnTo>
                      <a:pt x="961" y="1040"/>
                    </a:lnTo>
                    <a:lnTo>
                      <a:pt x="973" y="1032"/>
                    </a:lnTo>
                    <a:lnTo>
                      <a:pt x="983" y="1022"/>
                    </a:lnTo>
                    <a:lnTo>
                      <a:pt x="994" y="1012"/>
                    </a:lnTo>
                    <a:lnTo>
                      <a:pt x="1003" y="1003"/>
                    </a:lnTo>
                    <a:lnTo>
                      <a:pt x="1013" y="993"/>
                    </a:lnTo>
                    <a:lnTo>
                      <a:pt x="1022" y="983"/>
                    </a:lnTo>
                    <a:lnTo>
                      <a:pt x="1032" y="972"/>
                    </a:lnTo>
                    <a:lnTo>
                      <a:pt x="1041" y="962"/>
                    </a:lnTo>
                    <a:lnTo>
                      <a:pt x="1050" y="951"/>
                    </a:lnTo>
                    <a:lnTo>
                      <a:pt x="1058" y="940"/>
                    </a:lnTo>
                    <a:lnTo>
                      <a:pt x="1066" y="928"/>
                    </a:lnTo>
                    <a:lnTo>
                      <a:pt x="1074" y="917"/>
                    </a:lnTo>
                    <a:lnTo>
                      <a:pt x="1082" y="906"/>
                    </a:lnTo>
                    <a:lnTo>
                      <a:pt x="1089" y="894"/>
                    </a:lnTo>
                    <a:lnTo>
                      <a:pt x="1096" y="882"/>
                    </a:lnTo>
                    <a:lnTo>
                      <a:pt x="1103" y="869"/>
                    </a:lnTo>
                    <a:lnTo>
                      <a:pt x="1110" y="857"/>
                    </a:lnTo>
                    <a:lnTo>
                      <a:pt x="1116" y="844"/>
                    </a:lnTo>
                    <a:lnTo>
                      <a:pt x="1122" y="832"/>
                    </a:lnTo>
                    <a:lnTo>
                      <a:pt x="1127" y="819"/>
                    </a:lnTo>
                    <a:lnTo>
                      <a:pt x="1133" y="806"/>
                    </a:lnTo>
                    <a:lnTo>
                      <a:pt x="1138" y="792"/>
                    </a:lnTo>
                    <a:lnTo>
                      <a:pt x="1142" y="779"/>
                    </a:lnTo>
                    <a:lnTo>
                      <a:pt x="1147" y="765"/>
                    </a:lnTo>
                    <a:lnTo>
                      <a:pt x="1151" y="752"/>
                    </a:lnTo>
                    <a:lnTo>
                      <a:pt x="1154" y="738"/>
                    </a:lnTo>
                    <a:lnTo>
                      <a:pt x="1158" y="724"/>
                    </a:lnTo>
                    <a:lnTo>
                      <a:pt x="1162" y="710"/>
                    </a:lnTo>
                    <a:lnTo>
                      <a:pt x="1164" y="696"/>
                    </a:lnTo>
                    <a:lnTo>
                      <a:pt x="1166" y="682"/>
                    </a:lnTo>
                    <a:lnTo>
                      <a:pt x="1168" y="667"/>
                    </a:lnTo>
                    <a:lnTo>
                      <a:pt x="1170" y="652"/>
                    </a:lnTo>
                    <a:lnTo>
                      <a:pt x="1171" y="638"/>
                    </a:lnTo>
                    <a:lnTo>
                      <a:pt x="1172" y="623"/>
                    </a:lnTo>
                    <a:lnTo>
                      <a:pt x="1173" y="608"/>
                    </a:lnTo>
                    <a:lnTo>
                      <a:pt x="1173" y="593"/>
                    </a:lnTo>
                    <a:lnTo>
                      <a:pt x="1173" y="593"/>
                    </a:lnTo>
                    <a:lnTo>
                      <a:pt x="1173" y="593"/>
                    </a:lnTo>
                    <a:lnTo>
                      <a:pt x="1173" y="593"/>
                    </a:lnTo>
                    <a:lnTo>
                      <a:pt x="1173" y="593"/>
                    </a:lnTo>
                    <a:lnTo>
                      <a:pt x="1173" y="578"/>
                    </a:lnTo>
                    <a:lnTo>
                      <a:pt x="1172" y="564"/>
                    </a:lnTo>
                    <a:lnTo>
                      <a:pt x="1171" y="548"/>
                    </a:lnTo>
                    <a:lnTo>
                      <a:pt x="1170" y="534"/>
                    </a:lnTo>
                    <a:lnTo>
                      <a:pt x="1168" y="520"/>
                    </a:lnTo>
                    <a:lnTo>
                      <a:pt x="1166" y="505"/>
                    </a:lnTo>
                    <a:lnTo>
                      <a:pt x="1164" y="491"/>
                    </a:lnTo>
                    <a:lnTo>
                      <a:pt x="1162" y="476"/>
                    </a:lnTo>
                    <a:lnTo>
                      <a:pt x="1158" y="463"/>
                    </a:lnTo>
                    <a:lnTo>
                      <a:pt x="1154" y="448"/>
                    </a:lnTo>
                    <a:lnTo>
                      <a:pt x="1151" y="435"/>
                    </a:lnTo>
                    <a:lnTo>
                      <a:pt x="1147" y="421"/>
                    </a:lnTo>
                    <a:lnTo>
                      <a:pt x="1142" y="408"/>
                    </a:lnTo>
                    <a:lnTo>
                      <a:pt x="1138" y="394"/>
                    </a:lnTo>
                    <a:lnTo>
                      <a:pt x="1133" y="381"/>
                    </a:lnTo>
                    <a:lnTo>
                      <a:pt x="1127" y="367"/>
                    </a:lnTo>
                    <a:lnTo>
                      <a:pt x="1122" y="355"/>
                    </a:lnTo>
                    <a:lnTo>
                      <a:pt x="1116" y="342"/>
                    </a:lnTo>
                    <a:lnTo>
                      <a:pt x="1110" y="330"/>
                    </a:lnTo>
                    <a:lnTo>
                      <a:pt x="1103" y="317"/>
                    </a:lnTo>
                    <a:lnTo>
                      <a:pt x="1096" y="305"/>
                    </a:lnTo>
                    <a:lnTo>
                      <a:pt x="1089" y="292"/>
                    </a:lnTo>
                    <a:lnTo>
                      <a:pt x="1082" y="281"/>
                    </a:lnTo>
                    <a:lnTo>
                      <a:pt x="1074" y="269"/>
                    </a:lnTo>
                    <a:lnTo>
                      <a:pt x="1066" y="258"/>
                    </a:lnTo>
                    <a:lnTo>
                      <a:pt x="1058" y="247"/>
                    </a:lnTo>
                    <a:lnTo>
                      <a:pt x="1050" y="235"/>
                    </a:lnTo>
                    <a:lnTo>
                      <a:pt x="1041" y="224"/>
                    </a:lnTo>
                    <a:lnTo>
                      <a:pt x="1032" y="214"/>
                    </a:lnTo>
                    <a:lnTo>
                      <a:pt x="1022" y="203"/>
                    </a:lnTo>
                    <a:lnTo>
                      <a:pt x="1013" y="194"/>
                    </a:lnTo>
                    <a:lnTo>
                      <a:pt x="1003" y="183"/>
                    </a:lnTo>
                    <a:lnTo>
                      <a:pt x="994" y="174"/>
                    </a:lnTo>
                    <a:lnTo>
                      <a:pt x="983" y="164"/>
                    </a:lnTo>
                    <a:lnTo>
                      <a:pt x="973" y="155"/>
                    </a:lnTo>
                    <a:lnTo>
                      <a:pt x="961" y="146"/>
                    </a:lnTo>
                    <a:lnTo>
                      <a:pt x="951" y="137"/>
                    </a:lnTo>
                    <a:lnTo>
                      <a:pt x="940" y="129"/>
                    </a:lnTo>
                    <a:lnTo>
                      <a:pt x="929" y="120"/>
                    </a:lnTo>
                    <a:lnTo>
                      <a:pt x="917" y="113"/>
                    </a:lnTo>
                    <a:lnTo>
                      <a:pt x="905" y="105"/>
                    </a:lnTo>
                    <a:lnTo>
                      <a:pt x="893" y="98"/>
                    </a:lnTo>
                    <a:lnTo>
                      <a:pt x="882" y="91"/>
                    </a:lnTo>
                    <a:lnTo>
                      <a:pt x="869" y="83"/>
                    </a:lnTo>
                    <a:lnTo>
                      <a:pt x="857" y="77"/>
                    </a:lnTo>
                    <a:lnTo>
                      <a:pt x="845" y="71"/>
                    </a:lnTo>
                    <a:lnTo>
                      <a:pt x="832" y="65"/>
                    </a:lnTo>
                    <a:lnTo>
                      <a:pt x="819" y="59"/>
                    </a:lnTo>
                    <a:lnTo>
                      <a:pt x="806" y="54"/>
                    </a:lnTo>
                    <a:lnTo>
                      <a:pt x="793" y="49"/>
                    </a:lnTo>
                    <a:lnTo>
                      <a:pt x="779" y="44"/>
                    </a:lnTo>
                    <a:lnTo>
                      <a:pt x="765" y="40"/>
                    </a:lnTo>
                    <a:lnTo>
                      <a:pt x="752" y="35"/>
                    </a:lnTo>
                    <a:lnTo>
                      <a:pt x="738" y="32"/>
                    </a:lnTo>
                    <a:lnTo>
                      <a:pt x="725" y="28"/>
                    </a:lnTo>
                    <a:lnTo>
                      <a:pt x="710" y="26"/>
                    </a:lnTo>
                    <a:lnTo>
                      <a:pt x="696" y="23"/>
                    </a:lnTo>
                    <a:lnTo>
                      <a:pt x="681" y="20"/>
                    </a:lnTo>
                    <a:lnTo>
                      <a:pt x="667" y="19"/>
                    </a:lnTo>
                    <a:lnTo>
                      <a:pt x="653" y="16"/>
                    </a:lnTo>
                    <a:lnTo>
                      <a:pt x="638" y="15"/>
                    </a:lnTo>
                    <a:lnTo>
                      <a:pt x="623" y="15"/>
                    </a:lnTo>
                    <a:lnTo>
                      <a:pt x="609" y="14"/>
                    </a:lnTo>
                    <a:lnTo>
                      <a:pt x="593" y="14"/>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ïsļiḓè"/>
              <p:cNvSpPr/>
              <p:nvPr/>
            </p:nvSpPr>
            <p:spPr bwMode="auto">
              <a:xfrm>
                <a:off x="2636838" y="3000376"/>
                <a:ext cx="433388" cy="309563"/>
              </a:xfrm>
              <a:custGeom>
                <a:avLst/>
                <a:gdLst>
                  <a:gd name="T0" fmla="*/ 121 w 273"/>
                  <a:gd name="T1" fmla="*/ 190 h 195"/>
                  <a:gd name="T2" fmla="*/ 157 w 273"/>
                  <a:gd name="T3" fmla="*/ 186 h 195"/>
                  <a:gd name="T4" fmla="*/ 184 w 273"/>
                  <a:gd name="T5" fmla="*/ 151 h 195"/>
                  <a:gd name="T6" fmla="*/ 206 w 273"/>
                  <a:gd name="T7" fmla="*/ 133 h 195"/>
                  <a:gd name="T8" fmla="*/ 247 w 273"/>
                  <a:gd name="T9" fmla="*/ 119 h 195"/>
                  <a:gd name="T10" fmla="*/ 273 w 273"/>
                  <a:gd name="T11" fmla="*/ 102 h 195"/>
                  <a:gd name="T12" fmla="*/ 245 w 273"/>
                  <a:gd name="T13" fmla="*/ 71 h 195"/>
                  <a:gd name="T14" fmla="*/ 216 w 273"/>
                  <a:gd name="T15" fmla="*/ 35 h 195"/>
                  <a:gd name="T16" fmla="*/ 207 w 273"/>
                  <a:gd name="T17" fmla="*/ 1 h 195"/>
                  <a:gd name="T18" fmla="*/ 172 w 273"/>
                  <a:gd name="T19" fmla="*/ 9 h 195"/>
                  <a:gd name="T20" fmla="*/ 129 w 273"/>
                  <a:gd name="T21" fmla="*/ 24 h 195"/>
                  <a:gd name="T22" fmla="*/ 76 w 273"/>
                  <a:gd name="T23" fmla="*/ 2 h 195"/>
                  <a:gd name="T24" fmla="*/ 62 w 273"/>
                  <a:gd name="T25" fmla="*/ 6 h 195"/>
                  <a:gd name="T26" fmla="*/ 49 w 273"/>
                  <a:gd name="T27" fmla="*/ 57 h 195"/>
                  <a:gd name="T28" fmla="*/ 15 w 273"/>
                  <a:gd name="T29" fmla="*/ 89 h 195"/>
                  <a:gd name="T30" fmla="*/ 1 w 273"/>
                  <a:gd name="T31" fmla="*/ 108 h 195"/>
                  <a:gd name="T32" fmla="*/ 46 w 273"/>
                  <a:gd name="T33" fmla="*/ 132 h 195"/>
                  <a:gd name="T34" fmla="*/ 76 w 273"/>
                  <a:gd name="T35" fmla="*/ 132 h 195"/>
                  <a:gd name="T36" fmla="*/ 130 w 273"/>
                  <a:gd name="T37" fmla="*/ 100 h 195"/>
                  <a:gd name="T38" fmla="*/ 110 w 273"/>
                  <a:gd name="T39" fmla="*/ 80 h 195"/>
                  <a:gd name="T40" fmla="*/ 105 w 273"/>
                  <a:gd name="T41" fmla="*/ 85 h 195"/>
                  <a:gd name="T42" fmla="*/ 69 w 273"/>
                  <a:gd name="T43" fmla="*/ 56 h 195"/>
                  <a:gd name="T44" fmla="*/ 73 w 273"/>
                  <a:gd name="T45" fmla="*/ 13 h 195"/>
                  <a:gd name="T46" fmla="*/ 119 w 273"/>
                  <a:gd name="T47" fmla="*/ 31 h 195"/>
                  <a:gd name="T48" fmla="*/ 154 w 273"/>
                  <a:gd name="T49" fmla="*/ 31 h 195"/>
                  <a:gd name="T50" fmla="*/ 199 w 273"/>
                  <a:gd name="T51" fmla="*/ 13 h 195"/>
                  <a:gd name="T52" fmla="*/ 205 w 273"/>
                  <a:gd name="T53" fmla="*/ 56 h 195"/>
                  <a:gd name="T54" fmla="*/ 168 w 273"/>
                  <a:gd name="T55" fmla="*/ 85 h 195"/>
                  <a:gd name="T56" fmla="*/ 163 w 273"/>
                  <a:gd name="T57" fmla="*/ 80 h 195"/>
                  <a:gd name="T58" fmla="*/ 142 w 273"/>
                  <a:gd name="T59" fmla="*/ 100 h 195"/>
                  <a:gd name="T60" fmla="*/ 145 w 273"/>
                  <a:gd name="T61" fmla="*/ 54 h 195"/>
                  <a:gd name="T62" fmla="*/ 130 w 273"/>
                  <a:gd name="T63" fmla="*/ 61 h 195"/>
                  <a:gd name="T64" fmla="*/ 137 w 273"/>
                  <a:gd name="T65" fmla="*/ 45 h 195"/>
                  <a:gd name="T66" fmla="*/ 113 w 273"/>
                  <a:gd name="T67" fmla="*/ 164 h 195"/>
                  <a:gd name="T68" fmla="*/ 141 w 273"/>
                  <a:gd name="T69" fmla="*/ 173 h 195"/>
                  <a:gd name="T70" fmla="*/ 151 w 273"/>
                  <a:gd name="T71" fmla="*/ 177 h 195"/>
                  <a:gd name="T72" fmla="*/ 121 w 273"/>
                  <a:gd name="T73" fmla="*/ 150 h 195"/>
                  <a:gd name="T74" fmla="*/ 89 w 273"/>
                  <a:gd name="T75" fmla="*/ 134 h 195"/>
                  <a:gd name="T76" fmla="*/ 95 w 273"/>
                  <a:gd name="T77" fmla="*/ 108 h 195"/>
                  <a:gd name="T78" fmla="*/ 133 w 273"/>
                  <a:gd name="T79" fmla="*/ 115 h 195"/>
                  <a:gd name="T80" fmla="*/ 157 w 273"/>
                  <a:gd name="T81" fmla="*/ 105 h 195"/>
                  <a:gd name="T82" fmla="*/ 183 w 273"/>
                  <a:gd name="T83" fmla="*/ 114 h 195"/>
                  <a:gd name="T84" fmla="*/ 177 w 273"/>
                  <a:gd name="T85" fmla="*/ 142 h 195"/>
                  <a:gd name="T86" fmla="*/ 137 w 273"/>
                  <a:gd name="T87" fmla="*/ 164 h 195"/>
                  <a:gd name="T88" fmla="*/ 178 w 273"/>
                  <a:gd name="T89" fmla="*/ 63 h 195"/>
                  <a:gd name="T90" fmla="*/ 161 w 273"/>
                  <a:gd name="T91" fmla="*/ 63 h 195"/>
                  <a:gd name="T92" fmla="*/ 175 w 273"/>
                  <a:gd name="T93" fmla="*/ 96 h 195"/>
                  <a:gd name="T94" fmla="*/ 202 w 273"/>
                  <a:gd name="T95" fmla="*/ 68 h 195"/>
                  <a:gd name="T96" fmla="*/ 236 w 273"/>
                  <a:gd name="T97" fmla="*/ 76 h 195"/>
                  <a:gd name="T98" fmla="*/ 246 w 273"/>
                  <a:gd name="T99" fmla="*/ 107 h 195"/>
                  <a:gd name="T100" fmla="*/ 201 w 273"/>
                  <a:gd name="T101" fmla="*/ 120 h 195"/>
                  <a:gd name="T102" fmla="*/ 178 w 273"/>
                  <a:gd name="T103" fmla="*/ 96 h 195"/>
                  <a:gd name="T104" fmla="*/ 113 w 273"/>
                  <a:gd name="T105" fmla="*/ 62 h 195"/>
                  <a:gd name="T106" fmla="*/ 97 w 273"/>
                  <a:gd name="T107" fmla="*/ 65 h 195"/>
                  <a:gd name="T108" fmla="*/ 104 w 273"/>
                  <a:gd name="T109" fmla="*/ 51 h 195"/>
                  <a:gd name="T110" fmla="*/ 75 w 273"/>
                  <a:gd name="T111" fmla="*/ 120 h 195"/>
                  <a:gd name="T112" fmla="*/ 34 w 273"/>
                  <a:gd name="T113" fmla="*/ 110 h 195"/>
                  <a:gd name="T114" fmla="*/ 34 w 273"/>
                  <a:gd name="T115" fmla="*/ 80 h 195"/>
                  <a:gd name="T116" fmla="*/ 65 w 273"/>
                  <a:gd name="T117" fmla="*/ 67 h 195"/>
                  <a:gd name="T118" fmla="*/ 96 w 273"/>
                  <a:gd name="T119" fmla="*/ 9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 h="195">
                    <a:moveTo>
                      <a:pt x="97" y="154"/>
                    </a:moveTo>
                    <a:lnTo>
                      <a:pt x="98" y="158"/>
                    </a:lnTo>
                    <a:lnTo>
                      <a:pt x="100" y="162"/>
                    </a:lnTo>
                    <a:lnTo>
                      <a:pt x="101" y="166"/>
                    </a:lnTo>
                    <a:lnTo>
                      <a:pt x="103" y="170"/>
                    </a:lnTo>
                    <a:lnTo>
                      <a:pt x="105" y="174"/>
                    </a:lnTo>
                    <a:lnTo>
                      <a:pt x="108" y="177"/>
                    </a:lnTo>
                    <a:lnTo>
                      <a:pt x="111" y="181"/>
                    </a:lnTo>
                    <a:lnTo>
                      <a:pt x="113" y="184"/>
                    </a:lnTo>
                    <a:lnTo>
                      <a:pt x="116" y="186"/>
                    </a:lnTo>
                    <a:lnTo>
                      <a:pt x="119" y="188"/>
                    </a:lnTo>
                    <a:lnTo>
                      <a:pt x="121" y="190"/>
                    </a:lnTo>
                    <a:lnTo>
                      <a:pt x="124" y="191"/>
                    </a:lnTo>
                    <a:lnTo>
                      <a:pt x="126" y="192"/>
                    </a:lnTo>
                    <a:lnTo>
                      <a:pt x="130" y="193"/>
                    </a:lnTo>
                    <a:lnTo>
                      <a:pt x="133" y="194"/>
                    </a:lnTo>
                    <a:lnTo>
                      <a:pt x="137" y="195"/>
                    </a:lnTo>
                    <a:lnTo>
                      <a:pt x="140" y="194"/>
                    </a:lnTo>
                    <a:lnTo>
                      <a:pt x="143" y="193"/>
                    </a:lnTo>
                    <a:lnTo>
                      <a:pt x="146" y="192"/>
                    </a:lnTo>
                    <a:lnTo>
                      <a:pt x="149" y="191"/>
                    </a:lnTo>
                    <a:lnTo>
                      <a:pt x="152" y="190"/>
                    </a:lnTo>
                    <a:lnTo>
                      <a:pt x="154" y="188"/>
                    </a:lnTo>
                    <a:lnTo>
                      <a:pt x="157" y="186"/>
                    </a:lnTo>
                    <a:lnTo>
                      <a:pt x="159" y="184"/>
                    </a:lnTo>
                    <a:lnTo>
                      <a:pt x="162" y="181"/>
                    </a:lnTo>
                    <a:lnTo>
                      <a:pt x="165" y="177"/>
                    </a:lnTo>
                    <a:lnTo>
                      <a:pt x="167" y="174"/>
                    </a:lnTo>
                    <a:lnTo>
                      <a:pt x="170" y="170"/>
                    </a:lnTo>
                    <a:lnTo>
                      <a:pt x="171" y="166"/>
                    </a:lnTo>
                    <a:lnTo>
                      <a:pt x="174" y="162"/>
                    </a:lnTo>
                    <a:lnTo>
                      <a:pt x="175" y="158"/>
                    </a:lnTo>
                    <a:lnTo>
                      <a:pt x="177" y="154"/>
                    </a:lnTo>
                    <a:lnTo>
                      <a:pt x="177" y="154"/>
                    </a:lnTo>
                    <a:lnTo>
                      <a:pt x="180" y="152"/>
                    </a:lnTo>
                    <a:lnTo>
                      <a:pt x="184" y="151"/>
                    </a:lnTo>
                    <a:lnTo>
                      <a:pt x="186" y="149"/>
                    </a:lnTo>
                    <a:lnTo>
                      <a:pt x="190" y="147"/>
                    </a:lnTo>
                    <a:lnTo>
                      <a:pt x="192" y="144"/>
                    </a:lnTo>
                    <a:lnTo>
                      <a:pt x="194" y="140"/>
                    </a:lnTo>
                    <a:lnTo>
                      <a:pt x="196" y="136"/>
                    </a:lnTo>
                    <a:lnTo>
                      <a:pt x="197" y="132"/>
                    </a:lnTo>
                    <a:lnTo>
                      <a:pt x="197" y="132"/>
                    </a:lnTo>
                    <a:lnTo>
                      <a:pt x="198" y="131"/>
                    </a:lnTo>
                    <a:lnTo>
                      <a:pt x="198" y="132"/>
                    </a:lnTo>
                    <a:lnTo>
                      <a:pt x="198" y="132"/>
                    </a:lnTo>
                    <a:lnTo>
                      <a:pt x="202" y="132"/>
                    </a:lnTo>
                    <a:lnTo>
                      <a:pt x="206" y="133"/>
                    </a:lnTo>
                    <a:lnTo>
                      <a:pt x="210" y="134"/>
                    </a:lnTo>
                    <a:lnTo>
                      <a:pt x="215" y="134"/>
                    </a:lnTo>
                    <a:lnTo>
                      <a:pt x="219" y="133"/>
                    </a:lnTo>
                    <a:lnTo>
                      <a:pt x="222" y="132"/>
                    </a:lnTo>
                    <a:lnTo>
                      <a:pt x="225" y="132"/>
                    </a:lnTo>
                    <a:lnTo>
                      <a:pt x="227" y="132"/>
                    </a:lnTo>
                    <a:lnTo>
                      <a:pt x="229" y="131"/>
                    </a:lnTo>
                    <a:lnTo>
                      <a:pt x="231" y="129"/>
                    </a:lnTo>
                    <a:lnTo>
                      <a:pt x="233" y="128"/>
                    </a:lnTo>
                    <a:lnTo>
                      <a:pt x="237" y="124"/>
                    </a:lnTo>
                    <a:lnTo>
                      <a:pt x="242" y="121"/>
                    </a:lnTo>
                    <a:lnTo>
                      <a:pt x="247" y="119"/>
                    </a:lnTo>
                    <a:lnTo>
                      <a:pt x="254" y="116"/>
                    </a:lnTo>
                    <a:lnTo>
                      <a:pt x="260" y="113"/>
                    </a:lnTo>
                    <a:lnTo>
                      <a:pt x="266" y="111"/>
                    </a:lnTo>
                    <a:lnTo>
                      <a:pt x="268" y="110"/>
                    </a:lnTo>
                    <a:lnTo>
                      <a:pt x="270" y="109"/>
                    </a:lnTo>
                    <a:lnTo>
                      <a:pt x="271" y="108"/>
                    </a:lnTo>
                    <a:lnTo>
                      <a:pt x="272" y="107"/>
                    </a:lnTo>
                    <a:lnTo>
                      <a:pt x="273" y="106"/>
                    </a:lnTo>
                    <a:lnTo>
                      <a:pt x="273" y="105"/>
                    </a:lnTo>
                    <a:lnTo>
                      <a:pt x="273" y="104"/>
                    </a:lnTo>
                    <a:lnTo>
                      <a:pt x="273" y="104"/>
                    </a:lnTo>
                    <a:lnTo>
                      <a:pt x="273" y="102"/>
                    </a:lnTo>
                    <a:lnTo>
                      <a:pt x="272" y="101"/>
                    </a:lnTo>
                    <a:lnTo>
                      <a:pt x="271" y="100"/>
                    </a:lnTo>
                    <a:lnTo>
                      <a:pt x="270" y="99"/>
                    </a:lnTo>
                    <a:lnTo>
                      <a:pt x="266" y="96"/>
                    </a:lnTo>
                    <a:lnTo>
                      <a:pt x="261" y="91"/>
                    </a:lnTo>
                    <a:lnTo>
                      <a:pt x="258" y="89"/>
                    </a:lnTo>
                    <a:lnTo>
                      <a:pt x="255" y="86"/>
                    </a:lnTo>
                    <a:lnTo>
                      <a:pt x="253" y="83"/>
                    </a:lnTo>
                    <a:lnTo>
                      <a:pt x="251" y="79"/>
                    </a:lnTo>
                    <a:lnTo>
                      <a:pt x="249" y="76"/>
                    </a:lnTo>
                    <a:lnTo>
                      <a:pt x="247" y="74"/>
                    </a:lnTo>
                    <a:lnTo>
                      <a:pt x="245" y="71"/>
                    </a:lnTo>
                    <a:lnTo>
                      <a:pt x="242" y="67"/>
                    </a:lnTo>
                    <a:lnTo>
                      <a:pt x="238" y="65"/>
                    </a:lnTo>
                    <a:lnTo>
                      <a:pt x="234" y="62"/>
                    </a:lnTo>
                    <a:lnTo>
                      <a:pt x="230" y="59"/>
                    </a:lnTo>
                    <a:lnTo>
                      <a:pt x="227" y="58"/>
                    </a:lnTo>
                    <a:lnTo>
                      <a:pt x="224" y="57"/>
                    </a:lnTo>
                    <a:lnTo>
                      <a:pt x="220" y="56"/>
                    </a:lnTo>
                    <a:lnTo>
                      <a:pt x="220" y="54"/>
                    </a:lnTo>
                    <a:lnTo>
                      <a:pt x="220" y="50"/>
                    </a:lnTo>
                    <a:lnTo>
                      <a:pt x="219" y="46"/>
                    </a:lnTo>
                    <a:lnTo>
                      <a:pt x="219" y="43"/>
                    </a:lnTo>
                    <a:lnTo>
                      <a:pt x="216" y="35"/>
                    </a:lnTo>
                    <a:lnTo>
                      <a:pt x="214" y="27"/>
                    </a:lnTo>
                    <a:lnTo>
                      <a:pt x="212" y="23"/>
                    </a:lnTo>
                    <a:lnTo>
                      <a:pt x="211" y="19"/>
                    </a:lnTo>
                    <a:lnTo>
                      <a:pt x="210" y="13"/>
                    </a:lnTo>
                    <a:lnTo>
                      <a:pt x="210" y="8"/>
                    </a:lnTo>
                    <a:lnTo>
                      <a:pt x="210" y="6"/>
                    </a:lnTo>
                    <a:lnTo>
                      <a:pt x="210" y="4"/>
                    </a:lnTo>
                    <a:lnTo>
                      <a:pt x="210" y="3"/>
                    </a:lnTo>
                    <a:lnTo>
                      <a:pt x="210" y="3"/>
                    </a:lnTo>
                    <a:lnTo>
                      <a:pt x="210" y="2"/>
                    </a:lnTo>
                    <a:lnTo>
                      <a:pt x="209" y="2"/>
                    </a:lnTo>
                    <a:lnTo>
                      <a:pt x="207" y="1"/>
                    </a:lnTo>
                    <a:lnTo>
                      <a:pt x="205" y="0"/>
                    </a:lnTo>
                    <a:lnTo>
                      <a:pt x="203" y="0"/>
                    </a:lnTo>
                    <a:lnTo>
                      <a:pt x="202" y="0"/>
                    </a:lnTo>
                    <a:lnTo>
                      <a:pt x="201" y="0"/>
                    </a:lnTo>
                    <a:lnTo>
                      <a:pt x="200" y="1"/>
                    </a:lnTo>
                    <a:lnTo>
                      <a:pt x="197" y="2"/>
                    </a:lnTo>
                    <a:lnTo>
                      <a:pt x="194" y="3"/>
                    </a:lnTo>
                    <a:lnTo>
                      <a:pt x="190" y="5"/>
                    </a:lnTo>
                    <a:lnTo>
                      <a:pt x="186" y="6"/>
                    </a:lnTo>
                    <a:lnTo>
                      <a:pt x="182" y="7"/>
                    </a:lnTo>
                    <a:lnTo>
                      <a:pt x="177" y="7"/>
                    </a:lnTo>
                    <a:lnTo>
                      <a:pt x="172" y="9"/>
                    </a:lnTo>
                    <a:lnTo>
                      <a:pt x="169" y="11"/>
                    </a:lnTo>
                    <a:lnTo>
                      <a:pt x="164" y="12"/>
                    </a:lnTo>
                    <a:lnTo>
                      <a:pt x="160" y="15"/>
                    </a:lnTo>
                    <a:lnTo>
                      <a:pt x="156" y="17"/>
                    </a:lnTo>
                    <a:lnTo>
                      <a:pt x="152" y="19"/>
                    </a:lnTo>
                    <a:lnTo>
                      <a:pt x="145" y="24"/>
                    </a:lnTo>
                    <a:lnTo>
                      <a:pt x="137" y="30"/>
                    </a:lnTo>
                    <a:lnTo>
                      <a:pt x="137" y="30"/>
                    </a:lnTo>
                    <a:lnTo>
                      <a:pt x="137" y="30"/>
                    </a:lnTo>
                    <a:lnTo>
                      <a:pt x="136" y="30"/>
                    </a:lnTo>
                    <a:lnTo>
                      <a:pt x="136" y="30"/>
                    </a:lnTo>
                    <a:lnTo>
                      <a:pt x="129" y="24"/>
                    </a:lnTo>
                    <a:lnTo>
                      <a:pt x="121" y="19"/>
                    </a:lnTo>
                    <a:lnTo>
                      <a:pt x="117" y="17"/>
                    </a:lnTo>
                    <a:lnTo>
                      <a:pt x="113" y="15"/>
                    </a:lnTo>
                    <a:lnTo>
                      <a:pt x="109" y="12"/>
                    </a:lnTo>
                    <a:lnTo>
                      <a:pt x="105" y="11"/>
                    </a:lnTo>
                    <a:lnTo>
                      <a:pt x="101" y="9"/>
                    </a:lnTo>
                    <a:lnTo>
                      <a:pt x="96" y="7"/>
                    </a:lnTo>
                    <a:lnTo>
                      <a:pt x="91" y="7"/>
                    </a:lnTo>
                    <a:lnTo>
                      <a:pt x="87" y="6"/>
                    </a:lnTo>
                    <a:lnTo>
                      <a:pt x="83" y="5"/>
                    </a:lnTo>
                    <a:lnTo>
                      <a:pt x="80" y="3"/>
                    </a:lnTo>
                    <a:lnTo>
                      <a:pt x="76" y="2"/>
                    </a:lnTo>
                    <a:lnTo>
                      <a:pt x="73" y="1"/>
                    </a:lnTo>
                    <a:lnTo>
                      <a:pt x="72" y="0"/>
                    </a:lnTo>
                    <a:lnTo>
                      <a:pt x="71" y="0"/>
                    </a:lnTo>
                    <a:lnTo>
                      <a:pt x="69" y="0"/>
                    </a:lnTo>
                    <a:lnTo>
                      <a:pt x="69" y="0"/>
                    </a:lnTo>
                    <a:lnTo>
                      <a:pt x="66" y="1"/>
                    </a:lnTo>
                    <a:lnTo>
                      <a:pt x="64" y="2"/>
                    </a:lnTo>
                    <a:lnTo>
                      <a:pt x="64" y="2"/>
                    </a:lnTo>
                    <a:lnTo>
                      <a:pt x="63" y="3"/>
                    </a:lnTo>
                    <a:lnTo>
                      <a:pt x="63" y="3"/>
                    </a:lnTo>
                    <a:lnTo>
                      <a:pt x="63" y="4"/>
                    </a:lnTo>
                    <a:lnTo>
                      <a:pt x="62" y="6"/>
                    </a:lnTo>
                    <a:lnTo>
                      <a:pt x="63" y="8"/>
                    </a:lnTo>
                    <a:lnTo>
                      <a:pt x="62" y="13"/>
                    </a:lnTo>
                    <a:lnTo>
                      <a:pt x="61" y="19"/>
                    </a:lnTo>
                    <a:lnTo>
                      <a:pt x="61" y="23"/>
                    </a:lnTo>
                    <a:lnTo>
                      <a:pt x="60" y="27"/>
                    </a:lnTo>
                    <a:lnTo>
                      <a:pt x="57" y="35"/>
                    </a:lnTo>
                    <a:lnTo>
                      <a:pt x="54" y="43"/>
                    </a:lnTo>
                    <a:lnTo>
                      <a:pt x="53" y="46"/>
                    </a:lnTo>
                    <a:lnTo>
                      <a:pt x="53" y="50"/>
                    </a:lnTo>
                    <a:lnTo>
                      <a:pt x="53" y="54"/>
                    </a:lnTo>
                    <a:lnTo>
                      <a:pt x="53" y="56"/>
                    </a:lnTo>
                    <a:lnTo>
                      <a:pt x="49" y="57"/>
                    </a:lnTo>
                    <a:lnTo>
                      <a:pt x="46" y="58"/>
                    </a:lnTo>
                    <a:lnTo>
                      <a:pt x="43" y="59"/>
                    </a:lnTo>
                    <a:lnTo>
                      <a:pt x="39" y="62"/>
                    </a:lnTo>
                    <a:lnTo>
                      <a:pt x="34" y="65"/>
                    </a:lnTo>
                    <a:lnTo>
                      <a:pt x="31" y="67"/>
                    </a:lnTo>
                    <a:lnTo>
                      <a:pt x="29" y="71"/>
                    </a:lnTo>
                    <a:lnTo>
                      <a:pt x="26" y="74"/>
                    </a:lnTo>
                    <a:lnTo>
                      <a:pt x="24" y="76"/>
                    </a:lnTo>
                    <a:lnTo>
                      <a:pt x="22" y="79"/>
                    </a:lnTo>
                    <a:lnTo>
                      <a:pt x="20" y="83"/>
                    </a:lnTo>
                    <a:lnTo>
                      <a:pt x="17" y="86"/>
                    </a:lnTo>
                    <a:lnTo>
                      <a:pt x="15" y="89"/>
                    </a:lnTo>
                    <a:lnTo>
                      <a:pt x="13" y="91"/>
                    </a:lnTo>
                    <a:lnTo>
                      <a:pt x="7" y="96"/>
                    </a:lnTo>
                    <a:lnTo>
                      <a:pt x="3" y="99"/>
                    </a:lnTo>
                    <a:lnTo>
                      <a:pt x="1" y="100"/>
                    </a:lnTo>
                    <a:lnTo>
                      <a:pt x="1" y="101"/>
                    </a:lnTo>
                    <a:lnTo>
                      <a:pt x="0" y="102"/>
                    </a:lnTo>
                    <a:lnTo>
                      <a:pt x="0" y="104"/>
                    </a:lnTo>
                    <a:lnTo>
                      <a:pt x="0" y="104"/>
                    </a:lnTo>
                    <a:lnTo>
                      <a:pt x="0" y="105"/>
                    </a:lnTo>
                    <a:lnTo>
                      <a:pt x="0" y="106"/>
                    </a:lnTo>
                    <a:lnTo>
                      <a:pt x="1" y="107"/>
                    </a:lnTo>
                    <a:lnTo>
                      <a:pt x="1" y="108"/>
                    </a:lnTo>
                    <a:lnTo>
                      <a:pt x="3" y="109"/>
                    </a:lnTo>
                    <a:lnTo>
                      <a:pt x="5" y="110"/>
                    </a:lnTo>
                    <a:lnTo>
                      <a:pt x="7" y="111"/>
                    </a:lnTo>
                    <a:lnTo>
                      <a:pt x="13" y="113"/>
                    </a:lnTo>
                    <a:lnTo>
                      <a:pt x="20" y="116"/>
                    </a:lnTo>
                    <a:lnTo>
                      <a:pt x="26" y="119"/>
                    </a:lnTo>
                    <a:lnTo>
                      <a:pt x="31" y="121"/>
                    </a:lnTo>
                    <a:lnTo>
                      <a:pt x="36" y="124"/>
                    </a:lnTo>
                    <a:lnTo>
                      <a:pt x="40" y="128"/>
                    </a:lnTo>
                    <a:lnTo>
                      <a:pt x="42" y="129"/>
                    </a:lnTo>
                    <a:lnTo>
                      <a:pt x="44" y="131"/>
                    </a:lnTo>
                    <a:lnTo>
                      <a:pt x="46" y="132"/>
                    </a:lnTo>
                    <a:lnTo>
                      <a:pt x="48" y="132"/>
                    </a:lnTo>
                    <a:lnTo>
                      <a:pt x="50" y="132"/>
                    </a:lnTo>
                    <a:lnTo>
                      <a:pt x="54" y="133"/>
                    </a:lnTo>
                    <a:lnTo>
                      <a:pt x="58" y="134"/>
                    </a:lnTo>
                    <a:lnTo>
                      <a:pt x="62" y="134"/>
                    </a:lnTo>
                    <a:lnTo>
                      <a:pt x="67" y="133"/>
                    </a:lnTo>
                    <a:lnTo>
                      <a:pt x="72" y="132"/>
                    </a:lnTo>
                    <a:lnTo>
                      <a:pt x="74" y="132"/>
                    </a:lnTo>
                    <a:lnTo>
                      <a:pt x="76" y="132"/>
                    </a:lnTo>
                    <a:lnTo>
                      <a:pt x="76" y="131"/>
                    </a:lnTo>
                    <a:lnTo>
                      <a:pt x="76" y="132"/>
                    </a:lnTo>
                    <a:lnTo>
                      <a:pt x="76" y="132"/>
                    </a:lnTo>
                    <a:lnTo>
                      <a:pt x="77" y="136"/>
                    </a:lnTo>
                    <a:lnTo>
                      <a:pt x="79" y="140"/>
                    </a:lnTo>
                    <a:lnTo>
                      <a:pt x="81" y="144"/>
                    </a:lnTo>
                    <a:lnTo>
                      <a:pt x="84" y="147"/>
                    </a:lnTo>
                    <a:lnTo>
                      <a:pt x="86" y="149"/>
                    </a:lnTo>
                    <a:lnTo>
                      <a:pt x="89" y="151"/>
                    </a:lnTo>
                    <a:lnTo>
                      <a:pt x="93" y="152"/>
                    </a:lnTo>
                    <a:lnTo>
                      <a:pt x="97" y="154"/>
                    </a:lnTo>
                    <a:lnTo>
                      <a:pt x="97" y="154"/>
                    </a:lnTo>
                    <a:lnTo>
                      <a:pt x="97" y="154"/>
                    </a:lnTo>
                    <a:close/>
                    <a:moveTo>
                      <a:pt x="130" y="71"/>
                    </a:moveTo>
                    <a:lnTo>
                      <a:pt x="130" y="100"/>
                    </a:lnTo>
                    <a:lnTo>
                      <a:pt x="130" y="100"/>
                    </a:lnTo>
                    <a:lnTo>
                      <a:pt x="129" y="100"/>
                    </a:lnTo>
                    <a:lnTo>
                      <a:pt x="129" y="97"/>
                    </a:lnTo>
                    <a:lnTo>
                      <a:pt x="129" y="95"/>
                    </a:lnTo>
                    <a:lnTo>
                      <a:pt x="127" y="91"/>
                    </a:lnTo>
                    <a:lnTo>
                      <a:pt x="125" y="86"/>
                    </a:lnTo>
                    <a:lnTo>
                      <a:pt x="123" y="80"/>
                    </a:lnTo>
                    <a:lnTo>
                      <a:pt x="120" y="76"/>
                    </a:lnTo>
                    <a:lnTo>
                      <a:pt x="117" y="72"/>
                    </a:lnTo>
                    <a:lnTo>
                      <a:pt x="117" y="71"/>
                    </a:lnTo>
                    <a:lnTo>
                      <a:pt x="108" y="78"/>
                    </a:lnTo>
                    <a:lnTo>
                      <a:pt x="110" y="80"/>
                    </a:lnTo>
                    <a:lnTo>
                      <a:pt x="112" y="84"/>
                    </a:lnTo>
                    <a:lnTo>
                      <a:pt x="114" y="88"/>
                    </a:lnTo>
                    <a:lnTo>
                      <a:pt x="116" y="92"/>
                    </a:lnTo>
                    <a:lnTo>
                      <a:pt x="117" y="93"/>
                    </a:lnTo>
                    <a:lnTo>
                      <a:pt x="117" y="95"/>
                    </a:lnTo>
                    <a:lnTo>
                      <a:pt x="115" y="94"/>
                    </a:lnTo>
                    <a:lnTo>
                      <a:pt x="113" y="93"/>
                    </a:lnTo>
                    <a:lnTo>
                      <a:pt x="110" y="93"/>
                    </a:lnTo>
                    <a:lnTo>
                      <a:pt x="108" y="93"/>
                    </a:lnTo>
                    <a:lnTo>
                      <a:pt x="107" y="91"/>
                    </a:lnTo>
                    <a:lnTo>
                      <a:pt x="106" y="88"/>
                    </a:lnTo>
                    <a:lnTo>
                      <a:pt x="105" y="85"/>
                    </a:lnTo>
                    <a:lnTo>
                      <a:pt x="102" y="80"/>
                    </a:lnTo>
                    <a:lnTo>
                      <a:pt x="101" y="78"/>
                    </a:lnTo>
                    <a:lnTo>
                      <a:pt x="99" y="75"/>
                    </a:lnTo>
                    <a:lnTo>
                      <a:pt x="97" y="71"/>
                    </a:lnTo>
                    <a:lnTo>
                      <a:pt x="94" y="69"/>
                    </a:lnTo>
                    <a:lnTo>
                      <a:pt x="92" y="67"/>
                    </a:lnTo>
                    <a:lnTo>
                      <a:pt x="89" y="64"/>
                    </a:lnTo>
                    <a:lnTo>
                      <a:pt x="85" y="62"/>
                    </a:lnTo>
                    <a:lnTo>
                      <a:pt x="81" y="59"/>
                    </a:lnTo>
                    <a:lnTo>
                      <a:pt x="77" y="58"/>
                    </a:lnTo>
                    <a:lnTo>
                      <a:pt x="73" y="57"/>
                    </a:lnTo>
                    <a:lnTo>
                      <a:pt x="69" y="56"/>
                    </a:lnTo>
                    <a:lnTo>
                      <a:pt x="65" y="56"/>
                    </a:lnTo>
                    <a:lnTo>
                      <a:pt x="65" y="55"/>
                    </a:lnTo>
                    <a:lnTo>
                      <a:pt x="65" y="50"/>
                    </a:lnTo>
                    <a:lnTo>
                      <a:pt x="65" y="45"/>
                    </a:lnTo>
                    <a:lnTo>
                      <a:pt x="67" y="41"/>
                    </a:lnTo>
                    <a:lnTo>
                      <a:pt x="69" y="35"/>
                    </a:lnTo>
                    <a:lnTo>
                      <a:pt x="69" y="32"/>
                    </a:lnTo>
                    <a:lnTo>
                      <a:pt x="71" y="29"/>
                    </a:lnTo>
                    <a:lnTo>
                      <a:pt x="72" y="26"/>
                    </a:lnTo>
                    <a:lnTo>
                      <a:pt x="72" y="23"/>
                    </a:lnTo>
                    <a:lnTo>
                      <a:pt x="73" y="17"/>
                    </a:lnTo>
                    <a:lnTo>
                      <a:pt x="73" y="13"/>
                    </a:lnTo>
                    <a:lnTo>
                      <a:pt x="74" y="13"/>
                    </a:lnTo>
                    <a:lnTo>
                      <a:pt x="77" y="15"/>
                    </a:lnTo>
                    <a:lnTo>
                      <a:pt x="81" y="16"/>
                    </a:lnTo>
                    <a:lnTo>
                      <a:pt x="87" y="17"/>
                    </a:lnTo>
                    <a:lnTo>
                      <a:pt x="95" y="19"/>
                    </a:lnTo>
                    <a:lnTo>
                      <a:pt x="101" y="20"/>
                    </a:lnTo>
                    <a:lnTo>
                      <a:pt x="104" y="22"/>
                    </a:lnTo>
                    <a:lnTo>
                      <a:pt x="106" y="23"/>
                    </a:lnTo>
                    <a:lnTo>
                      <a:pt x="108" y="24"/>
                    </a:lnTo>
                    <a:lnTo>
                      <a:pt x="110" y="25"/>
                    </a:lnTo>
                    <a:lnTo>
                      <a:pt x="115" y="28"/>
                    </a:lnTo>
                    <a:lnTo>
                      <a:pt x="119" y="31"/>
                    </a:lnTo>
                    <a:lnTo>
                      <a:pt x="123" y="35"/>
                    </a:lnTo>
                    <a:lnTo>
                      <a:pt x="128" y="38"/>
                    </a:lnTo>
                    <a:lnTo>
                      <a:pt x="129" y="39"/>
                    </a:lnTo>
                    <a:lnTo>
                      <a:pt x="132" y="40"/>
                    </a:lnTo>
                    <a:lnTo>
                      <a:pt x="134" y="41"/>
                    </a:lnTo>
                    <a:lnTo>
                      <a:pt x="137" y="42"/>
                    </a:lnTo>
                    <a:lnTo>
                      <a:pt x="139" y="41"/>
                    </a:lnTo>
                    <a:lnTo>
                      <a:pt x="141" y="40"/>
                    </a:lnTo>
                    <a:lnTo>
                      <a:pt x="143" y="39"/>
                    </a:lnTo>
                    <a:lnTo>
                      <a:pt x="145" y="38"/>
                    </a:lnTo>
                    <a:lnTo>
                      <a:pt x="150" y="35"/>
                    </a:lnTo>
                    <a:lnTo>
                      <a:pt x="154" y="31"/>
                    </a:lnTo>
                    <a:lnTo>
                      <a:pt x="158" y="28"/>
                    </a:lnTo>
                    <a:lnTo>
                      <a:pt x="162" y="25"/>
                    </a:lnTo>
                    <a:lnTo>
                      <a:pt x="165" y="24"/>
                    </a:lnTo>
                    <a:lnTo>
                      <a:pt x="167" y="23"/>
                    </a:lnTo>
                    <a:lnTo>
                      <a:pt x="170" y="22"/>
                    </a:lnTo>
                    <a:lnTo>
                      <a:pt x="172" y="20"/>
                    </a:lnTo>
                    <a:lnTo>
                      <a:pt x="178" y="19"/>
                    </a:lnTo>
                    <a:lnTo>
                      <a:pt x="186" y="17"/>
                    </a:lnTo>
                    <a:lnTo>
                      <a:pt x="192" y="16"/>
                    </a:lnTo>
                    <a:lnTo>
                      <a:pt x="196" y="15"/>
                    </a:lnTo>
                    <a:lnTo>
                      <a:pt x="199" y="13"/>
                    </a:lnTo>
                    <a:lnTo>
                      <a:pt x="199" y="13"/>
                    </a:lnTo>
                    <a:lnTo>
                      <a:pt x="200" y="17"/>
                    </a:lnTo>
                    <a:lnTo>
                      <a:pt x="201" y="23"/>
                    </a:lnTo>
                    <a:lnTo>
                      <a:pt x="202" y="26"/>
                    </a:lnTo>
                    <a:lnTo>
                      <a:pt x="202" y="29"/>
                    </a:lnTo>
                    <a:lnTo>
                      <a:pt x="203" y="32"/>
                    </a:lnTo>
                    <a:lnTo>
                      <a:pt x="205" y="35"/>
                    </a:lnTo>
                    <a:lnTo>
                      <a:pt x="206" y="41"/>
                    </a:lnTo>
                    <a:lnTo>
                      <a:pt x="208" y="45"/>
                    </a:lnTo>
                    <a:lnTo>
                      <a:pt x="208" y="50"/>
                    </a:lnTo>
                    <a:lnTo>
                      <a:pt x="208" y="55"/>
                    </a:lnTo>
                    <a:lnTo>
                      <a:pt x="208" y="56"/>
                    </a:lnTo>
                    <a:lnTo>
                      <a:pt x="205" y="56"/>
                    </a:lnTo>
                    <a:lnTo>
                      <a:pt x="200" y="57"/>
                    </a:lnTo>
                    <a:lnTo>
                      <a:pt x="196" y="58"/>
                    </a:lnTo>
                    <a:lnTo>
                      <a:pt x="192" y="59"/>
                    </a:lnTo>
                    <a:lnTo>
                      <a:pt x="188" y="62"/>
                    </a:lnTo>
                    <a:lnTo>
                      <a:pt x="184" y="64"/>
                    </a:lnTo>
                    <a:lnTo>
                      <a:pt x="181" y="67"/>
                    </a:lnTo>
                    <a:lnTo>
                      <a:pt x="178" y="69"/>
                    </a:lnTo>
                    <a:lnTo>
                      <a:pt x="176" y="71"/>
                    </a:lnTo>
                    <a:lnTo>
                      <a:pt x="174" y="75"/>
                    </a:lnTo>
                    <a:lnTo>
                      <a:pt x="172" y="78"/>
                    </a:lnTo>
                    <a:lnTo>
                      <a:pt x="170" y="80"/>
                    </a:lnTo>
                    <a:lnTo>
                      <a:pt x="168" y="85"/>
                    </a:lnTo>
                    <a:lnTo>
                      <a:pt x="166" y="88"/>
                    </a:lnTo>
                    <a:lnTo>
                      <a:pt x="166" y="91"/>
                    </a:lnTo>
                    <a:lnTo>
                      <a:pt x="166" y="93"/>
                    </a:lnTo>
                    <a:lnTo>
                      <a:pt x="163" y="93"/>
                    </a:lnTo>
                    <a:lnTo>
                      <a:pt x="161" y="93"/>
                    </a:lnTo>
                    <a:lnTo>
                      <a:pt x="158" y="94"/>
                    </a:lnTo>
                    <a:lnTo>
                      <a:pt x="156" y="95"/>
                    </a:lnTo>
                    <a:lnTo>
                      <a:pt x="156" y="93"/>
                    </a:lnTo>
                    <a:lnTo>
                      <a:pt x="157" y="92"/>
                    </a:lnTo>
                    <a:lnTo>
                      <a:pt x="158" y="88"/>
                    </a:lnTo>
                    <a:lnTo>
                      <a:pt x="161" y="84"/>
                    </a:lnTo>
                    <a:lnTo>
                      <a:pt x="163" y="80"/>
                    </a:lnTo>
                    <a:lnTo>
                      <a:pt x="165" y="78"/>
                    </a:lnTo>
                    <a:lnTo>
                      <a:pt x="156" y="71"/>
                    </a:lnTo>
                    <a:lnTo>
                      <a:pt x="155" y="72"/>
                    </a:lnTo>
                    <a:lnTo>
                      <a:pt x="153" y="76"/>
                    </a:lnTo>
                    <a:lnTo>
                      <a:pt x="150" y="80"/>
                    </a:lnTo>
                    <a:lnTo>
                      <a:pt x="147" y="86"/>
                    </a:lnTo>
                    <a:lnTo>
                      <a:pt x="145" y="91"/>
                    </a:lnTo>
                    <a:lnTo>
                      <a:pt x="145" y="95"/>
                    </a:lnTo>
                    <a:lnTo>
                      <a:pt x="144" y="97"/>
                    </a:lnTo>
                    <a:lnTo>
                      <a:pt x="144" y="100"/>
                    </a:lnTo>
                    <a:lnTo>
                      <a:pt x="143" y="100"/>
                    </a:lnTo>
                    <a:lnTo>
                      <a:pt x="142" y="100"/>
                    </a:lnTo>
                    <a:lnTo>
                      <a:pt x="142" y="71"/>
                    </a:lnTo>
                    <a:lnTo>
                      <a:pt x="130" y="71"/>
                    </a:lnTo>
                    <a:lnTo>
                      <a:pt x="130" y="71"/>
                    </a:lnTo>
                    <a:close/>
                    <a:moveTo>
                      <a:pt x="137" y="45"/>
                    </a:moveTo>
                    <a:lnTo>
                      <a:pt x="138" y="45"/>
                    </a:lnTo>
                    <a:lnTo>
                      <a:pt x="140" y="46"/>
                    </a:lnTo>
                    <a:lnTo>
                      <a:pt x="141" y="47"/>
                    </a:lnTo>
                    <a:lnTo>
                      <a:pt x="143" y="47"/>
                    </a:lnTo>
                    <a:lnTo>
                      <a:pt x="144" y="49"/>
                    </a:lnTo>
                    <a:lnTo>
                      <a:pt x="145" y="51"/>
                    </a:lnTo>
                    <a:lnTo>
                      <a:pt x="145" y="52"/>
                    </a:lnTo>
                    <a:lnTo>
                      <a:pt x="145" y="54"/>
                    </a:lnTo>
                    <a:lnTo>
                      <a:pt x="145" y="56"/>
                    </a:lnTo>
                    <a:lnTo>
                      <a:pt x="145" y="58"/>
                    </a:lnTo>
                    <a:lnTo>
                      <a:pt x="144" y="59"/>
                    </a:lnTo>
                    <a:lnTo>
                      <a:pt x="143" y="61"/>
                    </a:lnTo>
                    <a:lnTo>
                      <a:pt x="141" y="62"/>
                    </a:lnTo>
                    <a:lnTo>
                      <a:pt x="140" y="63"/>
                    </a:lnTo>
                    <a:lnTo>
                      <a:pt x="138" y="63"/>
                    </a:lnTo>
                    <a:lnTo>
                      <a:pt x="137" y="63"/>
                    </a:lnTo>
                    <a:lnTo>
                      <a:pt x="134" y="63"/>
                    </a:lnTo>
                    <a:lnTo>
                      <a:pt x="133" y="63"/>
                    </a:lnTo>
                    <a:lnTo>
                      <a:pt x="131" y="62"/>
                    </a:lnTo>
                    <a:lnTo>
                      <a:pt x="130" y="61"/>
                    </a:lnTo>
                    <a:lnTo>
                      <a:pt x="129" y="59"/>
                    </a:lnTo>
                    <a:lnTo>
                      <a:pt x="128" y="58"/>
                    </a:lnTo>
                    <a:lnTo>
                      <a:pt x="127" y="56"/>
                    </a:lnTo>
                    <a:lnTo>
                      <a:pt x="127" y="54"/>
                    </a:lnTo>
                    <a:lnTo>
                      <a:pt x="127" y="52"/>
                    </a:lnTo>
                    <a:lnTo>
                      <a:pt x="128" y="51"/>
                    </a:lnTo>
                    <a:lnTo>
                      <a:pt x="129" y="49"/>
                    </a:lnTo>
                    <a:lnTo>
                      <a:pt x="130" y="47"/>
                    </a:lnTo>
                    <a:lnTo>
                      <a:pt x="131" y="47"/>
                    </a:lnTo>
                    <a:lnTo>
                      <a:pt x="133" y="46"/>
                    </a:lnTo>
                    <a:lnTo>
                      <a:pt x="134" y="45"/>
                    </a:lnTo>
                    <a:lnTo>
                      <a:pt x="137" y="45"/>
                    </a:lnTo>
                    <a:lnTo>
                      <a:pt x="137" y="45"/>
                    </a:lnTo>
                    <a:close/>
                    <a:moveTo>
                      <a:pt x="137" y="184"/>
                    </a:moveTo>
                    <a:lnTo>
                      <a:pt x="134" y="184"/>
                    </a:lnTo>
                    <a:lnTo>
                      <a:pt x="133" y="184"/>
                    </a:lnTo>
                    <a:lnTo>
                      <a:pt x="130" y="183"/>
                    </a:lnTo>
                    <a:lnTo>
                      <a:pt x="129" y="182"/>
                    </a:lnTo>
                    <a:lnTo>
                      <a:pt x="125" y="180"/>
                    </a:lnTo>
                    <a:lnTo>
                      <a:pt x="121" y="177"/>
                    </a:lnTo>
                    <a:lnTo>
                      <a:pt x="119" y="174"/>
                    </a:lnTo>
                    <a:lnTo>
                      <a:pt x="116" y="171"/>
                    </a:lnTo>
                    <a:lnTo>
                      <a:pt x="114" y="167"/>
                    </a:lnTo>
                    <a:lnTo>
                      <a:pt x="113" y="164"/>
                    </a:lnTo>
                    <a:lnTo>
                      <a:pt x="110" y="160"/>
                    </a:lnTo>
                    <a:lnTo>
                      <a:pt x="109" y="156"/>
                    </a:lnTo>
                    <a:lnTo>
                      <a:pt x="113" y="157"/>
                    </a:lnTo>
                    <a:lnTo>
                      <a:pt x="115" y="159"/>
                    </a:lnTo>
                    <a:lnTo>
                      <a:pt x="118" y="160"/>
                    </a:lnTo>
                    <a:lnTo>
                      <a:pt x="121" y="164"/>
                    </a:lnTo>
                    <a:lnTo>
                      <a:pt x="128" y="169"/>
                    </a:lnTo>
                    <a:lnTo>
                      <a:pt x="132" y="173"/>
                    </a:lnTo>
                    <a:lnTo>
                      <a:pt x="134" y="176"/>
                    </a:lnTo>
                    <a:lnTo>
                      <a:pt x="137" y="177"/>
                    </a:lnTo>
                    <a:lnTo>
                      <a:pt x="138" y="176"/>
                    </a:lnTo>
                    <a:lnTo>
                      <a:pt x="141" y="173"/>
                    </a:lnTo>
                    <a:lnTo>
                      <a:pt x="145" y="169"/>
                    </a:lnTo>
                    <a:lnTo>
                      <a:pt x="151" y="164"/>
                    </a:lnTo>
                    <a:lnTo>
                      <a:pt x="154" y="160"/>
                    </a:lnTo>
                    <a:lnTo>
                      <a:pt x="158" y="159"/>
                    </a:lnTo>
                    <a:lnTo>
                      <a:pt x="160" y="157"/>
                    </a:lnTo>
                    <a:lnTo>
                      <a:pt x="163" y="156"/>
                    </a:lnTo>
                    <a:lnTo>
                      <a:pt x="162" y="160"/>
                    </a:lnTo>
                    <a:lnTo>
                      <a:pt x="161" y="164"/>
                    </a:lnTo>
                    <a:lnTo>
                      <a:pt x="159" y="167"/>
                    </a:lnTo>
                    <a:lnTo>
                      <a:pt x="157" y="171"/>
                    </a:lnTo>
                    <a:lnTo>
                      <a:pt x="154" y="174"/>
                    </a:lnTo>
                    <a:lnTo>
                      <a:pt x="151" y="177"/>
                    </a:lnTo>
                    <a:lnTo>
                      <a:pt x="148" y="180"/>
                    </a:lnTo>
                    <a:lnTo>
                      <a:pt x="144" y="182"/>
                    </a:lnTo>
                    <a:lnTo>
                      <a:pt x="142" y="183"/>
                    </a:lnTo>
                    <a:lnTo>
                      <a:pt x="141" y="184"/>
                    </a:lnTo>
                    <a:lnTo>
                      <a:pt x="138" y="184"/>
                    </a:lnTo>
                    <a:lnTo>
                      <a:pt x="137" y="184"/>
                    </a:lnTo>
                    <a:lnTo>
                      <a:pt x="137" y="184"/>
                    </a:lnTo>
                    <a:close/>
                    <a:moveTo>
                      <a:pt x="137" y="164"/>
                    </a:moveTo>
                    <a:lnTo>
                      <a:pt x="134" y="161"/>
                    </a:lnTo>
                    <a:lnTo>
                      <a:pt x="130" y="157"/>
                    </a:lnTo>
                    <a:lnTo>
                      <a:pt x="125" y="153"/>
                    </a:lnTo>
                    <a:lnTo>
                      <a:pt x="121" y="150"/>
                    </a:lnTo>
                    <a:lnTo>
                      <a:pt x="119" y="148"/>
                    </a:lnTo>
                    <a:lnTo>
                      <a:pt x="117" y="148"/>
                    </a:lnTo>
                    <a:lnTo>
                      <a:pt x="114" y="147"/>
                    </a:lnTo>
                    <a:lnTo>
                      <a:pt x="112" y="146"/>
                    </a:lnTo>
                    <a:lnTo>
                      <a:pt x="105" y="144"/>
                    </a:lnTo>
                    <a:lnTo>
                      <a:pt x="100" y="143"/>
                    </a:lnTo>
                    <a:lnTo>
                      <a:pt x="97" y="143"/>
                    </a:lnTo>
                    <a:lnTo>
                      <a:pt x="96" y="142"/>
                    </a:lnTo>
                    <a:lnTo>
                      <a:pt x="95" y="141"/>
                    </a:lnTo>
                    <a:lnTo>
                      <a:pt x="93" y="140"/>
                    </a:lnTo>
                    <a:lnTo>
                      <a:pt x="91" y="137"/>
                    </a:lnTo>
                    <a:lnTo>
                      <a:pt x="89" y="134"/>
                    </a:lnTo>
                    <a:lnTo>
                      <a:pt x="87" y="132"/>
                    </a:lnTo>
                    <a:lnTo>
                      <a:pt x="86" y="128"/>
                    </a:lnTo>
                    <a:lnTo>
                      <a:pt x="85" y="125"/>
                    </a:lnTo>
                    <a:lnTo>
                      <a:pt x="86" y="123"/>
                    </a:lnTo>
                    <a:lnTo>
                      <a:pt x="87" y="120"/>
                    </a:lnTo>
                    <a:lnTo>
                      <a:pt x="88" y="118"/>
                    </a:lnTo>
                    <a:lnTo>
                      <a:pt x="89" y="116"/>
                    </a:lnTo>
                    <a:lnTo>
                      <a:pt x="89" y="114"/>
                    </a:lnTo>
                    <a:lnTo>
                      <a:pt x="91" y="112"/>
                    </a:lnTo>
                    <a:lnTo>
                      <a:pt x="93" y="111"/>
                    </a:lnTo>
                    <a:lnTo>
                      <a:pt x="93" y="109"/>
                    </a:lnTo>
                    <a:lnTo>
                      <a:pt x="95" y="108"/>
                    </a:lnTo>
                    <a:lnTo>
                      <a:pt x="97" y="108"/>
                    </a:lnTo>
                    <a:lnTo>
                      <a:pt x="99" y="106"/>
                    </a:lnTo>
                    <a:lnTo>
                      <a:pt x="101" y="106"/>
                    </a:lnTo>
                    <a:lnTo>
                      <a:pt x="102" y="105"/>
                    </a:lnTo>
                    <a:lnTo>
                      <a:pt x="106" y="104"/>
                    </a:lnTo>
                    <a:lnTo>
                      <a:pt x="109" y="104"/>
                    </a:lnTo>
                    <a:lnTo>
                      <a:pt x="113" y="104"/>
                    </a:lnTo>
                    <a:lnTo>
                      <a:pt x="116" y="105"/>
                    </a:lnTo>
                    <a:lnTo>
                      <a:pt x="119" y="107"/>
                    </a:lnTo>
                    <a:lnTo>
                      <a:pt x="122" y="108"/>
                    </a:lnTo>
                    <a:lnTo>
                      <a:pt x="129" y="112"/>
                    </a:lnTo>
                    <a:lnTo>
                      <a:pt x="133" y="115"/>
                    </a:lnTo>
                    <a:lnTo>
                      <a:pt x="134" y="116"/>
                    </a:lnTo>
                    <a:lnTo>
                      <a:pt x="135" y="116"/>
                    </a:lnTo>
                    <a:lnTo>
                      <a:pt x="136" y="116"/>
                    </a:lnTo>
                    <a:lnTo>
                      <a:pt x="137" y="116"/>
                    </a:lnTo>
                    <a:lnTo>
                      <a:pt x="137" y="116"/>
                    </a:lnTo>
                    <a:lnTo>
                      <a:pt x="137" y="116"/>
                    </a:lnTo>
                    <a:lnTo>
                      <a:pt x="139" y="116"/>
                    </a:lnTo>
                    <a:lnTo>
                      <a:pt x="140" y="115"/>
                    </a:lnTo>
                    <a:lnTo>
                      <a:pt x="145" y="112"/>
                    </a:lnTo>
                    <a:lnTo>
                      <a:pt x="150" y="108"/>
                    </a:lnTo>
                    <a:lnTo>
                      <a:pt x="154" y="107"/>
                    </a:lnTo>
                    <a:lnTo>
                      <a:pt x="157" y="105"/>
                    </a:lnTo>
                    <a:lnTo>
                      <a:pt x="160" y="104"/>
                    </a:lnTo>
                    <a:lnTo>
                      <a:pt x="163" y="104"/>
                    </a:lnTo>
                    <a:lnTo>
                      <a:pt x="167" y="104"/>
                    </a:lnTo>
                    <a:lnTo>
                      <a:pt x="171" y="105"/>
                    </a:lnTo>
                    <a:lnTo>
                      <a:pt x="173" y="106"/>
                    </a:lnTo>
                    <a:lnTo>
                      <a:pt x="174" y="106"/>
                    </a:lnTo>
                    <a:lnTo>
                      <a:pt x="176" y="108"/>
                    </a:lnTo>
                    <a:lnTo>
                      <a:pt x="178" y="108"/>
                    </a:lnTo>
                    <a:lnTo>
                      <a:pt x="179" y="109"/>
                    </a:lnTo>
                    <a:lnTo>
                      <a:pt x="181" y="111"/>
                    </a:lnTo>
                    <a:lnTo>
                      <a:pt x="182" y="112"/>
                    </a:lnTo>
                    <a:lnTo>
                      <a:pt x="183" y="114"/>
                    </a:lnTo>
                    <a:lnTo>
                      <a:pt x="184" y="116"/>
                    </a:lnTo>
                    <a:lnTo>
                      <a:pt x="186" y="118"/>
                    </a:lnTo>
                    <a:lnTo>
                      <a:pt x="186" y="120"/>
                    </a:lnTo>
                    <a:lnTo>
                      <a:pt x="187" y="123"/>
                    </a:lnTo>
                    <a:lnTo>
                      <a:pt x="187" y="125"/>
                    </a:lnTo>
                    <a:lnTo>
                      <a:pt x="186" y="128"/>
                    </a:lnTo>
                    <a:lnTo>
                      <a:pt x="186" y="132"/>
                    </a:lnTo>
                    <a:lnTo>
                      <a:pt x="184" y="134"/>
                    </a:lnTo>
                    <a:lnTo>
                      <a:pt x="182" y="137"/>
                    </a:lnTo>
                    <a:lnTo>
                      <a:pt x="180" y="140"/>
                    </a:lnTo>
                    <a:lnTo>
                      <a:pt x="178" y="141"/>
                    </a:lnTo>
                    <a:lnTo>
                      <a:pt x="177" y="142"/>
                    </a:lnTo>
                    <a:lnTo>
                      <a:pt x="175" y="143"/>
                    </a:lnTo>
                    <a:lnTo>
                      <a:pt x="174" y="143"/>
                    </a:lnTo>
                    <a:lnTo>
                      <a:pt x="167" y="144"/>
                    </a:lnTo>
                    <a:lnTo>
                      <a:pt x="162" y="146"/>
                    </a:lnTo>
                    <a:lnTo>
                      <a:pt x="158" y="147"/>
                    </a:lnTo>
                    <a:lnTo>
                      <a:pt x="156" y="148"/>
                    </a:lnTo>
                    <a:lnTo>
                      <a:pt x="154" y="148"/>
                    </a:lnTo>
                    <a:lnTo>
                      <a:pt x="152" y="150"/>
                    </a:lnTo>
                    <a:lnTo>
                      <a:pt x="147" y="153"/>
                    </a:lnTo>
                    <a:lnTo>
                      <a:pt x="143" y="157"/>
                    </a:lnTo>
                    <a:lnTo>
                      <a:pt x="139" y="161"/>
                    </a:lnTo>
                    <a:lnTo>
                      <a:pt x="137" y="164"/>
                    </a:lnTo>
                    <a:lnTo>
                      <a:pt x="137" y="164"/>
                    </a:lnTo>
                    <a:close/>
                    <a:moveTo>
                      <a:pt x="170" y="51"/>
                    </a:moveTo>
                    <a:lnTo>
                      <a:pt x="171" y="51"/>
                    </a:lnTo>
                    <a:lnTo>
                      <a:pt x="173" y="51"/>
                    </a:lnTo>
                    <a:lnTo>
                      <a:pt x="174" y="52"/>
                    </a:lnTo>
                    <a:lnTo>
                      <a:pt x="175" y="53"/>
                    </a:lnTo>
                    <a:lnTo>
                      <a:pt x="177" y="55"/>
                    </a:lnTo>
                    <a:lnTo>
                      <a:pt x="178" y="56"/>
                    </a:lnTo>
                    <a:lnTo>
                      <a:pt x="178" y="58"/>
                    </a:lnTo>
                    <a:lnTo>
                      <a:pt x="178" y="59"/>
                    </a:lnTo>
                    <a:lnTo>
                      <a:pt x="178" y="62"/>
                    </a:lnTo>
                    <a:lnTo>
                      <a:pt x="178" y="63"/>
                    </a:lnTo>
                    <a:lnTo>
                      <a:pt x="177" y="65"/>
                    </a:lnTo>
                    <a:lnTo>
                      <a:pt x="175" y="67"/>
                    </a:lnTo>
                    <a:lnTo>
                      <a:pt x="174" y="67"/>
                    </a:lnTo>
                    <a:lnTo>
                      <a:pt x="173" y="68"/>
                    </a:lnTo>
                    <a:lnTo>
                      <a:pt x="171" y="69"/>
                    </a:lnTo>
                    <a:lnTo>
                      <a:pt x="170" y="69"/>
                    </a:lnTo>
                    <a:lnTo>
                      <a:pt x="167" y="69"/>
                    </a:lnTo>
                    <a:lnTo>
                      <a:pt x="166" y="68"/>
                    </a:lnTo>
                    <a:lnTo>
                      <a:pt x="164" y="67"/>
                    </a:lnTo>
                    <a:lnTo>
                      <a:pt x="162" y="67"/>
                    </a:lnTo>
                    <a:lnTo>
                      <a:pt x="162" y="65"/>
                    </a:lnTo>
                    <a:lnTo>
                      <a:pt x="161" y="63"/>
                    </a:lnTo>
                    <a:lnTo>
                      <a:pt x="160" y="62"/>
                    </a:lnTo>
                    <a:lnTo>
                      <a:pt x="160" y="59"/>
                    </a:lnTo>
                    <a:lnTo>
                      <a:pt x="160" y="58"/>
                    </a:lnTo>
                    <a:lnTo>
                      <a:pt x="161" y="56"/>
                    </a:lnTo>
                    <a:lnTo>
                      <a:pt x="162" y="55"/>
                    </a:lnTo>
                    <a:lnTo>
                      <a:pt x="162" y="53"/>
                    </a:lnTo>
                    <a:lnTo>
                      <a:pt x="164" y="52"/>
                    </a:lnTo>
                    <a:lnTo>
                      <a:pt x="166" y="51"/>
                    </a:lnTo>
                    <a:lnTo>
                      <a:pt x="167" y="51"/>
                    </a:lnTo>
                    <a:lnTo>
                      <a:pt x="170" y="51"/>
                    </a:lnTo>
                    <a:lnTo>
                      <a:pt x="170" y="51"/>
                    </a:lnTo>
                    <a:close/>
                    <a:moveTo>
                      <a:pt x="175" y="96"/>
                    </a:moveTo>
                    <a:lnTo>
                      <a:pt x="177" y="95"/>
                    </a:lnTo>
                    <a:lnTo>
                      <a:pt x="177" y="93"/>
                    </a:lnTo>
                    <a:lnTo>
                      <a:pt x="179" y="88"/>
                    </a:lnTo>
                    <a:lnTo>
                      <a:pt x="181" y="84"/>
                    </a:lnTo>
                    <a:lnTo>
                      <a:pt x="183" y="81"/>
                    </a:lnTo>
                    <a:lnTo>
                      <a:pt x="186" y="78"/>
                    </a:lnTo>
                    <a:lnTo>
                      <a:pt x="188" y="76"/>
                    </a:lnTo>
                    <a:lnTo>
                      <a:pt x="190" y="74"/>
                    </a:lnTo>
                    <a:lnTo>
                      <a:pt x="194" y="72"/>
                    </a:lnTo>
                    <a:lnTo>
                      <a:pt x="196" y="71"/>
                    </a:lnTo>
                    <a:lnTo>
                      <a:pt x="198" y="69"/>
                    </a:lnTo>
                    <a:lnTo>
                      <a:pt x="202" y="68"/>
                    </a:lnTo>
                    <a:lnTo>
                      <a:pt x="205" y="67"/>
                    </a:lnTo>
                    <a:lnTo>
                      <a:pt x="209" y="67"/>
                    </a:lnTo>
                    <a:lnTo>
                      <a:pt x="213" y="67"/>
                    </a:lnTo>
                    <a:lnTo>
                      <a:pt x="217" y="67"/>
                    </a:lnTo>
                    <a:lnTo>
                      <a:pt x="221" y="67"/>
                    </a:lnTo>
                    <a:lnTo>
                      <a:pt x="223" y="68"/>
                    </a:lnTo>
                    <a:lnTo>
                      <a:pt x="226" y="69"/>
                    </a:lnTo>
                    <a:lnTo>
                      <a:pt x="229" y="71"/>
                    </a:lnTo>
                    <a:lnTo>
                      <a:pt x="230" y="72"/>
                    </a:lnTo>
                    <a:lnTo>
                      <a:pt x="232" y="73"/>
                    </a:lnTo>
                    <a:lnTo>
                      <a:pt x="234" y="75"/>
                    </a:lnTo>
                    <a:lnTo>
                      <a:pt x="236" y="76"/>
                    </a:lnTo>
                    <a:lnTo>
                      <a:pt x="238" y="79"/>
                    </a:lnTo>
                    <a:lnTo>
                      <a:pt x="238" y="80"/>
                    </a:lnTo>
                    <a:lnTo>
                      <a:pt x="240" y="82"/>
                    </a:lnTo>
                    <a:lnTo>
                      <a:pt x="242" y="86"/>
                    </a:lnTo>
                    <a:lnTo>
                      <a:pt x="244" y="89"/>
                    </a:lnTo>
                    <a:lnTo>
                      <a:pt x="247" y="93"/>
                    </a:lnTo>
                    <a:lnTo>
                      <a:pt x="251" y="98"/>
                    </a:lnTo>
                    <a:lnTo>
                      <a:pt x="254" y="101"/>
                    </a:lnTo>
                    <a:lnTo>
                      <a:pt x="256" y="102"/>
                    </a:lnTo>
                    <a:lnTo>
                      <a:pt x="254" y="103"/>
                    </a:lnTo>
                    <a:lnTo>
                      <a:pt x="249" y="105"/>
                    </a:lnTo>
                    <a:lnTo>
                      <a:pt x="246" y="107"/>
                    </a:lnTo>
                    <a:lnTo>
                      <a:pt x="242" y="108"/>
                    </a:lnTo>
                    <a:lnTo>
                      <a:pt x="238" y="110"/>
                    </a:lnTo>
                    <a:lnTo>
                      <a:pt x="236" y="112"/>
                    </a:lnTo>
                    <a:lnTo>
                      <a:pt x="230" y="116"/>
                    </a:lnTo>
                    <a:lnTo>
                      <a:pt x="224" y="120"/>
                    </a:lnTo>
                    <a:lnTo>
                      <a:pt x="222" y="120"/>
                    </a:lnTo>
                    <a:lnTo>
                      <a:pt x="218" y="121"/>
                    </a:lnTo>
                    <a:lnTo>
                      <a:pt x="215" y="122"/>
                    </a:lnTo>
                    <a:lnTo>
                      <a:pt x="211" y="122"/>
                    </a:lnTo>
                    <a:lnTo>
                      <a:pt x="207" y="121"/>
                    </a:lnTo>
                    <a:lnTo>
                      <a:pt x="204" y="120"/>
                    </a:lnTo>
                    <a:lnTo>
                      <a:pt x="201" y="120"/>
                    </a:lnTo>
                    <a:lnTo>
                      <a:pt x="198" y="120"/>
                    </a:lnTo>
                    <a:lnTo>
                      <a:pt x="198" y="120"/>
                    </a:lnTo>
                    <a:lnTo>
                      <a:pt x="197" y="119"/>
                    </a:lnTo>
                    <a:lnTo>
                      <a:pt x="195" y="115"/>
                    </a:lnTo>
                    <a:lnTo>
                      <a:pt x="194" y="112"/>
                    </a:lnTo>
                    <a:lnTo>
                      <a:pt x="191" y="108"/>
                    </a:lnTo>
                    <a:lnTo>
                      <a:pt x="190" y="106"/>
                    </a:lnTo>
                    <a:lnTo>
                      <a:pt x="186" y="104"/>
                    </a:lnTo>
                    <a:lnTo>
                      <a:pt x="184" y="100"/>
                    </a:lnTo>
                    <a:lnTo>
                      <a:pt x="182" y="99"/>
                    </a:lnTo>
                    <a:lnTo>
                      <a:pt x="180" y="98"/>
                    </a:lnTo>
                    <a:lnTo>
                      <a:pt x="178" y="96"/>
                    </a:lnTo>
                    <a:lnTo>
                      <a:pt x="175" y="96"/>
                    </a:lnTo>
                    <a:lnTo>
                      <a:pt x="175" y="96"/>
                    </a:lnTo>
                    <a:close/>
                    <a:moveTo>
                      <a:pt x="104" y="51"/>
                    </a:moveTo>
                    <a:lnTo>
                      <a:pt x="106" y="51"/>
                    </a:lnTo>
                    <a:lnTo>
                      <a:pt x="108" y="51"/>
                    </a:lnTo>
                    <a:lnTo>
                      <a:pt x="109" y="52"/>
                    </a:lnTo>
                    <a:lnTo>
                      <a:pt x="110" y="53"/>
                    </a:lnTo>
                    <a:lnTo>
                      <a:pt x="112" y="55"/>
                    </a:lnTo>
                    <a:lnTo>
                      <a:pt x="113" y="56"/>
                    </a:lnTo>
                    <a:lnTo>
                      <a:pt x="113" y="58"/>
                    </a:lnTo>
                    <a:lnTo>
                      <a:pt x="113" y="59"/>
                    </a:lnTo>
                    <a:lnTo>
                      <a:pt x="113" y="62"/>
                    </a:lnTo>
                    <a:lnTo>
                      <a:pt x="113" y="63"/>
                    </a:lnTo>
                    <a:lnTo>
                      <a:pt x="112" y="65"/>
                    </a:lnTo>
                    <a:lnTo>
                      <a:pt x="110" y="67"/>
                    </a:lnTo>
                    <a:lnTo>
                      <a:pt x="109" y="67"/>
                    </a:lnTo>
                    <a:lnTo>
                      <a:pt x="108" y="68"/>
                    </a:lnTo>
                    <a:lnTo>
                      <a:pt x="106" y="69"/>
                    </a:lnTo>
                    <a:lnTo>
                      <a:pt x="104" y="69"/>
                    </a:lnTo>
                    <a:lnTo>
                      <a:pt x="102" y="69"/>
                    </a:lnTo>
                    <a:lnTo>
                      <a:pt x="101" y="68"/>
                    </a:lnTo>
                    <a:lnTo>
                      <a:pt x="99" y="67"/>
                    </a:lnTo>
                    <a:lnTo>
                      <a:pt x="97" y="67"/>
                    </a:lnTo>
                    <a:lnTo>
                      <a:pt x="97" y="65"/>
                    </a:lnTo>
                    <a:lnTo>
                      <a:pt x="95" y="63"/>
                    </a:lnTo>
                    <a:lnTo>
                      <a:pt x="95" y="62"/>
                    </a:lnTo>
                    <a:lnTo>
                      <a:pt x="95" y="59"/>
                    </a:lnTo>
                    <a:lnTo>
                      <a:pt x="95" y="58"/>
                    </a:lnTo>
                    <a:lnTo>
                      <a:pt x="95" y="56"/>
                    </a:lnTo>
                    <a:lnTo>
                      <a:pt x="97" y="55"/>
                    </a:lnTo>
                    <a:lnTo>
                      <a:pt x="97" y="53"/>
                    </a:lnTo>
                    <a:lnTo>
                      <a:pt x="99" y="52"/>
                    </a:lnTo>
                    <a:lnTo>
                      <a:pt x="101" y="51"/>
                    </a:lnTo>
                    <a:lnTo>
                      <a:pt x="102" y="51"/>
                    </a:lnTo>
                    <a:lnTo>
                      <a:pt x="104" y="51"/>
                    </a:lnTo>
                    <a:lnTo>
                      <a:pt x="104" y="51"/>
                    </a:lnTo>
                    <a:close/>
                    <a:moveTo>
                      <a:pt x="97" y="96"/>
                    </a:moveTo>
                    <a:lnTo>
                      <a:pt x="95" y="96"/>
                    </a:lnTo>
                    <a:lnTo>
                      <a:pt x="93" y="98"/>
                    </a:lnTo>
                    <a:lnTo>
                      <a:pt x="91" y="99"/>
                    </a:lnTo>
                    <a:lnTo>
                      <a:pt x="89" y="100"/>
                    </a:lnTo>
                    <a:lnTo>
                      <a:pt x="86" y="104"/>
                    </a:lnTo>
                    <a:lnTo>
                      <a:pt x="84" y="106"/>
                    </a:lnTo>
                    <a:lnTo>
                      <a:pt x="81" y="108"/>
                    </a:lnTo>
                    <a:lnTo>
                      <a:pt x="80" y="112"/>
                    </a:lnTo>
                    <a:lnTo>
                      <a:pt x="77" y="115"/>
                    </a:lnTo>
                    <a:lnTo>
                      <a:pt x="77" y="119"/>
                    </a:lnTo>
                    <a:lnTo>
                      <a:pt x="75" y="120"/>
                    </a:lnTo>
                    <a:lnTo>
                      <a:pt x="74" y="120"/>
                    </a:lnTo>
                    <a:lnTo>
                      <a:pt x="73" y="120"/>
                    </a:lnTo>
                    <a:lnTo>
                      <a:pt x="69" y="120"/>
                    </a:lnTo>
                    <a:lnTo>
                      <a:pt x="65" y="121"/>
                    </a:lnTo>
                    <a:lnTo>
                      <a:pt x="61" y="122"/>
                    </a:lnTo>
                    <a:lnTo>
                      <a:pt x="58" y="122"/>
                    </a:lnTo>
                    <a:lnTo>
                      <a:pt x="54" y="121"/>
                    </a:lnTo>
                    <a:lnTo>
                      <a:pt x="51" y="120"/>
                    </a:lnTo>
                    <a:lnTo>
                      <a:pt x="49" y="120"/>
                    </a:lnTo>
                    <a:lnTo>
                      <a:pt x="43" y="116"/>
                    </a:lnTo>
                    <a:lnTo>
                      <a:pt x="37" y="112"/>
                    </a:lnTo>
                    <a:lnTo>
                      <a:pt x="34" y="110"/>
                    </a:lnTo>
                    <a:lnTo>
                      <a:pt x="31" y="108"/>
                    </a:lnTo>
                    <a:lnTo>
                      <a:pt x="28" y="107"/>
                    </a:lnTo>
                    <a:lnTo>
                      <a:pt x="25" y="105"/>
                    </a:lnTo>
                    <a:lnTo>
                      <a:pt x="19" y="103"/>
                    </a:lnTo>
                    <a:lnTo>
                      <a:pt x="17" y="102"/>
                    </a:lnTo>
                    <a:lnTo>
                      <a:pt x="18" y="101"/>
                    </a:lnTo>
                    <a:lnTo>
                      <a:pt x="21" y="98"/>
                    </a:lnTo>
                    <a:lnTo>
                      <a:pt x="25" y="93"/>
                    </a:lnTo>
                    <a:lnTo>
                      <a:pt x="29" y="89"/>
                    </a:lnTo>
                    <a:lnTo>
                      <a:pt x="31" y="86"/>
                    </a:lnTo>
                    <a:lnTo>
                      <a:pt x="33" y="82"/>
                    </a:lnTo>
                    <a:lnTo>
                      <a:pt x="34" y="80"/>
                    </a:lnTo>
                    <a:lnTo>
                      <a:pt x="36" y="79"/>
                    </a:lnTo>
                    <a:lnTo>
                      <a:pt x="37" y="76"/>
                    </a:lnTo>
                    <a:lnTo>
                      <a:pt x="39" y="75"/>
                    </a:lnTo>
                    <a:lnTo>
                      <a:pt x="41" y="73"/>
                    </a:lnTo>
                    <a:lnTo>
                      <a:pt x="43" y="72"/>
                    </a:lnTo>
                    <a:lnTo>
                      <a:pt x="45" y="71"/>
                    </a:lnTo>
                    <a:lnTo>
                      <a:pt x="47" y="69"/>
                    </a:lnTo>
                    <a:lnTo>
                      <a:pt x="49" y="68"/>
                    </a:lnTo>
                    <a:lnTo>
                      <a:pt x="53" y="67"/>
                    </a:lnTo>
                    <a:lnTo>
                      <a:pt x="56" y="67"/>
                    </a:lnTo>
                    <a:lnTo>
                      <a:pt x="60" y="67"/>
                    </a:lnTo>
                    <a:lnTo>
                      <a:pt x="65" y="67"/>
                    </a:lnTo>
                    <a:lnTo>
                      <a:pt x="68" y="67"/>
                    </a:lnTo>
                    <a:lnTo>
                      <a:pt x="71" y="68"/>
                    </a:lnTo>
                    <a:lnTo>
                      <a:pt x="74" y="69"/>
                    </a:lnTo>
                    <a:lnTo>
                      <a:pt x="77" y="71"/>
                    </a:lnTo>
                    <a:lnTo>
                      <a:pt x="80" y="72"/>
                    </a:lnTo>
                    <a:lnTo>
                      <a:pt x="82" y="74"/>
                    </a:lnTo>
                    <a:lnTo>
                      <a:pt x="85" y="76"/>
                    </a:lnTo>
                    <a:lnTo>
                      <a:pt x="88" y="78"/>
                    </a:lnTo>
                    <a:lnTo>
                      <a:pt x="90" y="81"/>
                    </a:lnTo>
                    <a:lnTo>
                      <a:pt x="92" y="84"/>
                    </a:lnTo>
                    <a:lnTo>
                      <a:pt x="93" y="88"/>
                    </a:lnTo>
                    <a:lnTo>
                      <a:pt x="96" y="93"/>
                    </a:lnTo>
                    <a:lnTo>
                      <a:pt x="97" y="95"/>
                    </a:lnTo>
                    <a:lnTo>
                      <a:pt x="97"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ïṥļïḓè"/>
              <p:cNvSpPr/>
              <p:nvPr/>
            </p:nvSpPr>
            <p:spPr bwMode="auto">
              <a:xfrm>
                <a:off x="2032001" y="3052763"/>
                <a:ext cx="236538" cy="215900"/>
              </a:xfrm>
              <a:custGeom>
                <a:avLst/>
                <a:gdLst>
                  <a:gd name="T0" fmla="*/ 27 w 149"/>
                  <a:gd name="T1" fmla="*/ 59 h 136"/>
                  <a:gd name="T2" fmla="*/ 21 w 149"/>
                  <a:gd name="T3" fmla="*/ 66 h 136"/>
                  <a:gd name="T4" fmla="*/ 19 w 149"/>
                  <a:gd name="T5" fmla="*/ 59 h 136"/>
                  <a:gd name="T6" fmla="*/ 9 w 149"/>
                  <a:gd name="T7" fmla="*/ 54 h 136"/>
                  <a:gd name="T8" fmla="*/ 1 w 149"/>
                  <a:gd name="T9" fmla="*/ 49 h 136"/>
                  <a:gd name="T10" fmla="*/ 3 w 149"/>
                  <a:gd name="T11" fmla="*/ 35 h 136"/>
                  <a:gd name="T12" fmla="*/ 9 w 149"/>
                  <a:gd name="T13" fmla="*/ 34 h 136"/>
                  <a:gd name="T14" fmla="*/ 20 w 149"/>
                  <a:gd name="T15" fmla="*/ 43 h 136"/>
                  <a:gd name="T16" fmla="*/ 21 w 149"/>
                  <a:gd name="T17" fmla="*/ 35 h 136"/>
                  <a:gd name="T18" fmla="*/ 8 w 149"/>
                  <a:gd name="T19" fmla="*/ 8 h 136"/>
                  <a:gd name="T20" fmla="*/ 17 w 149"/>
                  <a:gd name="T21" fmla="*/ 0 h 136"/>
                  <a:gd name="T22" fmla="*/ 24 w 149"/>
                  <a:gd name="T23" fmla="*/ 6 h 136"/>
                  <a:gd name="T24" fmla="*/ 29 w 149"/>
                  <a:gd name="T25" fmla="*/ 38 h 136"/>
                  <a:gd name="T26" fmla="*/ 31 w 149"/>
                  <a:gd name="T27" fmla="*/ 49 h 136"/>
                  <a:gd name="T28" fmla="*/ 46 w 149"/>
                  <a:gd name="T29" fmla="*/ 61 h 136"/>
                  <a:gd name="T30" fmla="*/ 46 w 149"/>
                  <a:gd name="T31" fmla="*/ 55 h 136"/>
                  <a:gd name="T32" fmla="*/ 41 w 149"/>
                  <a:gd name="T33" fmla="*/ 43 h 136"/>
                  <a:gd name="T34" fmla="*/ 47 w 149"/>
                  <a:gd name="T35" fmla="*/ 41 h 136"/>
                  <a:gd name="T36" fmla="*/ 34 w 149"/>
                  <a:gd name="T37" fmla="*/ 24 h 136"/>
                  <a:gd name="T38" fmla="*/ 38 w 149"/>
                  <a:gd name="T39" fmla="*/ 19 h 136"/>
                  <a:gd name="T40" fmla="*/ 45 w 149"/>
                  <a:gd name="T41" fmla="*/ 26 h 136"/>
                  <a:gd name="T42" fmla="*/ 49 w 149"/>
                  <a:gd name="T43" fmla="*/ 28 h 136"/>
                  <a:gd name="T44" fmla="*/ 45 w 149"/>
                  <a:gd name="T45" fmla="*/ 10 h 136"/>
                  <a:gd name="T46" fmla="*/ 50 w 149"/>
                  <a:gd name="T47" fmla="*/ 8 h 136"/>
                  <a:gd name="T48" fmla="*/ 53 w 149"/>
                  <a:gd name="T49" fmla="*/ 28 h 136"/>
                  <a:gd name="T50" fmla="*/ 67 w 149"/>
                  <a:gd name="T51" fmla="*/ 56 h 136"/>
                  <a:gd name="T52" fmla="*/ 68 w 149"/>
                  <a:gd name="T53" fmla="*/ 37 h 136"/>
                  <a:gd name="T54" fmla="*/ 70 w 149"/>
                  <a:gd name="T55" fmla="*/ 13 h 136"/>
                  <a:gd name="T56" fmla="*/ 77 w 149"/>
                  <a:gd name="T57" fmla="*/ 20 h 136"/>
                  <a:gd name="T58" fmla="*/ 73 w 149"/>
                  <a:gd name="T59" fmla="*/ 37 h 136"/>
                  <a:gd name="T60" fmla="*/ 85 w 149"/>
                  <a:gd name="T61" fmla="*/ 64 h 136"/>
                  <a:gd name="T62" fmla="*/ 97 w 149"/>
                  <a:gd name="T63" fmla="*/ 67 h 136"/>
                  <a:gd name="T64" fmla="*/ 100 w 149"/>
                  <a:gd name="T65" fmla="*/ 55 h 136"/>
                  <a:gd name="T66" fmla="*/ 106 w 149"/>
                  <a:gd name="T67" fmla="*/ 59 h 136"/>
                  <a:gd name="T68" fmla="*/ 105 w 149"/>
                  <a:gd name="T69" fmla="*/ 71 h 136"/>
                  <a:gd name="T70" fmla="*/ 142 w 149"/>
                  <a:gd name="T71" fmla="*/ 82 h 136"/>
                  <a:gd name="T72" fmla="*/ 148 w 149"/>
                  <a:gd name="T73" fmla="*/ 91 h 136"/>
                  <a:gd name="T74" fmla="*/ 132 w 149"/>
                  <a:gd name="T75" fmla="*/ 98 h 136"/>
                  <a:gd name="T76" fmla="*/ 133 w 149"/>
                  <a:gd name="T77" fmla="*/ 92 h 136"/>
                  <a:gd name="T78" fmla="*/ 109 w 149"/>
                  <a:gd name="T79" fmla="*/ 80 h 136"/>
                  <a:gd name="T80" fmla="*/ 109 w 149"/>
                  <a:gd name="T81" fmla="*/ 91 h 136"/>
                  <a:gd name="T82" fmla="*/ 113 w 149"/>
                  <a:gd name="T83" fmla="*/ 101 h 136"/>
                  <a:gd name="T84" fmla="*/ 101 w 149"/>
                  <a:gd name="T85" fmla="*/ 104 h 136"/>
                  <a:gd name="T86" fmla="*/ 97 w 149"/>
                  <a:gd name="T87" fmla="*/ 87 h 136"/>
                  <a:gd name="T88" fmla="*/ 76 w 149"/>
                  <a:gd name="T89" fmla="*/ 71 h 136"/>
                  <a:gd name="T90" fmla="*/ 81 w 149"/>
                  <a:gd name="T91" fmla="*/ 96 h 136"/>
                  <a:gd name="T92" fmla="*/ 91 w 149"/>
                  <a:gd name="T93" fmla="*/ 125 h 136"/>
                  <a:gd name="T94" fmla="*/ 86 w 149"/>
                  <a:gd name="T95" fmla="*/ 136 h 136"/>
                  <a:gd name="T96" fmla="*/ 76 w 149"/>
                  <a:gd name="T97" fmla="*/ 124 h 136"/>
                  <a:gd name="T98" fmla="*/ 70 w 149"/>
                  <a:gd name="T99" fmla="*/ 78 h 136"/>
                  <a:gd name="T100" fmla="*/ 57 w 149"/>
                  <a:gd name="T101" fmla="*/ 60 h 136"/>
                  <a:gd name="T102" fmla="*/ 55 w 149"/>
                  <a:gd name="T103" fmla="*/ 71 h 136"/>
                  <a:gd name="T104" fmla="*/ 56 w 149"/>
                  <a:gd name="T105" fmla="*/ 91 h 136"/>
                  <a:gd name="T106" fmla="*/ 47 w 149"/>
                  <a:gd name="T107" fmla="*/ 89 h 136"/>
                  <a:gd name="T108" fmla="*/ 41 w 149"/>
                  <a:gd name="T10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36">
                    <a:moveTo>
                      <a:pt x="32" y="60"/>
                    </a:moveTo>
                    <a:lnTo>
                      <a:pt x="31" y="60"/>
                    </a:lnTo>
                    <a:lnTo>
                      <a:pt x="29" y="59"/>
                    </a:lnTo>
                    <a:lnTo>
                      <a:pt x="29" y="58"/>
                    </a:lnTo>
                    <a:lnTo>
                      <a:pt x="28" y="58"/>
                    </a:lnTo>
                    <a:lnTo>
                      <a:pt x="27" y="58"/>
                    </a:lnTo>
                    <a:lnTo>
                      <a:pt x="27" y="59"/>
                    </a:lnTo>
                    <a:lnTo>
                      <a:pt x="26" y="62"/>
                    </a:lnTo>
                    <a:lnTo>
                      <a:pt x="25" y="64"/>
                    </a:lnTo>
                    <a:lnTo>
                      <a:pt x="25" y="66"/>
                    </a:lnTo>
                    <a:lnTo>
                      <a:pt x="24" y="66"/>
                    </a:lnTo>
                    <a:lnTo>
                      <a:pt x="24" y="67"/>
                    </a:lnTo>
                    <a:lnTo>
                      <a:pt x="23" y="67"/>
                    </a:lnTo>
                    <a:lnTo>
                      <a:pt x="21" y="66"/>
                    </a:lnTo>
                    <a:lnTo>
                      <a:pt x="20" y="66"/>
                    </a:lnTo>
                    <a:lnTo>
                      <a:pt x="19" y="65"/>
                    </a:lnTo>
                    <a:lnTo>
                      <a:pt x="18" y="65"/>
                    </a:lnTo>
                    <a:lnTo>
                      <a:pt x="18" y="64"/>
                    </a:lnTo>
                    <a:lnTo>
                      <a:pt x="18" y="63"/>
                    </a:lnTo>
                    <a:lnTo>
                      <a:pt x="18" y="62"/>
                    </a:lnTo>
                    <a:lnTo>
                      <a:pt x="19" y="59"/>
                    </a:lnTo>
                    <a:lnTo>
                      <a:pt x="19" y="58"/>
                    </a:lnTo>
                    <a:lnTo>
                      <a:pt x="19" y="57"/>
                    </a:lnTo>
                    <a:lnTo>
                      <a:pt x="19" y="56"/>
                    </a:lnTo>
                    <a:lnTo>
                      <a:pt x="18" y="56"/>
                    </a:lnTo>
                    <a:lnTo>
                      <a:pt x="16" y="55"/>
                    </a:lnTo>
                    <a:lnTo>
                      <a:pt x="13" y="55"/>
                    </a:lnTo>
                    <a:lnTo>
                      <a:pt x="9" y="54"/>
                    </a:lnTo>
                    <a:lnTo>
                      <a:pt x="8" y="53"/>
                    </a:lnTo>
                    <a:lnTo>
                      <a:pt x="7" y="52"/>
                    </a:lnTo>
                    <a:lnTo>
                      <a:pt x="5" y="52"/>
                    </a:lnTo>
                    <a:lnTo>
                      <a:pt x="3" y="51"/>
                    </a:lnTo>
                    <a:lnTo>
                      <a:pt x="2" y="51"/>
                    </a:lnTo>
                    <a:lnTo>
                      <a:pt x="1" y="50"/>
                    </a:lnTo>
                    <a:lnTo>
                      <a:pt x="1" y="49"/>
                    </a:lnTo>
                    <a:lnTo>
                      <a:pt x="0" y="46"/>
                    </a:lnTo>
                    <a:lnTo>
                      <a:pt x="1" y="43"/>
                    </a:lnTo>
                    <a:lnTo>
                      <a:pt x="1" y="41"/>
                    </a:lnTo>
                    <a:lnTo>
                      <a:pt x="1" y="39"/>
                    </a:lnTo>
                    <a:lnTo>
                      <a:pt x="1" y="38"/>
                    </a:lnTo>
                    <a:lnTo>
                      <a:pt x="2" y="37"/>
                    </a:lnTo>
                    <a:lnTo>
                      <a:pt x="3" y="35"/>
                    </a:lnTo>
                    <a:lnTo>
                      <a:pt x="4" y="35"/>
                    </a:lnTo>
                    <a:lnTo>
                      <a:pt x="5" y="34"/>
                    </a:lnTo>
                    <a:lnTo>
                      <a:pt x="5" y="34"/>
                    </a:lnTo>
                    <a:lnTo>
                      <a:pt x="6" y="34"/>
                    </a:lnTo>
                    <a:lnTo>
                      <a:pt x="7" y="34"/>
                    </a:lnTo>
                    <a:lnTo>
                      <a:pt x="9" y="34"/>
                    </a:lnTo>
                    <a:lnTo>
                      <a:pt x="9" y="34"/>
                    </a:lnTo>
                    <a:lnTo>
                      <a:pt x="10" y="34"/>
                    </a:lnTo>
                    <a:lnTo>
                      <a:pt x="11" y="35"/>
                    </a:lnTo>
                    <a:lnTo>
                      <a:pt x="12" y="35"/>
                    </a:lnTo>
                    <a:lnTo>
                      <a:pt x="13" y="37"/>
                    </a:lnTo>
                    <a:lnTo>
                      <a:pt x="16" y="39"/>
                    </a:lnTo>
                    <a:lnTo>
                      <a:pt x="19" y="42"/>
                    </a:lnTo>
                    <a:lnTo>
                      <a:pt x="20" y="43"/>
                    </a:lnTo>
                    <a:lnTo>
                      <a:pt x="21" y="43"/>
                    </a:lnTo>
                    <a:lnTo>
                      <a:pt x="21" y="43"/>
                    </a:lnTo>
                    <a:lnTo>
                      <a:pt x="22" y="43"/>
                    </a:lnTo>
                    <a:lnTo>
                      <a:pt x="22" y="43"/>
                    </a:lnTo>
                    <a:lnTo>
                      <a:pt x="22" y="42"/>
                    </a:lnTo>
                    <a:lnTo>
                      <a:pt x="21" y="39"/>
                    </a:lnTo>
                    <a:lnTo>
                      <a:pt x="21" y="35"/>
                    </a:lnTo>
                    <a:lnTo>
                      <a:pt x="19" y="30"/>
                    </a:lnTo>
                    <a:lnTo>
                      <a:pt x="17" y="26"/>
                    </a:lnTo>
                    <a:lnTo>
                      <a:pt x="14" y="19"/>
                    </a:lnTo>
                    <a:lnTo>
                      <a:pt x="11" y="14"/>
                    </a:lnTo>
                    <a:lnTo>
                      <a:pt x="9" y="12"/>
                    </a:lnTo>
                    <a:lnTo>
                      <a:pt x="9" y="10"/>
                    </a:lnTo>
                    <a:lnTo>
                      <a:pt x="8" y="8"/>
                    </a:lnTo>
                    <a:lnTo>
                      <a:pt x="8" y="7"/>
                    </a:lnTo>
                    <a:lnTo>
                      <a:pt x="9" y="6"/>
                    </a:lnTo>
                    <a:lnTo>
                      <a:pt x="9" y="4"/>
                    </a:lnTo>
                    <a:lnTo>
                      <a:pt x="11" y="2"/>
                    </a:lnTo>
                    <a:lnTo>
                      <a:pt x="12" y="2"/>
                    </a:lnTo>
                    <a:lnTo>
                      <a:pt x="14" y="0"/>
                    </a:lnTo>
                    <a:lnTo>
                      <a:pt x="17" y="0"/>
                    </a:lnTo>
                    <a:lnTo>
                      <a:pt x="17" y="0"/>
                    </a:lnTo>
                    <a:lnTo>
                      <a:pt x="18" y="0"/>
                    </a:lnTo>
                    <a:lnTo>
                      <a:pt x="20" y="1"/>
                    </a:lnTo>
                    <a:lnTo>
                      <a:pt x="21" y="2"/>
                    </a:lnTo>
                    <a:lnTo>
                      <a:pt x="23" y="3"/>
                    </a:lnTo>
                    <a:lnTo>
                      <a:pt x="24" y="4"/>
                    </a:lnTo>
                    <a:lnTo>
                      <a:pt x="24" y="6"/>
                    </a:lnTo>
                    <a:lnTo>
                      <a:pt x="24" y="9"/>
                    </a:lnTo>
                    <a:lnTo>
                      <a:pt x="24" y="13"/>
                    </a:lnTo>
                    <a:lnTo>
                      <a:pt x="25" y="17"/>
                    </a:lnTo>
                    <a:lnTo>
                      <a:pt x="27" y="23"/>
                    </a:lnTo>
                    <a:lnTo>
                      <a:pt x="27" y="28"/>
                    </a:lnTo>
                    <a:lnTo>
                      <a:pt x="28" y="32"/>
                    </a:lnTo>
                    <a:lnTo>
                      <a:pt x="29" y="38"/>
                    </a:lnTo>
                    <a:lnTo>
                      <a:pt x="29" y="41"/>
                    </a:lnTo>
                    <a:lnTo>
                      <a:pt x="29" y="45"/>
                    </a:lnTo>
                    <a:lnTo>
                      <a:pt x="29" y="46"/>
                    </a:lnTo>
                    <a:lnTo>
                      <a:pt x="29" y="47"/>
                    </a:lnTo>
                    <a:lnTo>
                      <a:pt x="29" y="48"/>
                    </a:lnTo>
                    <a:lnTo>
                      <a:pt x="30" y="49"/>
                    </a:lnTo>
                    <a:lnTo>
                      <a:pt x="31" y="49"/>
                    </a:lnTo>
                    <a:lnTo>
                      <a:pt x="32" y="49"/>
                    </a:lnTo>
                    <a:lnTo>
                      <a:pt x="33" y="50"/>
                    </a:lnTo>
                    <a:lnTo>
                      <a:pt x="36" y="52"/>
                    </a:lnTo>
                    <a:lnTo>
                      <a:pt x="39" y="55"/>
                    </a:lnTo>
                    <a:lnTo>
                      <a:pt x="41" y="57"/>
                    </a:lnTo>
                    <a:lnTo>
                      <a:pt x="44" y="59"/>
                    </a:lnTo>
                    <a:lnTo>
                      <a:pt x="46" y="61"/>
                    </a:lnTo>
                    <a:lnTo>
                      <a:pt x="46" y="61"/>
                    </a:lnTo>
                    <a:lnTo>
                      <a:pt x="47" y="61"/>
                    </a:lnTo>
                    <a:lnTo>
                      <a:pt x="47" y="60"/>
                    </a:lnTo>
                    <a:lnTo>
                      <a:pt x="47" y="59"/>
                    </a:lnTo>
                    <a:lnTo>
                      <a:pt x="47" y="57"/>
                    </a:lnTo>
                    <a:lnTo>
                      <a:pt x="47" y="56"/>
                    </a:lnTo>
                    <a:lnTo>
                      <a:pt x="46" y="55"/>
                    </a:lnTo>
                    <a:lnTo>
                      <a:pt x="46" y="54"/>
                    </a:lnTo>
                    <a:lnTo>
                      <a:pt x="44" y="51"/>
                    </a:lnTo>
                    <a:lnTo>
                      <a:pt x="41" y="47"/>
                    </a:lnTo>
                    <a:lnTo>
                      <a:pt x="41" y="46"/>
                    </a:lnTo>
                    <a:lnTo>
                      <a:pt x="41" y="44"/>
                    </a:lnTo>
                    <a:lnTo>
                      <a:pt x="41" y="43"/>
                    </a:lnTo>
                    <a:lnTo>
                      <a:pt x="41" y="43"/>
                    </a:lnTo>
                    <a:lnTo>
                      <a:pt x="41" y="42"/>
                    </a:lnTo>
                    <a:lnTo>
                      <a:pt x="41" y="42"/>
                    </a:lnTo>
                    <a:lnTo>
                      <a:pt x="44" y="42"/>
                    </a:lnTo>
                    <a:lnTo>
                      <a:pt x="46" y="42"/>
                    </a:lnTo>
                    <a:lnTo>
                      <a:pt x="47" y="42"/>
                    </a:lnTo>
                    <a:lnTo>
                      <a:pt x="47" y="42"/>
                    </a:lnTo>
                    <a:lnTo>
                      <a:pt x="47" y="41"/>
                    </a:lnTo>
                    <a:lnTo>
                      <a:pt x="46" y="40"/>
                    </a:lnTo>
                    <a:lnTo>
                      <a:pt x="44" y="37"/>
                    </a:lnTo>
                    <a:lnTo>
                      <a:pt x="41" y="34"/>
                    </a:lnTo>
                    <a:lnTo>
                      <a:pt x="38" y="30"/>
                    </a:lnTo>
                    <a:lnTo>
                      <a:pt x="37" y="28"/>
                    </a:lnTo>
                    <a:lnTo>
                      <a:pt x="35" y="26"/>
                    </a:lnTo>
                    <a:lnTo>
                      <a:pt x="34" y="24"/>
                    </a:lnTo>
                    <a:lnTo>
                      <a:pt x="33" y="22"/>
                    </a:lnTo>
                    <a:lnTo>
                      <a:pt x="33" y="22"/>
                    </a:lnTo>
                    <a:lnTo>
                      <a:pt x="34" y="21"/>
                    </a:lnTo>
                    <a:lnTo>
                      <a:pt x="35" y="19"/>
                    </a:lnTo>
                    <a:lnTo>
                      <a:pt x="36" y="19"/>
                    </a:lnTo>
                    <a:lnTo>
                      <a:pt x="37" y="19"/>
                    </a:lnTo>
                    <a:lnTo>
                      <a:pt x="38" y="19"/>
                    </a:lnTo>
                    <a:lnTo>
                      <a:pt x="39" y="19"/>
                    </a:lnTo>
                    <a:lnTo>
                      <a:pt x="41" y="20"/>
                    </a:lnTo>
                    <a:lnTo>
                      <a:pt x="41" y="22"/>
                    </a:lnTo>
                    <a:lnTo>
                      <a:pt x="42" y="23"/>
                    </a:lnTo>
                    <a:lnTo>
                      <a:pt x="44" y="25"/>
                    </a:lnTo>
                    <a:lnTo>
                      <a:pt x="44" y="26"/>
                    </a:lnTo>
                    <a:lnTo>
                      <a:pt x="45" y="26"/>
                    </a:lnTo>
                    <a:lnTo>
                      <a:pt x="45" y="27"/>
                    </a:lnTo>
                    <a:lnTo>
                      <a:pt x="46" y="27"/>
                    </a:lnTo>
                    <a:lnTo>
                      <a:pt x="47" y="28"/>
                    </a:lnTo>
                    <a:lnTo>
                      <a:pt x="48" y="29"/>
                    </a:lnTo>
                    <a:lnTo>
                      <a:pt x="49" y="29"/>
                    </a:lnTo>
                    <a:lnTo>
                      <a:pt x="49" y="28"/>
                    </a:lnTo>
                    <a:lnTo>
                      <a:pt x="49" y="28"/>
                    </a:lnTo>
                    <a:lnTo>
                      <a:pt x="49" y="26"/>
                    </a:lnTo>
                    <a:lnTo>
                      <a:pt x="48" y="23"/>
                    </a:lnTo>
                    <a:lnTo>
                      <a:pt x="46" y="19"/>
                    </a:lnTo>
                    <a:lnTo>
                      <a:pt x="45" y="16"/>
                    </a:lnTo>
                    <a:lnTo>
                      <a:pt x="45" y="14"/>
                    </a:lnTo>
                    <a:lnTo>
                      <a:pt x="45" y="13"/>
                    </a:lnTo>
                    <a:lnTo>
                      <a:pt x="45" y="10"/>
                    </a:lnTo>
                    <a:lnTo>
                      <a:pt x="46" y="8"/>
                    </a:lnTo>
                    <a:lnTo>
                      <a:pt x="48" y="6"/>
                    </a:lnTo>
                    <a:lnTo>
                      <a:pt x="48" y="6"/>
                    </a:lnTo>
                    <a:lnTo>
                      <a:pt x="49" y="6"/>
                    </a:lnTo>
                    <a:lnTo>
                      <a:pt x="49" y="6"/>
                    </a:lnTo>
                    <a:lnTo>
                      <a:pt x="49" y="6"/>
                    </a:lnTo>
                    <a:lnTo>
                      <a:pt x="50" y="8"/>
                    </a:lnTo>
                    <a:lnTo>
                      <a:pt x="51" y="10"/>
                    </a:lnTo>
                    <a:lnTo>
                      <a:pt x="51" y="12"/>
                    </a:lnTo>
                    <a:lnTo>
                      <a:pt x="52" y="15"/>
                    </a:lnTo>
                    <a:lnTo>
                      <a:pt x="53" y="18"/>
                    </a:lnTo>
                    <a:lnTo>
                      <a:pt x="53" y="22"/>
                    </a:lnTo>
                    <a:lnTo>
                      <a:pt x="53" y="26"/>
                    </a:lnTo>
                    <a:lnTo>
                      <a:pt x="53" y="28"/>
                    </a:lnTo>
                    <a:lnTo>
                      <a:pt x="53" y="30"/>
                    </a:lnTo>
                    <a:lnTo>
                      <a:pt x="53" y="32"/>
                    </a:lnTo>
                    <a:lnTo>
                      <a:pt x="56" y="37"/>
                    </a:lnTo>
                    <a:lnTo>
                      <a:pt x="60" y="44"/>
                    </a:lnTo>
                    <a:lnTo>
                      <a:pt x="64" y="51"/>
                    </a:lnTo>
                    <a:lnTo>
                      <a:pt x="66" y="55"/>
                    </a:lnTo>
                    <a:lnTo>
                      <a:pt x="67" y="56"/>
                    </a:lnTo>
                    <a:lnTo>
                      <a:pt x="68" y="56"/>
                    </a:lnTo>
                    <a:lnTo>
                      <a:pt x="68" y="56"/>
                    </a:lnTo>
                    <a:lnTo>
                      <a:pt x="69" y="55"/>
                    </a:lnTo>
                    <a:lnTo>
                      <a:pt x="69" y="55"/>
                    </a:lnTo>
                    <a:lnTo>
                      <a:pt x="69" y="55"/>
                    </a:lnTo>
                    <a:lnTo>
                      <a:pt x="68" y="47"/>
                    </a:lnTo>
                    <a:lnTo>
                      <a:pt x="68" y="37"/>
                    </a:lnTo>
                    <a:lnTo>
                      <a:pt x="68" y="30"/>
                    </a:lnTo>
                    <a:lnTo>
                      <a:pt x="68" y="26"/>
                    </a:lnTo>
                    <a:lnTo>
                      <a:pt x="68" y="22"/>
                    </a:lnTo>
                    <a:lnTo>
                      <a:pt x="68" y="19"/>
                    </a:lnTo>
                    <a:lnTo>
                      <a:pt x="69" y="16"/>
                    </a:lnTo>
                    <a:lnTo>
                      <a:pt x="70" y="14"/>
                    </a:lnTo>
                    <a:lnTo>
                      <a:pt x="70" y="13"/>
                    </a:lnTo>
                    <a:lnTo>
                      <a:pt x="71" y="13"/>
                    </a:lnTo>
                    <a:lnTo>
                      <a:pt x="72" y="12"/>
                    </a:lnTo>
                    <a:lnTo>
                      <a:pt x="72" y="12"/>
                    </a:lnTo>
                    <a:lnTo>
                      <a:pt x="73" y="14"/>
                    </a:lnTo>
                    <a:lnTo>
                      <a:pt x="76" y="15"/>
                    </a:lnTo>
                    <a:lnTo>
                      <a:pt x="77" y="18"/>
                    </a:lnTo>
                    <a:lnTo>
                      <a:pt x="77" y="20"/>
                    </a:lnTo>
                    <a:lnTo>
                      <a:pt x="77" y="22"/>
                    </a:lnTo>
                    <a:lnTo>
                      <a:pt x="77" y="25"/>
                    </a:lnTo>
                    <a:lnTo>
                      <a:pt x="76" y="26"/>
                    </a:lnTo>
                    <a:lnTo>
                      <a:pt x="74" y="29"/>
                    </a:lnTo>
                    <a:lnTo>
                      <a:pt x="74" y="30"/>
                    </a:lnTo>
                    <a:lnTo>
                      <a:pt x="73" y="34"/>
                    </a:lnTo>
                    <a:lnTo>
                      <a:pt x="73" y="37"/>
                    </a:lnTo>
                    <a:lnTo>
                      <a:pt x="73" y="40"/>
                    </a:lnTo>
                    <a:lnTo>
                      <a:pt x="73" y="47"/>
                    </a:lnTo>
                    <a:lnTo>
                      <a:pt x="73" y="52"/>
                    </a:lnTo>
                    <a:lnTo>
                      <a:pt x="74" y="56"/>
                    </a:lnTo>
                    <a:lnTo>
                      <a:pt x="74" y="58"/>
                    </a:lnTo>
                    <a:lnTo>
                      <a:pt x="78" y="60"/>
                    </a:lnTo>
                    <a:lnTo>
                      <a:pt x="85" y="64"/>
                    </a:lnTo>
                    <a:lnTo>
                      <a:pt x="89" y="66"/>
                    </a:lnTo>
                    <a:lnTo>
                      <a:pt x="92" y="67"/>
                    </a:lnTo>
                    <a:lnTo>
                      <a:pt x="94" y="67"/>
                    </a:lnTo>
                    <a:lnTo>
                      <a:pt x="95" y="67"/>
                    </a:lnTo>
                    <a:lnTo>
                      <a:pt x="96" y="67"/>
                    </a:lnTo>
                    <a:lnTo>
                      <a:pt x="97" y="67"/>
                    </a:lnTo>
                    <a:lnTo>
                      <a:pt x="97" y="67"/>
                    </a:lnTo>
                    <a:lnTo>
                      <a:pt x="97" y="66"/>
                    </a:lnTo>
                    <a:lnTo>
                      <a:pt x="97" y="63"/>
                    </a:lnTo>
                    <a:lnTo>
                      <a:pt x="97" y="59"/>
                    </a:lnTo>
                    <a:lnTo>
                      <a:pt x="97" y="58"/>
                    </a:lnTo>
                    <a:lnTo>
                      <a:pt x="98" y="56"/>
                    </a:lnTo>
                    <a:lnTo>
                      <a:pt x="99" y="55"/>
                    </a:lnTo>
                    <a:lnTo>
                      <a:pt x="100" y="55"/>
                    </a:lnTo>
                    <a:lnTo>
                      <a:pt x="101" y="55"/>
                    </a:lnTo>
                    <a:lnTo>
                      <a:pt x="102" y="55"/>
                    </a:lnTo>
                    <a:lnTo>
                      <a:pt x="104" y="55"/>
                    </a:lnTo>
                    <a:lnTo>
                      <a:pt x="105" y="56"/>
                    </a:lnTo>
                    <a:lnTo>
                      <a:pt x="105" y="57"/>
                    </a:lnTo>
                    <a:lnTo>
                      <a:pt x="105" y="58"/>
                    </a:lnTo>
                    <a:lnTo>
                      <a:pt x="106" y="59"/>
                    </a:lnTo>
                    <a:lnTo>
                      <a:pt x="106" y="59"/>
                    </a:lnTo>
                    <a:lnTo>
                      <a:pt x="105" y="63"/>
                    </a:lnTo>
                    <a:lnTo>
                      <a:pt x="105" y="66"/>
                    </a:lnTo>
                    <a:lnTo>
                      <a:pt x="104" y="67"/>
                    </a:lnTo>
                    <a:lnTo>
                      <a:pt x="104" y="69"/>
                    </a:lnTo>
                    <a:lnTo>
                      <a:pt x="105" y="71"/>
                    </a:lnTo>
                    <a:lnTo>
                      <a:pt x="105" y="71"/>
                    </a:lnTo>
                    <a:lnTo>
                      <a:pt x="110" y="73"/>
                    </a:lnTo>
                    <a:lnTo>
                      <a:pt x="120" y="75"/>
                    </a:lnTo>
                    <a:lnTo>
                      <a:pt x="129" y="78"/>
                    </a:lnTo>
                    <a:lnTo>
                      <a:pt x="135" y="79"/>
                    </a:lnTo>
                    <a:lnTo>
                      <a:pt x="137" y="80"/>
                    </a:lnTo>
                    <a:lnTo>
                      <a:pt x="140" y="81"/>
                    </a:lnTo>
                    <a:lnTo>
                      <a:pt x="142" y="82"/>
                    </a:lnTo>
                    <a:lnTo>
                      <a:pt x="145" y="84"/>
                    </a:lnTo>
                    <a:lnTo>
                      <a:pt x="147" y="86"/>
                    </a:lnTo>
                    <a:lnTo>
                      <a:pt x="149" y="87"/>
                    </a:lnTo>
                    <a:lnTo>
                      <a:pt x="149" y="88"/>
                    </a:lnTo>
                    <a:lnTo>
                      <a:pt x="149" y="89"/>
                    </a:lnTo>
                    <a:lnTo>
                      <a:pt x="148" y="90"/>
                    </a:lnTo>
                    <a:lnTo>
                      <a:pt x="148" y="91"/>
                    </a:lnTo>
                    <a:lnTo>
                      <a:pt x="144" y="95"/>
                    </a:lnTo>
                    <a:lnTo>
                      <a:pt x="140" y="97"/>
                    </a:lnTo>
                    <a:lnTo>
                      <a:pt x="137" y="98"/>
                    </a:lnTo>
                    <a:lnTo>
                      <a:pt x="135" y="99"/>
                    </a:lnTo>
                    <a:lnTo>
                      <a:pt x="133" y="98"/>
                    </a:lnTo>
                    <a:lnTo>
                      <a:pt x="133" y="98"/>
                    </a:lnTo>
                    <a:lnTo>
                      <a:pt x="132" y="98"/>
                    </a:lnTo>
                    <a:lnTo>
                      <a:pt x="132" y="97"/>
                    </a:lnTo>
                    <a:lnTo>
                      <a:pt x="132" y="96"/>
                    </a:lnTo>
                    <a:lnTo>
                      <a:pt x="133" y="95"/>
                    </a:lnTo>
                    <a:lnTo>
                      <a:pt x="133" y="95"/>
                    </a:lnTo>
                    <a:lnTo>
                      <a:pt x="133" y="94"/>
                    </a:lnTo>
                    <a:lnTo>
                      <a:pt x="133" y="93"/>
                    </a:lnTo>
                    <a:lnTo>
                      <a:pt x="133" y="92"/>
                    </a:lnTo>
                    <a:lnTo>
                      <a:pt x="131" y="91"/>
                    </a:lnTo>
                    <a:lnTo>
                      <a:pt x="129" y="90"/>
                    </a:lnTo>
                    <a:lnTo>
                      <a:pt x="126" y="88"/>
                    </a:lnTo>
                    <a:lnTo>
                      <a:pt x="122" y="87"/>
                    </a:lnTo>
                    <a:lnTo>
                      <a:pt x="115" y="83"/>
                    </a:lnTo>
                    <a:lnTo>
                      <a:pt x="110" y="81"/>
                    </a:lnTo>
                    <a:lnTo>
                      <a:pt x="109" y="80"/>
                    </a:lnTo>
                    <a:lnTo>
                      <a:pt x="107" y="80"/>
                    </a:lnTo>
                    <a:lnTo>
                      <a:pt x="107" y="80"/>
                    </a:lnTo>
                    <a:lnTo>
                      <a:pt x="106" y="80"/>
                    </a:lnTo>
                    <a:lnTo>
                      <a:pt x="106" y="83"/>
                    </a:lnTo>
                    <a:lnTo>
                      <a:pt x="107" y="86"/>
                    </a:lnTo>
                    <a:lnTo>
                      <a:pt x="108" y="89"/>
                    </a:lnTo>
                    <a:lnTo>
                      <a:pt x="109" y="91"/>
                    </a:lnTo>
                    <a:lnTo>
                      <a:pt x="110" y="92"/>
                    </a:lnTo>
                    <a:lnTo>
                      <a:pt x="113" y="95"/>
                    </a:lnTo>
                    <a:lnTo>
                      <a:pt x="113" y="97"/>
                    </a:lnTo>
                    <a:lnTo>
                      <a:pt x="113" y="99"/>
                    </a:lnTo>
                    <a:lnTo>
                      <a:pt x="113" y="99"/>
                    </a:lnTo>
                    <a:lnTo>
                      <a:pt x="113" y="100"/>
                    </a:lnTo>
                    <a:lnTo>
                      <a:pt x="113" y="101"/>
                    </a:lnTo>
                    <a:lnTo>
                      <a:pt x="112" y="102"/>
                    </a:lnTo>
                    <a:lnTo>
                      <a:pt x="109" y="103"/>
                    </a:lnTo>
                    <a:lnTo>
                      <a:pt x="108" y="104"/>
                    </a:lnTo>
                    <a:lnTo>
                      <a:pt x="105" y="104"/>
                    </a:lnTo>
                    <a:lnTo>
                      <a:pt x="104" y="104"/>
                    </a:lnTo>
                    <a:lnTo>
                      <a:pt x="102" y="104"/>
                    </a:lnTo>
                    <a:lnTo>
                      <a:pt x="101" y="104"/>
                    </a:lnTo>
                    <a:lnTo>
                      <a:pt x="100" y="103"/>
                    </a:lnTo>
                    <a:lnTo>
                      <a:pt x="100" y="103"/>
                    </a:lnTo>
                    <a:lnTo>
                      <a:pt x="100" y="100"/>
                    </a:lnTo>
                    <a:lnTo>
                      <a:pt x="100" y="99"/>
                    </a:lnTo>
                    <a:lnTo>
                      <a:pt x="100" y="96"/>
                    </a:lnTo>
                    <a:lnTo>
                      <a:pt x="98" y="91"/>
                    </a:lnTo>
                    <a:lnTo>
                      <a:pt x="97" y="87"/>
                    </a:lnTo>
                    <a:lnTo>
                      <a:pt x="97" y="83"/>
                    </a:lnTo>
                    <a:lnTo>
                      <a:pt x="97" y="79"/>
                    </a:lnTo>
                    <a:lnTo>
                      <a:pt x="97" y="77"/>
                    </a:lnTo>
                    <a:lnTo>
                      <a:pt x="77" y="70"/>
                    </a:lnTo>
                    <a:lnTo>
                      <a:pt x="77" y="70"/>
                    </a:lnTo>
                    <a:lnTo>
                      <a:pt x="77" y="70"/>
                    </a:lnTo>
                    <a:lnTo>
                      <a:pt x="76" y="71"/>
                    </a:lnTo>
                    <a:lnTo>
                      <a:pt x="76" y="71"/>
                    </a:lnTo>
                    <a:lnTo>
                      <a:pt x="76" y="72"/>
                    </a:lnTo>
                    <a:lnTo>
                      <a:pt x="76" y="74"/>
                    </a:lnTo>
                    <a:lnTo>
                      <a:pt x="77" y="79"/>
                    </a:lnTo>
                    <a:lnTo>
                      <a:pt x="78" y="87"/>
                    </a:lnTo>
                    <a:lnTo>
                      <a:pt x="79" y="91"/>
                    </a:lnTo>
                    <a:lnTo>
                      <a:pt x="81" y="96"/>
                    </a:lnTo>
                    <a:lnTo>
                      <a:pt x="82" y="101"/>
                    </a:lnTo>
                    <a:lnTo>
                      <a:pt x="84" y="106"/>
                    </a:lnTo>
                    <a:lnTo>
                      <a:pt x="87" y="115"/>
                    </a:lnTo>
                    <a:lnTo>
                      <a:pt x="90" y="120"/>
                    </a:lnTo>
                    <a:lnTo>
                      <a:pt x="90" y="122"/>
                    </a:lnTo>
                    <a:lnTo>
                      <a:pt x="91" y="123"/>
                    </a:lnTo>
                    <a:lnTo>
                      <a:pt x="91" y="125"/>
                    </a:lnTo>
                    <a:lnTo>
                      <a:pt x="91" y="127"/>
                    </a:lnTo>
                    <a:lnTo>
                      <a:pt x="90" y="130"/>
                    </a:lnTo>
                    <a:lnTo>
                      <a:pt x="89" y="132"/>
                    </a:lnTo>
                    <a:lnTo>
                      <a:pt x="89" y="134"/>
                    </a:lnTo>
                    <a:lnTo>
                      <a:pt x="88" y="135"/>
                    </a:lnTo>
                    <a:lnTo>
                      <a:pt x="86" y="136"/>
                    </a:lnTo>
                    <a:lnTo>
                      <a:pt x="86" y="136"/>
                    </a:lnTo>
                    <a:lnTo>
                      <a:pt x="85" y="136"/>
                    </a:lnTo>
                    <a:lnTo>
                      <a:pt x="85" y="136"/>
                    </a:lnTo>
                    <a:lnTo>
                      <a:pt x="82" y="135"/>
                    </a:lnTo>
                    <a:lnTo>
                      <a:pt x="79" y="134"/>
                    </a:lnTo>
                    <a:lnTo>
                      <a:pt x="77" y="131"/>
                    </a:lnTo>
                    <a:lnTo>
                      <a:pt x="77" y="127"/>
                    </a:lnTo>
                    <a:lnTo>
                      <a:pt x="76" y="124"/>
                    </a:lnTo>
                    <a:lnTo>
                      <a:pt x="75" y="121"/>
                    </a:lnTo>
                    <a:lnTo>
                      <a:pt x="73" y="114"/>
                    </a:lnTo>
                    <a:lnTo>
                      <a:pt x="73" y="106"/>
                    </a:lnTo>
                    <a:lnTo>
                      <a:pt x="72" y="99"/>
                    </a:lnTo>
                    <a:lnTo>
                      <a:pt x="72" y="91"/>
                    </a:lnTo>
                    <a:lnTo>
                      <a:pt x="71" y="84"/>
                    </a:lnTo>
                    <a:lnTo>
                      <a:pt x="70" y="78"/>
                    </a:lnTo>
                    <a:lnTo>
                      <a:pt x="70" y="73"/>
                    </a:lnTo>
                    <a:lnTo>
                      <a:pt x="69" y="70"/>
                    </a:lnTo>
                    <a:lnTo>
                      <a:pt x="69" y="67"/>
                    </a:lnTo>
                    <a:lnTo>
                      <a:pt x="69" y="67"/>
                    </a:lnTo>
                    <a:lnTo>
                      <a:pt x="67" y="66"/>
                    </a:lnTo>
                    <a:lnTo>
                      <a:pt x="62" y="63"/>
                    </a:lnTo>
                    <a:lnTo>
                      <a:pt x="57" y="60"/>
                    </a:lnTo>
                    <a:lnTo>
                      <a:pt x="55" y="59"/>
                    </a:lnTo>
                    <a:lnTo>
                      <a:pt x="54" y="59"/>
                    </a:lnTo>
                    <a:lnTo>
                      <a:pt x="54" y="59"/>
                    </a:lnTo>
                    <a:lnTo>
                      <a:pt x="54" y="60"/>
                    </a:lnTo>
                    <a:lnTo>
                      <a:pt x="54" y="62"/>
                    </a:lnTo>
                    <a:lnTo>
                      <a:pt x="54" y="67"/>
                    </a:lnTo>
                    <a:lnTo>
                      <a:pt x="55" y="71"/>
                    </a:lnTo>
                    <a:lnTo>
                      <a:pt x="55" y="75"/>
                    </a:lnTo>
                    <a:lnTo>
                      <a:pt x="55" y="79"/>
                    </a:lnTo>
                    <a:lnTo>
                      <a:pt x="57" y="83"/>
                    </a:lnTo>
                    <a:lnTo>
                      <a:pt x="57" y="86"/>
                    </a:lnTo>
                    <a:lnTo>
                      <a:pt x="57" y="87"/>
                    </a:lnTo>
                    <a:lnTo>
                      <a:pt x="57" y="89"/>
                    </a:lnTo>
                    <a:lnTo>
                      <a:pt x="56" y="91"/>
                    </a:lnTo>
                    <a:lnTo>
                      <a:pt x="55" y="91"/>
                    </a:lnTo>
                    <a:lnTo>
                      <a:pt x="53" y="92"/>
                    </a:lnTo>
                    <a:lnTo>
                      <a:pt x="51" y="92"/>
                    </a:lnTo>
                    <a:lnTo>
                      <a:pt x="49" y="92"/>
                    </a:lnTo>
                    <a:lnTo>
                      <a:pt x="49" y="91"/>
                    </a:lnTo>
                    <a:lnTo>
                      <a:pt x="48" y="90"/>
                    </a:lnTo>
                    <a:lnTo>
                      <a:pt x="47" y="89"/>
                    </a:lnTo>
                    <a:lnTo>
                      <a:pt x="47" y="87"/>
                    </a:lnTo>
                    <a:lnTo>
                      <a:pt x="46" y="85"/>
                    </a:lnTo>
                    <a:lnTo>
                      <a:pt x="46" y="78"/>
                    </a:lnTo>
                    <a:lnTo>
                      <a:pt x="46" y="73"/>
                    </a:lnTo>
                    <a:lnTo>
                      <a:pt x="45" y="71"/>
                    </a:lnTo>
                    <a:lnTo>
                      <a:pt x="44" y="71"/>
                    </a:lnTo>
                    <a:lnTo>
                      <a:pt x="41" y="68"/>
                    </a:lnTo>
                    <a:lnTo>
                      <a:pt x="38" y="66"/>
                    </a:lnTo>
                    <a:lnTo>
                      <a:pt x="35" y="63"/>
                    </a:lnTo>
                    <a:lnTo>
                      <a:pt x="32" y="60"/>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ïşľïďê"/>
              <p:cNvSpPr/>
              <p:nvPr/>
            </p:nvSpPr>
            <p:spPr bwMode="auto">
              <a:xfrm>
                <a:off x="2330451" y="2909888"/>
                <a:ext cx="60325" cy="63500"/>
              </a:xfrm>
              <a:custGeom>
                <a:avLst/>
                <a:gdLst>
                  <a:gd name="T0" fmla="*/ 0 w 38"/>
                  <a:gd name="T1" fmla="*/ 4 h 40"/>
                  <a:gd name="T2" fmla="*/ 0 w 38"/>
                  <a:gd name="T3" fmla="*/ 4 h 40"/>
                  <a:gd name="T4" fmla="*/ 1 w 38"/>
                  <a:gd name="T5" fmla="*/ 2 h 40"/>
                  <a:gd name="T6" fmla="*/ 2 w 38"/>
                  <a:gd name="T7" fmla="*/ 1 h 40"/>
                  <a:gd name="T8" fmla="*/ 2 w 38"/>
                  <a:gd name="T9" fmla="*/ 1 h 40"/>
                  <a:gd name="T10" fmla="*/ 3 w 38"/>
                  <a:gd name="T11" fmla="*/ 0 h 40"/>
                  <a:gd name="T12" fmla="*/ 5 w 38"/>
                  <a:gd name="T13" fmla="*/ 0 h 40"/>
                  <a:gd name="T14" fmla="*/ 6 w 38"/>
                  <a:gd name="T15" fmla="*/ 0 h 40"/>
                  <a:gd name="T16" fmla="*/ 8 w 38"/>
                  <a:gd name="T17" fmla="*/ 1 h 40"/>
                  <a:gd name="T18" fmla="*/ 10 w 38"/>
                  <a:gd name="T19" fmla="*/ 3 h 40"/>
                  <a:gd name="T20" fmla="*/ 13 w 38"/>
                  <a:gd name="T21" fmla="*/ 4 h 40"/>
                  <a:gd name="T22" fmla="*/ 18 w 38"/>
                  <a:gd name="T23" fmla="*/ 8 h 40"/>
                  <a:gd name="T24" fmla="*/ 24 w 38"/>
                  <a:gd name="T25" fmla="*/ 12 h 40"/>
                  <a:gd name="T26" fmla="*/ 29 w 38"/>
                  <a:gd name="T27" fmla="*/ 17 h 40"/>
                  <a:gd name="T28" fmla="*/ 34 w 38"/>
                  <a:gd name="T29" fmla="*/ 22 h 40"/>
                  <a:gd name="T30" fmla="*/ 35 w 38"/>
                  <a:gd name="T31" fmla="*/ 24 h 40"/>
                  <a:gd name="T32" fmla="*/ 36 w 38"/>
                  <a:gd name="T33" fmla="*/ 26 h 40"/>
                  <a:gd name="T34" fmla="*/ 38 w 38"/>
                  <a:gd name="T35" fmla="*/ 28 h 40"/>
                  <a:gd name="T36" fmla="*/ 38 w 38"/>
                  <a:gd name="T37" fmla="*/ 28 h 40"/>
                  <a:gd name="T38" fmla="*/ 36 w 38"/>
                  <a:gd name="T39" fmla="*/ 31 h 40"/>
                  <a:gd name="T40" fmla="*/ 33 w 38"/>
                  <a:gd name="T41" fmla="*/ 35 h 40"/>
                  <a:gd name="T42" fmla="*/ 31 w 38"/>
                  <a:gd name="T43" fmla="*/ 37 h 40"/>
                  <a:gd name="T44" fmla="*/ 30 w 38"/>
                  <a:gd name="T45" fmla="*/ 39 h 40"/>
                  <a:gd name="T46" fmla="*/ 28 w 38"/>
                  <a:gd name="T47" fmla="*/ 40 h 40"/>
                  <a:gd name="T48" fmla="*/ 26 w 38"/>
                  <a:gd name="T49" fmla="*/ 40 h 40"/>
                  <a:gd name="T50" fmla="*/ 26 w 38"/>
                  <a:gd name="T51" fmla="*/ 39 h 40"/>
                  <a:gd name="T52" fmla="*/ 25 w 38"/>
                  <a:gd name="T53" fmla="*/ 39 h 40"/>
                  <a:gd name="T54" fmla="*/ 24 w 38"/>
                  <a:gd name="T55" fmla="*/ 37 h 40"/>
                  <a:gd name="T56" fmla="*/ 23 w 38"/>
                  <a:gd name="T57" fmla="*/ 36 h 40"/>
                  <a:gd name="T58" fmla="*/ 22 w 38"/>
                  <a:gd name="T59" fmla="*/ 33 h 40"/>
                  <a:gd name="T60" fmla="*/ 20 w 38"/>
                  <a:gd name="T61" fmla="*/ 30 h 40"/>
                  <a:gd name="T62" fmla="*/ 18 w 38"/>
                  <a:gd name="T63" fmla="*/ 27 h 40"/>
                  <a:gd name="T64" fmla="*/ 15 w 38"/>
                  <a:gd name="T65" fmla="*/ 23 h 40"/>
                  <a:gd name="T66" fmla="*/ 14 w 38"/>
                  <a:gd name="T67" fmla="*/ 20 h 40"/>
                  <a:gd name="T68" fmla="*/ 10 w 38"/>
                  <a:gd name="T69" fmla="*/ 16 h 40"/>
                  <a:gd name="T70" fmla="*/ 5 w 38"/>
                  <a:gd name="T71" fmla="*/ 10 h 40"/>
                  <a:gd name="T72" fmla="*/ 0 w 38"/>
                  <a:gd name="T73"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0">
                    <a:moveTo>
                      <a:pt x="0" y="4"/>
                    </a:moveTo>
                    <a:lnTo>
                      <a:pt x="0" y="4"/>
                    </a:lnTo>
                    <a:lnTo>
                      <a:pt x="1" y="2"/>
                    </a:lnTo>
                    <a:lnTo>
                      <a:pt x="2" y="1"/>
                    </a:lnTo>
                    <a:lnTo>
                      <a:pt x="2" y="1"/>
                    </a:lnTo>
                    <a:lnTo>
                      <a:pt x="3" y="0"/>
                    </a:lnTo>
                    <a:lnTo>
                      <a:pt x="5" y="0"/>
                    </a:lnTo>
                    <a:lnTo>
                      <a:pt x="6" y="0"/>
                    </a:lnTo>
                    <a:lnTo>
                      <a:pt x="8" y="1"/>
                    </a:lnTo>
                    <a:lnTo>
                      <a:pt x="10" y="3"/>
                    </a:lnTo>
                    <a:lnTo>
                      <a:pt x="13" y="4"/>
                    </a:lnTo>
                    <a:lnTo>
                      <a:pt x="18" y="8"/>
                    </a:lnTo>
                    <a:lnTo>
                      <a:pt x="24" y="12"/>
                    </a:lnTo>
                    <a:lnTo>
                      <a:pt x="29" y="17"/>
                    </a:lnTo>
                    <a:lnTo>
                      <a:pt x="34" y="22"/>
                    </a:lnTo>
                    <a:lnTo>
                      <a:pt x="35" y="24"/>
                    </a:lnTo>
                    <a:lnTo>
                      <a:pt x="36" y="26"/>
                    </a:lnTo>
                    <a:lnTo>
                      <a:pt x="38" y="28"/>
                    </a:lnTo>
                    <a:lnTo>
                      <a:pt x="38" y="28"/>
                    </a:lnTo>
                    <a:lnTo>
                      <a:pt x="36" y="31"/>
                    </a:lnTo>
                    <a:lnTo>
                      <a:pt x="33" y="35"/>
                    </a:lnTo>
                    <a:lnTo>
                      <a:pt x="31" y="37"/>
                    </a:lnTo>
                    <a:lnTo>
                      <a:pt x="30" y="39"/>
                    </a:lnTo>
                    <a:lnTo>
                      <a:pt x="28" y="40"/>
                    </a:lnTo>
                    <a:lnTo>
                      <a:pt x="26" y="40"/>
                    </a:lnTo>
                    <a:lnTo>
                      <a:pt x="26" y="39"/>
                    </a:lnTo>
                    <a:lnTo>
                      <a:pt x="25" y="39"/>
                    </a:lnTo>
                    <a:lnTo>
                      <a:pt x="24" y="37"/>
                    </a:lnTo>
                    <a:lnTo>
                      <a:pt x="23" y="36"/>
                    </a:lnTo>
                    <a:lnTo>
                      <a:pt x="22" y="33"/>
                    </a:lnTo>
                    <a:lnTo>
                      <a:pt x="20" y="30"/>
                    </a:lnTo>
                    <a:lnTo>
                      <a:pt x="18" y="27"/>
                    </a:lnTo>
                    <a:lnTo>
                      <a:pt x="15" y="23"/>
                    </a:lnTo>
                    <a:lnTo>
                      <a:pt x="14" y="20"/>
                    </a:lnTo>
                    <a:lnTo>
                      <a:pt x="10" y="16"/>
                    </a:lnTo>
                    <a:lnTo>
                      <a:pt x="5" y="10"/>
                    </a:lnTo>
                    <a:lnTo>
                      <a:pt x="0" y="4"/>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îšḷiḓè"/>
              <p:cNvSpPr/>
              <p:nvPr/>
            </p:nvSpPr>
            <p:spPr bwMode="auto">
              <a:xfrm>
                <a:off x="2266951" y="2749551"/>
                <a:ext cx="204788" cy="173038"/>
              </a:xfrm>
              <a:custGeom>
                <a:avLst/>
                <a:gdLst>
                  <a:gd name="T0" fmla="*/ 17 w 129"/>
                  <a:gd name="T1" fmla="*/ 93 h 109"/>
                  <a:gd name="T2" fmla="*/ 11 w 129"/>
                  <a:gd name="T3" fmla="*/ 93 h 109"/>
                  <a:gd name="T4" fmla="*/ 3 w 129"/>
                  <a:gd name="T5" fmla="*/ 95 h 109"/>
                  <a:gd name="T6" fmla="*/ 5 w 129"/>
                  <a:gd name="T7" fmla="*/ 86 h 109"/>
                  <a:gd name="T8" fmla="*/ 13 w 129"/>
                  <a:gd name="T9" fmla="*/ 60 h 109"/>
                  <a:gd name="T10" fmla="*/ 16 w 129"/>
                  <a:gd name="T11" fmla="*/ 44 h 109"/>
                  <a:gd name="T12" fmla="*/ 4 w 129"/>
                  <a:gd name="T13" fmla="*/ 21 h 109"/>
                  <a:gd name="T14" fmla="*/ 1 w 129"/>
                  <a:gd name="T15" fmla="*/ 15 h 109"/>
                  <a:gd name="T16" fmla="*/ 22 w 129"/>
                  <a:gd name="T17" fmla="*/ 17 h 109"/>
                  <a:gd name="T18" fmla="*/ 27 w 129"/>
                  <a:gd name="T19" fmla="*/ 9 h 109"/>
                  <a:gd name="T20" fmla="*/ 35 w 129"/>
                  <a:gd name="T21" fmla="*/ 17 h 109"/>
                  <a:gd name="T22" fmla="*/ 33 w 129"/>
                  <a:gd name="T23" fmla="*/ 37 h 109"/>
                  <a:gd name="T24" fmla="*/ 37 w 129"/>
                  <a:gd name="T25" fmla="*/ 64 h 109"/>
                  <a:gd name="T26" fmla="*/ 42 w 129"/>
                  <a:gd name="T27" fmla="*/ 73 h 109"/>
                  <a:gd name="T28" fmla="*/ 46 w 129"/>
                  <a:gd name="T29" fmla="*/ 65 h 109"/>
                  <a:gd name="T30" fmla="*/ 47 w 129"/>
                  <a:gd name="T31" fmla="*/ 50 h 109"/>
                  <a:gd name="T32" fmla="*/ 45 w 129"/>
                  <a:gd name="T33" fmla="*/ 42 h 109"/>
                  <a:gd name="T34" fmla="*/ 46 w 129"/>
                  <a:gd name="T35" fmla="*/ 36 h 109"/>
                  <a:gd name="T36" fmla="*/ 52 w 129"/>
                  <a:gd name="T37" fmla="*/ 16 h 109"/>
                  <a:gd name="T38" fmla="*/ 58 w 129"/>
                  <a:gd name="T39" fmla="*/ 1 h 109"/>
                  <a:gd name="T40" fmla="*/ 66 w 129"/>
                  <a:gd name="T41" fmla="*/ 8 h 109"/>
                  <a:gd name="T42" fmla="*/ 101 w 129"/>
                  <a:gd name="T43" fmla="*/ 50 h 109"/>
                  <a:gd name="T44" fmla="*/ 128 w 129"/>
                  <a:gd name="T45" fmla="*/ 82 h 109"/>
                  <a:gd name="T46" fmla="*/ 122 w 129"/>
                  <a:gd name="T47" fmla="*/ 89 h 109"/>
                  <a:gd name="T48" fmla="*/ 96 w 129"/>
                  <a:gd name="T49" fmla="*/ 90 h 109"/>
                  <a:gd name="T50" fmla="*/ 102 w 129"/>
                  <a:gd name="T51" fmla="*/ 86 h 109"/>
                  <a:gd name="T52" fmla="*/ 110 w 129"/>
                  <a:gd name="T53" fmla="*/ 80 h 109"/>
                  <a:gd name="T54" fmla="*/ 78 w 129"/>
                  <a:gd name="T55" fmla="*/ 41 h 109"/>
                  <a:gd name="T56" fmla="*/ 59 w 129"/>
                  <a:gd name="T57" fmla="*/ 13 h 109"/>
                  <a:gd name="T58" fmla="*/ 55 w 129"/>
                  <a:gd name="T59" fmla="*/ 28 h 109"/>
                  <a:gd name="T60" fmla="*/ 58 w 129"/>
                  <a:gd name="T61" fmla="*/ 35 h 109"/>
                  <a:gd name="T62" fmla="*/ 63 w 129"/>
                  <a:gd name="T63" fmla="*/ 41 h 109"/>
                  <a:gd name="T64" fmla="*/ 56 w 129"/>
                  <a:gd name="T65" fmla="*/ 58 h 109"/>
                  <a:gd name="T66" fmla="*/ 58 w 129"/>
                  <a:gd name="T67" fmla="*/ 71 h 109"/>
                  <a:gd name="T68" fmla="*/ 56 w 129"/>
                  <a:gd name="T69" fmla="*/ 77 h 109"/>
                  <a:gd name="T70" fmla="*/ 43 w 129"/>
                  <a:gd name="T71" fmla="*/ 96 h 109"/>
                  <a:gd name="T72" fmla="*/ 39 w 129"/>
                  <a:gd name="T73" fmla="*/ 97 h 109"/>
                  <a:gd name="T74" fmla="*/ 42 w 129"/>
                  <a:gd name="T75" fmla="*/ 80 h 109"/>
                  <a:gd name="T76" fmla="*/ 37 w 129"/>
                  <a:gd name="T77" fmla="*/ 73 h 109"/>
                  <a:gd name="T78" fmla="*/ 28 w 129"/>
                  <a:gd name="T79" fmla="*/ 57 h 109"/>
                  <a:gd name="T80" fmla="*/ 22 w 129"/>
                  <a:gd name="T81" fmla="*/ 66 h 109"/>
                  <a:gd name="T82" fmla="*/ 70 w 129"/>
                  <a:gd name="T83" fmla="*/ 90 h 109"/>
                  <a:gd name="T84" fmla="*/ 72 w 129"/>
                  <a:gd name="T85" fmla="*/ 107 h 109"/>
                  <a:gd name="T86" fmla="*/ 79 w 129"/>
                  <a:gd name="T87" fmla="*/ 101 h 109"/>
                  <a:gd name="T88" fmla="*/ 87 w 129"/>
                  <a:gd name="T89" fmla="*/ 107 h 109"/>
                  <a:gd name="T90" fmla="*/ 96 w 129"/>
                  <a:gd name="T91" fmla="*/ 109 h 109"/>
                  <a:gd name="T92" fmla="*/ 100 w 129"/>
                  <a:gd name="T93" fmla="*/ 106 h 109"/>
                  <a:gd name="T94" fmla="*/ 88 w 129"/>
                  <a:gd name="T95" fmla="*/ 89 h 109"/>
                  <a:gd name="T96" fmla="*/ 86 w 129"/>
                  <a:gd name="T97" fmla="*/ 73 h 109"/>
                  <a:gd name="T98" fmla="*/ 80 w 129"/>
                  <a:gd name="T99" fmla="*/ 77 h 109"/>
                  <a:gd name="T100" fmla="*/ 70 w 129"/>
                  <a:gd name="T101" fmla="*/ 90 h 109"/>
                  <a:gd name="T102" fmla="*/ 69 w 129"/>
                  <a:gd name="T103" fmla="*/ 82 h 109"/>
                  <a:gd name="T104" fmla="*/ 75 w 129"/>
                  <a:gd name="T105" fmla="*/ 70 h 109"/>
                  <a:gd name="T106" fmla="*/ 71 w 129"/>
                  <a:gd name="T107" fmla="*/ 67 h 109"/>
                  <a:gd name="T108" fmla="*/ 65 w 129"/>
                  <a:gd name="T109" fmla="*/ 71 h 109"/>
                  <a:gd name="T110" fmla="*/ 62 w 129"/>
                  <a:gd name="T111" fmla="*/ 77 h 109"/>
                  <a:gd name="T112" fmla="*/ 58 w 129"/>
                  <a:gd name="T113" fmla="*/ 85 h 109"/>
                  <a:gd name="T114" fmla="*/ 62 w 129"/>
                  <a:gd name="T115"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09">
                    <a:moveTo>
                      <a:pt x="19" y="83"/>
                    </a:moveTo>
                    <a:lnTo>
                      <a:pt x="19" y="84"/>
                    </a:lnTo>
                    <a:lnTo>
                      <a:pt x="18" y="86"/>
                    </a:lnTo>
                    <a:lnTo>
                      <a:pt x="18" y="89"/>
                    </a:lnTo>
                    <a:lnTo>
                      <a:pt x="18" y="91"/>
                    </a:lnTo>
                    <a:lnTo>
                      <a:pt x="17" y="93"/>
                    </a:lnTo>
                    <a:lnTo>
                      <a:pt x="14" y="93"/>
                    </a:lnTo>
                    <a:lnTo>
                      <a:pt x="14" y="93"/>
                    </a:lnTo>
                    <a:lnTo>
                      <a:pt x="12" y="93"/>
                    </a:lnTo>
                    <a:lnTo>
                      <a:pt x="11" y="93"/>
                    </a:lnTo>
                    <a:lnTo>
                      <a:pt x="11" y="93"/>
                    </a:lnTo>
                    <a:lnTo>
                      <a:pt x="11" y="93"/>
                    </a:lnTo>
                    <a:lnTo>
                      <a:pt x="10" y="94"/>
                    </a:lnTo>
                    <a:lnTo>
                      <a:pt x="10" y="95"/>
                    </a:lnTo>
                    <a:lnTo>
                      <a:pt x="8" y="95"/>
                    </a:lnTo>
                    <a:lnTo>
                      <a:pt x="6" y="95"/>
                    </a:lnTo>
                    <a:lnTo>
                      <a:pt x="5" y="95"/>
                    </a:lnTo>
                    <a:lnTo>
                      <a:pt x="3" y="95"/>
                    </a:lnTo>
                    <a:lnTo>
                      <a:pt x="2" y="94"/>
                    </a:lnTo>
                    <a:lnTo>
                      <a:pt x="2" y="93"/>
                    </a:lnTo>
                    <a:lnTo>
                      <a:pt x="1" y="93"/>
                    </a:lnTo>
                    <a:lnTo>
                      <a:pt x="2" y="92"/>
                    </a:lnTo>
                    <a:lnTo>
                      <a:pt x="2" y="91"/>
                    </a:lnTo>
                    <a:lnTo>
                      <a:pt x="5" y="86"/>
                    </a:lnTo>
                    <a:lnTo>
                      <a:pt x="7" y="84"/>
                    </a:lnTo>
                    <a:lnTo>
                      <a:pt x="8" y="80"/>
                    </a:lnTo>
                    <a:lnTo>
                      <a:pt x="10" y="75"/>
                    </a:lnTo>
                    <a:lnTo>
                      <a:pt x="11" y="69"/>
                    </a:lnTo>
                    <a:lnTo>
                      <a:pt x="12" y="65"/>
                    </a:lnTo>
                    <a:lnTo>
                      <a:pt x="13" y="60"/>
                    </a:lnTo>
                    <a:lnTo>
                      <a:pt x="14" y="54"/>
                    </a:lnTo>
                    <a:lnTo>
                      <a:pt x="16" y="50"/>
                    </a:lnTo>
                    <a:lnTo>
                      <a:pt x="17" y="49"/>
                    </a:lnTo>
                    <a:lnTo>
                      <a:pt x="17" y="48"/>
                    </a:lnTo>
                    <a:lnTo>
                      <a:pt x="17" y="45"/>
                    </a:lnTo>
                    <a:lnTo>
                      <a:pt x="16" y="44"/>
                    </a:lnTo>
                    <a:lnTo>
                      <a:pt x="15" y="42"/>
                    </a:lnTo>
                    <a:lnTo>
                      <a:pt x="14" y="40"/>
                    </a:lnTo>
                    <a:lnTo>
                      <a:pt x="13" y="37"/>
                    </a:lnTo>
                    <a:lnTo>
                      <a:pt x="9" y="30"/>
                    </a:lnTo>
                    <a:lnTo>
                      <a:pt x="5" y="25"/>
                    </a:lnTo>
                    <a:lnTo>
                      <a:pt x="4" y="21"/>
                    </a:lnTo>
                    <a:lnTo>
                      <a:pt x="1" y="19"/>
                    </a:lnTo>
                    <a:lnTo>
                      <a:pt x="1" y="17"/>
                    </a:lnTo>
                    <a:lnTo>
                      <a:pt x="0" y="16"/>
                    </a:lnTo>
                    <a:lnTo>
                      <a:pt x="0" y="16"/>
                    </a:lnTo>
                    <a:lnTo>
                      <a:pt x="1" y="15"/>
                    </a:lnTo>
                    <a:lnTo>
                      <a:pt x="1" y="15"/>
                    </a:lnTo>
                    <a:lnTo>
                      <a:pt x="1" y="15"/>
                    </a:lnTo>
                    <a:lnTo>
                      <a:pt x="5" y="15"/>
                    </a:lnTo>
                    <a:lnTo>
                      <a:pt x="12" y="16"/>
                    </a:lnTo>
                    <a:lnTo>
                      <a:pt x="18" y="17"/>
                    </a:lnTo>
                    <a:lnTo>
                      <a:pt x="22" y="17"/>
                    </a:lnTo>
                    <a:lnTo>
                      <a:pt x="22" y="17"/>
                    </a:lnTo>
                    <a:lnTo>
                      <a:pt x="23" y="17"/>
                    </a:lnTo>
                    <a:lnTo>
                      <a:pt x="24" y="17"/>
                    </a:lnTo>
                    <a:lnTo>
                      <a:pt x="25" y="15"/>
                    </a:lnTo>
                    <a:lnTo>
                      <a:pt x="26" y="12"/>
                    </a:lnTo>
                    <a:lnTo>
                      <a:pt x="26" y="9"/>
                    </a:lnTo>
                    <a:lnTo>
                      <a:pt x="27" y="9"/>
                    </a:lnTo>
                    <a:lnTo>
                      <a:pt x="28" y="8"/>
                    </a:lnTo>
                    <a:lnTo>
                      <a:pt x="29" y="9"/>
                    </a:lnTo>
                    <a:lnTo>
                      <a:pt x="30" y="9"/>
                    </a:lnTo>
                    <a:lnTo>
                      <a:pt x="32" y="12"/>
                    </a:lnTo>
                    <a:lnTo>
                      <a:pt x="34" y="15"/>
                    </a:lnTo>
                    <a:lnTo>
                      <a:pt x="35" y="17"/>
                    </a:lnTo>
                    <a:lnTo>
                      <a:pt x="36" y="20"/>
                    </a:lnTo>
                    <a:lnTo>
                      <a:pt x="36" y="22"/>
                    </a:lnTo>
                    <a:lnTo>
                      <a:pt x="35" y="25"/>
                    </a:lnTo>
                    <a:lnTo>
                      <a:pt x="34" y="30"/>
                    </a:lnTo>
                    <a:lnTo>
                      <a:pt x="33" y="36"/>
                    </a:lnTo>
                    <a:lnTo>
                      <a:pt x="33" y="37"/>
                    </a:lnTo>
                    <a:lnTo>
                      <a:pt x="33" y="41"/>
                    </a:lnTo>
                    <a:lnTo>
                      <a:pt x="34" y="44"/>
                    </a:lnTo>
                    <a:lnTo>
                      <a:pt x="34" y="47"/>
                    </a:lnTo>
                    <a:lnTo>
                      <a:pt x="35" y="54"/>
                    </a:lnTo>
                    <a:lnTo>
                      <a:pt x="37" y="60"/>
                    </a:lnTo>
                    <a:lnTo>
                      <a:pt x="37" y="64"/>
                    </a:lnTo>
                    <a:lnTo>
                      <a:pt x="38" y="65"/>
                    </a:lnTo>
                    <a:lnTo>
                      <a:pt x="39" y="67"/>
                    </a:lnTo>
                    <a:lnTo>
                      <a:pt x="40" y="70"/>
                    </a:lnTo>
                    <a:lnTo>
                      <a:pt x="41" y="71"/>
                    </a:lnTo>
                    <a:lnTo>
                      <a:pt x="41" y="72"/>
                    </a:lnTo>
                    <a:lnTo>
                      <a:pt x="42" y="73"/>
                    </a:lnTo>
                    <a:lnTo>
                      <a:pt x="42" y="73"/>
                    </a:lnTo>
                    <a:lnTo>
                      <a:pt x="42" y="71"/>
                    </a:lnTo>
                    <a:lnTo>
                      <a:pt x="44" y="70"/>
                    </a:lnTo>
                    <a:lnTo>
                      <a:pt x="45" y="69"/>
                    </a:lnTo>
                    <a:lnTo>
                      <a:pt x="46" y="67"/>
                    </a:lnTo>
                    <a:lnTo>
                      <a:pt x="46" y="65"/>
                    </a:lnTo>
                    <a:lnTo>
                      <a:pt x="47" y="62"/>
                    </a:lnTo>
                    <a:lnTo>
                      <a:pt x="48" y="59"/>
                    </a:lnTo>
                    <a:lnTo>
                      <a:pt x="48" y="56"/>
                    </a:lnTo>
                    <a:lnTo>
                      <a:pt x="48" y="54"/>
                    </a:lnTo>
                    <a:lnTo>
                      <a:pt x="48" y="52"/>
                    </a:lnTo>
                    <a:lnTo>
                      <a:pt x="47" y="50"/>
                    </a:lnTo>
                    <a:lnTo>
                      <a:pt x="47" y="49"/>
                    </a:lnTo>
                    <a:lnTo>
                      <a:pt x="46" y="46"/>
                    </a:lnTo>
                    <a:lnTo>
                      <a:pt x="46" y="44"/>
                    </a:lnTo>
                    <a:lnTo>
                      <a:pt x="46" y="44"/>
                    </a:lnTo>
                    <a:lnTo>
                      <a:pt x="45" y="43"/>
                    </a:lnTo>
                    <a:lnTo>
                      <a:pt x="45" y="42"/>
                    </a:lnTo>
                    <a:lnTo>
                      <a:pt x="45" y="41"/>
                    </a:lnTo>
                    <a:lnTo>
                      <a:pt x="45" y="40"/>
                    </a:lnTo>
                    <a:lnTo>
                      <a:pt x="45" y="38"/>
                    </a:lnTo>
                    <a:lnTo>
                      <a:pt x="46" y="37"/>
                    </a:lnTo>
                    <a:lnTo>
                      <a:pt x="46" y="37"/>
                    </a:lnTo>
                    <a:lnTo>
                      <a:pt x="46" y="36"/>
                    </a:lnTo>
                    <a:lnTo>
                      <a:pt x="48" y="36"/>
                    </a:lnTo>
                    <a:lnTo>
                      <a:pt x="48" y="36"/>
                    </a:lnTo>
                    <a:lnTo>
                      <a:pt x="48" y="35"/>
                    </a:lnTo>
                    <a:lnTo>
                      <a:pt x="50" y="28"/>
                    </a:lnTo>
                    <a:lnTo>
                      <a:pt x="51" y="20"/>
                    </a:lnTo>
                    <a:lnTo>
                      <a:pt x="52" y="16"/>
                    </a:lnTo>
                    <a:lnTo>
                      <a:pt x="54" y="12"/>
                    </a:lnTo>
                    <a:lnTo>
                      <a:pt x="54" y="8"/>
                    </a:lnTo>
                    <a:lnTo>
                      <a:pt x="56" y="4"/>
                    </a:lnTo>
                    <a:lnTo>
                      <a:pt x="57" y="2"/>
                    </a:lnTo>
                    <a:lnTo>
                      <a:pt x="58" y="1"/>
                    </a:lnTo>
                    <a:lnTo>
                      <a:pt x="58" y="1"/>
                    </a:lnTo>
                    <a:lnTo>
                      <a:pt x="59" y="0"/>
                    </a:lnTo>
                    <a:lnTo>
                      <a:pt x="61" y="0"/>
                    </a:lnTo>
                    <a:lnTo>
                      <a:pt x="62" y="0"/>
                    </a:lnTo>
                    <a:lnTo>
                      <a:pt x="62" y="1"/>
                    </a:lnTo>
                    <a:lnTo>
                      <a:pt x="63" y="1"/>
                    </a:lnTo>
                    <a:lnTo>
                      <a:pt x="66" y="8"/>
                    </a:lnTo>
                    <a:lnTo>
                      <a:pt x="71" y="14"/>
                    </a:lnTo>
                    <a:lnTo>
                      <a:pt x="77" y="21"/>
                    </a:lnTo>
                    <a:lnTo>
                      <a:pt x="83" y="29"/>
                    </a:lnTo>
                    <a:lnTo>
                      <a:pt x="89" y="37"/>
                    </a:lnTo>
                    <a:lnTo>
                      <a:pt x="95" y="44"/>
                    </a:lnTo>
                    <a:lnTo>
                      <a:pt x="101" y="50"/>
                    </a:lnTo>
                    <a:lnTo>
                      <a:pt x="106" y="56"/>
                    </a:lnTo>
                    <a:lnTo>
                      <a:pt x="115" y="66"/>
                    </a:lnTo>
                    <a:lnTo>
                      <a:pt x="122" y="74"/>
                    </a:lnTo>
                    <a:lnTo>
                      <a:pt x="127" y="78"/>
                    </a:lnTo>
                    <a:lnTo>
                      <a:pt x="129" y="80"/>
                    </a:lnTo>
                    <a:lnTo>
                      <a:pt x="128" y="82"/>
                    </a:lnTo>
                    <a:lnTo>
                      <a:pt x="127" y="85"/>
                    </a:lnTo>
                    <a:lnTo>
                      <a:pt x="126" y="86"/>
                    </a:lnTo>
                    <a:lnTo>
                      <a:pt x="125" y="88"/>
                    </a:lnTo>
                    <a:lnTo>
                      <a:pt x="124" y="89"/>
                    </a:lnTo>
                    <a:lnTo>
                      <a:pt x="122" y="89"/>
                    </a:lnTo>
                    <a:lnTo>
                      <a:pt x="122" y="89"/>
                    </a:lnTo>
                    <a:lnTo>
                      <a:pt x="120" y="90"/>
                    </a:lnTo>
                    <a:lnTo>
                      <a:pt x="113" y="91"/>
                    </a:lnTo>
                    <a:lnTo>
                      <a:pt x="106" y="91"/>
                    </a:lnTo>
                    <a:lnTo>
                      <a:pt x="99" y="91"/>
                    </a:lnTo>
                    <a:lnTo>
                      <a:pt x="96" y="91"/>
                    </a:lnTo>
                    <a:lnTo>
                      <a:pt x="96" y="90"/>
                    </a:lnTo>
                    <a:lnTo>
                      <a:pt x="95" y="90"/>
                    </a:lnTo>
                    <a:lnTo>
                      <a:pt x="95" y="90"/>
                    </a:lnTo>
                    <a:lnTo>
                      <a:pt x="95" y="89"/>
                    </a:lnTo>
                    <a:lnTo>
                      <a:pt x="96" y="89"/>
                    </a:lnTo>
                    <a:lnTo>
                      <a:pt x="98" y="88"/>
                    </a:lnTo>
                    <a:lnTo>
                      <a:pt x="102" y="86"/>
                    </a:lnTo>
                    <a:lnTo>
                      <a:pt x="106" y="85"/>
                    </a:lnTo>
                    <a:lnTo>
                      <a:pt x="108" y="84"/>
                    </a:lnTo>
                    <a:lnTo>
                      <a:pt x="110" y="83"/>
                    </a:lnTo>
                    <a:lnTo>
                      <a:pt x="110" y="82"/>
                    </a:lnTo>
                    <a:lnTo>
                      <a:pt x="110" y="81"/>
                    </a:lnTo>
                    <a:lnTo>
                      <a:pt x="110" y="80"/>
                    </a:lnTo>
                    <a:lnTo>
                      <a:pt x="107" y="77"/>
                    </a:lnTo>
                    <a:lnTo>
                      <a:pt x="104" y="73"/>
                    </a:lnTo>
                    <a:lnTo>
                      <a:pt x="100" y="68"/>
                    </a:lnTo>
                    <a:lnTo>
                      <a:pt x="92" y="58"/>
                    </a:lnTo>
                    <a:lnTo>
                      <a:pt x="85" y="49"/>
                    </a:lnTo>
                    <a:lnTo>
                      <a:pt x="78" y="41"/>
                    </a:lnTo>
                    <a:lnTo>
                      <a:pt x="70" y="30"/>
                    </a:lnTo>
                    <a:lnTo>
                      <a:pt x="64" y="21"/>
                    </a:lnTo>
                    <a:lnTo>
                      <a:pt x="61" y="15"/>
                    </a:lnTo>
                    <a:lnTo>
                      <a:pt x="61" y="14"/>
                    </a:lnTo>
                    <a:lnTo>
                      <a:pt x="60" y="13"/>
                    </a:lnTo>
                    <a:lnTo>
                      <a:pt x="59" y="13"/>
                    </a:lnTo>
                    <a:lnTo>
                      <a:pt x="59" y="13"/>
                    </a:lnTo>
                    <a:lnTo>
                      <a:pt x="58" y="14"/>
                    </a:lnTo>
                    <a:lnTo>
                      <a:pt x="58" y="15"/>
                    </a:lnTo>
                    <a:lnTo>
                      <a:pt x="57" y="17"/>
                    </a:lnTo>
                    <a:lnTo>
                      <a:pt x="57" y="21"/>
                    </a:lnTo>
                    <a:lnTo>
                      <a:pt x="55" y="28"/>
                    </a:lnTo>
                    <a:lnTo>
                      <a:pt x="55" y="32"/>
                    </a:lnTo>
                    <a:lnTo>
                      <a:pt x="55" y="33"/>
                    </a:lnTo>
                    <a:lnTo>
                      <a:pt x="55" y="33"/>
                    </a:lnTo>
                    <a:lnTo>
                      <a:pt x="56" y="34"/>
                    </a:lnTo>
                    <a:lnTo>
                      <a:pt x="57" y="34"/>
                    </a:lnTo>
                    <a:lnTo>
                      <a:pt x="58" y="35"/>
                    </a:lnTo>
                    <a:lnTo>
                      <a:pt x="59" y="36"/>
                    </a:lnTo>
                    <a:lnTo>
                      <a:pt x="61" y="36"/>
                    </a:lnTo>
                    <a:lnTo>
                      <a:pt x="62" y="37"/>
                    </a:lnTo>
                    <a:lnTo>
                      <a:pt x="62" y="38"/>
                    </a:lnTo>
                    <a:lnTo>
                      <a:pt x="63" y="40"/>
                    </a:lnTo>
                    <a:lnTo>
                      <a:pt x="63" y="41"/>
                    </a:lnTo>
                    <a:lnTo>
                      <a:pt x="62" y="44"/>
                    </a:lnTo>
                    <a:lnTo>
                      <a:pt x="60" y="49"/>
                    </a:lnTo>
                    <a:lnTo>
                      <a:pt x="58" y="53"/>
                    </a:lnTo>
                    <a:lnTo>
                      <a:pt x="58" y="55"/>
                    </a:lnTo>
                    <a:lnTo>
                      <a:pt x="56" y="57"/>
                    </a:lnTo>
                    <a:lnTo>
                      <a:pt x="56" y="58"/>
                    </a:lnTo>
                    <a:lnTo>
                      <a:pt x="56" y="60"/>
                    </a:lnTo>
                    <a:lnTo>
                      <a:pt x="56" y="61"/>
                    </a:lnTo>
                    <a:lnTo>
                      <a:pt x="57" y="65"/>
                    </a:lnTo>
                    <a:lnTo>
                      <a:pt x="57" y="68"/>
                    </a:lnTo>
                    <a:lnTo>
                      <a:pt x="58" y="69"/>
                    </a:lnTo>
                    <a:lnTo>
                      <a:pt x="58" y="71"/>
                    </a:lnTo>
                    <a:lnTo>
                      <a:pt x="58" y="72"/>
                    </a:lnTo>
                    <a:lnTo>
                      <a:pt x="58" y="73"/>
                    </a:lnTo>
                    <a:lnTo>
                      <a:pt x="58" y="74"/>
                    </a:lnTo>
                    <a:lnTo>
                      <a:pt x="58" y="75"/>
                    </a:lnTo>
                    <a:lnTo>
                      <a:pt x="57" y="76"/>
                    </a:lnTo>
                    <a:lnTo>
                      <a:pt x="56" y="77"/>
                    </a:lnTo>
                    <a:lnTo>
                      <a:pt x="55" y="77"/>
                    </a:lnTo>
                    <a:lnTo>
                      <a:pt x="51" y="76"/>
                    </a:lnTo>
                    <a:lnTo>
                      <a:pt x="49" y="76"/>
                    </a:lnTo>
                    <a:lnTo>
                      <a:pt x="49" y="91"/>
                    </a:lnTo>
                    <a:lnTo>
                      <a:pt x="47" y="93"/>
                    </a:lnTo>
                    <a:lnTo>
                      <a:pt x="43" y="96"/>
                    </a:lnTo>
                    <a:lnTo>
                      <a:pt x="42" y="97"/>
                    </a:lnTo>
                    <a:lnTo>
                      <a:pt x="40" y="97"/>
                    </a:lnTo>
                    <a:lnTo>
                      <a:pt x="40" y="97"/>
                    </a:lnTo>
                    <a:lnTo>
                      <a:pt x="39" y="97"/>
                    </a:lnTo>
                    <a:lnTo>
                      <a:pt x="39" y="97"/>
                    </a:lnTo>
                    <a:lnTo>
                      <a:pt x="39" y="97"/>
                    </a:lnTo>
                    <a:lnTo>
                      <a:pt x="40" y="93"/>
                    </a:lnTo>
                    <a:lnTo>
                      <a:pt x="42" y="89"/>
                    </a:lnTo>
                    <a:lnTo>
                      <a:pt x="42" y="85"/>
                    </a:lnTo>
                    <a:lnTo>
                      <a:pt x="43" y="83"/>
                    </a:lnTo>
                    <a:lnTo>
                      <a:pt x="43" y="81"/>
                    </a:lnTo>
                    <a:lnTo>
                      <a:pt x="42" y="80"/>
                    </a:lnTo>
                    <a:lnTo>
                      <a:pt x="42" y="79"/>
                    </a:lnTo>
                    <a:lnTo>
                      <a:pt x="41" y="78"/>
                    </a:lnTo>
                    <a:lnTo>
                      <a:pt x="39" y="77"/>
                    </a:lnTo>
                    <a:lnTo>
                      <a:pt x="38" y="77"/>
                    </a:lnTo>
                    <a:lnTo>
                      <a:pt x="38" y="75"/>
                    </a:lnTo>
                    <a:lnTo>
                      <a:pt x="37" y="73"/>
                    </a:lnTo>
                    <a:lnTo>
                      <a:pt x="35" y="69"/>
                    </a:lnTo>
                    <a:lnTo>
                      <a:pt x="32" y="64"/>
                    </a:lnTo>
                    <a:lnTo>
                      <a:pt x="30" y="61"/>
                    </a:lnTo>
                    <a:lnTo>
                      <a:pt x="29" y="59"/>
                    </a:lnTo>
                    <a:lnTo>
                      <a:pt x="28" y="58"/>
                    </a:lnTo>
                    <a:lnTo>
                      <a:pt x="28" y="57"/>
                    </a:lnTo>
                    <a:lnTo>
                      <a:pt x="27" y="57"/>
                    </a:lnTo>
                    <a:lnTo>
                      <a:pt x="26" y="57"/>
                    </a:lnTo>
                    <a:lnTo>
                      <a:pt x="26" y="59"/>
                    </a:lnTo>
                    <a:lnTo>
                      <a:pt x="24" y="61"/>
                    </a:lnTo>
                    <a:lnTo>
                      <a:pt x="23" y="64"/>
                    </a:lnTo>
                    <a:lnTo>
                      <a:pt x="22" y="66"/>
                    </a:lnTo>
                    <a:lnTo>
                      <a:pt x="21" y="73"/>
                    </a:lnTo>
                    <a:lnTo>
                      <a:pt x="20" y="77"/>
                    </a:lnTo>
                    <a:lnTo>
                      <a:pt x="19" y="81"/>
                    </a:lnTo>
                    <a:lnTo>
                      <a:pt x="19" y="83"/>
                    </a:lnTo>
                    <a:lnTo>
                      <a:pt x="19" y="83"/>
                    </a:lnTo>
                    <a:close/>
                    <a:moveTo>
                      <a:pt x="70" y="90"/>
                    </a:moveTo>
                    <a:lnTo>
                      <a:pt x="77" y="97"/>
                    </a:lnTo>
                    <a:lnTo>
                      <a:pt x="76" y="98"/>
                    </a:lnTo>
                    <a:lnTo>
                      <a:pt x="75" y="100"/>
                    </a:lnTo>
                    <a:lnTo>
                      <a:pt x="74" y="102"/>
                    </a:lnTo>
                    <a:lnTo>
                      <a:pt x="72" y="106"/>
                    </a:lnTo>
                    <a:lnTo>
                      <a:pt x="72" y="107"/>
                    </a:lnTo>
                    <a:lnTo>
                      <a:pt x="73" y="108"/>
                    </a:lnTo>
                    <a:lnTo>
                      <a:pt x="74" y="108"/>
                    </a:lnTo>
                    <a:lnTo>
                      <a:pt x="74" y="107"/>
                    </a:lnTo>
                    <a:lnTo>
                      <a:pt x="77" y="105"/>
                    </a:lnTo>
                    <a:lnTo>
                      <a:pt x="78" y="102"/>
                    </a:lnTo>
                    <a:lnTo>
                      <a:pt x="79" y="101"/>
                    </a:lnTo>
                    <a:lnTo>
                      <a:pt x="80" y="101"/>
                    </a:lnTo>
                    <a:lnTo>
                      <a:pt x="80" y="101"/>
                    </a:lnTo>
                    <a:lnTo>
                      <a:pt x="82" y="101"/>
                    </a:lnTo>
                    <a:lnTo>
                      <a:pt x="83" y="103"/>
                    </a:lnTo>
                    <a:lnTo>
                      <a:pt x="86" y="105"/>
                    </a:lnTo>
                    <a:lnTo>
                      <a:pt x="87" y="107"/>
                    </a:lnTo>
                    <a:lnTo>
                      <a:pt x="89" y="108"/>
                    </a:lnTo>
                    <a:lnTo>
                      <a:pt x="90" y="109"/>
                    </a:lnTo>
                    <a:lnTo>
                      <a:pt x="91" y="109"/>
                    </a:lnTo>
                    <a:lnTo>
                      <a:pt x="93" y="109"/>
                    </a:lnTo>
                    <a:lnTo>
                      <a:pt x="94" y="109"/>
                    </a:lnTo>
                    <a:lnTo>
                      <a:pt x="96" y="109"/>
                    </a:lnTo>
                    <a:lnTo>
                      <a:pt x="98" y="109"/>
                    </a:lnTo>
                    <a:lnTo>
                      <a:pt x="98" y="109"/>
                    </a:lnTo>
                    <a:lnTo>
                      <a:pt x="99" y="109"/>
                    </a:lnTo>
                    <a:lnTo>
                      <a:pt x="100" y="108"/>
                    </a:lnTo>
                    <a:lnTo>
                      <a:pt x="100" y="108"/>
                    </a:lnTo>
                    <a:lnTo>
                      <a:pt x="100" y="106"/>
                    </a:lnTo>
                    <a:lnTo>
                      <a:pt x="100" y="105"/>
                    </a:lnTo>
                    <a:lnTo>
                      <a:pt x="98" y="102"/>
                    </a:lnTo>
                    <a:lnTo>
                      <a:pt x="98" y="101"/>
                    </a:lnTo>
                    <a:lnTo>
                      <a:pt x="96" y="99"/>
                    </a:lnTo>
                    <a:lnTo>
                      <a:pt x="92" y="95"/>
                    </a:lnTo>
                    <a:lnTo>
                      <a:pt x="88" y="89"/>
                    </a:lnTo>
                    <a:lnTo>
                      <a:pt x="86" y="86"/>
                    </a:lnTo>
                    <a:lnTo>
                      <a:pt x="85" y="85"/>
                    </a:lnTo>
                    <a:lnTo>
                      <a:pt x="85" y="81"/>
                    </a:lnTo>
                    <a:lnTo>
                      <a:pt x="86" y="78"/>
                    </a:lnTo>
                    <a:lnTo>
                      <a:pt x="86" y="75"/>
                    </a:lnTo>
                    <a:lnTo>
                      <a:pt x="86" y="73"/>
                    </a:lnTo>
                    <a:lnTo>
                      <a:pt x="85" y="73"/>
                    </a:lnTo>
                    <a:lnTo>
                      <a:pt x="85" y="73"/>
                    </a:lnTo>
                    <a:lnTo>
                      <a:pt x="83" y="73"/>
                    </a:lnTo>
                    <a:lnTo>
                      <a:pt x="82" y="73"/>
                    </a:lnTo>
                    <a:lnTo>
                      <a:pt x="80" y="74"/>
                    </a:lnTo>
                    <a:lnTo>
                      <a:pt x="80" y="77"/>
                    </a:lnTo>
                    <a:lnTo>
                      <a:pt x="80" y="79"/>
                    </a:lnTo>
                    <a:lnTo>
                      <a:pt x="80" y="82"/>
                    </a:lnTo>
                    <a:lnTo>
                      <a:pt x="80" y="84"/>
                    </a:lnTo>
                    <a:lnTo>
                      <a:pt x="75" y="86"/>
                    </a:lnTo>
                    <a:lnTo>
                      <a:pt x="70" y="90"/>
                    </a:lnTo>
                    <a:lnTo>
                      <a:pt x="70" y="90"/>
                    </a:lnTo>
                    <a:close/>
                    <a:moveTo>
                      <a:pt x="67" y="84"/>
                    </a:moveTo>
                    <a:lnTo>
                      <a:pt x="68" y="84"/>
                    </a:lnTo>
                    <a:lnTo>
                      <a:pt x="69" y="84"/>
                    </a:lnTo>
                    <a:lnTo>
                      <a:pt x="69" y="84"/>
                    </a:lnTo>
                    <a:lnTo>
                      <a:pt x="69" y="83"/>
                    </a:lnTo>
                    <a:lnTo>
                      <a:pt x="69" y="82"/>
                    </a:lnTo>
                    <a:lnTo>
                      <a:pt x="70" y="82"/>
                    </a:lnTo>
                    <a:lnTo>
                      <a:pt x="70" y="79"/>
                    </a:lnTo>
                    <a:lnTo>
                      <a:pt x="72" y="77"/>
                    </a:lnTo>
                    <a:lnTo>
                      <a:pt x="74" y="73"/>
                    </a:lnTo>
                    <a:lnTo>
                      <a:pt x="75" y="71"/>
                    </a:lnTo>
                    <a:lnTo>
                      <a:pt x="75" y="70"/>
                    </a:lnTo>
                    <a:lnTo>
                      <a:pt x="75" y="69"/>
                    </a:lnTo>
                    <a:lnTo>
                      <a:pt x="74" y="69"/>
                    </a:lnTo>
                    <a:lnTo>
                      <a:pt x="74" y="69"/>
                    </a:lnTo>
                    <a:lnTo>
                      <a:pt x="73" y="68"/>
                    </a:lnTo>
                    <a:lnTo>
                      <a:pt x="72" y="67"/>
                    </a:lnTo>
                    <a:lnTo>
                      <a:pt x="71" y="67"/>
                    </a:lnTo>
                    <a:lnTo>
                      <a:pt x="70" y="67"/>
                    </a:lnTo>
                    <a:lnTo>
                      <a:pt x="69" y="67"/>
                    </a:lnTo>
                    <a:lnTo>
                      <a:pt x="68" y="68"/>
                    </a:lnTo>
                    <a:lnTo>
                      <a:pt x="66" y="69"/>
                    </a:lnTo>
                    <a:lnTo>
                      <a:pt x="66" y="70"/>
                    </a:lnTo>
                    <a:lnTo>
                      <a:pt x="65" y="71"/>
                    </a:lnTo>
                    <a:lnTo>
                      <a:pt x="65" y="73"/>
                    </a:lnTo>
                    <a:lnTo>
                      <a:pt x="64" y="73"/>
                    </a:lnTo>
                    <a:lnTo>
                      <a:pt x="64" y="74"/>
                    </a:lnTo>
                    <a:lnTo>
                      <a:pt x="64" y="75"/>
                    </a:lnTo>
                    <a:lnTo>
                      <a:pt x="63" y="77"/>
                    </a:lnTo>
                    <a:lnTo>
                      <a:pt x="62" y="77"/>
                    </a:lnTo>
                    <a:lnTo>
                      <a:pt x="61" y="78"/>
                    </a:lnTo>
                    <a:lnTo>
                      <a:pt x="59" y="80"/>
                    </a:lnTo>
                    <a:lnTo>
                      <a:pt x="58" y="81"/>
                    </a:lnTo>
                    <a:lnTo>
                      <a:pt x="58" y="82"/>
                    </a:lnTo>
                    <a:lnTo>
                      <a:pt x="58" y="83"/>
                    </a:lnTo>
                    <a:lnTo>
                      <a:pt x="58" y="85"/>
                    </a:lnTo>
                    <a:lnTo>
                      <a:pt x="59" y="85"/>
                    </a:lnTo>
                    <a:lnTo>
                      <a:pt x="59" y="85"/>
                    </a:lnTo>
                    <a:lnTo>
                      <a:pt x="60" y="86"/>
                    </a:lnTo>
                    <a:lnTo>
                      <a:pt x="61" y="86"/>
                    </a:lnTo>
                    <a:lnTo>
                      <a:pt x="62" y="86"/>
                    </a:lnTo>
                    <a:lnTo>
                      <a:pt x="62" y="86"/>
                    </a:lnTo>
                    <a:lnTo>
                      <a:pt x="63" y="85"/>
                    </a:lnTo>
                    <a:lnTo>
                      <a:pt x="66" y="84"/>
                    </a:lnTo>
                    <a:lnTo>
                      <a:pt x="67" y="84"/>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îṧliḋè"/>
              <p:cNvSpPr/>
              <p:nvPr/>
            </p:nvSpPr>
            <p:spPr bwMode="auto">
              <a:xfrm>
                <a:off x="2708276" y="2566988"/>
                <a:ext cx="76200" cy="209550"/>
              </a:xfrm>
              <a:custGeom>
                <a:avLst/>
                <a:gdLst>
                  <a:gd name="T0" fmla="*/ 1 w 48"/>
                  <a:gd name="T1" fmla="*/ 31 h 132"/>
                  <a:gd name="T2" fmla="*/ 9 w 48"/>
                  <a:gd name="T3" fmla="*/ 20 h 132"/>
                  <a:gd name="T4" fmla="*/ 26 w 48"/>
                  <a:gd name="T5" fmla="*/ 4 h 132"/>
                  <a:gd name="T6" fmla="*/ 34 w 48"/>
                  <a:gd name="T7" fmla="*/ 0 h 132"/>
                  <a:gd name="T8" fmla="*/ 40 w 48"/>
                  <a:gd name="T9" fmla="*/ 1 h 132"/>
                  <a:gd name="T10" fmla="*/ 41 w 48"/>
                  <a:gd name="T11" fmla="*/ 4 h 132"/>
                  <a:gd name="T12" fmla="*/ 38 w 48"/>
                  <a:gd name="T13" fmla="*/ 20 h 132"/>
                  <a:gd name="T14" fmla="*/ 32 w 48"/>
                  <a:gd name="T15" fmla="*/ 60 h 132"/>
                  <a:gd name="T16" fmla="*/ 28 w 48"/>
                  <a:gd name="T17" fmla="*/ 65 h 132"/>
                  <a:gd name="T18" fmla="*/ 20 w 48"/>
                  <a:gd name="T19" fmla="*/ 70 h 132"/>
                  <a:gd name="T20" fmla="*/ 20 w 48"/>
                  <a:gd name="T21" fmla="*/ 81 h 132"/>
                  <a:gd name="T22" fmla="*/ 22 w 48"/>
                  <a:gd name="T23" fmla="*/ 90 h 132"/>
                  <a:gd name="T24" fmla="*/ 31 w 48"/>
                  <a:gd name="T25" fmla="*/ 90 h 132"/>
                  <a:gd name="T26" fmla="*/ 35 w 48"/>
                  <a:gd name="T27" fmla="*/ 91 h 132"/>
                  <a:gd name="T28" fmla="*/ 35 w 48"/>
                  <a:gd name="T29" fmla="*/ 97 h 132"/>
                  <a:gd name="T30" fmla="*/ 27 w 48"/>
                  <a:gd name="T31" fmla="*/ 114 h 132"/>
                  <a:gd name="T32" fmla="*/ 26 w 48"/>
                  <a:gd name="T33" fmla="*/ 120 h 132"/>
                  <a:gd name="T34" fmla="*/ 34 w 48"/>
                  <a:gd name="T35" fmla="*/ 117 h 132"/>
                  <a:gd name="T36" fmla="*/ 42 w 48"/>
                  <a:gd name="T37" fmla="*/ 114 h 132"/>
                  <a:gd name="T38" fmla="*/ 47 w 48"/>
                  <a:gd name="T39" fmla="*/ 118 h 132"/>
                  <a:gd name="T40" fmla="*/ 48 w 48"/>
                  <a:gd name="T41" fmla="*/ 124 h 132"/>
                  <a:gd name="T42" fmla="*/ 41 w 48"/>
                  <a:gd name="T43" fmla="*/ 129 h 132"/>
                  <a:gd name="T44" fmla="*/ 30 w 48"/>
                  <a:gd name="T45" fmla="*/ 132 h 132"/>
                  <a:gd name="T46" fmla="*/ 16 w 48"/>
                  <a:gd name="T47" fmla="*/ 131 h 132"/>
                  <a:gd name="T48" fmla="*/ 13 w 48"/>
                  <a:gd name="T49" fmla="*/ 128 h 132"/>
                  <a:gd name="T50" fmla="*/ 15 w 48"/>
                  <a:gd name="T51" fmla="*/ 124 h 132"/>
                  <a:gd name="T52" fmla="*/ 16 w 48"/>
                  <a:gd name="T53" fmla="*/ 121 h 132"/>
                  <a:gd name="T54" fmla="*/ 16 w 48"/>
                  <a:gd name="T55" fmla="*/ 108 h 132"/>
                  <a:gd name="T56" fmla="*/ 12 w 48"/>
                  <a:gd name="T57" fmla="*/ 106 h 132"/>
                  <a:gd name="T58" fmla="*/ 10 w 48"/>
                  <a:gd name="T59" fmla="*/ 102 h 132"/>
                  <a:gd name="T60" fmla="*/ 12 w 48"/>
                  <a:gd name="T61" fmla="*/ 91 h 132"/>
                  <a:gd name="T62" fmla="*/ 7 w 48"/>
                  <a:gd name="T63" fmla="*/ 81 h 132"/>
                  <a:gd name="T64" fmla="*/ 4 w 48"/>
                  <a:gd name="T65" fmla="*/ 78 h 132"/>
                  <a:gd name="T66" fmla="*/ 8 w 48"/>
                  <a:gd name="T67" fmla="*/ 73 h 132"/>
                  <a:gd name="T68" fmla="*/ 10 w 48"/>
                  <a:gd name="T69" fmla="*/ 62 h 132"/>
                  <a:gd name="T70" fmla="*/ 10 w 48"/>
                  <a:gd name="T71" fmla="*/ 60 h 132"/>
                  <a:gd name="T72" fmla="*/ 5 w 48"/>
                  <a:gd name="T73" fmla="*/ 60 h 132"/>
                  <a:gd name="T74" fmla="*/ 4 w 48"/>
                  <a:gd name="T75" fmla="*/ 56 h 132"/>
                  <a:gd name="T76" fmla="*/ 8 w 48"/>
                  <a:gd name="T77" fmla="*/ 52 h 132"/>
                  <a:gd name="T78" fmla="*/ 12 w 48"/>
                  <a:gd name="T79" fmla="*/ 49 h 132"/>
                  <a:gd name="T80" fmla="*/ 14 w 48"/>
                  <a:gd name="T81" fmla="*/ 34 h 132"/>
                  <a:gd name="T82" fmla="*/ 19 w 48"/>
                  <a:gd name="T83" fmla="*/ 32 h 132"/>
                  <a:gd name="T84" fmla="*/ 20 w 48"/>
                  <a:gd name="T85" fmla="*/ 39 h 132"/>
                  <a:gd name="T86" fmla="*/ 20 w 48"/>
                  <a:gd name="T87" fmla="*/ 49 h 132"/>
                  <a:gd name="T88" fmla="*/ 23 w 48"/>
                  <a:gd name="T89" fmla="*/ 49 h 132"/>
                  <a:gd name="T90" fmla="*/ 30 w 48"/>
                  <a:gd name="T91" fmla="*/ 18 h 132"/>
                  <a:gd name="T92" fmla="*/ 30 w 48"/>
                  <a:gd name="T93" fmla="*/ 10 h 132"/>
                  <a:gd name="T94" fmla="*/ 18 w 48"/>
                  <a:gd name="T95"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2">
                    <a:moveTo>
                      <a:pt x="8" y="32"/>
                    </a:moveTo>
                    <a:lnTo>
                      <a:pt x="0" y="36"/>
                    </a:lnTo>
                    <a:lnTo>
                      <a:pt x="0" y="34"/>
                    </a:lnTo>
                    <a:lnTo>
                      <a:pt x="1" y="31"/>
                    </a:lnTo>
                    <a:lnTo>
                      <a:pt x="3" y="28"/>
                    </a:lnTo>
                    <a:lnTo>
                      <a:pt x="4" y="27"/>
                    </a:lnTo>
                    <a:lnTo>
                      <a:pt x="6" y="24"/>
                    </a:lnTo>
                    <a:lnTo>
                      <a:pt x="9" y="20"/>
                    </a:lnTo>
                    <a:lnTo>
                      <a:pt x="16" y="14"/>
                    </a:lnTo>
                    <a:lnTo>
                      <a:pt x="21" y="8"/>
                    </a:lnTo>
                    <a:lnTo>
                      <a:pt x="24" y="6"/>
                    </a:lnTo>
                    <a:lnTo>
                      <a:pt x="26" y="4"/>
                    </a:lnTo>
                    <a:lnTo>
                      <a:pt x="28" y="3"/>
                    </a:lnTo>
                    <a:lnTo>
                      <a:pt x="30" y="1"/>
                    </a:lnTo>
                    <a:lnTo>
                      <a:pt x="32" y="0"/>
                    </a:lnTo>
                    <a:lnTo>
                      <a:pt x="34" y="0"/>
                    </a:lnTo>
                    <a:lnTo>
                      <a:pt x="36" y="0"/>
                    </a:lnTo>
                    <a:lnTo>
                      <a:pt x="37" y="0"/>
                    </a:lnTo>
                    <a:lnTo>
                      <a:pt x="39" y="0"/>
                    </a:lnTo>
                    <a:lnTo>
                      <a:pt x="40" y="1"/>
                    </a:lnTo>
                    <a:lnTo>
                      <a:pt x="40" y="2"/>
                    </a:lnTo>
                    <a:lnTo>
                      <a:pt x="41" y="3"/>
                    </a:lnTo>
                    <a:lnTo>
                      <a:pt x="41" y="4"/>
                    </a:lnTo>
                    <a:lnTo>
                      <a:pt x="41" y="4"/>
                    </a:lnTo>
                    <a:lnTo>
                      <a:pt x="41" y="8"/>
                    </a:lnTo>
                    <a:lnTo>
                      <a:pt x="40" y="12"/>
                    </a:lnTo>
                    <a:lnTo>
                      <a:pt x="39" y="17"/>
                    </a:lnTo>
                    <a:lnTo>
                      <a:pt x="38" y="20"/>
                    </a:lnTo>
                    <a:lnTo>
                      <a:pt x="36" y="28"/>
                    </a:lnTo>
                    <a:lnTo>
                      <a:pt x="35" y="40"/>
                    </a:lnTo>
                    <a:lnTo>
                      <a:pt x="33" y="53"/>
                    </a:lnTo>
                    <a:lnTo>
                      <a:pt x="32" y="60"/>
                    </a:lnTo>
                    <a:lnTo>
                      <a:pt x="32" y="61"/>
                    </a:lnTo>
                    <a:lnTo>
                      <a:pt x="31" y="63"/>
                    </a:lnTo>
                    <a:lnTo>
                      <a:pt x="29" y="64"/>
                    </a:lnTo>
                    <a:lnTo>
                      <a:pt x="28" y="65"/>
                    </a:lnTo>
                    <a:lnTo>
                      <a:pt x="24" y="68"/>
                    </a:lnTo>
                    <a:lnTo>
                      <a:pt x="22" y="68"/>
                    </a:lnTo>
                    <a:lnTo>
                      <a:pt x="21" y="69"/>
                    </a:lnTo>
                    <a:lnTo>
                      <a:pt x="20" y="70"/>
                    </a:lnTo>
                    <a:lnTo>
                      <a:pt x="20" y="71"/>
                    </a:lnTo>
                    <a:lnTo>
                      <a:pt x="20" y="72"/>
                    </a:lnTo>
                    <a:lnTo>
                      <a:pt x="20" y="76"/>
                    </a:lnTo>
                    <a:lnTo>
                      <a:pt x="20" y="81"/>
                    </a:lnTo>
                    <a:lnTo>
                      <a:pt x="20" y="86"/>
                    </a:lnTo>
                    <a:lnTo>
                      <a:pt x="21" y="89"/>
                    </a:lnTo>
                    <a:lnTo>
                      <a:pt x="22" y="89"/>
                    </a:lnTo>
                    <a:lnTo>
                      <a:pt x="22" y="90"/>
                    </a:lnTo>
                    <a:lnTo>
                      <a:pt x="23" y="91"/>
                    </a:lnTo>
                    <a:lnTo>
                      <a:pt x="24" y="91"/>
                    </a:lnTo>
                    <a:lnTo>
                      <a:pt x="27" y="90"/>
                    </a:lnTo>
                    <a:lnTo>
                      <a:pt x="31" y="90"/>
                    </a:lnTo>
                    <a:lnTo>
                      <a:pt x="32" y="90"/>
                    </a:lnTo>
                    <a:lnTo>
                      <a:pt x="34" y="90"/>
                    </a:lnTo>
                    <a:lnTo>
                      <a:pt x="35" y="91"/>
                    </a:lnTo>
                    <a:lnTo>
                      <a:pt x="35" y="91"/>
                    </a:lnTo>
                    <a:lnTo>
                      <a:pt x="36" y="92"/>
                    </a:lnTo>
                    <a:lnTo>
                      <a:pt x="36" y="92"/>
                    </a:lnTo>
                    <a:lnTo>
                      <a:pt x="36" y="95"/>
                    </a:lnTo>
                    <a:lnTo>
                      <a:pt x="35" y="97"/>
                    </a:lnTo>
                    <a:lnTo>
                      <a:pt x="33" y="100"/>
                    </a:lnTo>
                    <a:lnTo>
                      <a:pt x="32" y="104"/>
                    </a:lnTo>
                    <a:lnTo>
                      <a:pt x="28" y="111"/>
                    </a:lnTo>
                    <a:lnTo>
                      <a:pt x="27" y="114"/>
                    </a:lnTo>
                    <a:lnTo>
                      <a:pt x="26" y="116"/>
                    </a:lnTo>
                    <a:lnTo>
                      <a:pt x="25" y="118"/>
                    </a:lnTo>
                    <a:lnTo>
                      <a:pt x="25" y="119"/>
                    </a:lnTo>
                    <a:lnTo>
                      <a:pt x="26" y="120"/>
                    </a:lnTo>
                    <a:lnTo>
                      <a:pt x="27" y="120"/>
                    </a:lnTo>
                    <a:lnTo>
                      <a:pt x="28" y="120"/>
                    </a:lnTo>
                    <a:lnTo>
                      <a:pt x="31" y="119"/>
                    </a:lnTo>
                    <a:lnTo>
                      <a:pt x="34" y="117"/>
                    </a:lnTo>
                    <a:lnTo>
                      <a:pt x="37" y="116"/>
                    </a:lnTo>
                    <a:lnTo>
                      <a:pt x="40" y="115"/>
                    </a:lnTo>
                    <a:lnTo>
                      <a:pt x="40" y="115"/>
                    </a:lnTo>
                    <a:lnTo>
                      <a:pt x="42" y="114"/>
                    </a:lnTo>
                    <a:lnTo>
                      <a:pt x="43" y="114"/>
                    </a:lnTo>
                    <a:lnTo>
                      <a:pt x="44" y="115"/>
                    </a:lnTo>
                    <a:lnTo>
                      <a:pt x="45" y="116"/>
                    </a:lnTo>
                    <a:lnTo>
                      <a:pt x="47" y="118"/>
                    </a:lnTo>
                    <a:lnTo>
                      <a:pt x="48" y="120"/>
                    </a:lnTo>
                    <a:lnTo>
                      <a:pt x="48" y="121"/>
                    </a:lnTo>
                    <a:lnTo>
                      <a:pt x="48" y="123"/>
                    </a:lnTo>
                    <a:lnTo>
                      <a:pt x="48" y="124"/>
                    </a:lnTo>
                    <a:lnTo>
                      <a:pt x="48" y="126"/>
                    </a:lnTo>
                    <a:lnTo>
                      <a:pt x="46" y="128"/>
                    </a:lnTo>
                    <a:lnTo>
                      <a:pt x="44" y="128"/>
                    </a:lnTo>
                    <a:lnTo>
                      <a:pt x="41" y="129"/>
                    </a:lnTo>
                    <a:lnTo>
                      <a:pt x="37" y="130"/>
                    </a:lnTo>
                    <a:lnTo>
                      <a:pt x="35" y="131"/>
                    </a:lnTo>
                    <a:lnTo>
                      <a:pt x="32" y="132"/>
                    </a:lnTo>
                    <a:lnTo>
                      <a:pt x="30" y="132"/>
                    </a:lnTo>
                    <a:lnTo>
                      <a:pt x="26" y="132"/>
                    </a:lnTo>
                    <a:lnTo>
                      <a:pt x="20" y="132"/>
                    </a:lnTo>
                    <a:lnTo>
                      <a:pt x="18" y="132"/>
                    </a:lnTo>
                    <a:lnTo>
                      <a:pt x="16" y="131"/>
                    </a:lnTo>
                    <a:lnTo>
                      <a:pt x="15" y="130"/>
                    </a:lnTo>
                    <a:lnTo>
                      <a:pt x="14" y="130"/>
                    </a:lnTo>
                    <a:lnTo>
                      <a:pt x="13" y="128"/>
                    </a:lnTo>
                    <a:lnTo>
                      <a:pt x="13" y="128"/>
                    </a:lnTo>
                    <a:lnTo>
                      <a:pt x="13" y="127"/>
                    </a:lnTo>
                    <a:lnTo>
                      <a:pt x="13" y="125"/>
                    </a:lnTo>
                    <a:lnTo>
                      <a:pt x="14" y="124"/>
                    </a:lnTo>
                    <a:lnTo>
                      <a:pt x="15" y="124"/>
                    </a:lnTo>
                    <a:lnTo>
                      <a:pt x="16" y="124"/>
                    </a:lnTo>
                    <a:lnTo>
                      <a:pt x="16" y="123"/>
                    </a:lnTo>
                    <a:lnTo>
                      <a:pt x="17" y="122"/>
                    </a:lnTo>
                    <a:lnTo>
                      <a:pt x="16" y="121"/>
                    </a:lnTo>
                    <a:lnTo>
                      <a:pt x="16" y="118"/>
                    </a:lnTo>
                    <a:lnTo>
                      <a:pt x="16" y="113"/>
                    </a:lnTo>
                    <a:lnTo>
                      <a:pt x="16" y="111"/>
                    </a:lnTo>
                    <a:lnTo>
                      <a:pt x="16" y="108"/>
                    </a:lnTo>
                    <a:lnTo>
                      <a:pt x="16" y="108"/>
                    </a:lnTo>
                    <a:lnTo>
                      <a:pt x="16" y="107"/>
                    </a:lnTo>
                    <a:lnTo>
                      <a:pt x="14" y="107"/>
                    </a:lnTo>
                    <a:lnTo>
                      <a:pt x="12" y="106"/>
                    </a:lnTo>
                    <a:lnTo>
                      <a:pt x="11" y="104"/>
                    </a:lnTo>
                    <a:lnTo>
                      <a:pt x="10" y="104"/>
                    </a:lnTo>
                    <a:lnTo>
                      <a:pt x="10" y="103"/>
                    </a:lnTo>
                    <a:lnTo>
                      <a:pt x="10" y="102"/>
                    </a:lnTo>
                    <a:lnTo>
                      <a:pt x="12" y="100"/>
                    </a:lnTo>
                    <a:lnTo>
                      <a:pt x="13" y="98"/>
                    </a:lnTo>
                    <a:lnTo>
                      <a:pt x="13" y="95"/>
                    </a:lnTo>
                    <a:lnTo>
                      <a:pt x="12" y="91"/>
                    </a:lnTo>
                    <a:lnTo>
                      <a:pt x="12" y="88"/>
                    </a:lnTo>
                    <a:lnTo>
                      <a:pt x="11" y="85"/>
                    </a:lnTo>
                    <a:lnTo>
                      <a:pt x="9" y="84"/>
                    </a:lnTo>
                    <a:lnTo>
                      <a:pt x="7" y="81"/>
                    </a:lnTo>
                    <a:lnTo>
                      <a:pt x="5" y="80"/>
                    </a:lnTo>
                    <a:lnTo>
                      <a:pt x="5" y="79"/>
                    </a:lnTo>
                    <a:lnTo>
                      <a:pt x="4" y="79"/>
                    </a:lnTo>
                    <a:lnTo>
                      <a:pt x="4" y="78"/>
                    </a:lnTo>
                    <a:lnTo>
                      <a:pt x="5" y="77"/>
                    </a:lnTo>
                    <a:lnTo>
                      <a:pt x="5" y="76"/>
                    </a:lnTo>
                    <a:lnTo>
                      <a:pt x="7" y="75"/>
                    </a:lnTo>
                    <a:lnTo>
                      <a:pt x="8" y="73"/>
                    </a:lnTo>
                    <a:lnTo>
                      <a:pt x="8" y="70"/>
                    </a:lnTo>
                    <a:lnTo>
                      <a:pt x="9" y="67"/>
                    </a:lnTo>
                    <a:lnTo>
                      <a:pt x="9" y="64"/>
                    </a:lnTo>
                    <a:lnTo>
                      <a:pt x="10" y="62"/>
                    </a:lnTo>
                    <a:lnTo>
                      <a:pt x="11" y="61"/>
                    </a:lnTo>
                    <a:lnTo>
                      <a:pt x="11" y="60"/>
                    </a:lnTo>
                    <a:lnTo>
                      <a:pt x="11" y="60"/>
                    </a:lnTo>
                    <a:lnTo>
                      <a:pt x="10" y="60"/>
                    </a:lnTo>
                    <a:lnTo>
                      <a:pt x="8" y="60"/>
                    </a:lnTo>
                    <a:lnTo>
                      <a:pt x="8" y="60"/>
                    </a:lnTo>
                    <a:lnTo>
                      <a:pt x="7" y="60"/>
                    </a:lnTo>
                    <a:lnTo>
                      <a:pt x="5" y="60"/>
                    </a:lnTo>
                    <a:lnTo>
                      <a:pt x="5" y="59"/>
                    </a:lnTo>
                    <a:lnTo>
                      <a:pt x="4" y="58"/>
                    </a:lnTo>
                    <a:lnTo>
                      <a:pt x="4" y="57"/>
                    </a:lnTo>
                    <a:lnTo>
                      <a:pt x="4" y="56"/>
                    </a:lnTo>
                    <a:lnTo>
                      <a:pt x="4" y="55"/>
                    </a:lnTo>
                    <a:lnTo>
                      <a:pt x="5" y="54"/>
                    </a:lnTo>
                    <a:lnTo>
                      <a:pt x="7" y="53"/>
                    </a:lnTo>
                    <a:lnTo>
                      <a:pt x="8" y="52"/>
                    </a:lnTo>
                    <a:lnTo>
                      <a:pt x="10" y="52"/>
                    </a:lnTo>
                    <a:lnTo>
                      <a:pt x="11" y="52"/>
                    </a:lnTo>
                    <a:lnTo>
                      <a:pt x="12" y="51"/>
                    </a:lnTo>
                    <a:lnTo>
                      <a:pt x="12" y="49"/>
                    </a:lnTo>
                    <a:lnTo>
                      <a:pt x="13" y="45"/>
                    </a:lnTo>
                    <a:lnTo>
                      <a:pt x="13" y="40"/>
                    </a:lnTo>
                    <a:lnTo>
                      <a:pt x="14" y="35"/>
                    </a:lnTo>
                    <a:lnTo>
                      <a:pt x="14" y="34"/>
                    </a:lnTo>
                    <a:lnTo>
                      <a:pt x="15" y="34"/>
                    </a:lnTo>
                    <a:lnTo>
                      <a:pt x="16" y="32"/>
                    </a:lnTo>
                    <a:lnTo>
                      <a:pt x="17" y="32"/>
                    </a:lnTo>
                    <a:lnTo>
                      <a:pt x="19" y="32"/>
                    </a:lnTo>
                    <a:lnTo>
                      <a:pt x="19" y="32"/>
                    </a:lnTo>
                    <a:lnTo>
                      <a:pt x="20" y="33"/>
                    </a:lnTo>
                    <a:lnTo>
                      <a:pt x="20" y="36"/>
                    </a:lnTo>
                    <a:lnTo>
                      <a:pt x="20" y="39"/>
                    </a:lnTo>
                    <a:lnTo>
                      <a:pt x="20" y="41"/>
                    </a:lnTo>
                    <a:lnTo>
                      <a:pt x="20" y="44"/>
                    </a:lnTo>
                    <a:lnTo>
                      <a:pt x="20" y="47"/>
                    </a:lnTo>
                    <a:lnTo>
                      <a:pt x="20" y="49"/>
                    </a:lnTo>
                    <a:lnTo>
                      <a:pt x="21" y="50"/>
                    </a:lnTo>
                    <a:lnTo>
                      <a:pt x="22" y="50"/>
                    </a:lnTo>
                    <a:lnTo>
                      <a:pt x="22" y="50"/>
                    </a:lnTo>
                    <a:lnTo>
                      <a:pt x="23" y="49"/>
                    </a:lnTo>
                    <a:lnTo>
                      <a:pt x="24" y="44"/>
                    </a:lnTo>
                    <a:lnTo>
                      <a:pt x="27" y="34"/>
                    </a:lnTo>
                    <a:lnTo>
                      <a:pt x="28" y="24"/>
                    </a:lnTo>
                    <a:lnTo>
                      <a:pt x="30" y="18"/>
                    </a:lnTo>
                    <a:lnTo>
                      <a:pt x="31" y="15"/>
                    </a:lnTo>
                    <a:lnTo>
                      <a:pt x="31" y="12"/>
                    </a:lnTo>
                    <a:lnTo>
                      <a:pt x="30" y="11"/>
                    </a:lnTo>
                    <a:lnTo>
                      <a:pt x="30" y="10"/>
                    </a:lnTo>
                    <a:lnTo>
                      <a:pt x="29" y="10"/>
                    </a:lnTo>
                    <a:lnTo>
                      <a:pt x="28" y="11"/>
                    </a:lnTo>
                    <a:lnTo>
                      <a:pt x="24" y="16"/>
                    </a:lnTo>
                    <a:lnTo>
                      <a:pt x="18" y="21"/>
                    </a:lnTo>
                    <a:lnTo>
                      <a:pt x="12" y="26"/>
                    </a:lnTo>
                    <a:lnTo>
                      <a:pt x="8" y="32"/>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îṡľïḓè"/>
              <p:cNvSpPr/>
              <p:nvPr/>
            </p:nvSpPr>
            <p:spPr bwMode="auto">
              <a:xfrm>
                <a:off x="2684463" y="2625726"/>
                <a:ext cx="26988" cy="47625"/>
              </a:xfrm>
              <a:custGeom>
                <a:avLst/>
                <a:gdLst>
                  <a:gd name="T0" fmla="*/ 2 w 17"/>
                  <a:gd name="T1" fmla="*/ 6 h 30"/>
                  <a:gd name="T2" fmla="*/ 1 w 17"/>
                  <a:gd name="T3" fmla="*/ 5 h 30"/>
                  <a:gd name="T4" fmla="*/ 0 w 17"/>
                  <a:gd name="T5" fmla="*/ 3 h 30"/>
                  <a:gd name="T6" fmla="*/ 0 w 17"/>
                  <a:gd name="T7" fmla="*/ 3 h 30"/>
                  <a:gd name="T8" fmla="*/ 0 w 17"/>
                  <a:gd name="T9" fmla="*/ 3 h 30"/>
                  <a:gd name="T10" fmla="*/ 1 w 17"/>
                  <a:gd name="T11" fmla="*/ 2 h 30"/>
                  <a:gd name="T12" fmla="*/ 3 w 17"/>
                  <a:gd name="T13" fmla="*/ 1 h 30"/>
                  <a:gd name="T14" fmla="*/ 6 w 17"/>
                  <a:gd name="T15" fmla="*/ 1 h 30"/>
                  <a:gd name="T16" fmla="*/ 9 w 17"/>
                  <a:gd name="T17" fmla="*/ 0 h 30"/>
                  <a:gd name="T18" fmla="*/ 11 w 17"/>
                  <a:gd name="T19" fmla="*/ 0 h 30"/>
                  <a:gd name="T20" fmla="*/ 12 w 17"/>
                  <a:gd name="T21" fmla="*/ 1 h 30"/>
                  <a:gd name="T22" fmla="*/ 13 w 17"/>
                  <a:gd name="T23" fmla="*/ 2 h 30"/>
                  <a:gd name="T24" fmla="*/ 14 w 17"/>
                  <a:gd name="T25" fmla="*/ 3 h 30"/>
                  <a:gd name="T26" fmla="*/ 15 w 17"/>
                  <a:gd name="T27" fmla="*/ 7 h 30"/>
                  <a:gd name="T28" fmla="*/ 15 w 17"/>
                  <a:gd name="T29" fmla="*/ 14 h 30"/>
                  <a:gd name="T30" fmla="*/ 16 w 17"/>
                  <a:gd name="T31" fmla="*/ 19 h 30"/>
                  <a:gd name="T32" fmla="*/ 17 w 17"/>
                  <a:gd name="T33" fmla="*/ 23 h 30"/>
                  <a:gd name="T34" fmla="*/ 17 w 17"/>
                  <a:gd name="T35" fmla="*/ 25 h 30"/>
                  <a:gd name="T36" fmla="*/ 17 w 17"/>
                  <a:gd name="T37" fmla="*/ 27 h 30"/>
                  <a:gd name="T38" fmla="*/ 16 w 17"/>
                  <a:gd name="T39" fmla="*/ 28 h 30"/>
                  <a:gd name="T40" fmla="*/ 15 w 17"/>
                  <a:gd name="T41" fmla="*/ 29 h 30"/>
                  <a:gd name="T42" fmla="*/ 14 w 17"/>
                  <a:gd name="T43" fmla="*/ 30 h 30"/>
                  <a:gd name="T44" fmla="*/ 11 w 17"/>
                  <a:gd name="T45" fmla="*/ 30 h 30"/>
                  <a:gd name="T46" fmla="*/ 10 w 17"/>
                  <a:gd name="T47" fmla="*/ 30 h 30"/>
                  <a:gd name="T48" fmla="*/ 8 w 17"/>
                  <a:gd name="T49" fmla="*/ 29 h 30"/>
                  <a:gd name="T50" fmla="*/ 7 w 17"/>
                  <a:gd name="T51" fmla="*/ 28 h 30"/>
                  <a:gd name="T52" fmla="*/ 7 w 17"/>
                  <a:gd name="T53" fmla="*/ 27 h 30"/>
                  <a:gd name="T54" fmla="*/ 6 w 17"/>
                  <a:gd name="T55" fmla="*/ 23 h 30"/>
                  <a:gd name="T56" fmla="*/ 6 w 17"/>
                  <a:gd name="T57" fmla="*/ 19 h 30"/>
                  <a:gd name="T58" fmla="*/ 5 w 17"/>
                  <a:gd name="T59" fmla="*/ 15 h 30"/>
                  <a:gd name="T60" fmla="*/ 4 w 17"/>
                  <a:gd name="T61" fmla="*/ 11 h 30"/>
                  <a:gd name="T62" fmla="*/ 3 w 17"/>
                  <a:gd name="T63" fmla="*/ 8 h 30"/>
                  <a:gd name="T64" fmla="*/ 3 w 17"/>
                  <a:gd name="T65" fmla="*/ 7 h 30"/>
                  <a:gd name="T66" fmla="*/ 3 w 17"/>
                  <a:gd name="T67" fmla="*/ 7 h 30"/>
                  <a:gd name="T68" fmla="*/ 2 w 17"/>
                  <a:gd name="T6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30">
                    <a:moveTo>
                      <a:pt x="2" y="6"/>
                    </a:moveTo>
                    <a:lnTo>
                      <a:pt x="1" y="5"/>
                    </a:lnTo>
                    <a:lnTo>
                      <a:pt x="0" y="3"/>
                    </a:lnTo>
                    <a:lnTo>
                      <a:pt x="0" y="3"/>
                    </a:lnTo>
                    <a:lnTo>
                      <a:pt x="0" y="3"/>
                    </a:lnTo>
                    <a:lnTo>
                      <a:pt x="1" y="2"/>
                    </a:lnTo>
                    <a:lnTo>
                      <a:pt x="3" y="1"/>
                    </a:lnTo>
                    <a:lnTo>
                      <a:pt x="6" y="1"/>
                    </a:lnTo>
                    <a:lnTo>
                      <a:pt x="9" y="0"/>
                    </a:lnTo>
                    <a:lnTo>
                      <a:pt x="11" y="0"/>
                    </a:lnTo>
                    <a:lnTo>
                      <a:pt x="12" y="1"/>
                    </a:lnTo>
                    <a:lnTo>
                      <a:pt x="13" y="2"/>
                    </a:lnTo>
                    <a:lnTo>
                      <a:pt x="14" y="3"/>
                    </a:lnTo>
                    <a:lnTo>
                      <a:pt x="15" y="7"/>
                    </a:lnTo>
                    <a:lnTo>
                      <a:pt x="15" y="14"/>
                    </a:lnTo>
                    <a:lnTo>
                      <a:pt x="16" y="19"/>
                    </a:lnTo>
                    <a:lnTo>
                      <a:pt x="17" y="23"/>
                    </a:lnTo>
                    <a:lnTo>
                      <a:pt x="17" y="25"/>
                    </a:lnTo>
                    <a:lnTo>
                      <a:pt x="17" y="27"/>
                    </a:lnTo>
                    <a:lnTo>
                      <a:pt x="16" y="28"/>
                    </a:lnTo>
                    <a:lnTo>
                      <a:pt x="15" y="29"/>
                    </a:lnTo>
                    <a:lnTo>
                      <a:pt x="14" y="30"/>
                    </a:lnTo>
                    <a:lnTo>
                      <a:pt x="11" y="30"/>
                    </a:lnTo>
                    <a:lnTo>
                      <a:pt x="10" y="30"/>
                    </a:lnTo>
                    <a:lnTo>
                      <a:pt x="8" y="29"/>
                    </a:lnTo>
                    <a:lnTo>
                      <a:pt x="7" y="28"/>
                    </a:lnTo>
                    <a:lnTo>
                      <a:pt x="7" y="27"/>
                    </a:lnTo>
                    <a:lnTo>
                      <a:pt x="6" y="23"/>
                    </a:lnTo>
                    <a:lnTo>
                      <a:pt x="6" y="19"/>
                    </a:lnTo>
                    <a:lnTo>
                      <a:pt x="5" y="15"/>
                    </a:lnTo>
                    <a:lnTo>
                      <a:pt x="4" y="11"/>
                    </a:lnTo>
                    <a:lnTo>
                      <a:pt x="3" y="8"/>
                    </a:lnTo>
                    <a:lnTo>
                      <a:pt x="3" y="7"/>
                    </a:lnTo>
                    <a:lnTo>
                      <a:pt x="3" y="7"/>
                    </a:lnTo>
                    <a:lnTo>
                      <a:pt x="2" y="6"/>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ïṧļïḍè"/>
              <p:cNvSpPr/>
              <p:nvPr/>
            </p:nvSpPr>
            <p:spPr bwMode="auto">
              <a:xfrm>
                <a:off x="2617788" y="2617788"/>
                <a:ext cx="65088" cy="158750"/>
              </a:xfrm>
              <a:custGeom>
                <a:avLst/>
                <a:gdLst>
                  <a:gd name="T0" fmla="*/ 14 w 41"/>
                  <a:gd name="T1" fmla="*/ 26 h 100"/>
                  <a:gd name="T2" fmla="*/ 10 w 41"/>
                  <a:gd name="T3" fmla="*/ 30 h 100"/>
                  <a:gd name="T4" fmla="*/ 5 w 41"/>
                  <a:gd name="T5" fmla="*/ 28 h 100"/>
                  <a:gd name="T6" fmla="*/ 1 w 41"/>
                  <a:gd name="T7" fmla="*/ 26 h 100"/>
                  <a:gd name="T8" fmla="*/ 0 w 41"/>
                  <a:gd name="T9" fmla="*/ 24 h 100"/>
                  <a:gd name="T10" fmla="*/ 2 w 41"/>
                  <a:gd name="T11" fmla="*/ 19 h 100"/>
                  <a:gd name="T12" fmla="*/ 10 w 41"/>
                  <a:gd name="T13" fmla="*/ 12 h 100"/>
                  <a:gd name="T14" fmla="*/ 21 w 41"/>
                  <a:gd name="T15" fmla="*/ 4 h 100"/>
                  <a:gd name="T16" fmla="*/ 29 w 41"/>
                  <a:gd name="T17" fmla="*/ 0 h 100"/>
                  <a:gd name="T18" fmla="*/ 30 w 41"/>
                  <a:gd name="T19" fmla="*/ 0 h 100"/>
                  <a:gd name="T20" fmla="*/ 33 w 41"/>
                  <a:gd name="T21" fmla="*/ 4 h 100"/>
                  <a:gd name="T22" fmla="*/ 35 w 41"/>
                  <a:gd name="T23" fmla="*/ 8 h 100"/>
                  <a:gd name="T24" fmla="*/ 33 w 41"/>
                  <a:gd name="T25" fmla="*/ 16 h 100"/>
                  <a:gd name="T26" fmla="*/ 32 w 41"/>
                  <a:gd name="T27" fmla="*/ 30 h 100"/>
                  <a:gd name="T28" fmla="*/ 31 w 41"/>
                  <a:gd name="T29" fmla="*/ 44 h 100"/>
                  <a:gd name="T30" fmla="*/ 33 w 41"/>
                  <a:gd name="T31" fmla="*/ 46 h 100"/>
                  <a:gd name="T32" fmla="*/ 35 w 41"/>
                  <a:gd name="T33" fmla="*/ 48 h 100"/>
                  <a:gd name="T34" fmla="*/ 31 w 41"/>
                  <a:gd name="T35" fmla="*/ 54 h 100"/>
                  <a:gd name="T36" fmla="*/ 32 w 41"/>
                  <a:gd name="T37" fmla="*/ 57 h 100"/>
                  <a:gd name="T38" fmla="*/ 35 w 41"/>
                  <a:gd name="T39" fmla="*/ 58 h 100"/>
                  <a:gd name="T40" fmla="*/ 37 w 41"/>
                  <a:gd name="T41" fmla="*/ 54 h 100"/>
                  <a:gd name="T42" fmla="*/ 41 w 41"/>
                  <a:gd name="T43" fmla="*/ 48 h 100"/>
                  <a:gd name="T44" fmla="*/ 35 w 41"/>
                  <a:gd name="T45" fmla="*/ 72 h 100"/>
                  <a:gd name="T46" fmla="*/ 30 w 41"/>
                  <a:gd name="T47" fmla="*/ 88 h 100"/>
                  <a:gd name="T48" fmla="*/ 25 w 41"/>
                  <a:gd name="T49" fmla="*/ 96 h 100"/>
                  <a:gd name="T50" fmla="*/ 21 w 41"/>
                  <a:gd name="T51" fmla="*/ 100 h 100"/>
                  <a:gd name="T52" fmla="*/ 17 w 41"/>
                  <a:gd name="T53" fmla="*/ 100 h 100"/>
                  <a:gd name="T54" fmla="*/ 15 w 41"/>
                  <a:gd name="T55" fmla="*/ 97 h 100"/>
                  <a:gd name="T56" fmla="*/ 16 w 41"/>
                  <a:gd name="T57" fmla="*/ 89 h 100"/>
                  <a:gd name="T58" fmla="*/ 18 w 41"/>
                  <a:gd name="T59" fmla="*/ 82 h 100"/>
                  <a:gd name="T60" fmla="*/ 21 w 41"/>
                  <a:gd name="T61" fmla="*/ 74 h 100"/>
                  <a:gd name="T62" fmla="*/ 20 w 41"/>
                  <a:gd name="T63" fmla="*/ 68 h 100"/>
                  <a:gd name="T64" fmla="*/ 18 w 41"/>
                  <a:gd name="T65" fmla="*/ 65 h 100"/>
                  <a:gd name="T66" fmla="*/ 9 w 41"/>
                  <a:gd name="T67" fmla="*/ 69 h 100"/>
                  <a:gd name="T68" fmla="*/ 5 w 41"/>
                  <a:gd name="T69" fmla="*/ 70 h 100"/>
                  <a:gd name="T70" fmla="*/ 5 w 41"/>
                  <a:gd name="T71" fmla="*/ 68 h 100"/>
                  <a:gd name="T72" fmla="*/ 5 w 41"/>
                  <a:gd name="T73" fmla="*/ 61 h 100"/>
                  <a:gd name="T74" fmla="*/ 7 w 41"/>
                  <a:gd name="T75" fmla="*/ 61 h 100"/>
                  <a:gd name="T76" fmla="*/ 9 w 41"/>
                  <a:gd name="T77" fmla="*/ 59 h 100"/>
                  <a:gd name="T78" fmla="*/ 17 w 41"/>
                  <a:gd name="T79" fmla="*/ 54 h 100"/>
                  <a:gd name="T80" fmla="*/ 20 w 41"/>
                  <a:gd name="T81" fmla="*/ 50 h 100"/>
                  <a:gd name="T82" fmla="*/ 20 w 41"/>
                  <a:gd name="T83" fmla="*/ 40 h 100"/>
                  <a:gd name="T84" fmla="*/ 19 w 41"/>
                  <a:gd name="T85" fmla="*/ 25 h 100"/>
                  <a:gd name="T86" fmla="*/ 17 w 41"/>
                  <a:gd name="T8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100">
                    <a:moveTo>
                      <a:pt x="17" y="24"/>
                    </a:moveTo>
                    <a:lnTo>
                      <a:pt x="16" y="24"/>
                    </a:lnTo>
                    <a:lnTo>
                      <a:pt x="14" y="26"/>
                    </a:lnTo>
                    <a:lnTo>
                      <a:pt x="13" y="28"/>
                    </a:lnTo>
                    <a:lnTo>
                      <a:pt x="12" y="28"/>
                    </a:lnTo>
                    <a:lnTo>
                      <a:pt x="10" y="30"/>
                    </a:lnTo>
                    <a:lnTo>
                      <a:pt x="9" y="30"/>
                    </a:lnTo>
                    <a:lnTo>
                      <a:pt x="7" y="29"/>
                    </a:lnTo>
                    <a:lnTo>
                      <a:pt x="5" y="28"/>
                    </a:lnTo>
                    <a:lnTo>
                      <a:pt x="3" y="28"/>
                    </a:lnTo>
                    <a:lnTo>
                      <a:pt x="1" y="27"/>
                    </a:lnTo>
                    <a:lnTo>
                      <a:pt x="1" y="26"/>
                    </a:lnTo>
                    <a:lnTo>
                      <a:pt x="0" y="26"/>
                    </a:lnTo>
                    <a:lnTo>
                      <a:pt x="0" y="24"/>
                    </a:lnTo>
                    <a:lnTo>
                      <a:pt x="0" y="24"/>
                    </a:lnTo>
                    <a:lnTo>
                      <a:pt x="0" y="22"/>
                    </a:lnTo>
                    <a:lnTo>
                      <a:pt x="1" y="20"/>
                    </a:lnTo>
                    <a:lnTo>
                      <a:pt x="2" y="19"/>
                    </a:lnTo>
                    <a:lnTo>
                      <a:pt x="5" y="16"/>
                    </a:lnTo>
                    <a:lnTo>
                      <a:pt x="8" y="14"/>
                    </a:lnTo>
                    <a:lnTo>
                      <a:pt x="10" y="12"/>
                    </a:lnTo>
                    <a:lnTo>
                      <a:pt x="16" y="8"/>
                    </a:lnTo>
                    <a:lnTo>
                      <a:pt x="18" y="6"/>
                    </a:lnTo>
                    <a:lnTo>
                      <a:pt x="21" y="4"/>
                    </a:lnTo>
                    <a:lnTo>
                      <a:pt x="25" y="1"/>
                    </a:lnTo>
                    <a:lnTo>
                      <a:pt x="27" y="0"/>
                    </a:lnTo>
                    <a:lnTo>
                      <a:pt x="29" y="0"/>
                    </a:lnTo>
                    <a:lnTo>
                      <a:pt x="29" y="0"/>
                    </a:lnTo>
                    <a:lnTo>
                      <a:pt x="29" y="0"/>
                    </a:lnTo>
                    <a:lnTo>
                      <a:pt x="30" y="0"/>
                    </a:lnTo>
                    <a:lnTo>
                      <a:pt x="30" y="0"/>
                    </a:lnTo>
                    <a:lnTo>
                      <a:pt x="31" y="2"/>
                    </a:lnTo>
                    <a:lnTo>
                      <a:pt x="33" y="4"/>
                    </a:lnTo>
                    <a:lnTo>
                      <a:pt x="34" y="5"/>
                    </a:lnTo>
                    <a:lnTo>
                      <a:pt x="35" y="6"/>
                    </a:lnTo>
                    <a:lnTo>
                      <a:pt x="35" y="8"/>
                    </a:lnTo>
                    <a:lnTo>
                      <a:pt x="35" y="8"/>
                    </a:lnTo>
                    <a:lnTo>
                      <a:pt x="35" y="12"/>
                    </a:lnTo>
                    <a:lnTo>
                      <a:pt x="33" y="16"/>
                    </a:lnTo>
                    <a:lnTo>
                      <a:pt x="33" y="21"/>
                    </a:lnTo>
                    <a:lnTo>
                      <a:pt x="32" y="24"/>
                    </a:lnTo>
                    <a:lnTo>
                      <a:pt x="32" y="30"/>
                    </a:lnTo>
                    <a:lnTo>
                      <a:pt x="31" y="36"/>
                    </a:lnTo>
                    <a:lnTo>
                      <a:pt x="31" y="43"/>
                    </a:lnTo>
                    <a:lnTo>
                      <a:pt x="31" y="44"/>
                    </a:lnTo>
                    <a:lnTo>
                      <a:pt x="31" y="45"/>
                    </a:lnTo>
                    <a:lnTo>
                      <a:pt x="33" y="46"/>
                    </a:lnTo>
                    <a:lnTo>
                      <a:pt x="33" y="46"/>
                    </a:lnTo>
                    <a:lnTo>
                      <a:pt x="34" y="47"/>
                    </a:lnTo>
                    <a:lnTo>
                      <a:pt x="35" y="48"/>
                    </a:lnTo>
                    <a:lnTo>
                      <a:pt x="35" y="48"/>
                    </a:lnTo>
                    <a:lnTo>
                      <a:pt x="33" y="51"/>
                    </a:lnTo>
                    <a:lnTo>
                      <a:pt x="32" y="53"/>
                    </a:lnTo>
                    <a:lnTo>
                      <a:pt x="31" y="54"/>
                    </a:lnTo>
                    <a:lnTo>
                      <a:pt x="31" y="56"/>
                    </a:lnTo>
                    <a:lnTo>
                      <a:pt x="31" y="56"/>
                    </a:lnTo>
                    <a:lnTo>
                      <a:pt x="32" y="57"/>
                    </a:lnTo>
                    <a:lnTo>
                      <a:pt x="33" y="57"/>
                    </a:lnTo>
                    <a:lnTo>
                      <a:pt x="34" y="58"/>
                    </a:lnTo>
                    <a:lnTo>
                      <a:pt x="35" y="58"/>
                    </a:lnTo>
                    <a:lnTo>
                      <a:pt x="36" y="57"/>
                    </a:lnTo>
                    <a:lnTo>
                      <a:pt x="37" y="56"/>
                    </a:lnTo>
                    <a:lnTo>
                      <a:pt x="37" y="54"/>
                    </a:lnTo>
                    <a:lnTo>
                      <a:pt x="39" y="49"/>
                    </a:lnTo>
                    <a:lnTo>
                      <a:pt x="41" y="47"/>
                    </a:lnTo>
                    <a:lnTo>
                      <a:pt x="41" y="48"/>
                    </a:lnTo>
                    <a:lnTo>
                      <a:pt x="40" y="54"/>
                    </a:lnTo>
                    <a:lnTo>
                      <a:pt x="38" y="61"/>
                    </a:lnTo>
                    <a:lnTo>
                      <a:pt x="35" y="72"/>
                    </a:lnTo>
                    <a:lnTo>
                      <a:pt x="33" y="79"/>
                    </a:lnTo>
                    <a:lnTo>
                      <a:pt x="32" y="84"/>
                    </a:lnTo>
                    <a:lnTo>
                      <a:pt x="30" y="88"/>
                    </a:lnTo>
                    <a:lnTo>
                      <a:pt x="29" y="92"/>
                    </a:lnTo>
                    <a:lnTo>
                      <a:pt x="27" y="94"/>
                    </a:lnTo>
                    <a:lnTo>
                      <a:pt x="25" y="96"/>
                    </a:lnTo>
                    <a:lnTo>
                      <a:pt x="24" y="98"/>
                    </a:lnTo>
                    <a:lnTo>
                      <a:pt x="22" y="99"/>
                    </a:lnTo>
                    <a:lnTo>
                      <a:pt x="21" y="100"/>
                    </a:lnTo>
                    <a:lnTo>
                      <a:pt x="20" y="100"/>
                    </a:lnTo>
                    <a:lnTo>
                      <a:pt x="18" y="100"/>
                    </a:lnTo>
                    <a:lnTo>
                      <a:pt x="17" y="100"/>
                    </a:lnTo>
                    <a:lnTo>
                      <a:pt x="16" y="100"/>
                    </a:lnTo>
                    <a:lnTo>
                      <a:pt x="15" y="98"/>
                    </a:lnTo>
                    <a:lnTo>
                      <a:pt x="15" y="97"/>
                    </a:lnTo>
                    <a:lnTo>
                      <a:pt x="15" y="96"/>
                    </a:lnTo>
                    <a:lnTo>
                      <a:pt x="16" y="92"/>
                    </a:lnTo>
                    <a:lnTo>
                      <a:pt x="16" y="89"/>
                    </a:lnTo>
                    <a:lnTo>
                      <a:pt x="17" y="87"/>
                    </a:lnTo>
                    <a:lnTo>
                      <a:pt x="17" y="84"/>
                    </a:lnTo>
                    <a:lnTo>
                      <a:pt x="18" y="82"/>
                    </a:lnTo>
                    <a:lnTo>
                      <a:pt x="19" y="79"/>
                    </a:lnTo>
                    <a:lnTo>
                      <a:pt x="20" y="76"/>
                    </a:lnTo>
                    <a:lnTo>
                      <a:pt x="21" y="74"/>
                    </a:lnTo>
                    <a:lnTo>
                      <a:pt x="21" y="72"/>
                    </a:lnTo>
                    <a:lnTo>
                      <a:pt x="21" y="69"/>
                    </a:lnTo>
                    <a:lnTo>
                      <a:pt x="20" y="68"/>
                    </a:lnTo>
                    <a:lnTo>
                      <a:pt x="20" y="67"/>
                    </a:lnTo>
                    <a:lnTo>
                      <a:pt x="19" y="65"/>
                    </a:lnTo>
                    <a:lnTo>
                      <a:pt x="18" y="65"/>
                    </a:lnTo>
                    <a:lnTo>
                      <a:pt x="16" y="66"/>
                    </a:lnTo>
                    <a:lnTo>
                      <a:pt x="13" y="68"/>
                    </a:lnTo>
                    <a:lnTo>
                      <a:pt x="9" y="69"/>
                    </a:lnTo>
                    <a:lnTo>
                      <a:pt x="6" y="70"/>
                    </a:lnTo>
                    <a:lnTo>
                      <a:pt x="5" y="70"/>
                    </a:lnTo>
                    <a:lnTo>
                      <a:pt x="5" y="70"/>
                    </a:lnTo>
                    <a:lnTo>
                      <a:pt x="5" y="69"/>
                    </a:lnTo>
                    <a:lnTo>
                      <a:pt x="5" y="69"/>
                    </a:lnTo>
                    <a:lnTo>
                      <a:pt x="5" y="68"/>
                    </a:lnTo>
                    <a:lnTo>
                      <a:pt x="5" y="66"/>
                    </a:lnTo>
                    <a:lnTo>
                      <a:pt x="5" y="63"/>
                    </a:lnTo>
                    <a:lnTo>
                      <a:pt x="5" y="61"/>
                    </a:lnTo>
                    <a:lnTo>
                      <a:pt x="6" y="61"/>
                    </a:lnTo>
                    <a:lnTo>
                      <a:pt x="6" y="61"/>
                    </a:lnTo>
                    <a:lnTo>
                      <a:pt x="7" y="61"/>
                    </a:lnTo>
                    <a:lnTo>
                      <a:pt x="7" y="61"/>
                    </a:lnTo>
                    <a:lnTo>
                      <a:pt x="8" y="60"/>
                    </a:lnTo>
                    <a:lnTo>
                      <a:pt x="9" y="59"/>
                    </a:lnTo>
                    <a:lnTo>
                      <a:pt x="14" y="55"/>
                    </a:lnTo>
                    <a:lnTo>
                      <a:pt x="16" y="54"/>
                    </a:lnTo>
                    <a:lnTo>
                      <a:pt x="17" y="54"/>
                    </a:lnTo>
                    <a:lnTo>
                      <a:pt x="18" y="52"/>
                    </a:lnTo>
                    <a:lnTo>
                      <a:pt x="20" y="52"/>
                    </a:lnTo>
                    <a:lnTo>
                      <a:pt x="20" y="50"/>
                    </a:lnTo>
                    <a:lnTo>
                      <a:pt x="21" y="48"/>
                    </a:lnTo>
                    <a:lnTo>
                      <a:pt x="21" y="46"/>
                    </a:lnTo>
                    <a:lnTo>
                      <a:pt x="20" y="40"/>
                    </a:lnTo>
                    <a:lnTo>
                      <a:pt x="20" y="34"/>
                    </a:lnTo>
                    <a:lnTo>
                      <a:pt x="20" y="28"/>
                    </a:lnTo>
                    <a:lnTo>
                      <a:pt x="19" y="25"/>
                    </a:lnTo>
                    <a:lnTo>
                      <a:pt x="18" y="24"/>
                    </a:lnTo>
                    <a:lnTo>
                      <a:pt x="18" y="24"/>
                    </a:lnTo>
                    <a:lnTo>
                      <a:pt x="17" y="24"/>
                    </a:lnTo>
                    <a:lnTo>
                      <a:pt x="17" y="24"/>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ḷíďê"/>
              <p:cNvSpPr/>
              <p:nvPr/>
            </p:nvSpPr>
            <p:spPr bwMode="auto">
              <a:xfrm>
                <a:off x="2997201" y="2633663"/>
                <a:ext cx="184150" cy="139700"/>
              </a:xfrm>
              <a:custGeom>
                <a:avLst/>
                <a:gdLst>
                  <a:gd name="T0" fmla="*/ 51 w 116"/>
                  <a:gd name="T1" fmla="*/ 2 h 88"/>
                  <a:gd name="T2" fmla="*/ 53 w 116"/>
                  <a:gd name="T3" fmla="*/ 0 h 88"/>
                  <a:gd name="T4" fmla="*/ 56 w 116"/>
                  <a:gd name="T5" fmla="*/ 1 h 88"/>
                  <a:gd name="T6" fmla="*/ 62 w 116"/>
                  <a:gd name="T7" fmla="*/ 3 h 88"/>
                  <a:gd name="T8" fmla="*/ 69 w 116"/>
                  <a:gd name="T9" fmla="*/ 6 h 88"/>
                  <a:gd name="T10" fmla="*/ 88 w 116"/>
                  <a:gd name="T11" fmla="*/ 10 h 88"/>
                  <a:gd name="T12" fmla="*/ 98 w 116"/>
                  <a:gd name="T13" fmla="*/ 10 h 88"/>
                  <a:gd name="T14" fmla="*/ 107 w 116"/>
                  <a:gd name="T15" fmla="*/ 11 h 88"/>
                  <a:gd name="T16" fmla="*/ 116 w 116"/>
                  <a:gd name="T17" fmla="*/ 18 h 88"/>
                  <a:gd name="T18" fmla="*/ 115 w 116"/>
                  <a:gd name="T19" fmla="*/ 22 h 88"/>
                  <a:gd name="T20" fmla="*/ 113 w 116"/>
                  <a:gd name="T21" fmla="*/ 26 h 88"/>
                  <a:gd name="T22" fmla="*/ 95 w 116"/>
                  <a:gd name="T23" fmla="*/ 39 h 88"/>
                  <a:gd name="T24" fmla="*/ 79 w 116"/>
                  <a:gd name="T25" fmla="*/ 54 h 88"/>
                  <a:gd name="T26" fmla="*/ 75 w 116"/>
                  <a:gd name="T27" fmla="*/ 60 h 88"/>
                  <a:gd name="T28" fmla="*/ 77 w 116"/>
                  <a:gd name="T29" fmla="*/ 61 h 88"/>
                  <a:gd name="T30" fmla="*/ 87 w 116"/>
                  <a:gd name="T31" fmla="*/ 58 h 88"/>
                  <a:gd name="T32" fmla="*/ 93 w 116"/>
                  <a:gd name="T33" fmla="*/ 59 h 88"/>
                  <a:gd name="T34" fmla="*/ 96 w 116"/>
                  <a:gd name="T35" fmla="*/ 63 h 88"/>
                  <a:gd name="T36" fmla="*/ 95 w 116"/>
                  <a:gd name="T37" fmla="*/ 68 h 88"/>
                  <a:gd name="T38" fmla="*/ 92 w 116"/>
                  <a:gd name="T39" fmla="*/ 70 h 88"/>
                  <a:gd name="T40" fmla="*/ 88 w 116"/>
                  <a:gd name="T41" fmla="*/ 71 h 88"/>
                  <a:gd name="T42" fmla="*/ 80 w 116"/>
                  <a:gd name="T43" fmla="*/ 70 h 88"/>
                  <a:gd name="T44" fmla="*/ 68 w 116"/>
                  <a:gd name="T45" fmla="*/ 71 h 88"/>
                  <a:gd name="T46" fmla="*/ 43 w 116"/>
                  <a:gd name="T47" fmla="*/ 78 h 88"/>
                  <a:gd name="T48" fmla="*/ 27 w 116"/>
                  <a:gd name="T49" fmla="*/ 84 h 88"/>
                  <a:gd name="T50" fmla="*/ 21 w 116"/>
                  <a:gd name="T51" fmla="*/ 87 h 88"/>
                  <a:gd name="T52" fmla="*/ 19 w 116"/>
                  <a:gd name="T53" fmla="*/ 88 h 88"/>
                  <a:gd name="T54" fmla="*/ 11 w 116"/>
                  <a:gd name="T55" fmla="*/ 84 h 88"/>
                  <a:gd name="T56" fmla="*/ 3 w 116"/>
                  <a:gd name="T57" fmla="*/ 79 h 88"/>
                  <a:gd name="T58" fmla="*/ 1 w 116"/>
                  <a:gd name="T59" fmla="*/ 74 h 88"/>
                  <a:gd name="T60" fmla="*/ 0 w 116"/>
                  <a:gd name="T61" fmla="*/ 68 h 88"/>
                  <a:gd name="T62" fmla="*/ 2 w 116"/>
                  <a:gd name="T63" fmla="*/ 66 h 88"/>
                  <a:gd name="T64" fmla="*/ 9 w 116"/>
                  <a:gd name="T65" fmla="*/ 66 h 88"/>
                  <a:gd name="T66" fmla="*/ 18 w 116"/>
                  <a:gd name="T67" fmla="*/ 67 h 88"/>
                  <a:gd name="T68" fmla="*/ 27 w 116"/>
                  <a:gd name="T69" fmla="*/ 65 h 88"/>
                  <a:gd name="T70" fmla="*/ 45 w 116"/>
                  <a:gd name="T71" fmla="*/ 61 h 88"/>
                  <a:gd name="T72" fmla="*/ 63 w 116"/>
                  <a:gd name="T73" fmla="*/ 48 h 88"/>
                  <a:gd name="T74" fmla="*/ 83 w 116"/>
                  <a:gd name="T75" fmla="*/ 30 h 88"/>
                  <a:gd name="T76" fmla="*/ 97 w 116"/>
                  <a:gd name="T77" fmla="*/ 20 h 88"/>
                  <a:gd name="T78" fmla="*/ 98 w 116"/>
                  <a:gd name="T79" fmla="*/ 18 h 88"/>
                  <a:gd name="T80" fmla="*/ 92 w 116"/>
                  <a:gd name="T81" fmla="*/ 17 h 88"/>
                  <a:gd name="T82" fmla="*/ 77 w 116"/>
                  <a:gd name="T83" fmla="*/ 21 h 88"/>
                  <a:gd name="T84" fmla="*/ 68 w 116"/>
                  <a:gd name="T85" fmla="*/ 25 h 88"/>
                  <a:gd name="T86" fmla="*/ 63 w 116"/>
                  <a:gd name="T87" fmla="*/ 25 h 88"/>
                  <a:gd name="T88" fmla="*/ 58 w 116"/>
                  <a:gd name="T89" fmla="*/ 22 h 88"/>
                  <a:gd name="T90" fmla="*/ 54 w 116"/>
                  <a:gd name="T91" fmla="*/ 16 h 88"/>
                  <a:gd name="T92" fmla="*/ 51 w 116"/>
                  <a:gd name="T9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88">
                    <a:moveTo>
                      <a:pt x="51" y="5"/>
                    </a:moveTo>
                    <a:lnTo>
                      <a:pt x="51" y="3"/>
                    </a:lnTo>
                    <a:lnTo>
                      <a:pt x="51" y="2"/>
                    </a:lnTo>
                    <a:lnTo>
                      <a:pt x="51" y="2"/>
                    </a:lnTo>
                    <a:lnTo>
                      <a:pt x="51" y="1"/>
                    </a:lnTo>
                    <a:lnTo>
                      <a:pt x="53" y="0"/>
                    </a:lnTo>
                    <a:lnTo>
                      <a:pt x="54" y="0"/>
                    </a:lnTo>
                    <a:lnTo>
                      <a:pt x="55" y="0"/>
                    </a:lnTo>
                    <a:lnTo>
                      <a:pt x="56" y="1"/>
                    </a:lnTo>
                    <a:lnTo>
                      <a:pt x="58" y="1"/>
                    </a:lnTo>
                    <a:lnTo>
                      <a:pt x="59" y="2"/>
                    </a:lnTo>
                    <a:lnTo>
                      <a:pt x="62" y="3"/>
                    </a:lnTo>
                    <a:lnTo>
                      <a:pt x="64" y="5"/>
                    </a:lnTo>
                    <a:lnTo>
                      <a:pt x="67" y="6"/>
                    </a:lnTo>
                    <a:lnTo>
                      <a:pt x="69" y="6"/>
                    </a:lnTo>
                    <a:lnTo>
                      <a:pt x="75" y="8"/>
                    </a:lnTo>
                    <a:lnTo>
                      <a:pt x="83" y="10"/>
                    </a:lnTo>
                    <a:lnTo>
                      <a:pt x="88" y="10"/>
                    </a:lnTo>
                    <a:lnTo>
                      <a:pt x="92" y="10"/>
                    </a:lnTo>
                    <a:lnTo>
                      <a:pt x="95" y="10"/>
                    </a:lnTo>
                    <a:lnTo>
                      <a:pt x="98" y="10"/>
                    </a:lnTo>
                    <a:lnTo>
                      <a:pt x="101" y="10"/>
                    </a:lnTo>
                    <a:lnTo>
                      <a:pt x="103" y="10"/>
                    </a:lnTo>
                    <a:lnTo>
                      <a:pt x="107" y="11"/>
                    </a:lnTo>
                    <a:lnTo>
                      <a:pt x="111" y="14"/>
                    </a:lnTo>
                    <a:lnTo>
                      <a:pt x="115" y="17"/>
                    </a:lnTo>
                    <a:lnTo>
                      <a:pt x="116" y="18"/>
                    </a:lnTo>
                    <a:lnTo>
                      <a:pt x="115" y="19"/>
                    </a:lnTo>
                    <a:lnTo>
                      <a:pt x="115" y="22"/>
                    </a:lnTo>
                    <a:lnTo>
                      <a:pt x="115" y="22"/>
                    </a:lnTo>
                    <a:lnTo>
                      <a:pt x="115" y="24"/>
                    </a:lnTo>
                    <a:lnTo>
                      <a:pt x="114" y="26"/>
                    </a:lnTo>
                    <a:lnTo>
                      <a:pt x="113" y="26"/>
                    </a:lnTo>
                    <a:lnTo>
                      <a:pt x="109" y="29"/>
                    </a:lnTo>
                    <a:lnTo>
                      <a:pt x="103" y="34"/>
                    </a:lnTo>
                    <a:lnTo>
                      <a:pt x="95" y="39"/>
                    </a:lnTo>
                    <a:lnTo>
                      <a:pt x="87" y="46"/>
                    </a:lnTo>
                    <a:lnTo>
                      <a:pt x="83" y="50"/>
                    </a:lnTo>
                    <a:lnTo>
                      <a:pt x="79" y="54"/>
                    </a:lnTo>
                    <a:lnTo>
                      <a:pt x="77" y="57"/>
                    </a:lnTo>
                    <a:lnTo>
                      <a:pt x="75" y="58"/>
                    </a:lnTo>
                    <a:lnTo>
                      <a:pt x="75" y="60"/>
                    </a:lnTo>
                    <a:lnTo>
                      <a:pt x="75" y="61"/>
                    </a:lnTo>
                    <a:lnTo>
                      <a:pt x="75" y="61"/>
                    </a:lnTo>
                    <a:lnTo>
                      <a:pt x="77" y="61"/>
                    </a:lnTo>
                    <a:lnTo>
                      <a:pt x="80" y="61"/>
                    </a:lnTo>
                    <a:lnTo>
                      <a:pt x="85" y="59"/>
                    </a:lnTo>
                    <a:lnTo>
                      <a:pt x="87" y="58"/>
                    </a:lnTo>
                    <a:lnTo>
                      <a:pt x="88" y="57"/>
                    </a:lnTo>
                    <a:lnTo>
                      <a:pt x="91" y="58"/>
                    </a:lnTo>
                    <a:lnTo>
                      <a:pt x="93" y="59"/>
                    </a:lnTo>
                    <a:lnTo>
                      <a:pt x="95" y="61"/>
                    </a:lnTo>
                    <a:lnTo>
                      <a:pt x="96" y="62"/>
                    </a:lnTo>
                    <a:lnTo>
                      <a:pt x="96" y="63"/>
                    </a:lnTo>
                    <a:lnTo>
                      <a:pt x="96" y="65"/>
                    </a:lnTo>
                    <a:lnTo>
                      <a:pt x="96" y="66"/>
                    </a:lnTo>
                    <a:lnTo>
                      <a:pt x="95" y="68"/>
                    </a:lnTo>
                    <a:lnTo>
                      <a:pt x="95" y="69"/>
                    </a:lnTo>
                    <a:lnTo>
                      <a:pt x="93" y="70"/>
                    </a:lnTo>
                    <a:lnTo>
                      <a:pt x="92" y="70"/>
                    </a:lnTo>
                    <a:lnTo>
                      <a:pt x="91" y="70"/>
                    </a:lnTo>
                    <a:lnTo>
                      <a:pt x="90" y="71"/>
                    </a:lnTo>
                    <a:lnTo>
                      <a:pt x="88" y="71"/>
                    </a:lnTo>
                    <a:lnTo>
                      <a:pt x="87" y="71"/>
                    </a:lnTo>
                    <a:lnTo>
                      <a:pt x="85" y="71"/>
                    </a:lnTo>
                    <a:lnTo>
                      <a:pt x="80" y="70"/>
                    </a:lnTo>
                    <a:lnTo>
                      <a:pt x="76" y="70"/>
                    </a:lnTo>
                    <a:lnTo>
                      <a:pt x="72" y="71"/>
                    </a:lnTo>
                    <a:lnTo>
                      <a:pt x="68" y="71"/>
                    </a:lnTo>
                    <a:lnTo>
                      <a:pt x="60" y="73"/>
                    </a:lnTo>
                    <a:lnTo>
                      <a:pt x="52" y="75"/>
                    </a:lnTo>
                    <a:lnTo>
                      <a:pt x="43" y="78"/>
                    </a:lnTo>
                    <a:lnTo>
                      <a:pt x="35" y="81"/>
                    </a:lnTo>
                    <a:lnTo>
                      <a:pt x="31" y="82"/>
                    </a:lnTo>
                    <a:lnTo>
                      <a:pt x="27" y="84"/>
                    </a:lnTo>
                    <a:lnTo>
                      <a:pt x="24" y="85"/>
                    </a:lnTo>
                    <a:lnTo>
                      <a:pt x="22" y="86"/>
                    </a:lnTo>
                    <a:lnTo>
                      <a:pt x="21" y="87"/>
                    </a:lnTo>
                    <a:lnTo>
                      <a:pt x="20" y="87"/>
                    </a:lnTo>
                    <a:lnTo>
                      <a:pt x="19" y="88"/>
                    </a:lnTo>
                    <a:lnTo>
                      <a:pt x="19" y="88"/>
                    </a:lnTo>
                    <a:lnTo>
                      <a:pt x="16" y="87"/>
                    </a:lnTo>
                    <a:lnTo>
                      <a:pt x="15" y="86"/>
                    </a:lnTo>
                    <a:lnTo>
                      <a:pt x="11" y="84"/>
                    </a:lnTo>
                    <a:lnTo>
                      <a:pt x="7" y="82"/>
                    </a:lnTo>
                    <a:lnTo>
                      <a:pt x="5" y="81"/>
                    </a:lnTo>
                    <a:lnTo>
                      <a:pt x="3" y="79"/>
                    </a:lnTo>
                    <a:lnTo>
                      <a:pt x="2" y="78"/>
                    </a:lnTo>
                    <a:lnTo>
                      <a:pt x="1" y="75"/>
                    </a:lnTo>
                    <a:lnTo>
                      <a:pt x="1" y="74"/>
                    </a:lnTo>
                    <a:lnTo>
                      <a:pt x="0" y="72"/>
                    </a:lnTo>
                    <a:lnTo>
                      <a:pt x="0" y="70"/>
                    </a:lnTo>
                    <a:lnTo>
                      <a:pt x="0" y="68"/>
                    </a:lnTo>
                    <a:lnTo>
                      <a:pt x="1" y="67"/>
                    </a:lnTo>
                    <a:lnTo>
                      <a:pt x="2" y="66"/>
                    </a:lnTo>
                    <a:lnTo>
                      <a:pt x="2" y="66"/>
                    </a:lnTo>
                    <a:lnTo>
                      <a:pt x="3" y="65"/>
                    </a:lnTo>
                    <a:lnTo>
                      <a:pt x="7" y="65"/>
                    </a:lnTo>
                    <a:lnTo>
                      <a:pt x="9" y="66"/>
                    </a:lnTo>
                    <a:lnTo>
                      <a:pt x="11" y="66"/>
                    </a:lnTo>
                    <a:lnTo>
                      <a:pt x="15" y="66"/>
                    </a:lnTo>
                    <a:lnTo>
                      <a:pt x="18" y="67"/>
                    </a:lnTo>
                    <a:lnTo>
                      <a:pt x="19" y="67"/>
                    </a:lnTo>
                    <a:lnTo>
                      <a:pt x="22" y="66"/>
                    </a:lnTo>
                    <a:lnTo>
                      <a:pt x="27" y="65"/>
                    </a:lnTo>
                    <a:lnTo>
                      <a:pt x="34" y="63"/>
                    </a:lnTo>
                    <a:lnTo>
                      <a:pt x="40" y="62"/>
                    </a:lnTo>
                    <a:lnTo>
                      <a:pt x="45" y="61"/>
                    </a:lnTo>
                    <a:lnTo>
                      <a:pt x="48" y="60"/>
                    </a:lnTo>
                    <a:lnTo>
                      <a:pt x="54" y="56"/>
                    </a:lnTo>
                    <a:lnTo>
                      <a:pt x="63" y="48"/>
                    </a:lnTo>
                    <a:lnTo>
                      <a:pt x="72" y="40"/>
                    </a:lnTo>
                    <a:lnTo>
                      <a:pt x="78" y="34"/>
                    </a:lnTo>
                    <a:lnTo>
                      <a:pt x="83" y="30"/>
                    </a:lnTo>
                    <a:lnTo>
                      <a:pt x="91" y="25"/>
                    </a:lnTo>
                    <a:lnTo>
                      <a:pt x="95" y="22"/>
                    </a:lnTo>
                    <a:lnTo>
                      <a:pt x="97" y="20"/>
                    </a:lnTo>
                    <a:lnTo>
                      <a:pt x="98" y="18"/>
                    </a:lnTo>
                    <a:lnTo>
                      <a:pt x="98" y="18"/>
                    </a:lnTo>
                    <a:lnTo>
                      <a:pt x="98" y="18"/>
                    </a:lnTo>
                    <a:lnTo>
                      <a:pt x="98" y="17"/>
                    </a:lnTo>
                    <a:lnTo>
                      <a:pt x="95" y="17"/>
                    </a:lnTo>
                    <a:lnTo>
                      <a:pt x="92" y="17"/>
                    </a:lnTo>
                    <a:lnTo>
                      <a:pt x="89" y="18"/>
                    </a:lnTo>
                    <a:lnTo>
                      <a:pt x="85" y="18"/>
                    </a:lnTo>
                    <a:lnTo>
                      <a:pt x="77" y="21"/>
                    </a:lnTo>
                    <a:lnTo>
                      <a:pt x="71" y="22"/>
                    </a:lnTo>
                    <a:lnTo>
                      <a:pt x="70" y="23"/>
                    </a:lnTo>
                    <a:lnTo>
                      <a:pt x="68" y="25"/>
                    </a:lnTo>
                    <a:lnTo>
                      <a:pt x="67" y="25"/>
                    </a:lnTo>
                    <a:lnTo>
                      <a:pt x="65" y="25"/>
                    </a:lnTo>
                    <a:lnTo>
                      <a:pt x="63" y="25"/>
                    </a:lnTo>
                    <a:lnTo>
                      <a:pt x="61" y="24"/>
                    </a:lnTo>
                    <a:lnTo>
                      <a:pt x="59" y="23"/>
                    </a:lnTo>
                    <a:lnTo>
                      <a:pt x="58" y="22"/>
                    </a:lnTo>
                    <a:lnTo>
                      <a:pt x="56" y="21"/>
                    </a:lnTo>
                    <a:lnTo>
                      <a:pt x="55" y="18"/>
                    </a:lnTo>
                    <a:lnTo>
                      <a:pt x="54" y="16"/>
                    </a:lnTo>
                    <a:lnTo>
                      <a:pt x="52" y="12"/>
                    </a:lnTo>
                    <a:lnTo>
                      <a:pt x="51" y="10"/>
                    </a:lnTo>
                    <a:lnTo>
                      <a:pt x="51" y="8"/>
                    </a:lnTo>
                    <a:lnTo>
                      <a:pt x="51" y="6"/>
                    </a:lnTo>
                    <a:lnTo>
                      <a:pt x="51" y="5"/>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íṥļiḑè"/>
              <p:cNvSpPr/>
              <p:nvPr/>
            </p:nvSpPr>
            <p:spPr bwMode="auto">
              <a:xfrm>
                <a:off x="3379788" y="2897188"/>
                <a:ext cx="41275" cy="84138"/>
              </a:xfrm>
              <a:custGeom>
                <a:avLst/>
                <a:gdLst>
                  <a:gd name="T0" fmla="*/ 16 w 26"/>
                  <a:gd name="T1" fmla="*/ 0 h 53"/>
                  <a:gd name="T2" fmla="*/ 15 w 26"/>
                  <a:gd name="T3" fmla="*/ 3 h 53"/>
                  <a:gd name="T4" fmla="*/ 14 w 26"/>
                  <a:gd name="T5" fmla="*/ 9 h 53"/>
                  <a:gd name="T6" fmla="*/ 14 w 26"/>
                  <a:gd name="T7" fmla="*/ 15 h 53"/>
                  <a:gd name="T8" fmla="*/ 14 w 26"/>
                  <a:gd name="T9" fmla="*/ 20 h 53"/>
                  <a:gd name="T10" fmla="*/ 16 w 26"/>
                  <a:gd name="T11" fmla="*/ 28 h 53"/>
                  <a:gd name="T12" fmla="*/ 17 w 26"/>
                  <a:gd name="T13" fmla="*/ 32 h 53"/>
                  <a:gd name="T14" fmla="*/ 18 w 26"/>
                  <a:gd name="T15" fmla="*/ 37 h 53"/>
                  <a:gd name="T16" fmla="*/ 20 w 26"/>
                  <a:gd name="T17" fmla="*/ 41 h 53"/>
                  <a:gd name="T18" fmla="*/ 22 w 26"/>
                  <a:gd name="T19" fmla="*/ 45 h 53"/>
                  <a:gd name="T20" fmla="*/ 24 w 26"/>
                  <a:gd name="T21" fmla="*/ 48 h 53"/>
                  <a:gd name="T22" fmla="*/ 25 w 26"/>
                  <a:gd name="T23" fmla="*/ 50 h 53"/>
                  <a:gd name="T24" fmla="*/ 26 w 26"/>
                  <a:gd name="T25" fmla="*/ 52 h 53"/>
                  <a:gd name="T26" fmla="*/ 25 w 26"/>
                  <a:gd name="T27" fmla="*/ 52 h 53"/>
                  <a:gd name="T28" fmla="*/ 25 w 26"/>
                  <a:gd name="T29" fmla="*/ 53 h 53"/>
                  <a:gd name="T30" fmla="*/ 23 w 26"/>
                  <a:gd name="T31" fmla="*/ 53 h 53"/>
                  <a:gd name="T32" fmla="*/ 22 w 26"/>
                  <a:gd name="T33" fmla="*/ 52 h 53"/>
                  <a:gd name="T34" fmla="*/ 17 w 26"/>
                  <a:gd name="T35" fmla="*/ 48 h 53"/>
                  <a:gd name="T36" fmla="*/ 12 w 26"/>
                  <a:gd name="T37" fmla="*/ 44 h 53"/>
                  <a:gd name="T38" fmla="*/ 9 w 26"/>
                  <a:gd name="T39" fmla="*/ 42 h 53"/>
                  <a:gd name="T40" fmla="*/ 6 w 26"/>
                  <a:gd name="T41" fmla="*/ 40 h 53"/>
                  <a:gd name="T42" fmla="*/ 3 w 26"/>
                  <a:gd name="T43" fmla="*/ 40 h 53"/>
                  <a:gd name="T44" fmla="*/ 2 w 26"/>
                  <a:gd name="T45" fmla="*/ 38 h 53"/>
                  <a:gd name="T46" fmla="*/ 1 w 26"/>
                  <a:gd name="T47" fmla="*/ 37 h 53"/>
                  <a:gd name="T48" fmla="*/ 0 w 26"/>
                  <a:gd name="T49" fmla="*/ 36 h 53"/>
                  <a:gd name="T50" fmla="*/ 0 w 26"/>
                  <a:gd name="T51" fmla="*/ 36 h 53"/>
                  <a:gd name="T52" fmla="*/ 0 w 26"/>
                  <a:gd name="T53" fmla="*/ 34 h 53"/>
                  <a:gd name="T54" fmla="*/ 0 w 26"/>
                  <a:gd name="T55" fmla="*/ 30 h 53"/>
                  <a:gd name="T56" fmla="*/ 0 w 26"/>
                  <a:gd name="T57" fmla="*/ 24 h 53"/>
                  <a:gd name="T58" fmla="*/ 1 w 26"/>
                  <a:gd name="T59" fmla="*/ 21 h 53"/>
                  <a:gd name="T60" fmla="*/ 2 w 26"/>
                  <a:gd name="T61" fmla="*/ 19 h 53"/>
                  <a:gd name="T62" fmla="*/ 2 w 26"/>
                  <a:gd name="T63" fmla="*/ 16 h 53"/>
                  <a:gd name="T64" fmla="*/ 3 w 26"/>
                  <a:gd name="T65" fmla="*/ 15 h 53"/>
                  <a:gd name="T66" fmla="*/ 4 w 26"/>
                  <a:gd name="T67" fmla="*/ 12 h 53"/>
                  <a:gd name="T68" fmla="*/ 5 w 26"/>
                  <a:gd name="T69" fmla="*/ 9 h 53"/>
                  <a:gd name="T70" fmla="*/ 5 w 26"/>
                  <a:gd name="T71" fmla="*/ 6 h 53"/>
                  <a:gd name="T72" fmla="*/ 6 w 26"/>
                  <a:gd name="T73" fmla="*/ 4 h 53"/>
                  <a:gd name="T74" fmla="*/ 6 w 26"/>
                  <a:gd name="T75" fmla="*/ 3 h 53"/>
                  <a:gd name="T76" fmla="*/ 6 w 26"/>
                  <a:gd name="T77" fmla="*/ 2 h 53"/>
                  <a:gd name="T78" fmla="*/ 7 w 26"/>
                  <a:gd name="T79" fmla="*/ 1 h 53"/>
                  <a:gd name="T80" fmla="*/ 8 w 26"/>
                  <a:gd name="T81" fmla="*/ 0 h 53"/>
                  <a:gd name="T82" fmla="*/ 13 w 26"/>
                  <a:gd name="T83" fmla="*/ 0 h 53"/>
                  <a:gd name="T84" fmla="*/ 16 w 26"/>
                  <a:gd name="T8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53">
                    <a:moveTo>
                      <a:pt x="16" y="0"/>
                    </a:moveTo>
                    <a:lnTo>
                      <a:pt x="15" y="3"/>
                    </a:lnTo>
                    <a:lnTo>
                      <a:pt x="14" y="9"/>
                    </a:lnTo>
                    <a:lnTo>
                      <a:pt x="14" y="15"/>
                    </a:lnTo>
                    <a:lnTo>
                      <a:pt x="14" y="20"/>
                    </a:lnTo>
                    <a:lnTo>
                      <a:pt x="16" y="28"/>
                    </a:lnTo>
                    <a:lnTo>
                      <a:pt x="17" y="32"/>
                    </a:lnTo>
                    <a:lnTo>
                      <a:pt x="18" y="37"/>
                    </a:lnTo>
                    <a:lnTo>
                      <a:pt x="20" y="41"/>
                    </a:lnTo>
                    <a:lnTo>
                      <a:pt x="22" y="45"/>
                    </a:lnTo>
                    <a:lnTo>
                      <a:pt x="24" y="48"/>
                    </a:lnTo>
                    <a:lnTo>
                      <a:pt x="25" y="50"/>
                    </a:lnTo>
                    <a:lnTo>
                      <a:pt x="26" y="52"/>
                    </a:lnTo>
                    <a:lnTo>
                      <a:pt x="25" y="52"/>
                    </a:lnTo>
                    <a:lnTo>
                      <a:pt x="25" y="53"/>
                    </a:lnTo>
                    <a:lnTo>
                      <a:pt x="23" y="53"/>
                    </a:lnTo>
                    <a:lnTo>
                      <a:pt x="22" y="52"/>
                    </a:lnTo>
                    <a:lnTo>
                      <a:pt x="17" y="48"/>
                    </a:lnTo>
                    <a:lnTo>
                      <a:pt x="12" y="44"/>
                    </a:lnTo>
                    <a:lnTo>
                      <a:pt x="9" y="42"/>
                    </a:lnTo>
                    <a:lnTo>
                      <a:pt x="6" y="40"/>
                    </a:lnTo>
                    <a:lnTo>
                      <a:pt x="3" y="40"/>
                    </a:lnTo>
                    <a:lnTo>
                      <a:pt x="2" y="38"/>
                    </a:lnTo>
                    <a:lnTo>
                      <a:pt x="1" y="37"/>
                    </a:lnTo>
                    <a:lnTo>
                      <a:pt x="0" y="36"/>
                    </a:lnTo>
                    <a:lnTo>
                      <a:pt x="0" y="36"/>
                    </a:lnTo>
                    <a:lnTo>
                      <a:pt x="0" y="34"/>
                    </a:lnTo>
                    <a:lnTo>
                      <a:pt x="0" y="30"/>
                    </a:lnTo>
                    <a:lnTo>
                      <a:pt x="0" y="24"/>
                    </a:lnTo>
                    <a:lnTo>
                      <a:pt x="1" y="21"/>
                    </a:lnTo>
                    <a:lnTo>
                      <a:pt x="2" y="19"/>
                    </a:lnTo>
                    <a:lnTo>
                      <a:pt x="2" y="16"/>
                    </a:lnTo>
                    <a:lnTo>
                      <a:pt x="3" y="15"/>
                    </a:lnTo>
                    <a:lnTo>
                      <a:pt x="4" y="12"/>
                    </a:lnTo>
                    <a:lnTo>
                      <a:pt x="5" y="9"/>
                    </a:lnTo>
                    <a:lnTo>
                      <a:pt x="5" y="6"/>
                    </a:lnTo>
                    <a:lnTo>
                      <a:pt x="6" y="4"/>
                    </a:lnTo>
                    <a:lnTo>
                      <a:pt x="6" y="3"/>
                    </a:lnTo>
                    <a:lnTo>
                      <a:pt x="6" y="2"/>
                    </a:lnTo>
                    <a:lnTo>
                      <a:pt x="7" y="1"/>
                    </a:lnTo>
                    <a:lnTo>
                      <a:pt x="8" y="0"/>
                    </a:lnTo>
                    <a:lnTo>
                      <a:pt x="13" y="0"/>
                    </a:lnTo>
                    <a:lnTo>
                      <a:pt x="16" y="0"/>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îṧliḑê"/>
              <p:cNvSpPr/>
              <p:nvPr/>
            </p:nvSpPr>
            <p:spPr bwMode="auto">
              <a:xfrm>
                <a:off x="3241676" y="2805113"/>
                <a:ext cx="220663" cy="111125"/>
              </a:xfrm>
              <a:custGeom>
                <a:avLst/>
                <a:gdLst>
                  <a:gd name="T0" fmla="*/ 121 w 139"/>
                  <a:gd name="T1" fmla="*/ 7 h 70"/>
                  <a:gd name="T2" fmla="*/ 121 w 139"/>
                  <a:gd name="T3" fmla="*/ 4 h 70"/>
                  <a:gd name="T4" fmla="*/ 124 w 139"/>
                  <a:gd name="T5" fmla="*/ 2 h 70"/>
                  <a:gd name="T6" fmla="*/ 130 w 139"/>
                  <a:gd name="T7" fmla="*/ 0 h 70"/>
                  <a:gd name="T8" fmla="*/ 134 w 139"/>
                  <a:gd name="T9" fmla="*/ 4 h 70"/>
                  <a:gd name="T10" fmla="*/ 139 w 139"/>
                  <a:gd name="T11" fmla="*/ 12 h 70"/>
                  <a:gd name="T12" fmla="*/ 137 w 139"/>
                  <a:gd name="T13" fmla="*/ 18 h 70"/>
                  <a:gd name="T14" fmla="*/ 125 w 139"/>
                  <a:gd name="T15" fmla="*/ 31 h 70"/>
                  <a:gd name="T16" fmla="*/ 122 w 139"/>
                  <a:gd name="T17" fmla="*/ 37 h 70"/>
                  <a:gd name="T18" fmla="*/ 124 w 139"/>
                  <a:gd name="T19" fmla="*/ 38 h 70"/>
                  <a:gd name="T20" fmla="*/ 124 w 139"/>
                  <a:gd name="T21" fmla="*/ 37 h 70"/>
                  <a:gd name="T22" fmla="*/ 129 w 139"/>
                  <a:gd name="T23" fmla="*/ 37 h 70"/>
                  <a:gd name="T24" fmla="*/ 133 w 139"/>
                  <a:gd name="T25" fmla="*/ 38 h 70"/>
                  <a:gd name="T26" fmla="*/ 135 w 139"/>
                  <a:gd name="T27" fmla="*/ 41 h 70"/>
                  <a:gd name="T28" fmla="*/ 133 w 139"/>
                  <a:gd name="T29" fmla="*/ 46 h 70"/>
                  <a:gd name="T30" fmla="*/ 129 w 139"/>
                  <a:gd name="T31" fmla="*/ 50 h 70"/>
                  <a:gd name="T32" fmla="*/ 127 w 139"/>
                  <a:gd name="T33" fmla="*/ 50 h 70"/>
                  <a:gd name="T34" fmla="*/ 119 w 139"/>
                  <a:gd name="T35" fmla="*/ 45 h 70"/>
                  <a:gd name="T36" fmla="*/ 113 w 139"/>
                  <a:gd name="T37" fmla="*/ 45 h 70"/>
                  <a:gd name="T38" fmla="*/ 99 w 139"/>
                  <a:gd name="T39" fmla="*/ 53 h 70"/>
                  <a:gd name="T40" fmla="*/ 84 w 139"/>
                  <a:gd name="T41" fmla="*/ 61 h 70"/>
                  <a:gd name="T42" fmla="*/ 70 w 139"/>
                  <a:gd name="T43" fmla="*/ 66 h 70"/>
                  <a:gd name="T44" fmla="*/ 47 w 139"/>
                  <a:gd name="T45" fmla="*/ 69 h 70"/>
                  <a:gd name="T46" fmla="*/ 31 w 139"/>
                  <a:gd name="T47" fmla="*/ 69 h 70"/>
                  <a:gd name="T48" fmla="*/ 14 w 139"/>
                  <a:gd name="T49" fmla="*/ 69 h 70"/>
                  <a:gd name="T50" fmla="*/ 0 w 139"/>
                  <a:gd name="T51" fmla="*/ 67 h 70"/>
                  <a:gd name="T52" fmla="*/ 0 w 139"/>
                  <a:gd name="T53" fmla="*/ 66 h 70"/>
                  <a:gd name="T54" fmla="*/ 4 w 139"/>
                  <a:gd name="T55" fmla="*/ 64 h 70"/>
                  <a:gd name="T56" fmla="*/ 16 w 139"/>
                  <a:gd name="T57" fmla="*/ 62 h 70"/>
                  <a:gd name="T58" fmla="*/ 37 w 139"/>
                  <a:gd name="T59" fmla="*/ 59 h 70"/>
                  <a:gd name="T60" fmla="*/ 49 w 139"/>
                  <a:gd name="T61" fmla="*/ 58 h 70"/>
                  <a:gd name="T62" fmla="*/ 65 w 139"/>
                  <a:gd name="T63" fmla="*/ 54 h 70"/>
                  <a:gd name="T64" fmla="*/ 83 w 139"/>
                  <a:gd name="T65" fmla="*/ 49 h 70"/>
                  <a:gd name="T66" fmla="*/ 87 w 139"/>
                  <a:gd name="T67" fmla="*/ 47 h 70"/>
                  <a:gd name="T68" fmla="*/ 89 w 139"/>
                  <a:gd name="T69" fmla="*/ 43 h 70"/>
                  <a:gd name="T70" fmla="*/ 87 w 139"/>
                  <a:gd name="T71" fmla="*/ 42 h 70"/>
                  <a:gd name="T72" fmla="*/ 75 w 139"/>
                  <a:gd name="T73" fmla="*/ 43 h 70"/>
                  <a:gd name="T74" fmla="*/ 68 w 139"/>
                  <a:gd name="T75" fmla="*/ 40 h 70"/>
                  <a:gd name="T76" fmla="*/ 65 w 139"/>
                  <a:gd name="T77" fmla="*/ 35 h 70"/>
                  <a:gd name="T78" fmla="*/ 65 w 139"/>
                  <a:gd name="T79" fmla="*/ 32 h 70"/>
                  <a:gd name="T80" fmla="*/ 67 w 139"/>
                  <a:gd name="T81" fmla="*/ 29 h 70"/>
                  <a:gd name="T82" fmla="*/ 78 w 139"/>
                  <a:gd name="T83" fmla="*/ 30 h 70"/>
                  <a:gd name="T84" fmla="*/ 94 w 139"/>
                  <a:gd name="T85" fmla="*/ 32 h 70"/>
                  <a:gd name="T86" fmla="*/ 103 w 139"/>
                  <a:gd name="T87" fmla="*/ 33 h 70"/>
                  <a:gd name="T88" fmla="*/ 106 w 139"/>
                  <a:gd name="T89" fmla="*/ 31 h 70"/>
                  <a:gd name="T90" fmla="*/ 118 w 139"/>
                  <a:gd name="T91"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70">
                    <a:moveTo>
                      <a:pt x="121" y="10"/>
                    </a:moveTo>
                    <a:lnTo>
                      <a:pt x="121" y="9"/>
                    </a:lnTo>
                    <a:lnTo>
                      <a:pt x="121" y="7"/>
                    </a:lnTo>
                    <a:lnTo>
                      <a:pt x="121" y="6"/>
                    </a:lnTo>
                    <a:lnTo>
                      <a:pt x="121" y="5"/>
                    </a:lnTo>
                    <a:lnTo>
                      <a:pt x="121" y="4"/>
                    </a:lnTo>
                    <a:lnTo>
                      <a:pt x="122" y="3"/>
                    </a:lnTo>
                    <a:lnTo>
                      <a:pt x="122" y="2"/>
                    </a:lnTo>
                    <a:lnTo>
                      <a:pt x="124" y="2"/>
                    </a:lnTo>
                    <a:lnTo>
                      <a:pt x="125" y="2"/>
                    </a:lnTo>
                    <a:lnTo>
                      <a:pt x="128" y="1"/>
                    </a:lnTo>
                    <a:lnTo>
                      <a:pt x="130" y="0"/>
                    </a:lnTo>
                    <a:lnTo>
                      <a:pt x="131" y="1"/>
                    </a:lnTo>
                    <a:lnTo>
                      <a:pt x="133" y="2"/>
                    </a:lnTo>
                    <a:lnTo>
                      <a:pt x="134" y="4"/>
                    </a:lnTo>
                    <a:lnTo>
                      <a:pt x="137" y="7"/>
                    </a:lnTo>
                    <a:lnTo>
                      <a:pt x="138" y="10"/>
                    </a:lnTo>
                    <a:lnTo>
                      <a:pt x="139" y="12"/>
                    </a:lnTo>
                    <a:lnTo>
                      <a:pt x="139" y="14"/>
                    </a:lnTo>
                    <a:lnTo>
                      <a:pt x="138" y="15"/>
                    </a:lnTo>
                    <a:lnTo>
                      <a:pt x="137" y="18"/>
                    </a:lnTo>
                    <a:lnTo>
                      <a:pt x="133" y="22"/>
                    </a:lnTo>
                    <a:lnTo>
                      <a:pt x="128" y="29"/>
                    </a:lnTo>
                    <a:lnTo>
                      <a:pt x="125" y="31"/>
                    </a:lnTo>
                    <a:lnTo>
                      <a:pt x="124" y="34"/>
                    </a:lnTo>
                    <a:lnTo>
                      <a:pt x="123" y="36"/>
                    </a:lnTo>
                    <a:lnTo>
                      <a:pt x="122" y="37"/>
                    </a:lnTo>
                    <a:lnTo>
                      <a:pt x="123" y="38"/>
                    </a:lnTo>
                    <a:lnTo>
                      <a:pt x="123" y="38"/>
                    </a:lnTo>
                    <a:lnTo>
                      <a:pt x="124" y="38"/>
                    </a:lnTo>
                    <a:lnTo>
                      <a:pt x="124" y="38"/>
                    </a:lnTo>
                    <a:lnTo>
                      <a:pt x="124" y="37"/>
                    </a:lnTo>
                    <a:lnTo>
                      <a:pt x="124" y="37"/>
                    </a:lnTo>
                    <a:lnTo>
                      <a:pt x="125" y="37"/>
                    </a:lnTo>
                    <a:lnTo>
                      <a:pt x="125" y="37"/>
                    </a:lnTo>
                    <a:lnTo>
                      <a:pt x="129" y="37"/>
                    </a:lnTo>
                    <a:lnTo>
                      <a:pt x="131" y="38"/>
                    </a:lnTo>
                    <a:lnTo>
                      <a:pt x="133" y="38"/>
                    </a:lnTo>
                    <a:lnTo>
                      <a:pt x="133" y="38"/>
                    </a:lnTo>
                    <a:lnTo>
                      <a:pt x="134" y="38"/>
                    </a:lnTo>
                    <a:lnTo>
                      <a:pt x="135" y="38"/>
                    </a:lnTo>
                    <a:lnTo>
                      <a:pt x="135" y="41"/>
                    </a:lnTo>
                    <a:lnTo>
                      <a:pt x="135" y="42"/>
                    </a:lnTo>
                    <a:lnTo>
                      <a:pt x="134" y="45"/>
                    </a:lnTo>
                    <a:lnTo>
                      <a:pt x="133" y="46"/>
                    </a:lnTo>
                    <a:lnTo>
                      <a:pt x="132" y="48"/>
                    </a:lnTo>
                    <a:lnTo>
                      <a:pt x="130" y="49"/>
                    </a:lnTo>
                    <a:lnTo>
                      <a:pt x="129" y="50"/>
                    </a:lnTo>
                    <a:lnTo>
                      <a:pt x="129" y="50"/>
                    </a:lnTo>
                    <a:lnTo>
                      <a:pt x="128" y="50"/>
                    </a:lnTo>
                    <a:lnTo>
                      <a:pt x="127" y="50"/>
                    </a:lnTo>
                    <a:lnTo>
                      <a:pt x="125" y="48"/>
                    </a:lnTo>
                    <a:lnTo>
                      <a:pt x="121" y="46"/>
                    </a:lnTo>
                    <a:lnTo>
                      <a:pt x="119" y="45"/>
                    </a:lnTo>
                    <a:lnTo>
                      <a:pt x="117" y="45"/>
                    </a:lnTo>
                    <a:lnTo>
                      <a:pt x="115" y="45"/>
                    </a:lnTo>
                    <a:lnTo>
                      <a:pt x="113" y="45"/>
                    </a:lnTo>
                    <a:lnTo>
                      <a:pt x="109" y="48"/>
                    </a:lnTo>
                    <a:lnTo>
                      <a:pt x="104" y="51"/>
                    </a:lnTo>
                    <a:lnTo>
                      <a:pt x="99" y="53"/>
                    </a:lnTo>
                    <a:lnTo>
                      <a:pt x="95" y="54"/>
                    </a:lnTo>
                    <a:lnTo>
                      <a:pt x="89" y="58"/>
                    </a:lnTo>
                    <a:lnTo>
                      <a:pt x="84" y="61"/>
                    </a:lnTo>
                    <a:lnTo>
                      <a:pt x="78" y="63"/>
                    </a:lnTo>
                    <a:lnTo>
                      <a:pt x="75" y="64"/>
                    </a:lnTo>
                    <a:lnTo>
                      <a:pt x="70" y="66"/>
                    </a:lnTo>
                    <a:lnTo>
                      <a:pt x="62" y="66"/>
                    </a:lnTo>
                    <a:lnTo>
                      <a:pt x="53" y="68"/>
                    </a:lnTo>
                    <a:lnTo>
                      <a:pt x="47" y="69"/>
                    </a:lnTo>
                    <a:lnTo>
                      <a:pt x="41" y="70"/>
                    </a:lnTo>
                    <a:lnTo>
                      <a:pt x="36" y="70"/>
                    </a:lnTo>
                    <a:lnTo>
                      <a:pt x="31" y="69"/>
                    </a:lnTo>
                    <a:lnTo>
                      <a:pt x="27" y="69"/>
                    </a:lnTo>
                    <a:lnTo>
                      <a:pt x="21" y="69"/>
                    </a:lnTo>
                    <a:lnTo>
                      <a:pt x="14" y="69"/>
                    </a:lnTo>
                    <a:lnTo>
                      <a:pt x="7" y="68"/>
                    </a:lnTo>
                    <a:lnTo>
                      <a:pt x="0" y="67"/>
                    </a:lnTo>
                    <a:lnTo>
                      <a:pt x="0" y="67"/>
                    </a:lnTo>
                    <a:lnTo>
                      <a:pt x="0" y="67"/>
                    </a:lnTo>
                    <a:lnTo>
                      <a:pt x="0" y="66"/>
                    </a:lnTo>
                    <a:lnTo>
                      <a:pt x="0" y="66"/>
                    </a:lnTo>
                    <a:lnTo>
                      <a:pt x="1" y="65"/>
                    </a:lnTo>
                    <a:lnTo>
                      <a:pt x="2" y="64"/>
                    </a:lnTo>
                    <a:lnTo>
                      <a:pt x="4" y="64"/>
                    </a:lnTo>
                    <a:lnTo>
                      <a:pt x="6" y="63"/>
                    </a:lnTo>
                    <a:lnTo>
                      <a:pt x="9" y="63"/>
                    </a:lnTo>
                    <a:lnTo>
                      <a:pt x="16" y="62"/>
                    </a:lnTo>
                    <a:lnTo>
                      <a:pt x="23" y="61"/>
                    </a:lnTo>
                    <a:lnTo>
                      <a:pt x="31" y="60"/>
                    </a:lnTo>
                    <a:lnTo>
                      <a:pt x="37" y="59"/>
                    </a:lnTo>
                    <a:lnTo>
                      <a:pt x="43" y="59"/>
                    </a:lnTo>
                    <a:lnTo>
                      <a:pt x="46" y="59"/>
                    </a:lnTo>
                    <a:lnTo>
                      <a:pt x="49" y="58"/>
                    </a:lnTo>
                    <a:lnTo>
                      <a:pt x="52" y="58"/>
                    </a:lnTo>
                    <a:lnTo>
                      <a:pt x="54" y="58"/>
                    </a:lnTo>
                    <a:lnTo>
                      <a:pt x="65" y="54"/>
                    </a:lnTo>
                    <a:lnTo>
                      <a:pt x="75" y="51"/>
                    </a:lnTo>
                    <a:lnTo>
                      <a:pt x="80" y="50"/>
                    </a:lnTo>
                    <a:lnTo>
                      <a:pt x="83" y="49"/>
                    </a:lnTo>
                    <a:lnTo>
                      <a:pt x="85" y="49"/>
                    </a:lnTo>
                    <a:lnTo>
                      <a:pt x="86" y="47"/>
                    </a:lnTo>
                    <a:lnTo>
                      <a:pt x="87" y="47"/>
                    </a:lnTo>
                    <a:lnTo>
                      <a:pt x="88" y="46"/>
                    </a:lnTo>
                    <a:lnTo>
                      <a:pt x="89" y="44"/>
                    </a:lnTo>
                    <a:lnTo>
                      <a:pt x="89" y="43"/>
                    </a:lnTo>
                    <a:lnTo>
                      <a:pt x="89" y="42"/>
                    </a:lnTo>
                    <a:lnTo>
                      <a:pt x="89" y="42"/>
                    </a:lnTo>
                    <a:lnTo>
                      <a:pt x="87" y="42"/>
                    </a:lnTo>
                    <a:lnTo>
                      <a:pt x="84" y="43"/>
                    </a:lnTo>
                    <a:lnTo>
                      <a:pt x="80" y="43"/>
                    </a:lnTo>
                    <a:lnTo>
                      <a:pt x="75" y="43"/>
                    </a:lnTo>
                    <a:lnTo>
                      <a:pt x="72" y="42"/>
                    </a:lnTo>
                    <a:lnTo>
                      <a:pt x="70" y="42"/>
                    </a:lnTo>
                    <a:lnTo>
                      <a:pt x="68" y="40"/>
                    </a:lnTo>
                    <a:lnTo>
                      <a:pt x="65" y="38"/>
                    </a:lnTo>
                    <a:lnTo>
                      <a:pt x="65" y="36"/>
                    </a:lnTo>
                    <a:lnTo>
                      <a:pt x="65" y="35"/>
                    </a:lnTo>
                    <a:lnTo>
                      <a:pt x="65" y="34"/>
                    </a:lnTo>
                    <a:lnTo>
                      <a:pt x="65" y="33"/>
                    </a:lnTo>
                    <a:lnTo>
                      <a:pt x="65" y="32"/>
                    </a:lnTo>
                    <a:lnTo>
                      <a:pt x="65" y="30"/>
                    </a:lnTo>
                    <a:lnTo>
                      <a:pt x="66" y="30"/>
                    </a:lnTo>
                    <a:lnTo>
                      <a:pt x="67" y="29"/>
                    </a:lnTo>
                    <a:lnTo>
                      <a:pt x="70" y="29"/>
                    </a:lnTo>
                    <a:lnTo>
                      <a:pt x="73" y="30"/>
                    </a:lnTo>
                    <a:lnTo>
                      <a:pt x="78" y="30"/>
                    </a:lnTo>
                    <a:lnTo>
                      <a:pt x="85" y="31"/>
                    </a:lnTo>
                    <a:lnTo>
                      <a:pt x="90" y="32"/>
                    </a:lnTo>
                    <a:lnTo>
                      <a:pt x="94" y="32"/>
                    </a:lnTo>
                    <a:lnTo>
                      <a:pt x="97" y="33"/>
                    </a:lnTo>
                    <a:lnTo>
                      <a:pt x="101" y="33"/>
                    </a:lnTo>
                    <a:lnTo>
                      <a:pt x="103" y="33"/>
                    </a:lnTo>
                    <a:lnTo>
                      <a:pt x="105" y="32"/>
                    </a:lnTo>
                    <a:lnTo>
                      <a:pt x="105" y="32"/>
                    </a:lnTo>
                    <a:lnTo>
                      <a:pt x="106" y="31"/>
                    </a:lnTo>
                    <a:lnTo>
                      <a:pt x="109" y="28"/>
                    </a:lnTo>
                    <a:lnTo>
                      <a:pt x="114" y="21"/>
                    </a:lnTo>
                    <a:lnTo>
                      <a:pt x="118" y="14"/>
                    </a:lnTo>
                    <a:lnTo>
                      <a:pt x="121" y="10"/>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šľíḋè"/>
              <p:cNvSpPr/>
              <p:nvPr/>
            </p:nvSpPr>
            <p:spPr bwMode="auto">
              <a:xfrm>
                <a:off x="3446463" y="3074988"/>
                <a:ext cx="247650" cy="138113"/>
              </a:xfrm>
              <a:custGeom>
                <a:avLst/>
                <a:gdLst>
                  <a:gd name="T0" fmla="*/ 107 w 156"/>
                  <a:gd name="T1" fmla="*/ 43 h 87"/>
                  <a:gd name="T2" fmla="*/ 105 w 156"/>
                  <a:gd name="T3" fmla="*/ 49 h 87"/>
                  <a:gd name="T4" fmla="*/ 101 w 156"/>
                  <a:gd name="T5" fmla="*/ 28 h 87"/>
                  <a:gd name="T6" fmla="*/ 109 w 156"/>
                  <a:gd name="T7" fmla="*/ 32 h 87"/>
                  <a:gd name="T8" fmla="*/ 104 w 156"/>
                  <a:gd name="T9" fmla="*/ 35 h 87"/>
                  <a:gd name="T10" fmla="*/ 98 w 156"/>
                  <a:gd name="T11" fmla="*/ 18 h 87"/>
                  <a:gd name="T12" fmla="*/ 105 w 156"/>
                  <a:gd name="T13" fmla="*/ 20 h 87"/>
                  <a:gd name="T14" fmla="*/ 99 w 156"/>
                  <a:gd name="T15" fmla="*/ 22 h 87"/>
                  <a:gd name="T16" fmla="*/ 97 w 156"/>
                  <a:gd name="T17" fmla="*/ 25 h 87"/>
                  <a:gd name="T18" fmla="*/ 89 w 156"/>
                  <a:gd name="T19" fmla="*/ 28 h 87"/>
                  <a:gd name="T20" fmla="*/ 90 w 156"/>
                  <a:gd name="T21" fmla="*/ 36 h 87"/>
                  <a:gd name="T22" fmla="*/ 80 w 156"/>
                  <a:gd name="T23" fmla="*/ 37 h 87"/>
                  <a:gd name="T24" fmla="*/ 78 w 156"/>
                  <a:gd name="T25" fmla="*/ 41 h 87"/>
                  <a:gd name="T26" fmla="*/ 93 w 156"/>
                  <a:gd name="T27" fmla="*/ 48 h 87"/>
                  <a:gd name="T28" fmla="*/ 85 w 156"/>
                  <a:gd name="T29" fmla="*/ 52 h 87"/>
                  <a:gd name="T30" fmla="*/ 95 w 156"/>
                  <a:gd name="T31" fmla="*/ 53 h 87"/>
                  <a:gd name="T32" fmla="*/ 110 w 156"/>
                  <a:gd name="T33" fmla="*/ 55 h 87"/>
                  <a:gd name="T34" fmla="*/ 119 w 156"/>
                  <a:gd name="T35" fmla="*/ 49 h 87"/>
                  <a:gd name="T36" fmla="*/ 128 w 156"/>
                  <a:gd name="T37" fmla="*/ 62 h 87"/>
                  <a:gd name="T38" fmla="*/ 92 w 156"/>
                  <a:gd name="T39" fmla="*/ 59 h 87"/>
                  <a:gd name="T40" fmla="*/ 74 w 156"/>
                  <a:gd name="T41" fmla="*/ 49 h 87"/>
                  <a:gd name="T42" fmla="*/ 53 w 156"/>
                  <a:gd name="T43" fmla="*/ 33 h 87"/>
                  <a:gd name="T44" fmla="*/ 60 w 156"/>
                  <a:gd name="T45" fmla="*/ 45 h 87"/>
                  <a:gd name="T46" fmla="*/ 73 w 156"/>
                  <a:gd name="T47" fmla="*/ 61 h 87"/>
                  <a:gd name="T48" fmla="*/ 52 w 156"/>
                  <a:gd name="T49" fmla="*/ 53 h 87"/>
                  <a:gd name="T50" fmla="*/ 32 w 156"/>
                  <a:gd name="T51" fmla="*/ 45 h 87"/>
                  <a:gd name="T52" fmla="*/ 11 w 156"/>
                  <a:gd name="T53" fmla="*/ 29 h 87"/>
                  <a:gd name="T54" fmla="*/ 9 w 156"/>
                  <a:gd name="T55" fmla="*/ 41 h 87"/>
                  <a:gd name="T56" fmla="*/ 35 w 156"/>
                  <a:gd name="T57" fmla="*/ 60 h 87"/>
                  <a:gd name="T58" fmla="*/ 25 w 156"/>
                  <a:gd name="T59" fmla="*/ 69 h 87"/>
                  <a:gd name="T60" fmla="*/ 6 w 156"/>
                  <a:gd name="T61" fmla="*/ 69 h 87"/>
                  <a:gd name="T62" fmla="*/ 0 w 156"/>
                  <a:gd name="T63" fmla="*/ 66 h 87"/>
                  <a:gd name="T64" fmla="*/ 5 w 156"/>
                  <a:gd name="T65" fmla="*/ 86 h 87"/>
                  <a:gd name="T66" fmla="*/ 37 w 156"/>
                  <a:gd name="T67" fmla="*/ 73 h 87"/>
                  <a:gd name="T68" fmla="*/ 51 w 156"/>
                  <a:gd name="T69" fmla="*/ 71 h 87"/>
                  <a:gd name="T70" fmla="*/ 44 w 156"/>
                  <a:gd name="T71" fmla="*/ 75 h 87"/>
                  <a:gd name="T72" fmla="*/ 61 w 156"/>
                  <a:gd name="T73" fmla="*/ 86 h 87"/>
                  <a:gd name="T74" fmla="*/ 64 w 156"/>
                  <a:gd name="T75" fmla="*/ 72 h 87"/>
                  <a:gd name="T76" fmla="*/ 53 w 156"/>
                  <a:gd name="T77" fmla="*/ 61 h 87"/>
                  <a:gd name="T78" fmla="*/ 75 w 156"/>
                  <a:gd name="T79" fmla="*/ 67 h 87"/>
                  <a:gd name="T80" fmla="*/ 95 w 156"/>
                  <a:gd name="T81" fmla="*/ 76 h 87"/>
                  <a:gd name="T82" fmla="*/ 94 w 156"/>
                  <a:gd name="T83" fmla="*/ 65 h 87"/>
                  <a:gd name="T84" fmla="*/ 117 w 156"/>
                  <a:gd name="T85" fmla="*/ 67 h 87"/>
                  <a:gd name="T86" fmla="*/ 143 w 156"/>
                  <a:gd name="T87" fmla="*/ 67 h 87"/>
                  <a:gd name="T88" fmla="*/ 132 w 156"/>
                  <a:gd name="T89" fmla="*/ 51 h 87"/>
                  <a:gd name="T90" fmla="*/ 118 w 156"/>
                  <a:gd name="T91" fmla="*/ 41 h 87"/>
                  <a:gd name="T92" fmla="*/ 120 w 156"/>
                  <a:gd name="T93" fmla="*/ 32 h 87"/>
                  <a:gd name="T94" fmla="*/ 145 w 156"/>
                  <a:gd name="T95" fmla="*/ 39 h 87"/>
                  <a:gd name="T96" fmla="*/ 155 w 156"/>
                  <a:gd name="T97" fmla="*/ 37 h 87"/>
                  <a:gd name="T98" fmla="*/ 150 w 156"/>
                  <a:gd name="T99" fmla="*/ 23 h 87"/>
                  <a:gd name="T100" fmla="*/ 137 w 156"/>
                  <a:gd name="T101" fmla="*/ 29 h 87"/>
                  <a:gd name="T102" fmla="*/ 112 w 156"/>
                  <a:gd name="T103" fmla="*/ 21 h 87"/>
                  <a:gd name="T104" fmla="*/ 105 w 156"/>
                  <a:gd name="T105" fmla="*/ 11 h 87"/>
                  <a:gd name="T106" fmla="*/ 105 w 156"/>
                  <a:gd name="T107" fmla="*/ 1 h 87"/>
                  <a:gd name="T108" fmla="*/ 93 w 156"/>
                  <a:gd name="T109" fmla="*/ 13 h 87"/>
                  <a:gd name="T110" fmla="*/ 78 w 156"/>
                  <a:gd name="T111" fmla="*/ 24 h 87"/>
                  <a:gd name="T112" fmla="*/ 79 w 156"/>
                  <a:gd name="T113" fmla="*/ 6 h 87"/>
                  <a:gd name="T114" fmla="*/ 68 w 156"/>
                  <a:gd name="T115" fmla="*/ 22 h 87"/>
                  <a:gd name="T116" fmla="*/ 67 w 156"/>
                  <a:gd name="T117"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87">
                    <a:moveTo>
                      <a:pt x="96" y="49"/>
                    </a:moveTo>
                    <a:lnTo>
                      <a:pt x="97" y="47"/>
                    </a:lnTo>
                    <a:lnTo>
                      <a:pt x="97" y="45"/>
                    </a:lnTo>
                    <a:lnTo>
                      <a:pt x="97" y="45"/>
                    </a:lnTo>
                    <a:lnTo>
                      <a:pt x="98" y="44"/>
                    </a:lnTo>
                    <a:lnTo>
                      <a:pt x="99" y="44"/>
                    </a:lnTo>
                    <a:lnTo>
                      <a:pt x="100" y="44"/>
                    </a:lnTo>
                    <a:lnTo>
                      <a:pt x="104" y="44"/>
                    </a:lnTo>
                    <a:lnTo>
                      <a:pt x="107" y="43"/>
                    </a:lnTo>
                    <a:lnTo>
                      <a:pt x="108" y="44"/>
                    </a:lnTo>
                    <a:lnTo>
                      <a:pt x="109" y="45"/>
                    </a:lnTo>
                    <a:lnTo>
                      <a:pt x="109" y="46"/>
                    </a:lnTo>
                    <a:lnTo>
                      <a:pt x="109" y="47"/>
                    </a:lnTo>
                    <a:lnTo>
                      <a:pt x="109" y="48"/>
                    </a:lnTo>
                    <a:lnTo>
                      <a:pt x="109" y="48"/>
                    </a:lnTo>
                    <a:lnTo>
                      <a:pt x="108" y="49"/>
                    </a:lnTo>
                    <a:lnTo>
                      <a:pt x="105" y="49"/>
                    </a:lnTo>
                    <a:lnTo>
                      <a:pt x="105" y="49"/>
                    </a:lnTo>
                    <a:lnTo>
                      <a:pt x="104" y="50"/>
                    </a:lnTo>
                    <a:lnTo>
                      <a:pt x="102" y="50"/>
                    </a:lnTo>
                    <a:lnTo>
                      <a:pt x="101" y="50"/>
                    </a:lnTo>
                    <a:lnTo>
                      <a:pt x="97" y="49"/>
                    </a:lnTo>
                    <a:lnTo>
                      <a:pt x="96" y="49"/>
                    </a:lnTo>
                    <a:lnTo>
                      <a:pt x="96" y="49"/>
                    </a:lnTo>
                    <a:close/>
                    <a:moveTo>
                      <a:pt x="101" y="32"/>
                    </a:moveTo>
                    <a:lnTo>
                      <a:pt x="100" y="30"/>
                    </a:lnTo>
                    <a:lnTo>
                      <a:pt x="101" y="28"/>
                    </a:lnTo>
                    <a:lnTo>
                      <a:pt x="101" y="28"/>
                    </a:lnTo>
                    <a:lnTo>
                      <a:pt x="101" y="27"/>
                    </a:lnTo>
                    <a:lnTo>
                      <a:pt x="102" y="27"/>
                    </a:lnTo>
                    <a:lnTo>
                      <a:pt x="104" y="28"/>
                    </a:lnTo>
                    <a:lnTo>
                      <a:pt x="106" y="29"/>
                    </a:lnTo>
                    <a:lnTo>
                      <a:pt x="108" y="31"/>
                    </a:lnTo>
                    <a:lnTo>
                      <a:pt x="108" y="31"/>
                    </a:lnTo>
                    <a:lnTo>
                      <a:pt x="109" y="32"/>
                    </a:lnTo>
                    <a:lnTo>
                      <a:pt x="109" y="32"/>
                    </a:lnTo>
                    <a:lnTo>
                      <a:pt x="109" y="33"/>
                    </a:lnTo>
                    <a:lnTo>
                      <a:pt x="109" y="35"/>
                    </a:lnTo>
                    <a:lnTo>
                      <a:pt x="109" y="36"/>
                    </a:lnTo>
                    <a:lnTo>
                      <a:pt x="108" y="37"/>
                    </a:lnTo>
                    <a:lnTo>
                      <a:pt x="108" y="37"/>
                    </a:lnTo>
                    <a:lnTo>
                      <a:pt x="108" y="36"/>
                    </a:lnTo>
                    <a:lnTo>
                      <a:pt x="107" y="36"/>
                    </a:lnTo>
                    <a:lnTo>
                      <a:pt x="105" y="35"/>
                    </a:lnTo>
                    <a:lnTo>
                      <a:pt x="104" y="35"/>
                    </a:lnTo>
                    <a:lnTo>
                      <a:pt x="102" y="33"/>
                    </a:lnTo>
                    <a:lnTo>
                      <a:pt x="101" y="32"/>
                    </a:lnTo>
                    <a:lnTo>
                      <a:pt x="101" y="32"/>
                    </a:lnTo>
                    <a:close/>
                    <a:moveTo>
                      <a:pt x="99" y="21"/>
                    </a:moveTo>
                    <a:lnTo>
                      <a:pt x="98" y="21"/>
                    </a:lnTo>
                    <a:lnTo>
                      <a:pt x="98" y="20"/>
                    </a:lnTo>
                    <a:lnTo>
                      <a:pt x="97" y="20"/>
                    </a:lnTo>
                    <a:lnTo>
                      <a:pt x="97" y="19"/>
                    </a:lnTo>
                    <a:lnTo>
                      <a:pt x="98" y="18"/>
                    </a:lnTo>
                    <a:lnTo>
                      <a:pt x="99" y="17"/>
                    </a:lnTo>
                    <a:lnTo>
                      <a:pt x="101" y="16"/>
                    </a:lnTo>
                    <a:lnTo>
                      <a:pt x="101" y="16"/>
                    </a:lnTo>
                    <a:lnTo>
                      <a:pt x="101" y="16"/>
                    </a:lnTo>
                    <a:lnTo>
                      <a:pt x="102" y="16"/>
                    </a:lnTo>
                    <a:lnTo>
                      <a:pt x="102" y="16"/>
                    </a:lnTo>
                    <a:lnTo>
                      <a:pt x="103" y="16"/>
                    </a:lnTo>
                    <a:lnTo>
                      <a:pt x="104" y="18"/>
                    </a:lnTo>
                    <a:lnTo>
                      <a:pt x="105" y="20"/>
                    </a:lnTo>
                    <a:lnTo>
                      <a:pt x="105" y="21"/>
                    </a:lnTo>
                    <a:lnTo>
                      <a:pt x="105" y="21"/>
                    </a:lnTo>
                    <a:lnTo>
                      <a:pt x="105" y="22"/>
                    </a:lnTo>
                    <a:lnTo>
                      <a:pt x="105" y="23"/>
                    </a:lnTo>
                    <a:lnTo>
                      <a:pt x="105" y="24"/>
                    </a:lnTo>
                    <a:lnTo>
                      <a:pt x="103" y="24"/>
                    </a:lnTo>
                    <a:lnTo>
                      <a:pt x="102" y="24"/>
                    </a:lnTo>
                    <a:lnTo>
                      <a:pt x="101" y="24"/>
                    </a:lnTo>
                    <a:lnTo>
                      <a:pt x="99" y="22"/>
                    </a:lnTo>
                    <a:lnTo>
                      <a:pt x="99" y="21"/>
                    </a:lnTo>
                    <a:lnTo>
                      <a:pt x="99" y="21"/>
                    </a:lnTo>
                    <a:close/>
                    <a:moveTo>
                      <a:pt x="89" y="29"/>
                    </a:moveTo>
                    <a:lnTo>
                      <a:pt x="92" y="29"/>
                    </a:lnTo>
                    <a:lnTo>
                      <a:pt x="96" y="29"/>
                    </a:lnTo>
                    <a:lnTo>
                      <a:pt x="97" y="28"/>
                    </a:lnTo>
                    <a:lnTo>
                      <a:pt x="97" y="28"/>
                    </a:lnTo>
                    <a:lnTo>
                      <a:pt x="97" y="27"/>
                    </a:lnTo>
                    <a:lnTo>
                      <a:pt x="97" y="25"/>
                    </a:lnTo>
                    <a:lnTo>
                      <a:pt x="97" y="24"/>
                    </a:lnTo>
                    <a:lnTo>
                      <a:pt x="97" y="24"/>
                    </a:lnTo>
                    <a:lnTo>
                      <a:pt x="96" y="23"/>
                    </a:lnTo>
                    <a:lnTo>
                      <a:pt x="94" y="23"/>
                    </a:lnTo>
                    <a:lnTo>
                      <a:pt x="93" y="24"/>
                    </a:lnTo>
                    <a:lnTo>
                      <a:pt x="91" y="24"/>
                    </a:lnTo>
                    <a:lnTo>
                      <a:pt x="91" y="26"/>
                    </a:lnTo>
                    <a:lnTo>
                      <a:pt x="90" y="27"/>
                    </a:lnTo>
                    <a:lnTo>
                      <a:pt x="89" y="28"/>
                    </a:lnTo>
                    <a:lnTo>
                      <a:pt x="89" y="29"/>
                    </a:lnTo>
                    <a:lnTo>
                      <a:pt x="89" y="29"/>
                    </a:lnTo>
                    <a:close/>
                    <a:moveTo>
                      <a:pt x="85" y="31"/>
                    </a:moveTo>
                    <a:lnTo>
                      <a:pt x="86" y="32"/>
                    </a:lnTo>
                    <a:lnTo>
                      <a:pt x="88" y="32"/>
                    </a:lnTo>
                    <a:lnTo>
                      <a:pt x="89" y="32"/>
                    </a:lnTo>
                    <a:lnTo>
                      <a:pt x="89" y="33"/>
                    </a:lnTo>
                    <a:lnTo>
                      <a:pt x="90" y="35"/>
                    </a:lnTo>
                    <a:lnTo>
                      <a:pt x="90" y="36"/>
                    </a:lnTo>
                    <a:lnTo>
                      <a:pt x="91" y="37"/>
                    </a:lnTo>
                    <a:lnTo>
                      <a:pt x="91" y="37"/>
                    </a:lnTo>
                    <a:lnTo>
                      <a:pt x="90" y="38"/>
                    </a:lnTo>
                    <a:lnTo>
                      <a:pt x="89" y="39"/>
                    </a:lnTo>
                    <a:lnTo>
                      <a:pt x="88" y="39"/>
                    </a:lnTo>
                    <a:lnTo>
                      <a:pt x="87" y="39"/>
                    </a:lnTo>
                    <a:lnTo>
                      <a:pt x="84" y="38"/>
                    </a:lnTo>
                    <a:lnTo>
                      <a:pt x="81" y="37"/>
                    </a:lnTo>
                    <a:lnTo>
                      <a:pt x="80" y="37"/>
                    </a:lnTo>
                    <a:lnTo>
                      <a:pt x="79" y="37"/>
                    </a:lnTo>
                    <a:lnTo>
                      <a:pt x="78" y="37"/>
                    </a:lnTo>
                    <a:lnTo>
                      <a:pt x="77" y="37"/>
                    </a:lnTo>
                    <a:lnTo>
                      <a:pt x="77" y="37"/>
                    </a:lnTo>
                    <a:lnTo>
                      <a:pt x="77" y="38"/>
                    </a:lnTo>
                    <a:lnTo>
                      <a:pt x="77" y="38"/>
                    </a:lnTo>
                    <a:lnTo>
                      <a:pt x="77" y="39"/>
                    </a:lnTo>
                    <a:lnTo>
                      <a:pt x="77" y="40"/>
                    </a:lnTo>
                    <a:lnTo>
                      <a:pt x="78" y="41"/>
                    </a:lnTo>
                    <a:lnTo>
                      <a:pt x="79" y="41"/>
                    </a:lnTo>
                    <a:lnTo>
                      <a:pt x="81" y="41"/>
                    </a:lnTo>
                    <a:lnTo>
                      <a:pt x="84" y="42"/>
                    </a:lnTo>
                    <a:lnTo>
                      <a:pt x="89" y="44"/>
                    </a:lnTo>
                    <a:lnTo>
                      <a:pt x="91" y="45"/>
                    </a:lnTo>
                    <a:lnTo>
                      <a:pt x="92" y="46"/>
                    </a:lnTo>
                    <a:lnTo>
                      <a:pt x="93" y="47"/>
                    </a:lnTo>
                    <a:lnTo>
                      <a:pt x="93" y="48"/>
                    </a:lnTo>
                    <a:lnTo>
                      <a:pt x="93" y="48"/>
                    </a:lnTo>
                    <a:lnTo>
                      <a:pt x="93" y="49"/>
                    </a:lnTo>
                    <a:lnTo>
                      <a:pt x="92" y="49"/>
                    </a:lnTo>
                    <a:lnTo>
                      <a:pt x="91" y="49"/>
                    </a:lnTo>
                    <a:lnTo>
                      <a:pt x="89" y="49"/>
                    </a:lnTo>
                    <a:lnTo>
                      <a:pt x="88" y="49"/>
                    </a:lnTo>
                    <a:lnTo>
                      <a:pt x="87" y="49"/>
                    </a:lnTo>
                    <a:lnTo>
                      <a:pt x="86" y="50"/>
                    </a:lnTo>
                    <a:lnTo>
                      <a:pt x="85" y="51"/>
                    </a:lnTo>
                    <a:lnTo>
                      <a:pt x="85" y="52"/>
                    </a:lnTo>
                    <a:lnTo>
                      <a:pt x="84" y="52"/>
                    </a:lnTo>
                    <a:lnTo>
                      <a:pt x="84" y="52"/>
                    </a:lnTo>
                    <a:lnTo>
                      <a:pt x="85" y="53"/>
                    </a:lnTo>
                    <a:lnTo>
                      <a:pt x="85" y="53"/>
                    </a:lnTo>
                    <a:lnTo>
                      <a:pt x="86" y="53"/>
                    </a:lnTo>
                    <a:lnTo>
                      <a:pt x="88" y="53"/>
                    </a:lnTo>
                    <a:lnTo>
                      <a:pt x="91" y="53"/>
                    </a:lnTo>
                    <a:lnTo>
                      <a:pt x="94" y="53"/>
                    </a:lnTo>
                    <a:lnTo>
                      <a:pt x="95" y="53"/>
                    </a:lnTo>
                    <a:lnTo>
                      <a:pt x="97" y="53"/>
                    </a:lnTo>
                    <a:lnTo>
                      <a:pt x="97" y="54"/>
                    </a:lnTo>
                    <a:lnTo>
                      <a:pt x="100" y="55"/>
                    </a:lnTo>
                    <a:lnTo>
                      <a:pt x="101" y="56"/>
                    </a:lnTo>
                    <a:lnTo>
                      <a:pt x="104" y="56"/>
                    </a:lnTo>
                    <a:lnTo>
                      <a:pt x="106" y="56"/>
                    </a:lnTo>
                    <a:lnTo>
                      <a:pt x="108" y="56"/>
                    </a:lnTo>
                    <a:lnTo>
                      <a:pt x="109" y="55"/>
                    </a:lnTo>
                    <a:lnTo>
                      <a:pt x="110" y="55"/>
                    </a:lnTo>
                    <a:lnTo>
                      <a:pt x="111" y="54"/>
                    </a:lnTo>
                    <a:lnTo>
                      <a:pt x="112" y="53"/>
                    </a:lnTo>
                    <a:lnTo>
                      <a:pt x="112" y="52"/>
                    </a:lnTo>
                    <a:lnTo>
                      <a:pt x="113" y="49"/>
                    </a:lnTo>
                    <a:lnTo>
                      <a:pt x="113" y="47"/>
                    </a:lnTo>
                    <a:lnTo>
                      <a:pt x="115" y="46"/>
                    </a:lnTo>
                    <a:lnTo>
                      <a:pt x="116" y="46"/>
                    </a:lnTo>
                    <a:lnTo>
                      <a:pt x="117" y="47"/>
                    </a:lnTo>
                    <a:lnTo>
                      <a:pt x="119" y="49"/>
                    </a:lnTo>
                    <a:lnTo>
                      <a:pt x="121" y="51"/>
                    </a:lnTo>
                    <a:lnTo>
                      <a:pt x="123" y="53"/>
                    </a:lnTo>
                    <a:lnTo>
                      <a:pt x="126" y="55"/>
                    </a:lnTo>
                    <a:lnTo>
                      <a:pt x="129" y="57"/>
                    </a:lnTo>
                    <a:lnTo>
                      <a:pt x="130" y="60"/>
                    </a:lnTo>
                    <a:lnTo>
                      <a:pt x="130" y="61"/>
                    </a:lnTo>
                    <a:lnTo>
                      <a:pt x="129" y="61"/>
                    </a:lnTo>
                    <a:lnTo>
                      <a:pt x="129" y="61"/>
                    </a:lnTo>
                    <a:lnTo>
                      <a:pt x="128" y="62"/>
                    </a:lnTo>
                    <a:lnTo>
                      <a:pt x="125" y="62"/>
                    </a:lnTo>
                    <a:lnTo>
                      <a:pt x="122" y="61"/>
                    </a:lnTo>
                    <a:lnTo>
                      <a:pt x="119" y="61"/>
                    </a:lnTo>
                    <a:lnTo>
                      <a:pt x="114" y="61"/>
                    </a:lnTo>
                    <a:lnTo>
                      <a:pt x="109" y="61"/>
                    </a:lnTo>
                    <a:lnTo>
                      <a:pt x="105" y="61"/>
                    </a:lnTo>
                    <a:lnTo>
                      <a:pt x="100" y="60"/>
                    </a:lnTo>
                    <a:lnTo>
                      <a:pt x="95" y="59"/>
                    </a:lnTo>
                    <a:lnTo>
                      <a:pt x="92" y="59"/>
                    </a:lnTo>
                    <a:lnTo>
                      <a:pt x="89" y="59"/>
                    </a:lnTo>
                    <a:lnTo>
                      <a:pt x="89" y="59"/>
                    </a:lnTo>
                    <a:lnTo>
                      <a:pt x="88" y="59"/>
                    </a:lnTo>
                    <a:lnTo>
                      <a:pt x="87" y="59"/>
                    </a:lnTo>
                    <a:lnTo>
                      <a:pt x="86" y="58"/>
                    </a:lnTo>
                    <a:lnTo>
                      <a:pt x="84" y="57"/>
                    </a:lnTo>
                    <a:lnTo>
                      <a:pt x="81" y="53"/>
                    </a:lnTo>
                    <a:lnTo>
                      <a:pt x="77" y="51"/>
                    </a:lnTo>
                    <a:lnTo>
                      <a:pt x="74" y="49"/>
                    </a:lnTo>
                    <a:lnTo>
                      <a:pt x="72" y="48"/>
                    </a:lnTo>
                    <a:lnTo>
                      <a:pt x="69" y="46"/>
                    </a:lnTo>
                    <a:lnTo>
                      <a:pt x="65" y="44"/>
                    </a:lnTo>
                    <a:lnTo>
                      <a:pt x="63" y="42"/>
                    </a:lnTo>
                    <a:lnTo>
                      <a:pt x="60" y="39"/>
                    </a:lnTo>
                    <a:lnTo>
                      <a:pt x="57" y="36"/>
                    </a:lnTo>
                    <a:lnTo>
                      <a:pt x="56" y="35"/>
                    </a:lnTo>
                    <a:lnTo>
                      <a:pt x="54" y="33"/>
                    </a:lnTo>
                    <a:lnTo>
                      <a:pt x="53" y="33"/>
                    </a:lnTo>
                    <a:lnTo>
                      <a:pt x="52" y="33"/>
                    </a:lnTo>
                    <a:lnTo>
                      <a:pt x="50" y="33"/>
                    </a:lnTo>
                    <a:lnTo>
                      <a:pt x="50" y="35"/>
                    </a:lnTo>
                    <a:lnTo>
                      <a:pt x="50" y="36"/>
                    </a:lnTo>
                    <a:lnTo>
                      <a:pt x="50" y="37"/>
                    </a:lnTo>
                    <a:lnTo>
                      <a:pt x="53" y="39"/>
                    </a:lnTo>
                    <a:lnTo>
                      <a:pt x="56" y="41"/>
                    </a:lnTo>
                    <a:lnTo>
                      <a:pt x="57" y="42"/>
                    </a:lnTo>
                    <a:lnTo>
                      <a:pt x="60" y="45"/>
                    </a:lnTo>
                    <a:lnTo>
                      <a:pt x="63" y="49"/>
                    </a:lnTo>
                    <a:lnTo>
                      <a:pt x="66" y="51"/>
                    </a:lnTo>
                    <a:lnTo>
                      <a:pt x="73" y="56"/>
                    </a:lnTo>
                    <a:lnTo>
                      <a:pt x="77" y="58"/>
                    </a:lnTo>
                    <a:lnTo>
                      <a:pt x="77" y="59"/>
                    </a:lnTo>
                    <a:lnTo>
                      <a:pt x="77" y="59"/>
                    </a:lnTo>
                    <a:lnTo>
                      <a:pt x="77" y="60"/>
                    </a:lnTo>
                    <a:lnTo>
                      <a:pt x="74" y="61"/>
                    </a:lnTo>
                    <a:lnTo>
                      <a:pt x="73" y="61"/>
                    </a:lnTo>
                    <a:lnTo>
                      <a:pt x="70" y="61"/>
                    </a:lnTo>
                    <a:lnTo>
                      <a:pt x="68" y="61"/>
                    </a:lnTo>
                    <a:lnTo>
                      <a:pt x="65" y="60"/>
                    </a:lnTo>
                    <a:lnTo>
                      <a:pt x="61" y="59"/>
                    </a:lnTo>
                    <a:lnTo>
                      <a:pt x="58" y="58"/>
                    </a:lnTo>
                    <a:lnTo>
                      <a:pt x="57" y="57"/>
                    </a:lnTo>
                    <a:lnTo>
                      <a:pt x="54" y="55"/>
                    </a:lnTo>
                    <a:lnTo>
                      <a:pt x="53" y="54"/>
                    </a:lnTo>
                    <a:lnTo>
                      <a:pt x="52" y="53"/>
                    </a:lnTo>
                    <a:lnTo>
                      <a:pt x="51" y="53"/>
                    </a:lnTo>
                    <a:lnTo>
                      <a:pt x="49" y="53"/>
                    </a:lnTo>
                    <a:lnTo>
                      <a:pt x="47" y="53"/>
                    </a:lnTo>
                    <a:lnTo>
                      <a:pt x="45" y="53"/>
                    </a:lnTo>
                    <a:lnTo>
                      <a:pt x="43" y="52"/>
                    </a:lnTo>
                    <a:lnTo>
                      <a:pt x="40" y="50"/>
                    </a:lnTo>
                    <a:lnTo>
                      <a:pt x="38" y="49"/>
                    </a:lnTo>
                    <a:lnTo>
                      <a:pt x="35" y="47"/>
                    </a:lnTo>
                    <a:lnTo>
                      <a:pt x="32" y="45"/>
                    </a:lnTo>
                    <a:lnTo>
                      <a:pt x="29" y="44"/>
                    </a:lnTo>
                    <a:lnTo>
                      <a:pt x="25" y="42"/>
                    </a:lnTo>
                    <a:lnTo>
                      <a:pt x="24" y="42"/>
                    </a:lnTo>
                    <a:lnTo>
                      <a:pt x="21" y="41"/>
                    </a:lnTo>
                    <a:lnTo>
                      <a:pt x="17" y="38"/>
                    </a:lnTo>
                    <a:lnTo>
                      <a:pt x="15" y="35"/>
                    </a:lnTo>
                    <a:lnTo>
                      <a:pt x="13" y="32"/>
                    </a:lnTo>
                    <a:lnTo>
                      <a:pt x="12" y="31"/>
                    </a:lnTo>
                    <a:lnTo>
                      <a:pt x="11" y="29"/>
                    </a:lnTo>
                    <a:lnTo>
                      <a:pt x="9" y="28"/>
                    </a:lnTo>
                    <a:lnTo>
                      <a:pt x="8" y="27"/>
                    </a:lnTo>
                    <a:lnTo>
                      <a:pt x="8" y="27"/>
                    </a:lnTo>
                    <a:lnTo>
                      <a:pt x="6" y="28"/>
                    </a:lnTo>
                    <a:lnTo>
                      <a:pt x="4" y="29"/>
                    </a:lnTo>
                    <a:lnTo>
                      <a:pt x="4" y="31"/>
                    </a:lnTo>
                    <a:lnTo>
                      <a:pt x="6" y="35"/>
                    </a:lnTo>
                    <a:lnTo>
                      <a:pt x="8" y="39"/>
                    </a:lnTo>
                    <a:lnTo>
                      <a:pt x="9" y="41"/>
                    </a:lnTo>
                    <a:lnTo>
                      <a:pt x="10" y="42"/>
                    </a:lnTo>
                    <a:lnTo>
                      <a:pt x="12" y="44"/>
                    </a:lnTo>
                    <a:lnTo>
                      <a:pt x="13" y="45"/>
                    </a:lnTo>
                    <a:lnTo>
                      <a:pt x="17" y="47"/>
                    </a:lnTo>
                    <a:lnTo>
                      <a:pt x="20" y="49"/>
                    </a:lnTo>
                    <a:lnTo>
                      <a:pt x="26" y="53"/>
                    </a:lnTo>
                    <a:lnTo>
                      <a:pt x="32" y="57"/>
                    </a:lnTo>
                    <a:lnTo>
                      <a:pt x="33" y="58"/>
                    </a:lnTo>
                    <a:lnTo>
                      <a:pt x="35" y="60"/>
                    </a:lnTo>
                    <a:lnTo>
                      <a:pt x="36" y="61"/>
                    </a:lnTo>
                    <a:lnTo>
                      <a:pt x="36" y="62"/>
                    </a:lnTo>
                    <a:lnTo>
                      <a:pt x="35" y="62"/>
                    </a:lnTo>
                    <a:lnTo>
                      <a:pt x="35" y="63"/>
                    </a:lnTo>
                    <a:lnTo>
                      <a:pt x="34" y="64"/>
                    </a:lnTo>
                    <a:lnTo>
                      <a:pt x="33" y="65"/>
                    </a:lnTo>
                    <a:lnTo>
                      <a:pt x="31" y="66"/>
                    </a:lnTo>
                    <a:lnTo>
                      <a:pt x="29" y="68"/>
                    </a:lnTo>
                    <a:lnTo>
                      <a:pt x="25" y="69"/>
                    </a:lnTo>
                    <a:lnTo>
                      <a:pt x="22" y="72"/>
                    </a:lnTo>
                    <a:lnTo>
                      <a:pt x="18" y="73"/>
                    </a:lnTo>
                    <a:lnTo>
                      <a:pt x="14" y="73"/>
                    </a:lnTo>
                    <a:lnTo>
                      <a:pt x="12" y="74"/>
                    </a:lnTo>
                    <a:lnTo>
                      <a:pt x="10" y="74"/>
                    </a:lnTo>
                    <a:lnTo>
                      <a:pt x="9" y="74"/>
                    </a:lnTo>
                    <a:lnTo>
                      <a:pt x="8" y="73"/>
                    </a:lnTo>
                    <a:lnTo>
                      <a:pt x="8" y="72"/>
                    </a:lnTo>
                    <a:lnTo>
                      <a:pt x="6" y="69"/>
                    </a:lnTo>
                    <a:lnTo>
                      <a:pt x="4" y="66"/>
                    </a:lnTo>
                    <a:lnTo>
                      <a:pt x="3" y="62"/>
                    </a:lnTo>
                    <a:lnTo>
                      <a:pt x="2" y="61"/>
                    </a:lnTo>
                    <a:lnTo>
                      <a:pt x="2" y="61"/>
                    </a:lnTo>
                    <a:lnTo>
                      <a:pt x="1" y="61"/>
                    </a:lnTo>
                    <a:lnTo>
                      <a:pt x="0" y="61"/>
                    </a:lnTo>
                    <a:lnTo>
                      <a:pt x="0" y="63"/>
                    </a:lnTo>
                    <a:lnTo>
                      <a:pt x="0" y="65"/>
                    </a:lnTo>
                    <a:lnTo>
                      <a:pt x="0" y="66"/>
                    </a:lnTo>
                    <a:lnTo>
                      <a:pt x="0" y="69"/>
                    </a:lnTo>
                    <a:lnTo>
                      <a:pt x="2" y="73"/>
                    </a:lnTo>
                    <a:lnTo>
                      <a:pt x="2" y="77"/>
                    </a:lnTo>
                    <a:lnTo>
                      <a:pt x="3" y="81"/>
                    </a:lnTo>
                    <a:lnTo>
                      <a:pt x="3" y="85"/>
                    </a:lnTo>
                    <a:lnTo>
                      <a:pt x="4" y="85"/>
                    </a:lnTo>
                    <a:lnTo>
                      <a:pt x="4" y="85"/>
                    </a:lnTo>
                    <a:lnTo>
                      <a:pt x="4" y="86"/>
                    </a:lnTo>
                    <a:lnTo>
                      <a:pt x="5" y="86"/>
                    </a:lnTo>
                    <a:lnTo>
                      <a:pt x="7" y="87"/>
                    </a:lnTo>
                    <a:lnTo>
                      <a:pt x="9" y="87"/>
                    </a:lnTo>
                    <a:lnTo>
                      <a:pt x="13" y="87"/>
                    </a:lnTo>
                    <a:lnTo>
                      <a:pt x="16" y="86"/>
                    </a:lnTo>
                    <a:lnTo>
                      <a:pt x="19" y="85"/>
                    </a:lnTo>
                    <a:lnTo>
                      <a:pt x="25" y="81"/>
                    </a:lnTo>
                    <a:lnTo>
                      <a:pt x="30" y="78"/>
                    </a:lnTo>
                    <a:lnTo>
                      <a:pt x="34" y="76"/>
                    </a:lnTo>
                    <a:lnTo>
                      <a:pt x="37" y="73"/>
                    </a:lnTo>
                    <a:lnTo>
                      <a:pt x="42" y="70"/>
                    </a:lnTo>
                    <a:lnTo>
                      <a:pt x="43" y="69"/>
                    </a:lnTo>
                    <a:lnTo>
                      <a:pt x="44" y="69"/>
                    </a:lnTo>
                    <a:lnTo>
                      <a:pt x="45" y="68"/>
                    </a:lnTo>
                    <a:lnTo>
                      <a:pt x="46" y="68"/>
                    </a:lnTo>
                    <a:lnTo>
                      <a:pt x="47" y="68"/>
                    </a:lnTo>
                    <a:lnTo>
                      <a:pt x="48" y="69"/>
                    </a:lnTo>
                    <a:lnTo>
                      <a:pt x="49" y="69"/>
                    </a:lnTo>
                    <a:lnTo>
                      <a:pt x="51" y="71"/>
                    </a:lnTo>
                    <a:lnTo>
                      <a:pt x="52" y="72"/>
                    </a:lnTo>
                    <a:lnTo>
                      <a:pt x="53" y="73"/>
                    </a:lnTo>
                    <a:lnTo>
                      <a:pt x="53" y="73"/>
                    </a:lnTo>
                    <a:lnTo>
                      <a:pt x="53" y="73"/>
                    </a:lnTo>
                    <a:lnTo>
                      <a:pt x="51" y="74"/>
                    </a:lnTo>
                    <a:lnTo>
                      <a:pt x="49" y="74"/>
                    </a:lnTo>
                    <a:lnTo>
                      <a:pt x="47" y="74"/>
                    </a:lnTo>
                    <a:lnTo>
                      <a:pt x="45" y="74"/>
                    </a:lnTo>
                    <a:lnTo>
                      <a:pt x="44" y="75"/>
                    </a:lnTo>
                    <a:lnTo>
                      <a:pt x="43" y="75"/>
                    </a:lnTo>
                    <a:lnTo>
                      <a:pt x="43" y="75"/>
                    </a:lnTo>
                    <a:lnTo>
                      <a:pt x="43" y="76"/>
                    </a:lnTo>
                    <a:lnTo>
                      <a:pt x="44" y="77"/>
                    </a:lnTo>
                    <a:lnTo>
                      <a:pt x="47" y="77"/>
                    </a:lnTo>
                    <a:lnTo>
                      <a:pt x="50" y="80"/>
                    </a:lnTo>
                    <a:lnTo>
                      <a:pt x="55" y="82"/>
                    </a:lnTo>
                    <a:lnTo>
                      <a:pt x="58" y="85"/>
                    </a:lnTo>
                    <a:lnTo>
                      <a:pt x="61" y="86"/>
                    </a:lnTo>
                    <a:lnTo>
                      <a:pt x="61" y="86"/>
                    </a:lnTo>
                    <a:lnTo>
                      <a:pt x="63" y="85"/>
                    </a:lnTo>
                    <a:lnTo>
                      <a:pt x="64" y="85"/>
                    </a:lnTo>
                    <a:lnTo>
                      <a:pt x="65" y="83"/>
                    </a:lnTo>
                    <a:lnTo>
                      <a:pt x="65" y="81"/>
                    </a:lnTo>
                    <a:lnTo>
                      <a:pt x="65" y="79"/>
                    </a:lnTo>
                    <a:lnTo>
                      <a:pt x="65" y="77"/>
                    </a:lnTo>
                    <a:lnTo>
                      <a:pt x="65" y="74"/>
                    </a:lnTo>
                    <a:lnTo>
                      <a:pt x="64" y="72"/>
                    </a:lnTo>
                    <a:lnTo>
                      <a:pt x="62" y="70"/>
                    </a:lnTo>
                    <a:lnTo>
                      <a:pt x="61" y="69"/>
                    </a:lnTo>
                    <a:lnTo>
                      <a:pt x="61" y="69"/>
                    </a:lnTo>
                    <a:lnTo>
                      <a:pt x="59" y="68"/>
                    </a:lnTo>
                    <a:lnTo>
                      <a:pt x="57" y="67"/>
                    </a:lnTo>
                    <a:lnTo>
                      <a:pt x="56" y="65"/>
                    </a:lnTo>
                    <a:lnTo>
                      <a:pt x="54" y="62"/>
                    </a:lnTo>
                    <a:lnTo>
                      <a:pt x="54" y="62"/>
                    </a:lnTo>
                    <a:lnTo>
                      <a:pt x="53" y="61"/>
                    </a:lnTo>
                    <a:lnTo>
                      <a:pt x="54" y="61"/>
                    </a:lnTo>
                    <a:lnTo>
                      <a:pt x="54" y="61"/>
                    </a:lnTo>
                    <a:lnTo>
                      <a:pt x="55" y="61"/>
                    </a:lnTo>
                    <a:lnTo>
                      <a:pt x="57" y="61"/>
                    </a:lnTo>
                    <a:lnTo>
                      <a:pt x="61" y="62"/>
                    </a:lnTo>
                    <a:lnTo>
                      <a:pt x="65" y="63"/>
                    </a:lnTo>
                    <a:lnTo>
                      <a:pt x="69" y="65"/>
                    </a:lnTo>
                    <a:lnTo>
                      <a:pt x="73" y="66"/>
                    </a:lnTo>
                    <a:lnTo>
                      <a:pt x="75" y="67"/>
                    </a:lnTo>
                    <a:lnTo>
                      <a:pt x="77" y="69"/>
                    </a:lnTo>
                    <a:lnTo>
                      <a:pt x="80" y="70"/>
                    </a:lnTo>
                    <a:lnTo>
                      <a:pt x="82" y="73"/>
                    </a:lnTo>
                    <a:lnTo>
                      <a:pt x="85" y="75"/>
                    </a:lnTo>
                    <a:lnTo>
                      <a:pt x="87" y="76"/>
                    </a:lnTo>
                    <a:lnTo>
                      <a:pt x="89" y="77"/>
                    </a:lnTo>
                    <a:lnTo>
                      <a:pt x="90" y="77"/>
                    </a:lnTo>
                    <a:lnTo>
                      <a:pt x="93" y="77"/>
                    </a:lnTo>
                    <a:lnTo>
                      <a:pt x="95" y="76"/>
                    </a:lnTo>
                    <a:lnTo>
                      <a:pt x="95" y="76"/>
                    </a:lnTo>
                    <a:lnTo>
                      <a:pt x="95" y="75"/>
                    </a:lnTo>
                    <a:lnTo>
                      <a:pt x="95" y="73"/>
                    </a:lnTo>
                    <a:lnTo>
                      <a:pt x="95" y="72"/>
                    </a:lnTo>
                    <a:lnTo>
                      <a:pt x="94" y="70"/>
                    </a:lnTo>
                    <a:lnTo>
                      <a:pt x="94" y="69"/>
                    </a:lnTo>
                    <a:lnTo>
                      <a:pt x="93" y="68"/>
                    </a:lnTo>
                    <a:lnTo>
                      <a:pt x="94" y="66"/>
                    </a:lnTo>
                    <a:lnTo>
                      <a:pt x="94" y="65"/>
                    </a:lnTo>
                    <a:lnTo>
                      <a:pt x="95" y="65"/>
                    </a:lnTo>
                    <a:lnTo>
                      <a:pt x="96" y="64"/>
                    </a:lnTo>
                    <a:lnTo>
                      <a:pt x="97" y="64"/>
                    </a:lnTo>
                    <a:lnTo>
                      <a:pt x="101" y="65"/>
                    </a:lnTo>
                    <a:lnTo>
                      <a:pt x="105" y="65"/>
                    </a:lnTo>
                    <a:lnTo>
                      <a:pt x="109" y="65"/>
                    </a:lnTo>
                    <a:lnTo>
                      <a:pt x="112" y="65"/>
                    </a:lnTo>
                    <a:lnTo>
                      <a:pt x="114" y="66"/>
                    </a:lnTo>
                    <a:lnTo>
                      <a:pt x="117" y="67"/>
                    </a:lnTo>
                    <a:lnTo>
                      <a:pt x="123" y="69"/>
                    </a:lnTo>
                    <a:lnTo>
                      <a:pt x="128" y="71"/>
                    </a:lnTo>
                    <a:lnTo>
                      <a:pt x="130" y="72"/>
                    </a:lnTo>
                    <a:lnTo>
                      <a:pt x="132" y="72"/>
                    </a:lnTo>
                    <a:lnTo>
                      <a:pt x="135" y="72"/>
                    </a:lnTo>
                    <a:lnTo>
                      <a:pt x="137" y="72"/>
                    </a:lnTo>
                    <a:lnTo>
                      <a:pt x="140" y="70"/>
                    </a:lnTo>
                    <a:lnTo>
                      <a:pt x="141" y="69"/>
                    </a:lnTo>
                    <a:lnTo>
                      <a:pt x="143" y="67"/>
                    </a:lnTo>
                    <a:lnTo>
                      <a:pt x="144" y="65"/>
                    </a:lnTo>
                    <a:lnTo>
                      <a:pt x="144" y="64"/>
                    </a:lnTo>
                    <a:lnTo>
                      <a:pt x="145" y="61"/>
                    </a:lnTo>
                    <a:lnTo>
                      <a:pt x="144" y="60"/>
                    </a:lnTo>
                    <a:lnTo>
                      <a:pt x="144" y="59"/>
                    </a:lnTo>
                    <a:lnTo>
                      <a:pt x="143" y="58"/>
                    </a:lnTo>
                    <a:lnTo>
                      <a:pt x="141" y="57"/>
                    </a:lnTo>
                    <a:lnTo>
                      <a:pt x="137" y="55"/>
                    </a:lnTo>
                    <a:lnTo>
                      <a:pt x="132" y="51"/>
                    </a:lnTo>
                    <a:lnTo>
                      <a:pt x="126" y="48"/>
                    </a:lnTo>
                    <a:lnTo>
                      <a:pt x="123" y="46"/>
                    </a:lnTo>
                    <a:lnTo>
                      <a:pt x="122" y="46"/>
                    </a:lnTo>
                    <a:lnTo>
                      <a:pt x="121" y="45"/>
                    </a:lnTo>
                    <a:lnTo>
                      <a:pt x="121" y="45"/>
                    </a:lnTo>
                    <a:lnTo>
                      <a:pt x="120" y="44"/>
                    </a:lnTo>
                    <a:lnTo>
                      <a:pt x="119" y="43"/>
                    </a:lnTo>
                    <a:lnTo>
                      <a:pt x="119" y="42"/>
                    </a:lnTo>
                    <a:lnTo>
                      <a:pt x="118" y="41"/>
                    </a:lnTo>
                    <a:lnTo>
                      <a:pt x="119" y="41"/>
                    </a:lnTo>
                    <a:lnTo>
                      <a:pt x="119" y="39"/>
                    </a:lnTo>
                    <a:lnTo>
                      <a:pt x="118" y="37"/>
                    </a:lnTo>
                    <a:lnTo>
                      <a:pt x="118" y="37"/>
                    </a:lnTo>
                    <a:lnTo>
                      <a:pt x="118" y="36"/>
                    </a:lnTo>
                    <a:lnTo>
                      <a:pt x="118" y="35"/>
                    </a:lnTo>
                    <a:lnTo>
                      <a:pt x="119" y="33"/>
                    </a:lnTo>
                    <a:lnTo>
                      <a:pt x="119" y="32"/>
                    </a:lnTo>
                    <a:lnTo>
                      <a:pt x="120" y="32"/>
                    </a:lnTo>
                    <a:lnTo>
                      <a:pt x="121" y="32"/>
                    </a:lnTo>
                    <a:lnTo>
                      <a:pt x="122" y="32"/>
                    </a:lnTo>
                    <a:lnTo>
                      <a:pt x="125" y="32"/>
                    </a:lnTo>
                    <a:lnTo>
                      <a:pt x="127" y="32"/>
                    </a:lnTo>
                    <a:lnTo>
                      <a:pt x="130" y="34"/>
                    </a:lnTo>
                    <a:lnTo>
                      <a:pt x="135" y="35"/>
                    </a:lnTo>
                    <a:lnTo>
                      <a:pt x="140" y="37"/>
                    </a:lnTo>
                    <a:lnTo>
                      <a:pt x="143" y="38"/>
                    </a:lnTo>
                    <a:lnTo>
                      <a:pt x="145" y="39"/>
                    </a:lnTo>
                    <a:lnTo>
                      <a:pt x="147" y="40"/>
                    </a:lnTo>
                    <a:lnTo>
                      <a:pt x="148" y="40"/>
                    </a:lnTo>
                    <a:lnTo>
                      <a:pt x="149" y="39"/>
                    </a:lnTo>
                    <a:lnTo>
                      <a:pt x="151" y="38"/>
                    </a:lnTo>
                    <a:lnTo>
                      <a:pt x="153" y="38"/>
                    </a:lnTo>
                    <a:lnTo>
                      <a:pt x="153" y="38"/>
                    </a:lnTo>
                    <a:lnTo>
                      <a:pt x="154" y="37"/>
                    </a:lnTo>
                    <a:lnTo>
                      <a:pt x="154" y="37"/>
                    </a:lnTo>
                    <a:lnTo>
                      <a:pt x="155" y="37"/>
                    </a:lnTo>
                    <a:lnTo>
                      <a:pt x="156" y="33"/>
                    </a:lnTo>
                    <a:lnTo>
                      <a:pt x="156" y="29"/>
                    </a:lnTo>
                    <a:lnTo>
                      <a:pt x="156" y="27"/>
                    </a:lnTo>
                    <a:lnTo>
                      <a:pt x="155" y="24"/>
                    </a:lnTo>
                    <a:lnTo>
                      <a:pt x="154" y="24"/>
                    </a:lnTo>
                    <a:lnTo>
                      <a:pt x="153" y="23"/>
                    </a:lnTo>
                    <a:lnTo>
                      <a:pt x="153" y="22"/>
                    </a:lnTo>
                    <a:lnTo>
                      <a:pt x="151" y="22"/>
                    </a:lnTo>
                    <a:lnTo>
                      <a:pt x="150" y="23"/>
                    </a:lnTo>
                    <a:lnTo>
                      <a:pt x="150" y="23"/>
                    </a:lnTo>
                    <a:lnTo>
                      <a:pt x="150" y="24"/>
                    </a:lnTo>
                    <a:lnTo>
                      <a:pt x="149" y="24"/>
                    </a:lnTo>
                    <a:lnTo>
                      <a:pt x="147" y="25"/>
                    </a:lnTo>
                    <a:lnTo>
                      <a:pt x="143" y="28"/>
                    </a:lnTo>
                    <a:lnTo>
                      <a:pt x="142" y="28"/>
                    </a:lnTo>
                    <a:lnTo>
                      <a:pt x="141" y="28"/>
                    </a:lnTo>
                    <a:lnTo>
                      <a:pt x="138" y="28"/>
                    </a:lnTo>
                    <a:lnTo>
                      <a:pt x="137" y="29"/>
                    </a:lnTo>
                    <a:lnTo>
                      <a:pt x="132" y="28"/>
                    </a:lnTo>
                    <a:lnTo>
                      <a:pt x="127" y="28"/>
                    </a:lnTo>
                    <a:lnTo>
                      <a:pt x="118" y="27"/>
                    </a:lnTo>
                    <a:lnTo>
                      <a:pt x="114" y="26"/>
                    </a:lnTo>
                    <a:lnTo>
                      <a:pt x="113" y="25"/>
                    </a:lnTo>
                    <a:lnTo>
                      <a:pt x="113" y="25"/>
                    </a:lnTo>
                    <a:lnTo>
                      <a:pt x="113" y="24"/>
                    </a:lnTo>
                    <a:lnTo>
                      <a:pt x="112" y="24"/>
                    </a:lnTo>
                    <a:lnTo>
                      <a:pt x="112" y="21"/>
                    </a:lnTo>
                    <a:lnTo>
                      <a:pt x="110" y="20"/>
                    </a:lnTo>
                    <a:lnTo>
                      <a:pt x="109" y="18"/>
                    </a:lnTo>
                    <a:lnTo>
                      <a:pt x="108" y="16"/>
                    </a:lnTo>
                    <a:lnTo>
                      <a:pt x="106" y="15"/>
                    </a:lnTo>
                    <a:lnTo>
                      <a:pt x="105" y="14"/>
                    </a:lnTo>
                    <a:lnTo>
                      <a:pt x="105" y="14"/>
                    </a:lnTo>
                    <a:lnTo>
                      <a:pt x="105" y="12"/>
                    </a:lnTo>
                    <a:lnTo>
                      <a:pt x="105" y="12"/>
                    </a:lnTo>
                    <a:lnTo>
                      <a:pt x="105" y="11"/>
                    </a:lnTo>
                    <a:lnTo>
                      <a:pt x="105" y="8"/>
                    </a:lnTo>
                    <a:lnTo>
                      <a:pt x="105" y="8"/>
                    </a:lnTo>
                    <a:lnTo>
                      <a:pt x="105" y="8"/>
                    </a:lnTo>
                    <a:lnTo>
                      <a:pt x="106" y="6"/>
                    </a:lnTo>
                    <a:lnTo>
                      <a:pt x="106" y="5"/>
                    </a:lnTo>
                    <a:lnTo>
                      <a:pt x="106" y="4"/>
                    </a:lnTo>
                    <a:lnTo>
                      <a:pt x="106" y="3"/>
                    </a:lnTo>
                    <a:lnTo>
                      <a:pt x="105" y="2"/>
                    </a:lnTo>
                    <a:lnTo>
                      <a:pt x="105" y="1"/>
                    </a:lnTo>
                    <a:lnTo>
                      <a:pt x="105" y="0"/>
                    </a:lnTo>
                    <a:lnTo>
                      <a:pt x="104" y="0"/>
                    </a:lnTo>
                    <a:lnTo>
                      <a:pt x="102" y="0"/>
                    </a:lnTo>
                    <a:lnTo>
                      <a:pt x="102" y="1"/>
                    </a:lnTo>
                    <a:lnTo>
                      <a:pt x="101" y="2"/>
                    </a:lnTo>
                    <a:lnTo>
                      <a:pt x="101" y="3"/>
                    </a:lnTo>
                    <a:lnTo>
                      <a:pt x="100" y="4"/>
                    </a:lnTo>
                    <a:lnTo>
                      <a:pt x="97" y="8"/>
                    </a:lnTo>
                    <a:lnTo>
                      <a:pt x="93" y="13"/>
                    </a:lnTo>
                    <a:lnTo>
                      <a:pt x="89" y="18"/>
                    </a:lnTo>
                    <a:lnTo>
                      <a:pt x="86" y="22"/>
                    </a:lnTo>
                    <a:lnTo>
                      <a:pt x="84" y="24"/>
                    </a:lnTo>
                    <a:lnTo>
                      <a:pt x="83" y="24"/>
                    </a:lnTo>
                    <a:lnTo>
                      <a:pt x="81" y="25"/>
                    </a:lnTo>
                    <a:lnTo>
                      <a:pt x="80" y="25"/>
                    </a:lnTo>
                    <a:lnTo>
                      <a:pt x="79" y="25"/>
                    </a:lnTo>
                    <a:lnTo>
                      <a:pt x="78" y="25"/>
                    </a:lnTo>
                    <a:lnTo>
                      <a:pt x="78" y="24"/>
                    </a:lnTo>
                    <a:lnTo>
                      <a:pt x="78" y="24"/>
                    </a:lnTo>
                    <a:lnTo>
                      <a:pt x="80" y="19"/>
                    </a:lnTo>
                    <a:lnTo>
                      <a:pt x="81" y="14"/>
                    </a:lnTo>
                    <a:lnTo>
                      <a:pt x="82" y="13"/>
                    </a:lnTo>
                    <a:lnTo>
                      <a:pt x="82" y="11"/>
                    </a:lnTo>
                    <a:lnTo>
                      <a:pt x="81" y="9"/>
                    </a:lnTo>
                    <a:lnTo>
                      <a:pt x="80" y="7"/>
                    </a:lnTo>
                    <a:lnTo>
                      <a:pt x="80" y="7"/>
                    </a:lnTo>
                    <a:lnTo>
                      <a:pt x="79" y="6"/>
                    </a:lnTo>
                    <a:lnTo>
                      <a:pt x="78" y="7"/>
                    </a:lnTo>
                    <a:lnTo>
                      <a:pt x="78" y="7"/>
                    </a:lnTo>
                    <a:lnTo>
                      <a:pt x="77" y="9"/>
                    </a:lnTo>
                    <a:lnTo>
                      <a:pt x="76" y="12"/>
                    </a:lnTo>
                    <a:lnTo>
                      <a:pt x="74" y="16"/>
                    </a:lnTo>
                    <a:lnTo>
                      <a:pt x="73" y="18"/>
                    </a:lnTo>
                    <a:lnTo>
                      <a:pt x="71" y="20"/>
                    </a:lnTo>
                    <a:lnTo>
                      <a:pt x="69" y="21"/>
                    </a:lnTo>
                    <a:lnTo>
                      <a:pt x="68" y="22"/>
                    </a:lnTo>
                    <a:lnTo>
                      <a:pt x="67" y="23"/>
                    </a:lnTo>
                    <a:lnTo>
                      <a:pt x="65" y="24"/>
                    </a:lnTo>
                    <a:lnTo>
                      <a:pt x="65" y="25"/>
                    </a:lnTo>
                    <a:lnTo>
                      <a:pt x="64" y="26"/>
                    </a:lnTo>
                    <a:lnTo>
                      <a:pt x="64" y="27"/>
                    </a:lnTo>
                    <a:lnTo>
                      <a:pt x="64" y="27"/>
                    </a:lnTo>
                    <a:lnTo>
                      <a:pt x="64" y="28"/>
                    </a:lnTo>
                    <a:lnTo>
                      <a:pt x="65" y="28"/>
                    </a:lnTo>
                    <a:lnTo>
                      <a:pt x="67" y="28"/>
                    </a:lnTo>
                    <a:lnTo>
                      <a:pt x="71" y="29"/>
                    </a:lnTo>
                    <a:lnTo>
                      <a:pt x="76" y="30"/>
                    </a:lnTo>
                    <a:lnTo>
                      <a:pt x="81" y="31"/>
                    </a:lnTo>
                    <a:lnTo>
                      <a:pt x="85" y="31"/>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işliďe"/>
              <p:cNvSpPr/>
              <p:nvPr/>
            </p:nvSpPr>
            <p:spPr bwMode="auto">
              <a:xfrm>
                <a:off x="2492376" y="3494088"/>
                <a:ext cx="1190625" cy="766763"/>
              </a:xfrm>
              <a:custGeom>
                <a:avLst/>
                <a:gdLst>
                  <a:gd name="T0" fmla="*/ 238 w 750"/>
                  <a:gd name="T1" fmla="*/ 410 h 483"/>
                  <a:gd name="T2" fmla="*/ 260 w 750"/>
                  <a:gd name="T3" fmla="*/ 439 h 483"/>
                  <a:gd name="T4" fmla="*/ 256 w 750"/>
                  <a:gd name="T5" fmla="*/ 482 h 483"/>
                  <a:gd name="T6" fmla="*/ 230 w 750"/>
                  <a:gd name="T7" fmla="*/ 454 h 483"/>
                  <a:gd name="T8" fmla="*/ 255 w 750"/>
                  <a:gd name="T9" fmla="*/ 473 h 483"/>
                  <a:gd name="T10" fmla="*/ 249 w 750"/>
                  <a:gd name="T11" fmla="*/ 443 h 483"/>
                  <a:gd name="T12" fmla="*/ 234 w 750"/>
                  <a:gd name="T13" fmla="*/ 401 h 483"/>
                  <a:gd name="T14" fmla="*/ 260 w 750"/>
                  <a:gd name="T15" fmla="*/ 397 h 483"/>
                  <a:gd name="T16" fmla="*/ 28 w 750"/>
                  <a:gd name="T17" fmla="*/ 433 h 483"/>
                  <a:gd name="T18" fmla="*/ 13 w 750"/>
                  <a:gd name="T19" fmla="*/ 428 h 483"/>
                  <a:gd name="T20" fmla="*/ 0 w 750"/>
                  <a:gd name="T21" fmla="*/ 419 h 483"/>
                  <a:gd name="T22" fmla="*/ 37 w 750"/>
                  <a:gd name="T23" fmla="*/ 447 h 483"/>
                  <a:gd name="T24" fmla="*/ 123 w 750"/>
                  <a:gd name="T25" fmla="*/ 381 h 483"/>
                  <a:gd name="T26" fmla="*/ 160 w 750"/>
                  <a:gd name="T27" fmla="*/ 436 h 483"/>
                  <a:gd name="T28" fmla="*/ 224 w 750"/>
                  <a:gd name="T29" fmla="*/ 423 h 483"/>
                  <a:gd name="T30" fmla="*/ 193 w 750"/>
                  <a:gd name="T31" fmla="*/ 391 h 483"/>
                  <a:gd name="T32" fmla="*/ 216 w 750"/>
                  <a:gd name="T33" fmla="*/ 409 h 483"/>
                  <a:gd name="T34" fmla="*/ 278 w 750"/>
                  <a:gd name="T35" fmla="*/ 482 h 483"/>
                  <a:gd name="T36" fmla="*/ 351 w 750"/>
                  <a:gd name="T37" fmla="*/ 426 h 483"/>
                  <a:gd name="T38" fmla="*/ 437 w 750"/>
                  <a:gd name="T39" fmla="*/ 430 h 483"/>
                  <a:gd name="T40" fmla="*/ 411 w 750"/>
                  <a:gd name="T41" fmla="*/ 359 h 483"/>
                  <a:gd name="T42" fmla="*/ 388 w 750"/>
                  <a:gd name="T43" fmla="*/ 381 h 483"/>
                  <a:gd name="T44" fmla="*/ 423 w 750"/>
                  <a:gd name="T45" fmla="*/ 447 h 483"/>
                  <a:gd name="T46" fmla="*/ 405 w 750"/>
                  <a:gd name="T47" fmla="*/ 417 h 483"/>
                  <a:gd name="T48" fmla="*/ 401 w 750"/>
                  <a:gd name="T49" fmla="*/ 366 h 483"/>
                  <a:gd name="T50" fmla="*/ 427 w 750"/>
                  <a:gd name="T51" fmla="*/ 408 h 483"/>
                  <a:gd name="T52" fmla="*/ 448 w 750"/>
                  <a:gd name="T53" fmla="*/ 334 h 483"/>
                  <a:gd name="T54" fmla="*/ 498 w 750"/>
                  <a:gd name="T55" fmla="*/ 301 h 483"/>
                  <a:gd name="T56" fmla="*/ 551 w 750"/>
                  <a:gd name="T57" fmla="*/ 375 h 483"/>
                  <a:gd name="T58" fmla="*/ 583 w 750"/>
                  <a:gd name="T59" fmla="*/ 330 h 483"/>
                  <a:gd name="T60" fmla="*/ 544 w 750"/>
                  <a:gd name="T61" fmla="*/ 279 h 483"/>
                  <a:gd name="T62" fmla="*/ 565 w 750"/>
                  <a:gd name="T63" fmla="*/ 265 h 483"/>
                  <a:gd name="T64" fmla="*/ 537 w 750"/>
                  <a:gd name="T65" fmla="*/ 269 h 483"/>
                  <a:gd name="T66" fmla="*/ 572 w 750"/>
                  <a:gd name="T67" fmla="*/ 333 h 483"/>
                  <a:gd name="T68" fmla="*/ 602 w 750"/>
                  <a:gd name="T69" fmla="*/ 327 h 483"/>
                  <a:gd name="T70" fmla="*/ 589 w 750"/>
                  <a:gd name="T71" fmla="*/ 271 h 483"/>
                  <a:gd name="T72" fmla="*/ 650 w 750"/>
                  <a:gd name="T73" fmla="*/ 233 h 483"/>
                  <a:gd name="T74" fmla="*/ 668 w 750"/>
                  <a:gd name="T75" fmla="*/ 220 h 483"/>
                  <a:gd name="T76" fmla="*/ 613 w 750"/>
                  <a:gd name="T77" fmla="*/ 169 h 483"/>
                  <a:gd name="T78" fmla="*/ 644 w 750"/>
                  <a:gd name="T79" fmla="*/ 157 h 483"/>
                  <a:gd name="T80" fmla="*/ 690 w 750"/>
                  <a:gd name="T81" fmla="*/ 213 h 483"/>
                  <a:gd name="T82" fmla="*/ 658 w 750"/>
                  <a:gd name="T83" fmla="*/ 175 h 483"/>
                  <a:gd name="T84" fmla="*/ 620 w 750"/>
                  <a:gd name="T85" fmla="*/ 169 h 483"/>
                  <a:gd name="T86" fmla="*/ 664 w 750"/>
                  <a:gd name="T87" fmla="*/ 208 h 483"/>
                  <a:gd name="T88" fmla="*/ 710 w 750"/>
                  <a:gd name="T89" fmla="*/ 149 h 483"/>
                  <a:gd name="T90" fmla="*/ 697 w 750"/>
                  <a:gd name="T91" fmla="*/ 143 h 483"/>
                  <a:gd name="T92" fmla="*/ 641 w 750"/>
                  <a:gd name="T93" fmla="*/ 104 h 483"/>
                  <a:gd name="T94" fmla="*/ 692 w 750"/>
                  <a:gd name="T95" fmla="*/ 96 h 483"/>
                  <a:gd name="T96" fmla="*/ 709 w 750"/>
                  <a:gd name="T97" fmla="*/ 135 h 483"/>
                  <a:gd name="T98" fmla="*/ 650 w 750"/>
                  <a:gd name="T99" fmla="*/ 108 h 483"/>
                  <a:gd name="T100" fmla="*/ 667 w 750"/>
                  <a:gd name="T101" fmla="*/ 97 h 483"/>
                  <a:gd name="T102" fmla="*/ 718 w 750"/>
                  <a:gd name="T103" fmla="*/ 126 h 483"/>
                  <a:gd name="T104" fmla="*/ 706 w 750"/>
                  <a:gd name="T105" fmla="*/ 61 h 483"/>
                  <a:gd name="T106" fmla="*/ 732 w 750"/>
                  <a:gd name="T107" fmla="*/ 81 h 483"/>
                  <a:gd name="T108" fmla="*/ 669 w 750"/>
                  <a:gd name="T109" fmla="*/ 73 h 483"/>
                  <a:gd name="T110" fmla="*/ 673 w 750"/>
                  <a:gd name="T111" fmla="*/ 53 h 483"/>
                  <a:gd name="T112" fmla="*/ 654 w 750"/>
                  <a:gd name="T113" fmla="*/ 62 h 483"/>
                  <a:gd name="T114" fmla="*/ 698 w 750"/>
                  <a:gd name="T115" fmla="*/ 91 h 483"/>
                  <a:gd name="T116" fmla="*/ 741 w 750"/>
                  <a:gd name="T117" fmla="*/ 77 h 483"/>
                  <a:gd name="T118" fmla="*/ 662 w 750"/>
                  <a:gd name="T119" fmla="*/ 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0" h="483">
                    <a:moveTo>
                      <a:pt x="265" y="417"/>
                    </a:moveTo>
                    <a:lnTo>
                      <a:pt x="258" y="417"/>
                    </a:lnTo>
                    <a:lnTo>
                      <a:pt x="258" y="414"/>
                    </a:lnTo>
                    <a:lnTo>
                      <a:pt x="257" y="411"/>
                    </a:lnTo>
                    <a:lnTo>
                      <a:pt x="257" y="408"/>
                    </a:lnTo>
                    <a:lnTo>
                      <a:pt x="256" y="405"/>
                    </a:lnTo>
                    <a:lnTo>
                      <a:pt x="255" y="404"/>
                    </a:lnTo>
                    <a:lnTo>
                      <a:pt x="253" y="403"/>
                    </a:lnTo>
                    <a:lnTo>
                      <a:pt x="251" y="401"/>
                    </a:lnTo>
                    <a:lnTo>
                      <a:pt x="249" y="401"/>
                    </a:lnTo>
                    <a:lnTo>
                      <a:pt x="246" y="401"/>
                    </a:lnTo>
                    <a:lnTo>
                      <a:pt x="244" y="402"/>
                    </a:lnTo>
                    <a:lnTo>
                      <a:pt x="241" y="404"/>
                    </a:lnTo>
                    <a:lnTo>
                      <a:pt x="241" y="405"/>
                    </a:lnTo>
                    <a:lnTo>
                      <a:pt x="239" y="408"/>
                    </a:lnTo>
                    <a:lnTo>
                      <a:pt x="238" y="410"/>
                    </a:lnTo>
                    <a:lnTo>
                      <a:pt x="238" y="414"/>
                    </a:lnTo>
                    <a:lnTo>
                      <a:pt x="238" y="417"/>
                    </a:lnTo>
                    <a:lnTo>
                      <a:pt x="238" y="420"/>
                    </a:lnTo>
                    <a:lnTo>
                      <a:pt x="238" y="421"/>
                    </a:lnTo>
                    <a:lnTo>
                      <a:pt x="238" y="423"/>
                    </a:lnTo>
                    <a:lnTo>
                      <a:pt x="239" y="425"/>
                    </a:lnTo>
                    <a:lnTo>
                      <a:pt x="240" y="426"/>
                    </a:lnTo>
                    <a:lnTo>
                      <a:pt x="241" y="428"/>
                    </a:lnTo>
                    <a:lnTo>
                      <a:pt x="242" y="429"/>
                    </a:lnTo>
                    <a:lnTo>
                      <a:pt x="244" y="430"/>
                    </a:lnTo>
                    <a:lnTo>
                      <a:pt x="245" y="431"/>
                    </a:lnTo>
                    <a:lnTo>
                      <a:pt x="249" y="433"/>
                    </a:lnTo>
                    <a:lnTo>
                      <a:pt x="251" y="434"/>
                    </a:lnTo>
                    <a:lnTo>
                      <a:pt x="253" y="434"/>
                    </a:lnTo>
                    <a:lnTo>
                      <a:pt x="257" y="437"/>
                    </a:lnTo>
                    <a:lnTo>
                      <a:pt x="260" y="439"/>
                    </a:lnTo>
                    <a:lnTo>
                      <a:pt x="262" y="442"/>
                    </a:lnTo>
                    <a:lnTo>
                      <a:pt x="264" y="444"/>
                    </a:lnTo>
                    <a:lnTo>
                      <a:pt x="265" y="447"/>
                    </a:lnTo>
                    <a:lnTo>
                      <a:pt x="266" y="450"/>
                    </a:lnTo>
                    <a:lnTo>
                      <a:pt x="267" y="454"/>
                    </a:lnTo>
                    <a:lnTo>
                      <a:pt x="267" y="458"/>
                    </a:lnTo>
                    <a:lnTo>
                      <a:pt x="266" y="463"/>
                    </a:lnTo>
                    <a:lnTo>
                      <a:pt x="265" y="469"/>
                    </a:lnTo>
                    <a:lnTo>
                      <a:pt x="265" y="471"/>
                    </a:lnTo>
                    <a:lnTo>
                      <a:pt x="264" y="473"/>
                    </a:lnTo>
                    <a:lnTo>
                      <a:pt x="263" y="475"/>
                    </a:lnTo>
                    <a:lnTo>
                      <a:pt x="261" y="477"/>
                    </a:lnTo>
                    <a:lnTo>
                      <a:pt x="261" y="478"/>
                    </a:lnTo>
                    <a:lnTo>
                      <a:pt x="259" y="479"/>
                    </a:lnTo>
                    <a:lnTo>
                      <a:pt x="257" y="481"/>
                    </a:lnTo>
                    <a:lnTo>
                      <a:pt x="256" y="482"/>
                    </a:lnTo>
                    <a:lnTo>
                      <a:pt x="254" y="482"/>
                    </a:lnTo>
                    <a:lnTo>
                      <a:pt x="253" y="483"/>
                    </a:lnTo>
                    <a:lnTo>
                      <a:pt x="250" y="483"/>
                    </a:lnTo>
                    <a:lnTo>
                      <a:pt x="248" y="483"/>
                    </a:lnTo>
                    <a:lnTo>
                      <a:pt x="245" y="483"/>
                    </a:lnTo>
                    <a:lnTo>
                      <a:pt x="242" y="482"/>
                    </a:lnTo>
                    <a:lnTo>
                      <a:pt x="240" y="482"/>
                    </a:lnTo>
                    <a:lnTo>
                      <a:pt x="237" y="481"/>
                    </a:lnTo>
                    <a:lnTo>
                      <a:pt x="236" y="478"/>
                    </a:lnTo>
                    <a:lnTo>
                      <a:pt x="234" y="476"/>
                    </a:lnTo>
                    <a:lnTo>
                      <a:pt x="232" y="474"/>
                    </a:lnTo>
                    <a:lnTo>
                      <a:pt x="231" y="470"/>
                    </a:lnTo>
                    <a:lnTo>
                      <a:pt x="231" y="468"/>
                    </a:lnTo>
                    <a:lnTo>
                      <a:pt x="230" y="464"/>
                    </a:lnTo>
                    <a:lnTo>
                      <a:pt x="230" y="459"/>
                    </a:lnTo>
                    <a:lnTo>
                      <a:pt x="230" y="454"/>
                    </a:lnTo>
                    <a:lnTo>
                      <a:pt x="236" y="454"/>
                    </a:lnTo>
                    <a:lnTo>
                      <a:pt x="236" y="459"/>
                    </a:lnTo>
                    <a:lnTo>
                      <a:pt x="236" y="464"/>
                    </a:lnTo>
                    <a:lnTo>
                      <a:pt x="237" y="467"/>
                    </a:lnTo>
                    <a:lnTo>
                      <a:pt x="239" y="470"/>
                    </a:lnTo>
                    <a:lnTo>
                      <a:pt x="240" y="471"/>
                    </a:lnTo>
                    <a:lnTo>
                      <a:pt x="241" y="473"/>
                    </a:lnTo>
                    <a:lnTo>
                      <a:pt x="241" y="474"/>
                    </a:lnTo>
                    <a:lnTo>
                      <a:pt x="243" y="474"/>
                    </a:lnTo>
                    <a:lnTo>
                      <a:pt x="244" y="474"/>
                    </a:lnTo>
                    <a:lnTo>
                      <a:pt x="245" y="475"/>
                    </a:lnTo>
                    <a:lnTo>
                      <a:pt x="247" y="475"/>
                    </a:lnTo>
                    <a:lnTo>
                      <a:pt x="249" y="475"/>
                    </a:lnTo>
                    <a:lnTo>
                      <a:pt x="251" y="475"/>
                    </a:lnTo>
                    <a:lnTo>
                      <a:pt x="253" y="474"/>
                    </a:lnTo>
                    <a:lnTo>
                      <a:pt x="255" y="473"/>
                    </a:lnTo>
                    <a:lnTo>
                      <a:pt x="257" y="471"/>
                    </a:lnTo>
                    <a:lnTo>
                      <a:pt x="258" y="469"/>
                    </a:lnTo>
                    <a:lnTo>
                      <a:pt x="259" y="466"/>
                    </a:lnTo>
                    <a:lnTo>
                      <a:pt x="260" y="463"/>
                    </a:lnTo>
                    <a:lnTo>
                      <a:pt x="260" y="460"/>
                    </a:lnTo>
                    <a:lnTo>
                      <a:pt x="260" y="457"/>
                    </a:lnTo>
                    <a:lnTo>
                      <a:pt x="259" y="454"/>
                    </a:lnTo>
                    <a:lnTo>
                      <a:pt x="258" y="453"/>
                    </a:lnTo>
                    <a:lnTo>
                      <a:pt x="257" y="450"/>
                    </a:lnTo>
                    <a:lnTo>
                      <a:pt x="257" y="449"/>
                    </a:lnTo>
                    <a:lnTo>
                      <a:pt x="255" y="447"/>
                    </a:lnTo>
                    <a:lnTo>
                      <a:pt x="253" y="446"/>
                    </a:lnTo>
                    <a:lnTo>
                      <a:pt x="251" y="445"/>
                    </a:lnTo>
                    <a:lnTo>
                      <a:pt x="251" y="445"/>
                    </a:lnTo>
                    <a:lnTo>
                      <a:pt x="250" y="444"/>
                    </a:lnTo>
                    <a:lnTo>
                      <a:pt x="249" y="443"/>
                    </a:lnTo>
                    <a:lnTo>
                      <a:pt x="246" y="442"/>
                    </a:lnTo>
                    <a:lnTo>
                      <a:pt x="241" y="439"/>
                    </a:lnTo>
                    <a:lnTo>
                      <a:pt x="238" y="437"/>
                    </a:lnTo>
                    <a:lnTo>
                      <a:pt x="236" y="436"/>
                    </a:lnTo>
                    <a:lnTo>
                      <a:pt x="234" y="434"/>
                    </a:lnTo>
                    <a:lnTo>
                      <a:pt x="233" y="432"/>
                    </a:lnTo>
                    <a:lnTo>
                      <a:pt x="232" y="430"/>
                    </a:lnTo>
                    <a:lnTo>
                      <a:pt x="232" y="427"/>
                    </a:lnTo>
                    <a:lnTo>
                      <a:pt x="231" y="424"/>
                    </a:lnTo>
                    <a:lnTo>
                      <a:pt x="231" y="421"/>
                    </a:lnTo>
                    <a:lnTo>
                      <a:pt x="231" y="417"/>
                    </a:lnTo>
                    <a:lnTo>
                      <a:pt x="231" y="412"/>
                    </a:lnTo>
                    <a:lnTo>
                      <a:pt x="232" y="407"/>
                    </a:lnTo>
                    <a:lnTo>
                      <a:pt x="232" y="405"/>
                    </a:lnTo>
                    <a:lnTo>
                      <a:pt x="233" y="403"/>
                    </a:lnTo>
                    <a:lnTo>
                      <a:pt x="234" y="401"/>
                    </a:lnTo>
                    <a:lnTo>
                      <a:pt x="235" y="399"/>
                    </a:lnTo>
                    <a:lnTo>
                      <a:pt x="236" y="397"/>
                    </a:lnTo>
                    <a:lnTo>
                      <a:pt x="237" y="397"/>
                    </a:lnTo>
                    <a:lnTo>
                      <a:pt x="239" y="395"/>
                    </a:lnTo>
                    <a:lnTo>
                      <a:pt x="241" y="394"/>
                    </a:lnTo>
                    <a:lnTo>
                      <a:pt x="242" y="393"/>
                    </a:lnTo>
                    <a:lnTo>
                      <a:pt x="244" y="393"/>
                    </a:lnTo>
                    <a:lnTo>
                      <a:pt x="245" y="393"/>
                    </a:lnTo>
                    <a:lnTo>
                      <a:pt x="248" y="393"/>
                    </a:lnTo>
                    <a:lnTo>
                      <a:pt x="249" y="393"/>
                    </a:lnTo>
                    <a:lnTo>
                      <a:pt x="252" y="393"/>
                    </a:lnTo>
                    <a:lnTo>
                      <a:pt x="253" y="393"/>
                    </a:lnTo>
                    <a:lnTo>
                      <a:pt x="256" y="394"/>
                    </a:lnTo>
                    <a:lnTo>
                      <a:pt x="257" y="395"/>
                    </a:lnTo>
                    <a:lnTo>
                      <a:pt x="258" y="396"/>
                    </a:lnTo>
                    <a:lnTo>
                      <a:pt x="260" y="397"/>
                    </a:lnTo>
                    <a:lnTo>
                      <a:pt x="261" y="399"/>
                    </a:lnTo>
                    <a:lnTo>
                      <a:pt x="262" y="401"/>
                    </a:lnTo>
                    <a:lnTo>
                      <a:pt x="263" y="403"/>
                    </a:lnTo>
                    <a:lnTo>
                      <a:pt x="264" y="405"/>
                    </a:lnTo>
                    <a:lnTo>
                      <a:pt x="264" y="407"/>
                    </a:lnTo>
                    <a:lnTo>
                      <a:pt x="265" y="412"/>
                    </a:lnTo>
                    <a:lnTo>
                      <a:pt x="265" y="417"/>
                    </a:lnTo>
                    <a:lnTo>
                      <a:pt x="265" y="417"/>
                    </a:lnTo>
                    <a:close/>
                    <a:moveTo>
                      <a:pt x="16" y="438"/>
                    </a:moveTo>
                    <a:lnTo>
                      <a:pt x="18" y="438"/>
                    </a:lnTo>
                    <a:lnTo>
                      <a:pt x="20" y="438"/>
                    </a:lnTo>
                    <a:lnTo>
                      <a:pt x="21" y="437"/>
                    </a:lnTo>
                    <a:lnTo>
                      <a:pt x="23" y="436"/>
                    </a:lnTo>
                    <a:lnTo>
                      <a:pt x="24" y="435"/>
                    </a:lnTo>
                    <a:lnTo>
                      <a:pt x="27" y="434"/>
                    </a:lnTo>
                    <a:lnTo>
                      <a:pt x="28" y="433"/>
                    </a:lnTo>
                    <a:lnTo>
                      <a:pt x="29" y="431"/>
                    </a:lnTo>
                    <a:lnTo>
                      <a:pt x="30" y="430"/>
                    </a:lnTo>
                    <a:lnTo>
                      <a:pt x="32" y="428"/>
                    </a:lnTo>
                    <a:lnTo>
                      <a:pt x="32" y="425"/>
                    </a:lnTo>
                    <a:lnTo>
                      <a:pt x="34" y="423"/>
                    </a:lnTo>
                    <a:lnTo>
                      <a:pt x="58" y="358"/>
                    </a:lnTo>
                    <a:lnTo>
                      <a:pt x="51" y="355"/>
                    </a:lnTo>
                    <a:lnTo>
                      <a:pt x="27" y="420"/>
                    </a:lnTo>
                    <a:lnTo>
                      <a:pt x="25" y="423"/>
                    </a:lnTo>
                    <a:lnTo>
                      <a:pt x="24" y="425"/>
                    </a:lnTo>
                    <a:lnTo>
                      <a:pt x="23" y="426"/>
                    </a:lnTo>
                    <a:lnTo>
                      <a:pt x="20" y="428"/>
                    </a:lnTo>
                    <a:lnTo>
                      <a:pt x="19" y="429"/>
                    </a:lnTo>
                    <a:lnTo>
                      <a:pt x="17" y="429"/>
                    </a:lnTo>
                    <a:lnTo>
                      <a:pt x="15" y="429"/>
                    </a:lnTo>
                    <a:lnTo>
                      <a:pt x="13" y="428"/>
                    </a:lnTo>
                    <a:lnTo>
                      <a:pt x="12" y="427"/>
                    </a:lnTo>
                    <a:lnTo>
                      <a:pt x="10" y="425"/>
                    </a:lnTo>
                    <a:lnTo>
                      <a:pt x="9" y="424"/>
                    </a:lnTo>
                    <a:lnTo>
                      <a:pt x="8" y="421"/>
                    </a:lnTo>
                    <a:lnTo>
                      <a:pt x="8" y="419"/>
                    </a:lnTo>
                    <a:lnTo>
                      <a:pt x="8" y="417"/>
                    </a:lnTo>
                    <a:lnTo>
                      <a:pt x="8" y="414"/>
                    </a:lnTo>
                    <a:lnTo>
                      <a:pt x="8" y="411"/>
                    </a:lnTo>
                    <a:lnTo>
                      <a:pt x="33" y="346"/>
                    </a:lnTo>
                    <a:lnTo>
                      <a:pt x="26" y="342"/>
                    </a:lnTo>
                    <a:lnTo>
                      <a:pt x="2" y="407"/>
                    </a:lnTo>
                    <a:lnTo>
                      <a:pt x="1" y="410"/>
                    </a:lnTo>
                    <a:lnTo>
                      <a:pt x="0" y="412"/>
                    </a:lnTo>
                    <a:lnTo>
                      <a:pt x="0" y="414"/>
                    </a:lnTo>
                    <a:lnTo>
                      <a:pt x="0" y="417"/>
                    </a:lnTo>
                    <a:lnTo>
                      <a:pt x="0" y="419"/>
                    </a:lnTo>
                    <a:lnTo>
                      <a:pt x="0" y="421"/>
                    </a:lnTo>
                    <a:lnTo>
                      <a:pt x="0" y="423"/>
                    </a:lnTo>
                    <a:lnTo>
                      <a:pt x="1" y="425"/>
                    </a:lnTo>
                    <a:lnTo>
                      <a:pt x="3" y="428"/>
                    </a:lnTo>
                    <a:lnTo>
                      <a:pt x="4" y="430"/>
                    </a:lnTo>
                    <a:lnTo>
                      <a:pt x="5" y="432"/>
                    </a:lnTo>
                    <a:lnTo>
                      <a:pt x="7" y="434"/>
                    </a:lnTo>
                    <a:lnTo>
                      <a:pt x="8" y="435"/>
                    </a:lnTo>
                    <a:lnTo>
                      <a:pt x="11" y="436"/>
                    </a:lnTo>
                    <a:lnTo>
                      <a:pt x="14" y="438"/>
                    </a:lnTo>
                    <a:lnTo>
                      <a:pt x="16" y="438"/>
                    </a:lnTo>
                    <a:lnTo>
                      <a:pt x="16" y="438"/>
                    </a:lnTo>
                    <a:close/>
                    <a:moveTo>
                      <a:pt x="68" y="458"/>
                    </a:moveTo>
                    <a:lnTo>
                      <a:pt x="68" y="373"/>
                    </a:lnTo>
                    <a:lnTo>
                      <a:pt x="44" y="450"/>
                    </a:lnTo>
                    <a:lnTo>
                      <a:pt x="37" y="447"/>
                    </a:lnTo>
                    <a:lnTo>
                      <a:pt x="64" y="361"/>
                    </a:lnTo>
                    <a:lnTo>
                      <a:pt x="75" y="365"/>
                    </a:lnTo>
                    <a:lnTo>
                      <a:pt x="74" y="435"/>
                    </a:lnTo>
                    <a:lnTo>
                      <a:pt x="91" y="370"/>
                    </a:lnTo>
                    <a:lnTo>
                      <a:pt x="98" y="373"/>
                    </a:lnTo>
                    <a:lnTo>
                      <a:pt x="75" y="460"/>
                    </a:lnTo>
                    <a:lnTo>
                      <a:pt x="68" y="458"/>
                    </a:lnTo>
                    <a:lnTo>
                      <a:pt x="68" y="458"/>
                    </a:lnTo>
                    <a:close/>
                    <a:moveTo>
                      <a:pt x="92" y="466"/>
                    </a:moveTo>
                    <a:lnTo>
                      <a:pt x="111" y="377"/>
                    </a:lnTo>
                    <a:lnTo>
                      <a:pt x="104" y="375"/>
                    </a:lnTo>
                    <a:lnTo>
                      <a:pt x="84" y="463"/>
                    </a:lnTo>
                    <a:lnTo>
                      <a:pt x="92" y="466"/>
                    </a:lnTo>
                    <a:lnTo>
                      <a:pt x="92" y="466"/>
                    </a:lnTo>
                    <a:close/>
                    <a:moveTo>
                      <a:pt x="124" y="454"/>
                    </a:moveTo>
                    <a:lnTo>
                      <a:pt x="123" y="381"/>
                    </a:lnTo>
                    <a:lnTo>
                      <a:pt x="116" y="378"/>
                    </a:lnTo>
                    <a:lnTo>
                      <a:pt x="117" y="471"/>
                    </a:lnTo>
                    <a:lnTo>
                      <a:pt x="124" y="474"/>
                    </a:lnTo>
                    <a:lnTo>
                      <a:pt x="152" y="386"/>
                    </a:lnTo>
                    <a:lnTo>
                      <a:pt x="144" y="385"/>
                    </a:lnTo>
                    <a:lnTo>
                      <a:pt x="124" y="454"/>
                    </a:lnTo>
                    <a:lnTo>
                      <a:pt x="124" y="454"/>
                    </a:lnTo>
                    <a:close/>
                    <a:moveTo>
                      <a:pt x="146" y="477"/>
                    </a:moveTo>
                    <a:lnTo>
                      <a:pt x="157" y="387"/>
                    </a:lnTo>
                    <a:lnTo>
                      <a:pt x="187" y="392"/>
                    </a:lnTo>
                    <a:lnTo>
                      <a:pt x="186" y="401"/>
                    </a:lnTo>
                    <a:lnTo>
                      <a:pt x="164" y="397"/>
                    </a:lnTo>
                    <a:lnTo>
                      <a:pt x="160" y="426"/>
                    </a:lnTo>
                    <a:lnTo>
                      <a:pt x="177" y="429"/>
                    </a:lnTo>
                    <a:lnTo>
                      <a:pt x="176" y="438"/>
                    </a:lnTo>
                    <a:lnTo>
                      <a:pt x="160" y="436"/>
                    </a:lnTo>
                    <a:lnTo>
                      <a:pt x="155" y="469"/>
                    </a:lnTo>
                    <a:lnTo>
                      <a:pt x="179" y="472"/>
                    </a:lnTo>
                    <a:lnTo>
                      <a:pt x="177" y="481"/>
                    </a:lnTo>
                    <a:lnTo>
                      <a:pt x="146" y="477"/>
                    </a:lnTo>
                    <a:lnTo>
                      <a:pt x="146" y="477"/>
                    </a:lnTo>
                    <a:close/>
                    <a:moveTo>
                      <a:pt x="224" y="483"/>
                    </a:moveTo>
                    <a:lnTo>
                      <a:pt x="214" y="438"/>
                    </a:lnTo>
                    <a:lnTo>
                      <a:pt x="216" y="438"/>
                    </a:lnTo>
                    <a:lnTo>
                      <a:pt x="216" y="437"/>
                    </a:lnTo>
                    <a:lnTo>
                      <a:pt x="217" y="436"/>
                    </a:lnTo>
                    <a:lnTo>
                      <a:pt x="219" y="434"/>
                    </a:lnTo>
                    <a:lnTo>
                      <a:pt x="220" y="432"/>
                    </a:lnTo>
                    <a:lnTo>
                      <a:pt x="222" y="430"/>
                    </a:lnTo>
                    <a:lnTo>
                      <a:pt x="223" y="426"/>
                    </a:lnTo>
                    <a:lnTo>
                      <a:pt x="224" y="423"/>
                    </a:lnTo>
                    <a:lnTo>
                      <a:pt x="224" y="423"/>
                    </a:lnTo>
                    <a:lnTo>
                      <a:pt x="224" y="422"/>
                    </a:lnTo>
                    <a:lnTo>
                      <a:pt x="225" y="420"/>
                    </a:lnTo>
                    <a:lnTo>
                      <a:pt x="225" y="414"/>
                    </a:lnTo>
                    <a:lnTo>
                      <a:pt x="225" y="410"/>
                    </a:lnTo>
                    <a:lnTo>
                      <a:pt x="224" y="407"/>
                    </a:lnTo>
                    <a:lnTo>
                      <a:pt x="223" y="403"/>
                    </a:lnTo>
                    <a:lnTo>
                      <a:pt x="221" y="400"/>
                    </a:lnTo>
                    <a:lnTo>
                      <a:pt x="220" y="398"/>
                    </a:lnTo>
                    <a:lnTo>
                      <a:pt x="220" y="397"/>
                    </a:lnTo>
                    <a:lnTo>
                      <a:pt x="218" y="395"/>
                    </a:lnTo>
                    <a:lnTo>
                      <a:pt x="216" y="394"/>
                    </a:lnTo>
                    <a:lnTo>
                      <a:pt x="215" y="393"/>
                    </a:lnTo>
                    <a:lnTo>
                      <a:pt x="213" y="393"/>
                    </a:lnTo>
                    <a:lnTo>
                      <a:pt x="211" y="392"/>
                    </a:lnTo>
                    <a:lnTo>
                      <a:pt x="209" y="392"/>
                    </a:lnTo>
                    <a:lnTo>
                      <a:pt x="193" y="391"/>
                    </a:lnTo>
                    <a:lnTo>
                      <a:pt x="189" y="482"/>
                    </a:lnTo>
                    <a:lnTo>
                      <a:pt x="197" y="482"/>
                    </a:lnTo>
                    <a:lnTo>
                      <a:pt x="199" y="439"/>
                    </a:lnTo>
                    <a:lnTo>
                      <a:pt x="206" y="440"/>
                    </a:lnTo>
                    <a:lnTo>
                      <a:pt x="216" y="483"/>
                    </a:lnTo>
                    <a:lnTo>
                      <a:pt x="224" y="483"/>
                    </a:lnTo>
                    <a:lnTo>
                      <a:pt x="224" y="483"/>
                    </a:lnTo>
                    <a:close/>
                    <a:moveTo>
                      <a:pt x="199" y="430"/>
                    </a:moveTo>
                    <a:lnTo>
                      <a:pt x="200" y="401"/>
                    </a:lnTo>
                    <a:lnTo>
                      <a:pt x="208" y="401"/>
                    </a:lnTo>
                    <a:lnTo>
                      <a:pt x="209" y="401"/>
                    </a:lnTo>
                    <a:lnTo>
                      <a:pt x="212" y="402"/>
                    </a:lnTo>
                    <a:lnTo>
                      <a:pt x="213" y="403"/>
                    </a:lnTo>
                    <a:lnTo>
                      <a:pt x="214" y="405"/>
                    </a:lnTo>
                    <a:lnTo>
                      <a:pt x="216" y="407"/>
                    </a:lnTo>
                    <a:lnTo>
                      <a:pt x="216" y="409"/>
                    </a:lnTo>
                    <a:lnTo>
                      <a:pt x="216" y="412"/>
                    </a:lnTo>
                    <a:lnTo>
                      <a:pt x="216" y="415"/>
                    </a:lnTo>
                    <a:lnTo>
                      <a:pt x="216" y="418"/>
                    </a:lnTo>
                    <a:lnTo>
                      <a:pt x="216" y="421"/>
                    </a:lnTo>
                    <a:lnTo>
                      <a:pt x="214" y="425"/>
                    </a:lnTo>
                    <a:lnTo>
                      <a:pt x="213" y="427"/>
                    </a:lnTo>
                    <a:lnTo>
                      <a:pt x="212" y="429"/>
                    </a:lnTo>
                    <a:lnTo>
                      <a:pt x="210" y="430"/>
                    </a:lnTo>
                    <a:lnTo>
                      <a:pt x="208" y="430"/>
                    </a:lnTo>
                    <a:lnTo>
                      <a:pt x="206" y="430"/>
                    </a:lnTo>
                    <a:lnTo>
                      <a:pt x="199" y="430"/>
                    </a:lnTo>
                    <a:lnTo>
                      <a:pt x="199" y="430"/>
                    </a:lnTo>
                    <a:close/>
                    <a:moveTo>
                      <a:pt x="285" y="481"/>
                    </a:moveTo>
                    <a:lnTo>
                      <a:pt x="278" y="390"/>
                    </a:lnTo>
                    <a:lnTo>
                      <a:pt x="270" y="391"/>
                    </a:lnTo>
                    <a:lnTo>
                      <a:pt x="278" y="482"/>
                    </a:lnTo>
                    <a:lnTo>
                      <a:pt x="285" y="481"/>
                    </a:lnTo>
                    <a:lnTo>
                      <a:pt x="285" y="481"/>
                    </a:lnTo>
                    <a:close/>
                    <a:moveTo>
                      <a:pt x="282" y="398"/>
                    </a:moveTo>
                    <a:lnTo>
                      <a:pt x="282" y="389"/>
                    </a:lnTo>
                    <a:lnTo>
                      <a:pt x="318" y="385"/>
                    </a:lnTo>
                    <a:lnTo>
                      <a:pt x="319" y="393"/>
                    </a:lnTo>
                    <a:lnTo>
                      <a:pt x="305" y="395"/>
                    </a:lnTo>
                    <a:lnTo>
                      <a:pt x="314" y="477"/>
                    </a:lnTo>
                    <a:lnTo>
                      <a:pt x="307" y="478"/>
                    </a:lnTo>
                    <a:lnTo>
                      <a:pt x="297" y="397"/>
                    </a:lnTo>
                    <a:lnTo>
                      <a:pt x="282" y="398"/>
                    </a:lnTo>
                    <a:lnTo>
                      <a:pt x="282" y="398"/>
                    </a:lnTo>
                    <a:close/>
                    <a:moveTo>
                      <a:pt x="344" y="428"/>
                    </a:moveTo>
                    <a:lnTo>
                      <a:pt x="353" y="470"/>
                    </a:lnTo>
                    <a:lnTo>
                      <a:pt x="361" y="468"/>
                    </a:lnTo>
                    <a:lnTo>
                      <a:pt x="351" y="426"/>
                    </a:lnTo>
                    <a:lnTo>
                      <a:pt x="357" y="374"/>
                    </a:lnTo>
                    <a:lnTo>
                      <a:pt x="350" y="377"/>
                    </a:lnTo>
                    <a:lnTo>
                      <a:pt x="345" y="416"/>
                    </a:lnTo>
                    <a:lnTo>
                      <a:pt x="329" y="381"/>
                    </a:lnTo>
                    <a:lnTo>
                      <a:pt x="322" y="384"/>
                    </a:lnTo>
                    <a:lnTo>
                      <a:pt x="344" y="428"/>
                    </a:lnTo>
                    <a:lnTo>
                      <a:pt x="344" y="428"/>
                    </a:lnTo>
                    <a:close/>
                    <a:moveTo>
                      <a:pt x="427" y="446"/>
                    </a:moveTo>
                    <a:lnTo>
                      <a:pt x="429" y="445"/>
                    </a:lnTo>
                    <a:lnTo>
                      <a:pt x="431" y="443"/>
                    </a:lnTo>
                    <a:lnTo>
                      <a:pt x="433" y="442"/>
                    </a:lnTo>
                    <a:lnTo>
                      <a:pt x="434" y="440"/>
                    </a:lnTo>
                    <a:lnTo>
                      <a:pt x="436" y="438"/>
                    </a:lnTo>
                    <a:lnTo>
                      <a:pt x="437" y="436"/>
                    </a:lnTo>
                    <a:lnTo>
                      <a:pt x="437" y="433"/>
                    </a:lnTo>
                    <a:lnTo>
                      <a:pt x="437" y="430"/>
                    </a:lnTo>
                    <a:lnTo>
                      <a:pt x="438" y="427"/>
                    </a:lnTo>
                    <a:lnTo>
                      <a:pt x="437" y="423"/>
                    </a:lnTo>
                    <a:lnTo>
                      <a:pt x="437" y="419"/>
                    </a:lnTo>
                    <a:lnTo>
                      <a:pt x="436" y="414"/>
                    </a:lnTo>
                    <a:lnTo>
                      <a:pt x="433" y="403"/>
                    </a:lnTo>
                    <a:lnTo>
                      <a:pt x="431" y="393"/>
                    </a:lnTo>
                    <a:lnTo>
                      <a:pt x="429" y="388"/>
                    </a:lnTo>
                    <a:lnTo>
                      <a:pt x="427" y="383"/>
                    </a:lnTo>
                    <a:lnTo>
                      <a:pt x="425" y="379"/>
                    </a:lnTo>
                    <a:lnTo>
                      <a:pt x="423" y="374"/>
                    </a:lnTo>
                    <a:lnTo>
                      <a:pt x="421" y="370"/>
                    </a:lnTo>
                    <a:lnTo>
                      <a:pt x="419" y="367"/>
                    </a:lnTo>
                    <a:lnTo>
                      <a:pt x="417" y="364"/>
                    </a:lnTo>
                    <a:lnTo>
                      <a:pt x="415" y="362"/>
                    </a:lnTo>
                    <a:lnTo>
                      <a:pt x="413" y="360"/>
                    </a:lnTo>
                    <a:lnTo>
                      <a:pt x="411" y="359"/>
                    </a:lnTo>
                    <a:lnTo>
                      <a:pt x="409" y="358"/>
                    </a:lnTo>
                    <a:lnTo>
                      <a:pt x="407" y="357"/>
                    </a:lnTo>
                    <a:lnTo>
                      <a:pt x="405" y="357"/>
                    </a:lnTo>
                    <a:lnTo>
                      <a:pt x="403" y="357"/>
                    </a:lnTo>
                    <a:lnTo>
                      <a:pt x="401" y="357"/>
                    </a:lnTo>
                    <a:lnTo>
                      <a:pt x="398" y="358"/>
                    </a:lnTo>
                    <a:lnTo>
                      <a:pt x="396" y="360"/>
                    </a:lnTo>
                    <a:lnTo>
                      <a:pt x="394" y="361"/>
                    </a:lnTo>
                    <a:lnTo>
                      <a:pt x="393" y="362"/>
                    </a:lnTo>
                    <a:lnTo>
                      <a:pt x="391" y="364"/>
                    </a:lnTo>
                    <a:lnTo>
                      <a:pt x="390" y="366"/>
                    </a:lnTo>
                    <a:lnTo>
                      <a:pt x="389" y="369"/>
                    </a:lnTo>
                    <a:lnTo>
                      <a:pt x="388" y="371"/>
                    </a:lnTo>
                    <a:lnTo>
                      <a:pt x="388" y="374"/>
                    </a:lnTo>
                    <a:lnTo>
                      <a:pt x="388" y="377"/>
                    </a:lnTo>
                    <a:lnTo>
                      <a:pt x="388" y="381"/>
                    </a:lnTo>
                    <a:lnTo>
                      <a:pt x="389" y="385"/>
                    </a:lnTo>
                    <a:lnTo>
                      <a:pt x="389" y="389"/>
                    </a:lnTo>
                    <a:lnTo>
                      <a:pt x="392" y="399"/>
                    </a:lnTo>
                    <a:lnTo>
                      <a:pt x="395" y="409"/>
                    </a:lnTo>
                    <a:lnTo>
                      <a:pt x="398" y="419"/>
                    </a:lnTo>
                    <a:lnTo>
                      <a:pt x="402" y="429"/>
                    </a:lnTo>
                    <a:lnTo>
                      <a:pt x="405" y="433"/>
                    </a:lnTo>
                    <a:lnTo>
                      <a:pt x="407" y="437"/>
                    </a:lnTo>
                    <a:lnTo>
                      <a:pt x="409" y="440"/>
                    </a:lnTo>
                    <a:lnTo>
                      <a:pt x="410" y="442"/>
                    </a:lnTo>
                    <a:lnTo>
                      <a:pt x="413" y="444"/>
                    </a:lnTo>
                    <a:lnTo>
                      <a:pt x="414" y="446"/>
                    </a:lnTo>
                    <a:lnTo>
                      <a:pt x="416" y="446"/>
                    </a:lnTo>
                    <a:lnTo>
                      <a:pt x="418" y="447"/>
                    </a:lnTo>
                    <a:lnTo>
                      <a:pt x="421" y="447"/>
                    </a:lnTo>
                    <a:lnTo>
                      <a:pt x="423" y="447"/>
                    </a:lnTo>
                    <a:lnTo>
                      <a:pt x="425" y="446"/>
                    </a:lnTo>
                    <a:lnTo>
                      <a:pt x="427" y="446"/>
                    </a:lnTo>
                    <a:lnTo>
                      <a:pt x="427" y="446"/>
                    </a:lnTo>
                    <a:close/>
                    <a:moveTo>
                      <a:pt x="425" y="438"/>
                    </a:moveTo>
                    <a:lnTo>
                      <a:pt x="422" y="438"/>
                    </a:lnTo>
                    <a:lnTo>
                      <a:pt x="421" y="438"/>
                    </a:lnTo>
                    <a:lnTo>
                      <a:pt x="419" y="438"/>
                    </a:lnTo>
                    <a:lnTo>
                      <a:pt x="417" y="438"/>
                    </a:lnTo>
                    <a:lnTo>
                      <a:pt x="417" y="437"/>
                    </a:lnTo>
                    <a:lnTo>
                      <a:pt x="416" y="436"/>
                    </a:lnTo>
                    <a:lnTo>
                      <a:pt x="414" y="434"/>
                    </a:lnTo>
                    <a:lnTo>
                      <a:pt x="413" y="432"/>
                    </a:lnTo>
                    <a:lnTo>
                      <a:pt x="411" y="430"/>
                    </a:lnTo>
                    <a:lnTo>
                      <a:pt x="410" y="427"/>
                    </a:lnTo>
                    <a:lnTo>
                      <a:pt x="408" y="423"/>
                    </a:lnTo>
                    <a:lnTo>
                      <a:pt x="405" y="417"/>
                    </a:lnTo>
                    <a:lnTo>
                      <a:pt x="404" y="411"/>
                    </a:lnTo>
                    <a:lnTo>
                      <a:pt x="401" y="405"/>
                    </a:lnTo>
                    <a:lnTo>
                      <a:pt x="400" y="401"/>
                    </a:lnTo>
                    <a:lnTo>
                      <a:pt x="398" y="395"/>
                    </a:lnTo>
                    <a:lnTo>
                      <a:pt x="397" y="389"/>
                    </a:lnTo>
                    <a:lnTo>
                      <a:pt x="396" y="386"/>
                    </a:lnTo>
                    <a:lnTo>
                      <a:pt x="396" y="382"/>
                    </a:lnTo>
                    <a:lnTo>
                      <a:pt x="395" y="380"/>
                    </a:lnTo>
                    <a:lnTo>
                      <a:pt x="395" y="377"/>
                    </a:lnTo>
                    <a:lnTo>
                      <a:pt x="396" y="375"/>
                    </a:lnTo>
                    <a:lnTo>
                      <a:pt x="396" y="373"/>
                    </a:lnTo>
                    <a:lnTo>
                      <a:pt x="396" y="372"/>
                    </a:lnTo>
                    <a:lnTo>
                      <a:pt x="397" y="370"/>
                    </a:lnTo>
                    <a:lnTo>
                      <a:pt x="397" y="369"/>
                    </a:lnTo>
                    <a:lnTo>
                      <a:pt x="399" y="368"/>
                    </a:lnTo>
                    <a:lnTo>
                      <a:pt x="401" y="366"/>
                    </a:lnTo>
                    <a:lnTo>
                      <a:pt x="403" y="365"/>
                    </a:lnTo>
                    <a:lnTo>
                      <a:pt x="405" y="365"/>
                    </a:lnTo>
                    <a:lnTo>
                      <a:pt x="407" y="366"/>
                    </a:lnTo>
                    <a:lnTo>
                      <a:pt x="408" y="367"/>
                    </a:lnTo>
                    <a:lnTo>
                      <a:pt x="409" y="368"/>
                    </a:lnTo>
                    <a:lnTo>
                      <a:pt x="410" y="369"/>
                    </a:lnTo>
                    <a:lnTo>
                      <a:pt x="412" y="370"/>
                    </a:lnTo>
                    <a:lnTo>
                      <a:pt x="413" y="372"/>
                    </a:lnTo>
                    <a:lnTo>
                      <a:pt x="414" y="374"/>
                    </a:lnTo>
                    <a:lnTo>
                      <a:pt x="416" y="377"/>
                    </a:lnTo>
                    <a:lnTo>
                      <a:pt x="417" y="381"/>
                    </a:lnTo>
                    <a:lnTo>
                      <a:pt x="420" y="385"/>
                    </a:lnTo>
                    <a:lnTo>
                      <a:pt x="421" y="391"/>
                    </a:lnTo>
                    <a:lnTo>
                      <a:pt x="423" y="396"/>
                    </a:lnTo>
                    <a:lnTo>
                      <a:pt x="425" y="401"/>
                    </a:lnTo>
                    <a:lnTo>
                      <a:pt x="427" y="408"/>
                    </a:lnTo>
                    <a:lnTo>
                      <a:pt x="429" y="414"/>
                    </a:lnTo>
                    <a:lnTo>
                      <a:pt x="429" y="418"/>
                    </a:lnTo>
                    <a:lnTo>
                      <a:pt x="430" y="421"/>
                    </a:lnTo>
                    <a:lnTo>
                      <a:pt x="430" y="425"/>
                    </a:lnTo>
                    <a:lnTo>
                      <a:pt x="430" y="427"/>
                    </a:lnTo>
                    <a:lnTo>
                      <a:pt x="430" y="429"/>
                    </a:lnTo>
                    <a:lnTo>
                      <a:pt x="430" y="431"/>
                    </a:lnTo>
                    <a:lnTo>
                      <a:pt x="429" y="433"/>
                    </a:lnTo>
                    <a:lnTo>
                      <a:pt x="429" y="434"/>
                    </a:lnTo>
                    <a:lnTo>
                      <a:pt x="429" y="435"/>
                    </a:lnTo>
                    <a:lnTo>
                      <a:pt x="427" y="437"/>
                    </a:lnTo>
                    <a:lnTo>
                      <a:pt x="425" y="438"/>
                    </a:lnTo>
                    <a:lnTo>
                      <a:pt x="425" y="438"/>
                    </a:lnTo>
                    <a:close/>
                    <a:moveTo>
                      <a:pt x="454" y="434"/>
                    </a:moveTo>
                    <a:lnTo>
                      <a:pt x="421" y="349"/>
                    </a:lnTo>
                    <a:lnTo>
                      <a:pt x="448" y="334"/>
                    </a:lnTo>
                    <a:lnTo>
                      <a:pt x="452" y="343"/>
                    </a:lnTo>
                    <a:lnTo>
                      <a:pt x="431" y="353"/>
                    </a:lnTo>
                    <a:lnTo>
                      <a:pt x="441" y="377"/>
                    </a:lnTo>
                    <a:lnTo>
                      <a:pt x="459" y="367"/>
                    </a:lnTo>
                    <a:lnTo>
                      <a:pt x="462" y="375"/>
                    </a:lnTo>
                    <a:lnTo>
                      <a:pt x="444" y="385"/>
                    </a:lnTo>
                    <a:lnTo>
                      <a:pt x="461" y="430"/>
                    </a:lnTo>
                    <a:lnTo>
                      <a:pt x="454" y="434"/>
                    </a:lnTo>
                    <a:lnTo>
                      <a:pt x="454" y="434"/>
                    </a:lnTo>
                    <a:close/>
                    <a:moveTo>
                      <a:pt x="471" y="330"/>
                    </a:moveTo>
                    <a:lnTo>
                      <a:pt x="484" y="321"/>
                    </a:lnTo>
                    <a:lnTo>
                      <a:pt x="526" y="392"/>
                    </a:lnTo>
                    <a:lnTo>
                      <a:pt x="533" y="388"/>
                    </a:lnTo>
                    <a:lnTo>
                      <a:pt x="490" y="317"/>
                    </a:lnTo>
                    <a:lnTo>
                      <a:pt x="503" y="308"/>
                    </a:lnTo>
                    <a:lnTo>
                      <a:pt x="498" y="301"/>
                    </a:lnTo>
                    <a:lnTo>
                      <a:pt x="466" y="323"/>
                    </a:lnTo>
                    <a:lnTo>
                      <a:pt x="471" y="330"/>
                    </a:lnTo>
                    <a:lnTo>
                      <a:pt x="471" y="330"/>
                    </a:lnTo>
                    <a:close/>
                    <a:moveTo>
                      <a:pt x="551" y="375"/>
                    </a:moveTo>
                    <a:lnTo>
                      <a:pt x="503" y="297"/>
                    </a:lnTo>
                    <a:lnTo>
                      <a:pt x="527" y="277"/>
                    </a:lnTo>
                    <a:lnTo>
                      <a:pt x="532" y="284"/>
                    </a:lnTo>
                    <a:lnTo>
                      <a:pt x="514" y="299"/>
                    </a:lnTo>
                    <a:lnTo>
                      <a:pt x="529" y="324"/>
                    </a:lnTo>
                    <a:lnTo>
                      <a:pt x="542" y="312"/>
                    </a:lnTo>
                    <a:lnTo>
                      <a:pt x="547" y="319"/>
                    </a:lnTo>
                    <a:lnTo>
                      <a:pt x="533" y="331"/>
                    </a:lnTo>
                    <a:lnTo>
                      <a:pt x="553" y="363"/>
                    </a:lnTo>
                    <a:lnTo>
                      <a:pt x="572" y="346"/>
                    </a:lnTo>
                    <a:lnTo>
                      <a:pt x="576" y="353"/>
                    </a:lnTo>
                    <a:lnTo>
                      <a:pt x="551" y="375"/>
                    </a:lnTo>
                    <a:lnTo>
                      <a:pt x="551" y="375"/>
                    </a:lnTo>
                    <a:close/>
                    <a:moveTo>
                      <a:pt x="588" y="306"/>
                    </a:moveTo>
                    <a:lnTo>
                      <a:pt x="591" y="311"/>
                    </a:lnTo>
                    <a:lnTo>
                      <a:pt x="593" y="315"/>
                    </a:lnTo>
                    <a:lnTo>
                      <a:pt x="595" y="319"/>
                    </a:lnTo>
                    <a:lnTo>
                      <a:pt x="595" y="321"/>
                    </a:lnTo>
                    <a:lnTo>
                      <a:pt x="595" y="324"/>
                    </a:lnTo>
                    <a:lnTo>
                      <a:pt x="595" y="326"/>
                    </a:lnTo>
                    <a:lnTo>
                      <a:pt x="594" y="328"/>
                    </a:lnTo>
                    <a:lnTo>
                      <a:pt x="593" y="329"/>
                    </a:lnTo>
                    <a:lnTo>
                      <a:pt x="590" y="330"/>
                    </a:lnTo>
                    <a:lnTo>
                      <a:pt x="589" y="332"/>
                    </a:lnTo>
                    <a:lnTo>
                      <a:pt x="588" y="332"/>
                    </a:lnTo>
                    <a:lnTo>
                      <a:pt x="586" y="332"/>
                    </a:lnTo>
                    <a:lnTo>
                      <a:pt x="585" y="331"/>
                    </a:lnTo>
                    <a:lnTo>
                      <a:pt x="583" y="330"/>
                    </a:lnTo>
                    <a:lnTo>
                      <a:pt x="581" y="330"/>
                    </a:lnTo>
                    <a:lnTo>
                      <a:pt x="580" y="329"/>
                    </a:lnTo>
                    <a:lnTo>
                      <a:pt x="577" y="327"/>
                    </a:lnTo>
                    <a:lnTo>
                      <a:pt x="575" y="325"/>
                    </a:lnTo>
                    <a:lnTo>
                      <a:pt x="573" y="322"/>
                    </a:lnTo>
                    <a:lnTo>
                      <a:pt x="569" y="317"/>
                    </a:lnTo>
                    <a:lnTo>
                      <a:pt x="565" y="313"/>
                    </a:lnTo>
                    <a:lnTo>
                      <a:pt x="561" y="309"/>
                    </a:lnTo>
                    <a:lnTo>
                      <a:pt x="557" y="304"/>
                    </a:lnTo>
                    <a:lnTo>
                      <a:pt x="553" y="298"/>
                    </a:lnTo>
                    <a:lnTo>
                      <a:pt x="550" y="293"/>
                    </a:lnTo>
                    <a:lnTo>
                      <a:pt x="548" y="289"/>
                    </a:lnTo>
                    <a:lnTo>
                      <a:pt x="546" y="286"/>
                    </a:lnTo>
                    <a:lnTo>
                      <a:pt x="545" y="283"/>
                    </a:lnTo>
                    <a:lnTo>
                      <a:pt x="545" y="281"/>
                    </a:lnTo>
                    <a:lnTo>
                      <a:pt x="544" y="279"/>
                    </a:lnTo>
                    <a:lnTo>
                      <a:pt x="544" y="277"/>
                    </a:lnTo>
                    <a:lnTo>
                      <a:pt x="544" y="275"/>
                    </a:lnTo>
                    <a:lnTo>
                      <a:pt x="544" y="274"/>
                    </a:lnTo>
                    <a:lnTo>
                      <a:pt x="544" y="273"/>
                    </a:lnTo>
                    <a:lnTo>
                      <a:pt x="545" y="270"/>
                    </a:lnTo>
                    <a:lnTo>
                      <a:pt x="546" y="269"/>
                    </a:lnTo>
                    <a:lnTo>
                      <a:pt x="548" y="268"/>
                    </a:lnTo>
                    <a:lnTo>
                      <a:pt x="549" y="266"/>
                    </a:lnTo>
                    <a:lnTo>
                      <a:pt x="551" y="265"/>
                    </a:lnTo>
                    <a:lnTo>
                      <a:pt x="553" y="266"/>
                    </a:lnTo>
                    <a:lnTo>
                      <a:pt x="555" y="267"/>
                    </a:lnTo>
                    <a:lnTo>
                      <a:pt x="557" y="269"/>
                    </a:lnTo>
                    <a:lnTo>
                      <a:pt x="561" y="271"/>
                    </a:lnTo>
                    <a:lnTo>
                      <a:pt x="564" y="275"/>
                    </a:lnTo>
                    <a:lnTo>
                      <a:pt x="569" y="269"/>
                    </a:lnTo>
                    <a:lnTo>
                      <a:pt x="565" y="265"/>
                    </a:lnTo>
                    <a:lnTo>
                      <a:pt x="562" y="261"/>
                    </a:lnTo>
                    <a:lnTo>
                      <a:pt x="560" y="260"/>
                    </a:lnTo>
                    <a:lnTo>
                      <a:pt x="558" y="259"/>
                    </a:lnTo>
                    <a:lnTo>
                      <a:pt x="557" y="258"/>
                    </a:lnTo>
                    <a:lnTo>
                      <a:pt x="555" y="257"/>
                    </a:lnTo>
                    <a:lnTo>
                      <a:pt x="553" y="257"/>
                    </a:lnTo>
                    <a:lnTo>
                      <a:pt x="551" y="257"/>
                    </a:lnTo>
                    <a:lnTo>
                      <a:pt x="549" y="257"/>
                    </a:lnTo>
                    <a:lnTo>
                      <a:pt x="548" y="258"/>
                    </a:lnTo>
                    <a:lnTo>
                      <a:pt x="546" y="258"/>
                    </a:lnTo>
                    <a:lnTo>
                      <a:pt x="545" y="260"/>
                    </a:lnTo>
                    <a:lnTo>
                      <a:pt x="543" y="261"/>
                    </a:lnTo>
                    <a:lnTo>
                      <a:pt x="541" y="262"/>
                    </a:lnTo>
                    <a:lnTo>
                      <a:pt x="540" y="264"/>
                    </a:lnTo>
                    <a:lnTo>
                      <a:pt x="538" y="266"/>
                    </a:lnTo>
                    <a:lnTo>
                      <a:pt x="537" y="269"/>
                    </a:lnTo>
                    <a:lnTo>
                      <a:pt x="537" y="271"/>
                    </a:lnTo>
                    <a:lnTo>
                      <a:pt x="537" y="273"/>
                    </a:lnTo>
                    <a:lnTo>
                      <a:pt x="536" y="276"/>
                    </a:lnTo>
                    <a:lnTo>
                      <a:pt x="536" y="278"/>
                    </a:lnTo>
                    <a:lnTo>
                      <a:pt x="537" y="281"/>
                    </a:lnTo>
                    <a:lnTo>
                      <a:pt x="537" y="284"/>
                    </a:lnTo>
                    <a:lnTo>
                      <a:pt x="539" y="288"/>
                    </a:lnTo>
                    <a:lnTo>
                      <a:pt x="541" y="292"/>
                    </a:lnTo>
                    <a:lnTo>
                      <a:pt x="544" y="297"/>
                    </a:lnTo>
                    <a:lnTo>
                      <a:pt x="546" y="301"/>
                    </a:lnTo>
                    <a:lnTo>
                      <a:pt x="549" y="305"/>
                    </a:lnTo>
                    <a:lnTo>
                      <a:pt x="552" y="310"/>
                    </a:lnTo>
                    <a:lnTo>
                      <a:pt x="555" y="314"/>
                    </a:lnTo>
                    <a:lnTo>
                      <a:pt x="562" y="322"/>
                    </a:lnTo>
                    <a:lnTo>
                      <a:pt x="569" y="329"/>
                    </a:lnTo>
                    <a:lnTo>
                      <a:pt x="572" y="333"/>
                    </a:lnTo>
                    <a:lnTo>
                      <a:pt x="575" y="336"/>
                    </a:lnTo>
                    <a:lnTo>
                      <a:pt x="578" y="338"/>
                    </a:lnTo>
                    <a:lnTo>
                      <a:pt x="581" y="339"/>
                    </a:lnTo>
                    <a:lnTo>
                      <a:pt x="583" y="340"/>
                    </a:lnTo>
                    <a:lnTo>
                      <a:pt x="585" y="341"/>
                    </a:lnTo>
                    <a:lnTo>
                      <a:pt x="587" y="341"/>
                    </a:lnTo>
                    <a:lnTo>
                      <a:pt x="589" y="340"/>
                    </a:lnTo>
                    <a:lnTo>
                      <a:pt x="592" y="340"/>
                    </a:lnTo>
                    <a:lnTo>
                      <a:pt x="593" y="338"/>
                    </a:lnTo>
                    <a:lnTo>
                      <a:pt x="596" y="337"/>
                    </a:lnTo>
                    <a:lnTo>
                      <a:pt x="597" y="336"/>
                    </a:lnTo>
                    <a:lnTo>
                      <a:pt x="599" y="334"/>
                    </a:lnTo>
                    <a:lnTo>
                      <a:pt x="600" y="333"/>
                    </a:lnTo>
                    <a:lnTo>
                      <a:pt x="601" y="330"/>
                    </a:lnTo>
                    <a:lnTo>
                      <a:pt x="601" y="329"/>
                    </a:lnTo>
                    <a:lnTo>
                      <a:pt x="602" y="327"/>
                    </a:lnTo>
                    <a:lnTo>
                      <a:pt x="603" y="325"/>
                    </a:lnTo>
                    <a:lnTo>
                      <a:pt x="603" y="322"/>
                    </a:lnTo>
                    <a:lnTo>
                      <a:pt x="603" y="321"/>
                    </a:lnTo>
                    <a:lnTo>
                      <a:pt x="602" y="318"/>
                    </a:lnTo>
                    <a:lnTo>
                      <a:pt x="601" y="316"/>
                    </a:lnTo>
                    <a:lnTo>
                      <a:pt x="601" y="313"/>
                    </a:lnTo>
                    <a:lnTo>
                      <a:pt x="600" y="311"/>
                    </a:lnTo>
                    <a:lnTo>
                      <a:pt x="597" y="306"/>
                    </a:lnTo>
                    <a:lnTo>
                      <a:pt x="593" y="301"/>
                    </a:lnTo>
                    <a:lnTo>
                      <a:pt x="588" y="306"/>
                    </a:lnTo>
                    <a:lnTo>
                      <a:pt x="588" y="306"/>
                    </a:lnTo>
                    <a:close/>
                    <a:moveTo>
                      <a:pt x="642" y="284"/>
                    </a:moveTo>
                    <a:lnTo>
                      <a:pt x="579" y="218"/>
                    </a:lnTo>
                    <a:lnTo>
                      <a:pt x="573" y="225"/>
                    </a:lnTo>
                    <a:lnTo>
                      <a:pt x="603" y="253"/>
                    </a:lnTo>
                    <a:lnTo>
                      <a:pt x="589" y="271"/>
                    </a:lnTo>
                    <a:lnTo>
                      <a:pt x="560" y="241"/>
                    </a:lnTo>
                    <a:lnTo>
                      <a:pt x="555" y="248"/>
                    </a:lnTo>
                    <a:lnTo>
                      <a:pt x="617" y="313"/>
                    </a:lnTo>
                    <a:lnTo>
                      <a:pt x="622" y="307"/>
                    </a:lnTo>
                    <a:lnTo>
                      <a:pt x="594" y="277"/>
                    </a:lnTo>
                    <a:lnTo>
                      <a:pt x="609" y="260"/>
                    </a:lnTo>
                    <a:lnTo>
                      <a:pt x="637" y="290"/>
                    </a:lnTo>
                    <a:lnTo>
                      <a:pt x="642" y="284"/>
                    </a:lnTo>
                    <a:lnTo>
                      <a:pt x="642" y="284"/>
                    </a:lnTo>
                    <a:close/>
                    <a:moveTo>
                      <a:pt x="668" y="249"/>
                    </a:moveTo>
                    <a:lnTo>
                      <a:pt x="596" y="215"/>
                    </a:lnTo>
                    <a:lnTo>
                      <a:pt x="654" y="268"/>
                    </a:lnTo>
                    <a:lnTo>
                      <a:pt x="650" y="274"/>
                    </a:lnTo>
                    <a:lnTo>
                      <a:pt x="582" y="213"/>
                    </a:lnTo>
                    <a:lnTo>
                      <a:pt x="589" y="202"/>
                    </a:lnTo>
                    <a:lnTo>
                      <a:pt x="650" y="233"/>
                    </a:lnTo>
                    <a:lnTo>
                      <a:pt x="600" y="188"/>
                    </a:lnTo>
                    <a:lnTo>
                      <a:pt x="604" y="181"/>
                    </a:lnTo>
                    <a:lnTo>
                      <a:pt x="673" y="241"/>
                    </a:lnTo>
                    <a:lnTo>
                      <a:pt x="668" y="249"/>
                    </a:lnTo>
                    <a:lnTo>
                      <a:pt x="668" y="249"/>
                    </a:lnTo>
                    <a:close/>
                    <a:moveTo>
                      <a:pt x="690" y="213"/>
                    </a:moveTo>
                    <a:lnTo>
                      <a:pt x="689" y="215"/>
                    </a:lnTo>
                    <a:lnTo>
                      <a:pt x="687" y="217"/>
                    </a:lnTo>
                    <a:lnTo>
                      <a:pt x="686" y="219"/>
                    </a:lnTo>
                    <a:lnTo>
                      <a:pt x="683" y="220"/>
                    </a:lnTo>
                    <a:lnTo>
                      <a:pt x="682" y="221"/>
                    </a:lnTo>
                    <a:lnTo>
                      <a:pt x="679" y="221"/>
                    </a:lnTo>
                    <a:lnTo>
                      <a:pt x="678" y="222"/>
                    </a:lnTo>
                    <a:lnTo>
                      <a:pt x="675" y="222"/>
                    </a:lnTo>
                    <a:lnTo>
                      <a:pt x="672" y="221"/>
                    </a:lnTo>
                    <a:lnTo>
                      <a:pt x="668" y="220"/>
                    </a:lnTo>
                    <a:lnTo>
                      <a:pt x="665" y="218"/>
                    </a:lnTo>
                    <a:lnTo>
                      <a:pt x="660" y="216"/>
                    </a:lnTo>
                    <a:lnTo>
                      <a:pt x="650" y="210"/>
                    </a:lnTo>
                    <a:lnTo>
                      <a:pt x="642" y="205"/>
                    </a:lnTo>
                    <a:lnTo>
                      <a:pt x="638" y="202"/>
                    </a:lnTo>
                    <a:lnTo>
                      <a:pt x="634" y="199"/>
                    </a:lnTo>
                    <a:lnTo>
                      <a:pt x="630" y="195"/>
                    </a:lnTo>
                    <a:lnTo>
                      <a:pt x="626" y="192"/>
                    </a:lnTo>
                    <a:lnTo>
                      <a:pt x="622" y="189"/>
                    </a:lnTo>
                    <a:lnTo>
                      <a:pt x="619" y="185"/>
                    </a:lnTo>
                    <a:lnTo>
                      <a:pt x="617" y="182"/>
                    </a:lnTo>
                    <a:lnTo>
                      <a:pt x="615" y="179"/>
                    </a:lnTo>
                    <a:lnTo>
                      <a:pt x="614" y="177"/>
                    </a:lnTo>
                    <a:lnTo>
                      <a:pt x="613" y="174"/>
                    </a:lnTo>
                    <a:lnTo>
                      <a:pt x="613" y="172"/>
                    </a:lnTo>
                    <a:lnTo>
                      <a:pt x="613" y="169"/>
                    </a:lnTo>
                    <a:lnTo>
                      <a:pt x="613" y="167"/>
                    </a:lnTo>
                    <a:lnTo>
                      <a:pt x="613" y="165"/>
                    </a:lnTo>
                    <a:lnTo>
                      <a:pt x="614" y="162"/>
                    </a:lnTo>
                    <a:lnTo>
                      <a:pt x="615" y="160"/>
                    </a:lnTo>
                    <a:lnTo>
                      <a:pt x="616" y="157"/>
                    </a:lnTo>
                    <a:lnTo>
                      <a:pt x="618" y="156"/>
                    </a:lnTo>
                    <a:lnTo>
                      <a:pt x="620" y="153"/>
                    </a:lnTo>
                    <a:lnTo>
                      <a:pt x="622" y="153"/>
                    </a:lnTo>
                    <a:lnTo>
                      <a:pt x="623" y="151"/>
                    </a:lnTo>
                    <a:lnTo>
                      <a:pt x="626" y="151"/>
                    </a:lnTo>
                    <a:lnTo>
                      <a:pt x="627" y="151"/>
                    </a:lnTo>
                    <a:lnTo>
                      <a:pt x="630" y="151"/>
                    </a:lnTo>
                    <a:lnTo>
                      <a:pt x="633" y="151"/>
                    </a:lnTo>
                    <a:lnTo>
                      <a:pt x="637" y="153"/>
                    </a:lnTo>
                    <a:lnTo>
                      <a:pt x="640" y="154"/>
                    </a:lnTo>
                    <a:lnTo>
                      <a:pt x="644" y="157"/>
                    </a:lnTo>
                    <a:lnTo>
                      <a:pt x="654" y="161"/>
                    </a:lnTo>
                    <a:lnTo>
                      <a:pt x="662" y="167"/>
                    </a:lnTo>
                    <a:lnTo>
                      <a:pt x="670" y="173"/>
                    </a:lnTo>
                    <a:lnTo>
                      <a:pt x="678" y="181"/>
                    </a:lnTo>
                    <a:lnTo>
                      <a:pt x="682" y="184"/>
                    </a:lnTo>
                    <a:lnTo>
                      <a:pt x="686" y="188"/>
                    </a:lnTo>
                    <a:lnTo>
                      <a:pt x="688" y="190"/>
                    </a:lnTo>
                    <a:lnTo>
                      <a:pt x="690" y="193"/>
                    </a:lnTo>
                    <a:lnTo>
                      <a:pt x="691" y="196"/>
                    </a:lnTo>
                    <a:lnTo>
                      <a:pt x="692" y="198"/>
                    </a:lnTo>
                    <a:lnTo>
                      <a:pt x="692" y="201"/>
                    </a:lnTo>
                    <a:lnTo>
                      <a:pt x="692" y="203"/>
                    </a:lnTo>
                    <a:lnTo>
                      <a:pt x="692" y="205"/>
                    </a:lnTo>
                    <a:lnTo>
                      <a:pt x="692" y="208"/>
                    </a:lnTo>
                    <a:lnTo>
                      <a:pt x="691" y="210"/>
                    </a:lnTo>
                    <a:lnTo>
                      <a:pt x="690" y="213"/>
                    </a:lnTo>
                    <a:lnTo>
                      <a:pt x="690" y="213"/>
                    </a:lnTo>
                    <a:close/>
                    <a:moveTo>
                      <a:pt x="684" y="209"/>
                    </a:moveTo>
                    <a:lnTo>
                      <a:pt x="685" y="206"/>
                    </a:lnTo>
                    <a:lnTo>
                      <a:pt x="685" y="204"/>
                    </a:lnTo>
                    <a:lnTo>
                      <a:pt x="685" y="202"/>
                    </a:lnTo>
                    <a:lnTo>
                      <a:pt x="685" y="201"/>
                    </a:lnTo>
                    <a:lnTo>
                      <a:pt x="684" y="199"/>
                    </a:lnTo>
                    <a:lnTo>
                      <a:pt x="683" y="197"/>
                    </a:lnTo>
                    <a:lnTo>
                      <a:pt x="682" y="196"/>
                    </a:lnTo>
                    <a:lnTo>
                      <a:pt x="681" y="193"/>
                    </a:lnTo>
                    <a:lnTo>
                      <a:pt x="679" y="192"/>
                    </a:lnTo>
                    <a:lnTo>
                      <a:pt x="678" y="189"/>
                    </a:lnTo>
                    <a:lnTo>
                      <a:pt x="674" y="186"/>
                    </a:lnTo>
                    <a:lnTo>
                      <a:pt x="668" y="182"/>
                    </a:lnTo>
                    <a:lnTo>
                      <a:pt x="662" y="178"/>
                    </a:lnTo>
                    <a:lnTo>
                      <a:pt x="658" y="175"/>
                    </a:lnTo>
                    <a:lnTo>
                      <a:pt x="654" y="171"/>
                    </a:lnTo>
                    <a:lnTo>
                      <a:pt x="648" y="168"/>
                    </a:lnTo>
                    <a:lnTo>
                      <a:pt x="642" y="164"/>
                    </a:lnTo>
                    <a:lnTo>
                      <a:pt x="638" y="162"/>
                    </a:lnTo>
                    <a:lnTo>
                      <a:pt x="636" y="161"/>
                    </a:lnTo>
                    <a:lnTo>
                      <a:pt x="634" y="160"/>
                    </a:lnTo>
                    <a:lnTo>
                      <a:pt x="632" y="160"/>
                    </a:lnTo>
                    <a:lnTo>
                      <a:pt x="630" y="159"/>
                    </a:lnTo>
                    <a:lnTo>
                      <a:pt x="628" y="159"/>
                    </a:lnTo>
                    <a:lnTo>
                      <a:pt x="627" y="160"/>
                    </a:lnTo>
                    <a:lnTo>
                      <a:pt x="626" y="160"/>
                    </a:lnTo>
                    <a:lnTo>
                      <a:pt x="625" y="161"/>
                    </a:lnTo>
                    <a:lnTo>
                      <a:pt x="623" y="162"/>
                    </a:lnTo>
                    <a:lnTo>
                      <a:pt x="622" y="164"/>
                    </a:lnTo>
                    <a:lnTo>
                      <a:pt x="620" y="166"/>
                    </a:lnTo>
                    <a:lnTo>
                      <a:pt x="620" y="169"/>
                    </a:lnTo>
                    <a:lnTo>
                      <a:pt x="620" y="170"/>
                    </a:lnTo>
                    <a:lnTo>
                      <a:pt x="620" y="172"/>
                    </a:lnTo>
                    <a:lnTo>
                      <a:pt x="621" y="173"/>
                    </a:lnTo>
                    <a:lnTo>
                      <a:pt x="622" y="175"/>
                    </a:lnTo>
                    <a:lnTo>
                      <a:pt x="622" y="177"/>
                    </a:lnTo>
                    <a:lnTo>
                      <a:pt x="624" y="178"/>
                    </a:lnTo>
                    <a:lnTo>
                      <a:pt x="626" y="181"/>
                    </a:lnTo>
                    <a:lnTo>
                      <a:pt x="627" y="183"/>
                    </a:lnTo>
                    <a:lnTo>
                      <a:pt x="631" y="186"/>
                    </a:lnTo>
                    <a:lnTo>
                      <a:pt x="636" y="189"/>
                    </a:lnTo>
                    <a:lnTo>
                      <a:pt x="642" y="194"/>
                    </a:lnTo>
                    <a:lnTo>
                      <a:pt x="646" y="197"/>
                    </a:lnTo>
                    <a:lnTo>
                      <a:pt x="650" y="201"/>
                    </a:lnTo>
                    <a:lnTo>
                      <a:pt x="655" y="204"/>
                    </a:lnTo>
                    <a:lnTo>
                      <a:pt x="660" y="206"/>
                    </a:lnTo>
                    <a:lnTo>
                      <a:pt x="664" y="208"/>
                    </a:lnTo>
                    <a:lnTo>
                      <a:pt x="666" y="209"/>
                    </a:lnTo>
                    <a:lnTo>
                      <a:pt x="670" y="211"/>
                    </a:lnTo>
                    <a:lnTo>
                      <a:pt x="673" y="213"/>
                    </a:lnTo>
                    <a:lnTo>
                      <a:pt x="675" y="213"/>
                    </a:lnTo>
                    <a:lnTo>
                      <a:pt x="677" y="213"/>
                    </a:lnTo>
                    <a:lnTo>
                      <a:pt x="678" y="213"/>
                    </a:lnTo>
                    <a:lnTo>
                      <a:pt x="679" y="213"/>
                    </a:lnTo>
                    <a:lnTo>
                      <a:pt x="681" y="212"/>
                    </a:lnTo>
                    <a:lnTo>
                      <a:pt x="682" y="210"/>
                    </a:lnTo>
                    <a:lnTo>
                      <a:pt x="684" y="209"/>
                    </a:lnTo>
                    <a:lnTo>
                      <a:pt x="684" y="209"/>
                    </a:lnTo>
                    <a:close/>
                    <a:moveTo>
                      <a:pt x="630" y="130"/>
                    </a:moveTo>
                    <a:lnTo>
                      <a:pt x="626" y="137"/>
                    </a:lnTo>
                    <a:lnTo>
                      <a:pt x="705" y="183"/>
                    </a:lnTo>
                    <a:lnTo>
                      <a:pt x="718" y="153"/>
                    </a:lnTo>
                    <a:lnTo>
                      <a:pt x="710" y="149"/>
                    </a:lnTo>
                    <a:lnTo>
                      <a:pt x="701" y="171"/>
                    </a:lnTo>
                    <a:lnTo>
                      <a:pt x="630" y="130"/>
                    </a:lnTo>
                    <a:lnTo>
                      <a:pt x="630" y="130"/>
                    </a:lnTo>
                    <a:close/>
                    <a:moveTo>
                      <a:pt x="726" y="133"/>
                    </a:moveTo>
                    <a:lnTo>
                      <a:pt x="725" y="135"/>
                    </a:lnTo>
                    <a:lnTo>
                      <a:pt x="723" y="137"/>
                    </a:lnTo>
                    <a:lnTo>
                      <a:pt x="722" y="139"/>
                    </a:lnTo>
                    <a:lnTo>
                      <a:pt x="720" y="141"/>
                    </a:lnTo>
                    <a:lnTo>
                      <a:pt x="718" y="141"/>
                    </a:lnTo>
                    <a:lnTo>
                      <a:pt x="715" y="142"/>
                    </a:lnTo>
                    <a:lnTo>
                      <a:pt x="713" y="143"/>
                    </a:lnTo>
                    <a:lnTo>
                      <a:pt x="710" y="144"/>
                    </a:lnTo>
                    <a:lnTo>
                      <a:pt x="707" y="144"/>
                    </a:lnTo>
                    <a:lnTo>
                      <a:pt x="704" y="144"/>
                    </a:lnTo>
                    <a:lnTo>
                      <a:pt x="701" y="143"/>
                    </a:lnTo>
                    <a:lnTo>
                      <a:pt x="697" y="143"/>
                    </a:lnTo>
                    <a:lnTo>
                      <a:pt x="692" y="141"/>
                    </a:lnTo>
                    <a:lnTo>
                      <a:pt x="688" y="141"/>
                    </a:lnTo>
                    <a:lnTo>
                      <a:pt x="684" y="139"/>
                    </a:lnTo>
                    <a:lnTo>
                      <a:pt x="679" y="137"/>
                    </a:lnTo>
                    <a:lnTo>
                      <a:pt x="670" y="133"/>
                    </a:lnTo>
                    <a:lnTo>
                      <a:pt x="661" y="129"/>
                    </a:lnTo>
                    <a:lnTo>
                      <a:pt x="656" y="126"/>
                    </a:lnTo>
                    <a:lnTo>
                      <a:pt x="652" y="124"/>
                    </a:lnTo>
                    <a:lnTo>
                      <a:pt x="649" y="121"/>
                    </a:lnTo>
                    <a:lnTo>
                      <a:pt x="647" y="119"/>
                    </a:lnTo>
                    <a:lnTo>
                      <a:pt x="646" y="117"/>
                    </a:lnTo>
                    <a:lnTo>
                      <a:pt x="644" y="114"/>
                    </a:lnTo>
                    <a:lnTo>
                      <a:pt x="642" y="112"/>
                    </a:lnTo>
                    <a:lnTo>
                      <a:pt x="642" y="109"/>
                    </a:lnTo>
                    <a:lnTo>
                      <a:pt x="641" y="106"/>
                    </a:lnTo>
                    <a:lnTo>
                      <a:pt x="641" y="104"/>
                    </a:lnTo>
                    <a:lnTo>
                      <a:pt x="641" y="101"/>
                    </a:lnTo>
                    <a:lnTo>
                      <a:pt x="642" y="98"/>
                    </a:lnTo>
                    <a:lnTo>
                      <a:pt x="642" y="96"/>
                    </a:lnTo>
                    <a:lnTo>
                      <a:pt x="644" y="93"/>
                    </a:lnTo>
                    <a:lnTo>
                      <a:pt x="646" y="92"/>
                    </a:lnTo>
                    <a:lnTo>
                      <a:pt x="647" y="90"/>
                    </a:lnTo>
                    <a:lnTo>
                      <a:pt x="650" y="89"/>
                    </a:lnTo>
                    <a:lnTo>
                      <a:pt x="651" y="88"/>
                    </a:lnTo>
                    <a:lnTo>
                      <a:pt x="654" y="88"/>
                    </a:lnTo>
                    <a:lnTo>
                      <a:pt x="657" y="87"/>
                    </a:lnTo>
                    <a:lnTo>
                      <a:pt x="659" y="87"/>
                    </a:lnTo>
                    <a:lnTo>
                      <a:pt x="663" y="87"/>
                    </a:lnTo>
                    <a:lnTo>
                      <a:pt x="667" y="88"/>
                    </a:lnTo>
                    <a:lnTo>
                      <a:pt x="672" y="89"/>
                    </a:lnTo>
                    <a:lnTo>
                      <a:pt x="682" y="92"/>
                    </a:lnTo>
                    <a:lnTo>
                      <a:pt x="692" y="96"/>
                    </a:lnTo>
                    <a:lnTo>
                      <a:pt x="701" y="100"/>
                    </a:lnTo>
                    <a:lnTo>
                      <a:pt x="709" y="104"/>
                    </a:lnTo>
                    <a:lnTo>
                      <a:pt x="712" y="105"/>
                    </a:lnTo>
                    <a:lnTo>
                      <a:pt x="715" y="108"/>
                    </a:lnTo>
                    <a:lnTo>
                      <a:pt x="718" y="110"/>
                    </a:lnTo>
                    <a:lnTo>
                      <a:pt x="720" y="112"/>
                    </a:lnTo>
                    <a:lnTo>
                      <a:pt x="722" y="114"/>
                    </a:lnTo>
                    <a:lnTo>
                      <a:pt x="723" y="117"/>
                    </a:lnTo>
                    <a:lnTo>
                      <a:pt x="724" y="119"/>
                    </a:lnTo>
                    <a:lnTo>
                      <a:pt x="726" y="122"/>
                    </a:lnTo>
                    <a:lnTo>
                      <a:pt x="726" y="125"/>
                    </a:lnTo>
                    <a:lnTo>
                      <a:pt x="726" y="127"/>
                    </a:lnTo>
                    <a:lnTo>
                      <a:pt x="726" y="130"/>
                    </a:lnTo>
                    <a:lnTo>
                      <a:pt x="726" y="133"/>
                    </a:lnTo>
                    <a:lnTo>
                      <a:pt x="726" y="133"/>
                    </a:lnTo>
                    <a:close/>
                    <a:moveTo>
                      <a:pt x="709" y="135"/>
                    </a:moveTo>
                    <a:lnTo>
                      <a:pt x="707" y="135"/>
                    </a:lnTo>
                    <a:lnTo>
                      <a:pt x="705" y="135"/>
                    </a:lnTo>
                    <a:lnTo>
                      <a:pt x="702" y="135"/>
                    </a:lnTo>
                    <a:lnTo>
                      <a:pt x="700" y="134"/>
                    </a:lnTo>
                    <a:lnTo>
                      <a:pt x="696" y="134"/>
                    </a:lnTo>
                    <a:lnTo>
                      <a:pt x="691" y="133"/>
                    </a:lnTo>
                    <a:lnTo>
                      <a:pt x="686" y="131"/>
                    </a:lnTo>
                    <a:lnTo>
                      <a:pt x="682" y="129"/>
                    </a:lnTo>
                    <a:lnTo>
                      <a:pt x="677" y="127"/>
                    </a:lnTo>
                    <a:lnTo>
                      <a:pt x="670" y="125"/>
                    </a:lnTo>
                    <a:lnTo>
                      <a:pt x="664" y="121"/>
                    </a:lnTo>
                    <a:lnTo>
                      <a:pt x="660" y="119"/>
                    </a:lnTo>
                    <a:lnTo>
                      <a:pt x="655" y="116"/>
                    </a:lnTo>
                    <a:lnTo>
                      <a:pt x="653" y="113"/>
                    </a:lnTo>
                    <a:lnTo>
                      <a:pt x="650" y="110"/>
                    </a:lnTo>
                    <a:lnTo>
                      <a:pt x="650" y="108"/>
                    </a:lnTo>
                    <a:lnTo>
                      <a:pt x="649" y="106"/>
                    </a:lnTo>
                    <a:lnTo>
                      <a:pt x="649" y="105"/>
                    </a:lnTo>
                    <a:lnTo>
                      <a:pt x="649" y="104"/>
                    </a:lnTo>
                    <a:lnTo>
                      <a:pt x="649" y="102"/>
                    </a:lnTo>
                    <a:lnTo>
                      <a:pt x="650" y="101"/>
                    </a:lnTo>
                    <a:lnTo>
                      <a:pt x="650" y="101"/>
                    </a:lnTo>
                    <a:lnTo>
                      <a:pt x="650" y="99"/>
                    </a:lnTo>
                    <a:lnTo>
                      <a:pt x="651" y="98"/>
                    </a:lnTo>
                    <a:lnTo>
                      <a:pt x="653" y="97"/>
                    </a:lnTo>
                    <a:lnTo>
                      <a:pt x="654" y="97"/>
                    </a:lnTo>
                    <a:lnTo>
                      <a:pt x="656" y="96"/>
                    </a:lnTo>
                    <a:lnTo>
                      <a:pt x="658" y="96"/>
                    </a:lnTo>
                    <a:lnTo>
                      <a:pt x="660" y="95"/>
                    </a:lnTo>
                    <a:lnTo>
                      <a:pt x="662" y="95"/>
                    </a:lnTo>
                    <a:lnTo>
                      <a:pt x="664" y="96"/>
                    </a:lnTo>
                    <a:lnTo>
                      <a:pt x="667" y="97"/>
                    </a:lnTo>
                    <a:lnTo>
                      <a:pt x="671" y="97"/>
                    </a:lnTo>
                    <a:lnTo>
                      <a:pt x="678" y="100"/>
                    </a:lnTo>
                    <a:lnTo>
                      <a:pt x="684" y="102"/>
                    </a:lnTo>
                    <a:lnTo>
                      <a:pt x="690" y="104"/>
                    </a:lnTo>
                    <a:lnTo>
                      <a:pt x="694" y="106"/>
                    </a:lnTo>
                    <a:lnTo>
                      <a:pt x="699" y="108"/>
                    </a:lnTo>
                    <a:lnTo>
                      <a:pt x="703" y="110"/>
                    </a:lnTo>
                    <a:lnTo>
                      <a:pt x="706" y="112"/>
                    </a:lnTo>
                    <a:lnTo>
                      <a:pt x="711" y="115"/>
                    </a:lnTo>
                    <a:lnTo>
                      <a:pt x="714" y="117"/>
                    </a:lnTo>
                    <a:lnTo>
                      <a:pt x="715" y="119"/>
                    </a:lnTo>
                    <a:lnTo>
                      <a:pt x="716" y="121"/>
                    </a:lnTo>
                    <a:lnTo>
                      <a:pt x="718" y="121"/>
                    </a:lnTo>
                    <a:lnTo>
                      <a:pt x="718" y="123"/>
                    </a:lnTo>
                    <a:lnTo>
                      <a:pt x="718" y="125"/>
                    </a:lnTo>
                    <a:lnTo>
                      <a:pt x="718" y="126"/>
                    </a:lnTo>
                    <a:lnTo>
                      <a:pt x="719" y="127"/>
                    </a:lnTo>
                    <a:lnTo>
                      <a:pt x="718" y="129"/>
                    </a:lnTo>
                    <a:lnTo>
                      <a:pt x="718" y="129"/>
                    </a:lnTo>
                    <a:lnTo>
                      <a:pt x="718" y="131"/>
                    </a:lnTo>
                    <a:lnTo>
                      <a:pt x="717" y="132"/>
                    </a:lnTo>
                    <a:lnTo>
                      <a:pt x="716" y="133"/>
                    </a:lnTo>
                    <a:lnTo>
                      <a:pt x="714" y="133"/>
                    </a:lnTo>
                    <a:lnTo>
                      <a:pt x="713" y="134"/>
                    </a:lnTo>
                    <a:lnTo>
                      <a:pt x="710" y="135"/>
                    </a:lnTo>
                    <a:lnTo>
                      <a:pt x="709" y="135"/>
                    </a:lnTo>
                    <a:lnTo>
                      <a:pt x="709" y="135"/>
                    </a:lnTo>
                    <a:close/>
                    <a:moveTo>
                      <a:pt x="745" y="59"/>
                    </a:moveTo>
                    <a:lnTo>
                      <a:pt x="701" y="49"/>
                    </a:lnTo>
                    <a:lnTo>
                      <a:pt x="698" y="69"/>
                    </a:lnTo>
                    <a:lnTo>
                      <a:pt x="705" y="71"/>
                    </a:lnTo>
                    <a:lnTo>
                      <a:pt x="706" y="61"/>
                    </a:lnTo>
                    <a:lnTo>
                      <a:pt x="710" y="61"/>
                    </a:lnTo>
                    <a:lnTo>
                      <a:pt x="716" y="62"/>
                    </a:lnTo>
                    <a:lnTo>
                      <a:pt x="721" y="63"/>
                    </a:lnTo>
                    <a:lnTo>
                      <a:pt x="724" y="64"/>
                    </a:lnTo>
                    <a:lnTo>
                      <a:pt x="727" y="65"/>
                    </a:lnTo>
                    <a:lnTo>
                      <a:pt x="730" y="67"/>
                    </a:lnTo>
                    <a:lnTo>
                      <a:pt x="731" y="68"/>
                    </a:lnTo>
                    <a:lnTo>
                      <a:pt x="732" y="69"/>
                    </a:lnTo>
                    <a:lnTo>
                      <a:pt x="733" y="69"/>
                    </a:lnTo>
                    <a:lnTo>
                      <a:pt x="733" y="71"/>
                    </a:lnTo>
                    <a:lnTo>
                      <a:pt x="734" y="72"/>
                    </a:lnTo>
                    <a:lnTo>
                      <a:pt x="734" y="73"/>
                    </a:lnTo>
                    <a:lnTo>
                      <a:pt x="734" y="75"/>
                    </a:lnTo>
                    <a:lnTo>
                      <a:pt x="734" y="77"/>
                    </a:lnTo>
                    <a:lnTo>
                      <a:pt x="733" y="79"/>
                    </a:lnTo>
                    <a:lnTo>
                      <a:pt x="732" y="81"/>
                    </a:lnTo>
                    <a:lnTo>
                      <a:pt x="731" y="82"/>
                    </a:lnTo>
                    <a:lnTo>
                      <a:pt x="730" y="82"/>
                    </a:lnTo>
                    <a:lnTo>
                      <a:pt x="729" y="83"/>
                    </a:lnTo>
                    <a:lnTo>
                      <a:pt x="727" y="84"/>
                    </a:lnTo>
                    <a:lnTo>
                      <a:pt x="724" y="84"/>
                    </a:lnTo>
                    <a:lnTo>
                      <a:pt x="722" y="85"/>
                    </a:lnTo>
                    <a:lnTo>
                      <a:pt x="718" y="85"/>
                    </a:lnTo>
                    <a:lnTo>
                      <a:pt x="714" y="85"/>
                    </a:lnTo>
                    <a:lnTo>
                      <a:pt x="707" y="84"/>
                    </a:lnTo>
                    <a:lnTo>
                      <a:pt x="700" y="83"/>
                    </a:lnTo>
                    <a:lnTo>
                      <a:pt x="692" y="81"/>
                    </a:lnTo>
                    <a:lnTo>
                      <a:pt x="685" y="80"/>
                    </a:lnTo>
                    <a:lnTo>
                      <a:pt x="679" y="77"/>
                    </a:lnTo>
                    <a:lnTo>
                      <a:pt x="674" y="75"/>
                    </a:lnTo>
                    <a:lnTo>
                      <a:pt x="671" y="74"/>
                    </a:lnTo>
                    <a:lnTo>
                      <a:pt x="669" y="73"/>
                    </a:lnTo>
                    <a:lnTo>
                      <a:pt x="667" y="72"/>
                    </a:lnTo>
                    <a:lnTo>
                      <a:pt x="666" y="71"/>
                    </a:lnTo>
                    <a:lnTo>
                      <a:pt x="665" y="69"/>
                    </a:lnTo>
                    <a:lnTo>
                      <a:pt x="664" y="68"/>
                    </a:lnTo>
                    <a:lnTo>
                      <a:pt x="663" y="67"/>
                    </a:lnTo>
                    <a:lnTo>
                      <a:pt x="662" y="65"/>
                    </a:lnTo>
                    <a:lnTo>
                      <a:pt x="662" y="64"/>
                    </a:lnTo>
                    <a:lnTo>
                      <a:pt x="662" y="62"/>
                    </a:lnTo>
                    <a:lnTo>
                      <a:pt x="662" y="61"/>
                    </a:lnTo>
                    <a:lnTo>
                      <a:pt x="662" y="59"/>
                    </a:lnTo>
                    <a:lnTo>
                      <a:pt x="663" y="57"/>
                    </a:lnTo>
                    <a:lnTo>
                      <a:pt x="665" y="56"/>
                    </a:lnTo>
                    <a:lnTo>
                      <a:pt x="666" y="55"/>
                    </a:lnTo>
                    <a:lnTo>
                      <a:pt x="668" y="54"/>
                    </a:lnTo>
                    <a:lnTo>
                      <a:pt x="670" y="53"/>
                    </a:lnTo>
                    <a:lnTo>
                      <a:pt x="673" y="53"/>
                    </a:lnTo>
                    <a:lnTo>
                      <a:pt x="676" y="54"/>
                    </a:lnTo>
                    <a:lnTo>
                      <a:pt x="679" y="54"/>
                    </a:lnTo>
                    <a:lnTo>
                      <a:pt x="681" y="46"/>
                    </a:lnTo>
                    <a:lnTo>
                      <a:pt x="677" y="45"/>
                    </a:lnTo>
                    <a:lnTo>
                      <a:pt x="673" y="45"/>
                    </a:lnTo>
                    <a:lnTo>
                      <a:pt x="669" y="45"/>
                    </a:lnTo>
                    <a:lnTo>
                      <a:pt x="665" y="46"/>
                    </a:lnTo>
                    <a:lnTo>
                      <a:pt x="662" y="47"/>
                    </a:lnTo>
                    <a:lnTo>
                      <a:pt x="661" y="48"/>
                    </a:lnTo>
                    <a:lnTo>
                      <a:pt x="659" y="49"/>
                    </a:lnTo>
                    <a:lnTo>
                      <a:pt x="657" y="51"/>
                    </a:lnTo>
                    <a:lnTo>
                      <a:pt x="655" y="53"/>
                    </a:lnTo>
                    <a:lnTo>
                      <a:pt x="654" y="56"/>
                    </a:lnTo>
                    <a:lnTo>
                      <a:pt x="654" y="57"/>
                    </a:lnTo>
                    <a:lnTo>
                      <a:pt x="654" y="60"/>
                    </a:lnTo>
                    <a:lnTo>
                      <a:pt x="654" y="62"/>
                    </a:lnTo>
                    <a:lnTo>
                      <a:pt x="654" y="65"/>
                    </a:lnTo>
                    <a:lnTo>
                      <a:pt x="654" y="67"/>
                    </a:lnTo>
                    <a:lnTo>
                      <a:pt x="655" y="69"/>
                    </a:lnTo>
                    <a:lnTo>
                      <a:pt x="656" y="72"/>
                    </a:lnTo>
                    <a:lnTo>
                      <a:pt x="657" y="74"/>
                    </a:lnTo>
                    <a:lnTo>
                      <a:pt x="659" y="76"/>
                    </a:lnTo>
                    <a:lnTo>
                      <a:pt x="661" y="77"/>
                    </a:lnTo>
                    <a:lnTo>
                      <a:pt x="663" y="80"/>
                    </a:lnTo>
                    <a:lnTo>
                      <a:pt x="666" y="81"/>
                    </a:lnTo>
                    <a:lnTo>
                      <a:pt x="670" y="83"/>
                    </a:lnTo>
                    <a:lnTo>
                      <a:pt x="674" y="85"/>
                    </a:lnTo>
                    <a:lnTo>
                      <a:pt x="678" y="86"/>
                    </a:lnTo>
                    <a:lnTo>
                      <a:pt x="683" y="88"/>
                    </a:lnTo>
                    <a:lnTo>
                      <a:pt x="689" y="89"/>
                    </a:lnTo>
                    <a:lnTo>
                      <a:pt x="694" y="90"/>
                    </a:lnTo>
                    <a:lnTo>
                      <a:pt x="698" y="91"/>
                    </a:lnTo>
                    <a:lnTo>
                      <a:pt x="703" y="92"/>
                    </a:lnTo>
                    <a:lnTo>
                      <a:pt x="709" y="93"/>
                    </a:lnTo>
                    <a:lnTo>
                      <a:pt x="713" y="93"/>
                    </a:lnTo>
                    <a:lnTo>
                      <a:pt x="718" y="93"/>
                    </a:lnTo>
                    <a:lnTo>
                      <a:pt x="722" y="93"/>
                    </a:lnTo>
                    <a:lnTo>
                      <a:pt x="726" y="93"/>
                    </a:lnTo>
                    <a:lnTo>
                      <a:pt x="729" y="92"/>
                    </a:lnTo>
                    <a:lnTo>
                      <a:pt x="731" y="91"/>
                    </a:lnTo>
                    <a:lnTo>
                      <a:pt x="733" y="90"/>
                    </a:lnTo>
                    <a:lnTo>
                      <a:pt x="735" y="89"/>
                    </a:lnTo>
                    <a:lnTo>
                      <a:pt x="737" y="88"/>
                    </a:lnTo>
                    <a:lnTo>
                      <a:pt x="738" y="86"/>
                    </a:lnTo>
                    <a:lnTo>
                      <a:pt x="739" y="84"/>
                    </a:lnTo>
                    <a:lnTo>
                      <a:pt x="740" y="82"/>
                    </a:lnTo>
                    <a:lnTo>
                      <a:pt x="741" y="79"/>
                    </a:lnTo>
                    <a:lnTo>
                      <a:pt x="741" y="77"/>
                    </a:lnTo>
                    <a:lnTo>
                      <a:pt x="741" y="75"/>
                    </a:lnTo>
                    <a:lnTo>
                      <a:pt x="741" y="73"/>
                    </a:lnTo>
                    <a:lnTo>
                      <a:pt x="741" y="71"/>
                    </a:lnTo>
                    <a:lnTo>
                      <a:pt x="740" y="69"/>
                    </a:lnTo>
                    <a:lnTo>
                      <a:pt x="739" y="68"/>
                    </a:lnTo>
                    <a:lnTo>
                      <a:pt x="738" y="66"/>
                    </a:lnTo>
                    <a:lnTo>
                      <a:pt x="738" y="65"/>
                    </a:lnTo>
                    <a:lnTo>
                      <a:pt x="743" y="66"/>
                    </a:lnTo>
                    <a:lnTo>
                      <a:pt x="745" y="59"/>
                    </a:lnTo>
                    <a:lnTo>
                      <a:pt x="745" y="59"/>
                    </a:lnTo>
                    <a:close/>
                    <a:moveTo>
                      <a:pt x="707" y="32"/>
                    </a:moveTo>
                    <a:lnTo>
                      <a:pt x="748" y="39"/>
                    </a:lnTo>
                    <a:lnTo>
                      <a:pt x="750" y="30"/>
                    </a:lnTo>
                    <a:lnTo>
                      <a:pt x="708" y="23"/>
                    </a:lnTo>
                    <a:lnTo>
                      <a:pt x="663" y="0"/>
                    </a:lnTo>
                    <a:lnTo>
                      <a:pt x="662" y="9"/>
                    </a:lnTo>
                    <a:lnTo>
                      <a:pt x="698" y="26"/>
                    </a:lnTo>
                    <a:lnTo>
                      <a:pt x="658" y="33"/>
                    </a:lnTo>
                    <a:lnTo>
                      <a:pt x="657" y="42"/>
                    </a:lnTo>
                    <a:lnTo>
                      <a:pt x="707" y="32"/>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ṧľiḍé"/>
              <p:cNvSpPr/>
              <p:nvPr/>
            </p:nvSpPr>
            <p:spPr bwMode="auto">
              <a:xfrm>
                <a:off x="2030413" y="3495676"/>
                <a:ext cx="242888" cy="368300"/>
              </a:xfrm>
              <a:custGeom>
                <a:avLst/>
                <a:gdLst>
                  <a:gd name="T0" fmla="*/ 85 w 153"/>
                  <a:gd name="T1" fmla="*/ 34 h 232"/>
                  <a:gd name="T2" fmla="*/ 90 w 153"/>
                  <a:gd name="T3" fmla="*/ 26 h 232"/>
                  <a:gd name="T4" fmla="*/ 90 w 153"/>
                  <a:gd name="T5" fmla="*/ 13 h 232"/>
                  <a:gd name="T6" fmla="*/ 86 w 153"/>
                  <a:gd name="T7" fmla="*/ 5 h 232"/>
                  <a:gd name="T8" fmla="*/ 78 w 153"/>
                  <a:gd name="T9" fmla="*/ 0 h 232"/>
                  <a:gd name="T10" fmla="*/ 58 w 153"/>
                  <a:gd name="T11" fmla="*/ 4 h 232"/>
                  <a:gd name="T12" fmla="*/ 38 w 153"/>
                  <a:gd name="T13" fmla="*/ 22 h 232"/>
                  <a:gd name="T14" fmla="*/ 21 w 153"/>
                  <a:gd name="T15" fmla="*/ 38 h 232"/>
                  <a:gd name="T16" fmla="*/ 10 w 153"/>
                  <a:gd name="T17" fmla="*/ 36 h 232"/>
                  <a:gd name="T18" fmla="*/ 7 w 153"/>
                  <a:gd name="T19" fmla="*/ 27 h 232"/>
                  <a:gd name="T20" fmla="*/ 14 w 153"/>
                  <a:gd name="T21" fmla="*/ 18 h 232"/>
                  <a:gd name="T22" fmla="*/ 15 w 153"/>
                  <a:gd name="T23" fmla="*/ 9 h 232"/>
                  <a:gd name="T24" fmla="*/ 3 w 153"/>
                  <a:gd name="T25" fmla="*/ 16 h 232"/>
                  <a:gd name="T26" fmla="*/ 1 w 153"/>
                  <a:gd name="T27" fmla="*/ 31 h 232"/>
                  <a:gd name="T28" fmla="*/ 4 w 153"/>
                  <a:gd name="T29" fmla="*/ 40 h 232"/>
                  <a:gd name="T30" fmla="*/ 14 w 153"/>
                  <a:gd name="T31" fmla="*/ 46 h 232"/>
                  <a:gd name="T32" fmla="*/ 28 w 153"/>
                  <a:gd name="T33" fmla="*/ 45 h 232"/>
                  <a:gd name="T34" fmla="*/ 39 w 153"/>
                  <a:gd name="T35" fmla="*/ 33 h 232"/>
                  <a:gd name="T36" fmla="*/ 62 w 153"/>
                  <a:gd name="T37" fmla="*/ 9 h 232"/>
                  <a:gd name="T38" fmla="*/ 74 w 153"/>
                  <a:gd name="T39" fmla="*/ 7 h 232"/>
                  <a:gd name="T40" fmla="*/ 82 w 153"/>
                  <a:gd name="T41" fmla="*/ 13 h 232"/>
                  <a:gd name="T42" fmla="*/ 83 w 153"/>
                  <a:gd name="T43" fmla="*/ 23 h 232"/>
                  <a:gd name="T44" fmla="*/ 77 w 153"/>
                  <a:gd name="T45" fmla="*/ 29 h 232"/>
                  <a:gd name="T46" fmla="*/ 73 w 153"/>
                  <a:gd name="T47" fmla="*/ 39 h 232"/>
                  <a:gd name="T48" fmla="*/ 9 w 153"/>
                  <a:gd name="T49" fmla="*/ 69 h 232"/>
                  <a:gd name="T50" fmla="*/ 17 w 153"/>
                  <a:gd name="T51" fmla="*/ 60 h 232"/>
                  <a:gd name="T52" fmla="*/ 36 w 153"/>
                  <a:gd name="T53" fmla="*/ 52 h 232"/>
                  <a:gd name="T54" fmla="*/ 71 w 153"/>
                  <a:gd name="T55" fmla="*/ 44 h 232"/>
                  <a:gd name="T56" fmla="*/ 91 w 153"/>
                  <a:gd name="T57" fmla="*/ 47 h 232"/>
                  <a:gd name="T58" fmla="*/ 98 w 153"/>
                  <a:gd name="T59" fmla="*/ 56 h 232"/>
                  <a:gd name="T60" fmla="*/ 98 w 153"/>
                  <a:gd name="T61" fmla="*/ 67 h 232"/>
                  <a:gd name="T62" fmla="*/ 90 w 153"/>
                  <a:gd name="T63" fmla="*/ 76 h 232"/>
                  <a:gd name="T64" fmla="*/ 68 w 153"/>
                  <a:gd name="T65" fmla="*/ 85 h 232"/>
                  <a:gd name="T66" fmla="*/ 42 w 153"/>
                  <a:gd name="T67" fmla="*/ 90 h 232"/>
                  <a:gd name="T68" fmla="*/ 20 w 153"/>
                  <a:gd name="T69" fmla="*/ 91 h 232"/>
                  <a:gd name="T70" fmla="*/ 11 w 153"/>
                  <a:gd name="T71" fmla="*/ 84 h 232"/>
                  <a:gd name="T72" fmla="*/ 16 w 153"/>
                  <a:gd name="T73" fmla="*/ 76 h 232"/>
                  <a:gd name="T74" fmla="*/ 21 w 153"/>
                  <a:gd name="T75" fmla="*/ 82 h 232"/>
                  <a:gd name="T76" fmla="*/ 31 w 153"/>
                  <a:gd name="T77" fmla="*/ 84 h 232"/>
                  <a:gd name="T78" fmla="*/ 62 w 153"/>
                  <a:gd name="T79" fmla="*/ 77 h 232"/>
                  <a:gd name="T80" fmla="*/ 84 w 153"/>
                  <a:gd name="T81" fmla="*/ 70 h 232"/>
                  <a:gd name="T82" fmla="*/ 90 w 153"/>
                  <a:gd name="T83" fmla="*/ 64 h 232"/>
                  <a:gd name="T84" fmla="*/ 89 w 153"/>
                  <a:gd name="T85" fmla="*/ 56 h 232"/>
                  <a:gd name="T86" fmla="*/ 82 w 153"/>
                  <a:gd name="T87" fmla="*/ 52 h 232"/>
                  <a:gd name="T88" fmla="*/ 64 w 153"/>
                  <a:gd name="T89" fmla="*/ 53 h 232"/>
                  <a:gd name="T90" fmla="*/ 32 w 153"/>
                  <a:gd name="T91" fmla="*/ 61 h 232"/>
                  <a:gd name="T92" fmla="*/ 19 w 153"/>
                  <a:gd name="T93" fmla="*/ 68 h 232"/>
                  <a:gd name="T94" fmla="*/ 15 w 153"/>
                  <a:gd name="T95" fmla="*/ 75 h 232"/>
                  <a:gd name="T96" fmla="*/ 26 w 153"/>
                  <a:gd name="T97" fmla="*/ 135 h 232"/>
                  <a:gd name="T98" fmla="*/ 34 w 153"/>
                  <a:gd name="T99" fmla="*/ 140 h 232"/>
                  <a:gd name="T100" fmla="*/ 43 w 153"/>
                  <a:gd name="T101" fmla="*/ 141 h 232"/>
                  <a:gd name="T102" fmla="*/ 44 w 153"/>
                  <a:gd name="T103" fmla="*/ 132 h 232"/>
                  <a:gd name="T104" fmla="*/ 34 w 153"/>
                  <a:gd name="T105" fmla="*/ 130 h 232"/>
                  <a:gd name="T106" fmla="*/ 30 w 153"/>
                  <a:gd name="T107" fmla="*/ 121 h 232"/>
                  <a:gd name="T108" fmla="*/ 36 w 153"/>
                  <a:gd name="T109" fmla="*/ 112 h 232"/>
                  <a:gd name="T110" fmla="*/ 34 w 153"/>
                  <a:gd name="T111" fmla="*/ 103 h 232"/>
                  <a:gd name="T112" fmla="*/ 26 w 153"/>
                  <a:gd name="T113" fmla="*/ 109 h 232"/>
                  <a:gd name="T114" fmla="*/ 22 w 153"/>
                  <a:gd name="T115" fmla="*/ 119 h 232"/>
                  <a:gd name="T116" fmla="*/ 110 w 153"/>
                  <a:gd name="T117" fmla="*/ 122 h 232"/>
                  <a:gd name="T118" fmla="*/ 42 w 153"/>
                  <a:gd name="T119" fmla="*/ 172 h 232"/>
                  <a:gd name="T120" fmla="*/ 73 w 153"/>
                  <a:gd name="T121" fmla="*/ 232 h 232"/>
                  <a:gd name="T122" fmla="*/ 137 w 153"/>
                  <a:gd name="T123" fmla="*/ 163 h 232"/>
                  <a:gd name="T124" fmla="*/ 108 w 153"/>
                  <a:gd name="T125"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 h="232">
                    <a:moveTo>
                      <a:pt x="73" y="39"/>
                    </a:moveTo>
                    <a:lnTo>
                      <a:pt x="75" y="38"/>
                    </a:lnTo>
                    <a:lnTo>
                      <a:pt x="78" y="37"/>
                    </a:lnTo>
                    <a:lnTo>
                      <a:pt x="82" y="36"/>
                    </a:lnTo>
                    <a:lnTo>
                      <a:pt x="85" y="34"/>
                    </a:lnTo>
                    <a:lnTo>
                      <a:pt x="86" y="33"/>
                    </a:lnTo>
                    <a:lnTo>
                      <a:pt x="87" y="31"/>
                    </a:lnTo>
                    <a:lnTo>
                      <a:pt x="89" y="29"/>
                    </a:lnTo>
                    <a:lnTo>
                      <a:pt x="90" y="28"/>
                    </a:lnTo>
                    <a:lnTo>
                      <a:pt x="90" y="26"/>
                    </a:lnTo>
                    <a:lnTo>
                      <a:pt x="91" y="24"/>
                    </a:lnTo>
                    <a:lnTo>
                      <a:pt x="91" y="21"/>
                    </a:lnTo>
                    <a:lnTo>
                      <a:pt x="91" y="18"/>
                    </a:lnTo>
                    <a:lnTo>
                      <a:pt x="90" y="16"/>
                    </a:lnTo>
                    <a:lnTo>
                      <a:pt x="90" y="13"/>
                    </a:lnTo>
                    <a:lnTo>
                      <a:pt x="90" y="12"/>
                    </a:lnTo>
                    <a:lnTo>
                      <a:pt x="89" y="9"/>
                    </a:lnTo>
                    <a:lnTo>
                      <a:pt x="87" y="8"/>
                    </a:lnTo>
                    <a:lnTo>
                      <a:pt x="86" y="6"/>
                    </a:lnTo>
                    <a:lnTo>
                      <a:pt x="86" y="5"/>
                    </a:lnTo>
                    <a:lnTo>
                      <a:pt x="84" y="4"/>
                    </a:lnTo>
                    <a:lnTo>
                      <a:pt x="82" y="3"/>
                    </a:lnTo>
                    <a:lnTo>
                      <a:pt x="81" y="2"/>
                    </a:lnTo>
                    <a:lnTo>
                      <a:pt x="80" y="1"/>
                    </a:lnTo>
                    <a:lnTo>
                      <a:pt x="78" y="0"/>
                    </a:lnTo>
                    <a:lnTo>
                      <a:pt x="74" y="0"/>
                    </a:lnTo>
                    <a:lnTo>
                      <a:pt x="69" y="0"/>
                    </a:lnTo>
                    <a:lnTo>
                      <a:pt x="66" y="0"/>
                    </a:lnTo>
                    <a:lnTo>
                      <a:pt x="62" y="1"/>
                    </a:lnTo>
                    <a:lnTo>
                      <a:pt x="58" y="4"/>
                    </a:lnTo>
                    <a:lnTo>
                      <a:pt x="54" y="5"/>
                    </a:lnTo>
                    <a:lnTo>
                      <a:pt x="51" y="8"/>
                    </a:lnTo>
                    <a:lnTo>
                      <a:pt x="49" y="10"/>
                    </a:lnTo>
                    <a:lnTo>
                      <a:pt x="43" y="16"/>
                    </a:lnTo>
                    <a:lnTo>
                      <a:pt x="38" y="22"/>
                    </a:lnTo>
                    <a:lnTo>
                      <a:pt x="32" y="28"/>
                    </a:lnTo>
                    <a:lnTo>
                      <a:pt x="26" y="35"/>
                    </a:lnTo>
                    <a:lnTo>
                      <a:pt x="25" y="36"/>
                    </a:lnTo>
                    <a:lnTo>
                      <a:pt x="23" y="36"/>
                    </a:lnTo>
                    <a:lnTo>
                      <a:pt x="21" y="38"/>
                    </a:lnTo>
                    <a:lnTo>
                      <a:pt x="18" y="38"/>
                    </a:lnTo>
                    <a:lnTo>
                      <a:pt x="16" y="38"/>
                    </a:lnTo>
                    <a:lnTo>
                      <a:pt x="14" y="38"/>
                    </a:lnTo>
                    <a:lnTo>
                      <a:pt x="12" y="37"/>
                    </a:lnTo>
                    <a:lnTo>
                      <a:pt x="10" y="36"/>
                    </a:lnTo>
                    <a:lnTo>
                      <a:pt x="10" y="36"/>
                    </a:lnTo>
                    <a:lnTo>
                      <a:pt x="9" y="34"/>
                    </a:lnTo>
                    <a:lnTo>
                      <a:pt x="8" y="32"/>
                    </a:lnTo>
                    <a:lnTo>
                      <a:pt x="7" y="30"/>
                    </a:lnTo>
                    <a:lnTo>
                      <a:pt x="7" y="27"/>
                    </a:lnTo>
                    <a:lnTo>
                      <a:pt x="8" y="24"/>
                    </a:lnTo>
                    <a:lnTo>
                      <a:pt x="9" y="22"/>
                    </a:lnTo>
                    <a:lnTo>
                      <a:pt x="10" y="20"/>
                    </a:lnTo>
                    <a:lnTo>
                      <a:pt x="12" y="19"/>
                    </a:lnTo>
                    <a:lnTo>
                      <a:pt x="14" y="18"/>
                    </a:lnTo>
                    <a:lnTo>
                      <a:pt x="18" y="17"/>
                    </a:lnTo>
                    <a:lnTo>
                      <a:pt x="22" y="16"/>
                    </a:lnTo>
                    <a:lnTo>
                      <a:pt x="21" y="8"/>
                    </a:lnTo>
                    <a:lnTo>
                      <a:pt x="18" y="8"/>
                    </a:lnTo>
                    <a:lnTo>
                      <a:pt x="15" y="9"/>
                    </a:lnTo>
                    <a:lnTo>
                      <a:pt x="12" y="10"/>
                    </a:lnTo>
                    <a:lnTo>
                      <a:pt x="8" y="12"/>
                    </a:lnTo>
                    <a:lnTo>
                      <a:pt x="6" y="13"/>
                    </a:lnTo>
                    <a:lnTo>
                      <a:pt x="5" y="15"/>
                    </a:lnTo>
                    <a:lnTo>
                      <a:pt x="3" y="16"/>
                    </a:lnTo>
                    <a:lnTo>
                      <a:pt x="2" y="19"/>
                    </a:lnTo>
                    <a:lnTo>
                      <a:pt x="1" y="21"/>
                    </a:lnTo>
                    <a:lnTo>
                      <a:pt x="1" y="24"/>
                    </a:lnTo>
                    <a:lnTo>
                      <a:pt x="0" y="28"/>
                    </a:lnTo>
                    <a:lnTo>
                      <a:pt x="1" y="31"/>
                    </a:lnTo>
                    <a:lnTo>
                      <a:pt x="1" y="33"/>
                    </a:lnTo>
                    <a:lnTo>
                      <a:pt x="1" y="35"/>
                    </a:lnTo>
                    <a:lnTo>
                      <a:pt x="2" y="37"/>
                    </a:lnTo>
                    <a:lnTo>
                      <a:pt x="3" y="39"/>
                    </a:lnTo>
                    <a:lnTo>
                      <a:pt x="4" y="40"/>
                    </a:lnTo>
                    <a:lnTo>
                      <a:pt x="6" y="42"/>
                    </a:lnTo>
                    <a:lnTo>
                      <a:pt x="6" y="43"/>
                    </a:lnTo>
                    <a:lnTo>
                      <a:pt x="8" y="44"/>
                    </a:lnTo>
                    <a:lnTo>
                      <a:pt x="11" y="46"/>
                    </a:lnTo>
                    <a:lnTo>
                      <a:pt x="14" y="46"/>
                    </a:lnTo>
                    <a:lnTo>
                      <a:pt x="17" y="47"/>
                    </a:lnTo>
                    <a:lnTo>
                      <a:pt x="19" y="47"/>
                    </a:lnTo>
                    <a:lnTo>
                      <a:pt x="22" y="46"/>
                    </a:lnTo>
                    <a:lnTo>
                      <a:pt x="26" y="46"/>
                    </a:lnTo>
                    <a:lnTo>
                      <a:pt x="28" y="45"/>
                    </a:lnTo>
                    <a:lnTo>
                      <a:pt x="30" y="44"/>
                    </a:lnTo>
                    <a:lnTo>
                      <a:pt x="32" y="42"/>
                    </a:lnTo>
                    <a:lnTo>
                      <a:pt x="34" y="40"/>
                    </a:lnTo>
                    <a:lnTo>
                      <a:pt x="36" y="36"/>
                    </a:lnTo>
                    <a:lnTo>
                      <a:pt x="39" y="33"/>
                    </a:lnTo>
                    <a:lnTo>
                      <a:pt x="45" y="25"/>
                    </a:lnTo>
                    <a:lnTo>
                      <a:pt x="52" y="18"/>
                    </a:lnTo>
                    <a:lnTo>
                      <a:pt x="55" y="14"/>
                    </a:lnTo>
                    <a:lnTo>
                      <a:pt x="59" y="12"/>
                    </a:lnTo>
                    <a:lnTo>
                      <a:pt x="62" y="9"/>
                    </a:lnTo>
                    <a:lnTo>
                      <a:pt x="66" y="8"/>
                    </a:lnTo>
                    <a:lnTo>
                      <a:pt x="68" y="7"/>
                    </a:lnTo>
                    <a:lnTo>
                      <a:pt x="70" y="7"/>
                    </a:lnTo>
                    <a:lnTo>
                      <a:pt x="71" y="7"/>
                    </a:lnTo>
                    <a:lnTo>
                      <a:pt x="74" y="7"/>
                    </a:lnTo>
                    <a:lnTo>
                      <a:pt x="75" y="8"/>
                    </a:lnTo>
                    <a:lnTo>
                      <a:pt x="77" y="9"/>
                    </a:lnTo>
                    <a:lnTo>
                      <a:pt x="78" y="10"/>
                    </a:lnTo>
                    <a:lnTo>
                      <a:pt x="80" y="12"/>
                    </a:lnTo>
                    <a:lnTo>
                      <a:pt x="82" y="13"/>
                    </a:lnTo>
                    <a:lnTo>
                      <a:pt x="82" y="15"/>
                    </a:lnTo>
                    <a:lnTo>
                      <a:pt x="83" y="17"/>
                    </a:lnTo>
                    <a:lnTo>
                      <a:pt x="84" y="20"/>
                    </a:lnTo>
                    <a:lnTo>
                      <a:pt x="84" y="21"/>
                    </a:lnTo>
                    <a:lnTo>
                      <a:pt x="83" y="23"/>
                    </a:lnTo>
                    <a:lnTo>
                      <a:pt x="83" y="24"/>
                    </a:lnTo>
                    <a:lnTo>
                      <a:pt x="82" y="25"/>
                    </a:lnTo>
                    <a:lnTo>
                      <a:pt x="81" y="27"/>
                    </a:lnTo>
                    <a:lnTo>
                      <a:pt x="79" y="28"/>
                    </a:lnTo>
                    <a:lnTo>
                      <a:pt x="77" y="29"/>
                    </a:lnTo>
                    <a:lnTo>
                      <a:pt x="75" y="29"/>
                    </a:lnTo>
                    <a:lnTo>
                      <a:pt x="73" y="29"/>
                    </a:lnTo>
                    <a:lnTo>
                      <a:pt x="71" y="30"/>
                    </a:lnTo>
                    <a:lnTo>
                      <a:pt x="73" y="39"/>
                    </a:lnTo>
                    <a:lnTo>
                      <a:pt x="73" y="39"/>
                    </a:lnTo>
                    <a:close/>
                    <a:moveTo>
                      <a:pt x="9" y="78"/>
                    </a:moveTo>
                    <a:lnTo>
                      <a:pt x="8" y="76"/>
                    </a:lnTo>
                    <a:lnTo>
                      <a:pt x="8" y="73"/>
                    </a:lnTo>
                    <a:lnTo>
                      <a:pt x="9" y="72"/>
                    </a:lnTo>
                    <a:lnTo>
                      <a:pt x="9" y="69"/>
                    </a:lnTo>
                    <a:lnTo>
                      <a:pt x="10" y="68"/>
                    </a:lnTo>
                    <a:lnTo>
                      <a:pt x="11" y="66"/>
                    </a:lnTo>
                    <a:lnTo>
                      <a:pt x="13" y="64"/>
                    </a:lnTo>
                    <a:lnTo>
                      <a:pt x="14" y="63"/>
                    </a:lnTo>
                    <a:lnTo>
                      <a:pt x="17" y="60"/>
                    </a:lnTo>
                    <a:lnTo>
                      <a:pt x="20" y="58"/>
                    </a:lnTo>
                    <a:lnTo>
                      <a:pt x="23" y="56"/>
                    </a:lnTo>
                    <a:lnTo>
                      <a:pt x="27" y="55"/>
                    </a:lnTo>
                    <a:lnTo>
                      <a:pt x="31" y="53"/>
                    </a:lnTo>
                    <a:lnTo>
                      <a:pt x="36" y="52"/>
                    </a:lnTo>
                    <a:lnTo>
                      <a:pt x="40" y="50"/>
                    </a:lnTo>
                    <a:lnTo>
                      <a:pt x="45" y="48"/>
                    </a:lnTo>
                    <a:lnTo>
                      <a:pt x="54" y="47"/>
                    </a:lnTo>
                    <a:lnTo>
                      <a:pt x="63" y="45"/>
                    </a:lnTo>
                    <a:lnTo>
                      <a:pt x="71" y="44"/>
                    </a:lnTo>
                    <a:lnTo>
                      <a:pt x="78" y="44"/>
                    </a:lnTo>
                    <a:lnTo>
                      <a:pt x="82" y="44"/>
                    </a:lnTo>
                    <a:lnTo>
                      <a:pt x="86" y="44"/>
                    </a:lnTo>
                    <a:lnTo>
                      <a:pt x="89" y="46"/>
                    </a:lnTo>
                    <a:lnTo>
                      <a:pt x="91" y="47"/>
                    </a:lnTo>
                    <a:lnTo>
                      <a:pt x="94" y="49"/>
                    </a:lnTo>
                    <a:lnTo>
                      <a:pt x="95" y="52"/>
                    </a:lnTo>
                    <a:lnTo>
                      <a:pt x="97" y="52"/>
                    </a:lnTo>
                    <a:lnTo>
                      <a:pt x="97" y="54"/>
                    </a:lnTo>
                    <a:lnTo>
                      <a:pt x="98" y="56"/>
                    </a:lnTo>
                    <a:lnTo>
                      <a:pt x="98" y="57"/>
                    </a:lnTo>
                    <a:lnTo>
                      <a:pt x="98" y="60"/>
                    </a:lnTo>
                    <a:lnTo>
                      <a:pt x="98" y="63"/>
                    </a:lnTo>
                    <a:lnTo>
                      <a:pt x="98" y="64"/>
                    </a:lnTo>
                    <a:lnTo>
                      <a:pt x="98" y="67"/>
                    </a:lnTo>
                    <a:lnTo>
                      <a:pt x="97" y="68"/>
                    </a:lnTo>
                    <a:lnTo>
                      <a:pt x="95" y="70"/>
                    </a:lnTo>
                    <a:lnTo>
                      <a:pt x="94" y="72"/>
                    </a:lnTo>
                    <a:lnTo>
                      <a:pt x="92" y="74"/>
                    </a:lnTo>
                    <a:lnTo>
                      <a:pt x="90" y="76"/>
                    </a:lnTo>
                    <a:lnTo>
                      <a:pt x="86" y="77"/>
                    </a:lnTo>
                    <a:lnTo>
                      <a:pt x="82" y="80"/>
                    </a:lnTo>
                    <a:lnTo>
                      <a:pt x="78" y="81"/>
                    </a:lnTo>
                    <a:lnTo>
                      <a:pt x="73" y="84"/>
                    </a:lnTo>
                    <a:lnTo>
                      <a:pt x="68" y="85"/>
                    </a:lnTo>
                    <a:lnTo>
                      <a:pt x="63" y="87"/>
                    </a:lnTo>
                    <a:lnTo>
                      <a:pt x="58" y="88"/>
                    </a:lnTo>
                    <a:lnTo>
                      <a:pt x="53" y="88"/>
                    </a:lnTo>
                    <a:lnTo>
                      <a:pt x="48" y="90"/>
                    </a:lnTo>
                    <a:lnTo>
                      <a:pt x="42" y="90"/>
                    </a:lnTo>
                    <a:lnTo>
                      <a:pt x="37" y="91"/>
                    </a:lnTo>
                    <a:lnTo>
                      <a:pt x="32" y="92"/>
                    </a:lnTo>
                    <a:lnTo>
                      <a:pt x="26" y="92"/>
                    </a:lnTo>
                    <a:lnTo>
                      <a:pt x="22" y="92"/>
                    </a:lnTo>
                    <a:lnTo>
                      <a:pt x="20" y="91"/>
                    </a:lnTo>
                    <a:lnTo>
                      <a:pt x="18" y="90"/>
                    </a:lnTo>
                    <a:lnTo>
                      <a:pt x="15" y="89"/>
                    </a:lnTo>
                    <a:lnTo>
                      <a:pt x="14" y="88"/>
                    </a:lnTo>
                    <a:lnTo>
                      <a:pt x="12" y="87"/>
                    </a:lnTo>
                    <a:lnTo>
                      <a:pt x="11" y="84"/>
                    </a:lnTo>
                    <a:lnTo>
                      <a:pt x="10" y="83"/>
                    </a:lnTo>
                    <a:lnTo>
                      <a:pt x="10" y="81"/>
                    </a:lnTo>
                    <a:lnTo>
                      <a:pt x="9" y="78"/>
                    </a:lnTo>
                    <a:lnTo>
                      <a:pt x="9" y="78"/>
                    </a:lnTo>
                    <a:close/>
                    <a:moveTo>
                      <a:pt x="16" y="76"/>
                    </a:moveTo>
                    <a:lnTo>
                      <a:pt x="16" y="78"/>
                    </a:lnTo>
                    <a:lnTo>
                      <a:pt x="18" y="80"/>
                    </a:lnTo>
                    <a:lnTo>
                      <a:pt x="18" y="80"/>
                    </a:lnTo>
                    <a:lnTo>
                      <a:pt x="19" y="81"/>
                    </a:lnTo>
                    <a:lnTo>
                      <a:pt x="21" y="82"/>
                    </a:lnTo>
                    <a:lnTo>
                      <a:pt x="22" y="83"/>
                    </a:lnTo>
                    <a:lnTo>
                      <a:pt x="24" y="83"/>
                    </a:lnTo>
                    <a:lnTo>
                      <a:pt x="26" y="84"/>
                    </a:lnTo>
                    <a:lnTo>
                      <a:pt x="28" y="84"/>
                    </a:lnTo>
                    <a:lnTo>
                      <a:pt x="31" y="84"/>
                    </a:lnTo>
                    <a:lnTo>
                      <a:pt x="36" y="83"/>
                    </a:lnTo>
                    <a:lnTo>
                      <a:pt x="43" y="82"/>
                    </a:lnTo>
                    <a:lnTo>
                      <a:pt x="50" y="80"/>
                    </a:lnTo>
                    <a:lnTo>
                      <a:pt x="56" y="80"/>
                    </a:lnTo>
                    <a:lnTo>
                      <a:pt x="62" y="77"/>
                    </a:lnTo>
                    <a:lnTo>
                      <a:pt x="69" y="76"/>
                    </a:lnTo>
                    <a:lnTo>
                      <a:pt x="74" y="74"/>
                    </a:lnTo>
                    <a:lnTo>
                      <a:pt x="79" y="72"/>
                    </a:lnTo>
                    <a:lnTo>
                      <a:pt x="82" y="71"/>
                    </a:lnTo>
                    <a:lnTo>
                      <a:pt x="84" y="70"/>
                    </a:lnTo>
                    <a:lnTo>
                      <a:pt x="86" y="68"/>
                    </a:lnTo>
                    <a:lnTo>
                      <a:pt x="87" y="68"/>
                    </a:lnTo>
                    <a:lnTo>
                      <a:pt x="88" y="66"/>
                    </a:lnTo>
                    <a:lnTo>
                      <a:pt x="90" y="64"/>
                    </a:lnTo>
                    <a:lnTo>
                      <a:pt x="90" y="64"/>
                    </a:lnTo>
                    <a:lnTo>
                      <a:pt x="90" y="63"/>
                    </a:lnTo>
                    <a:lnTo>
                      <a:pt x="91" y="60"/>
                    </a:lnTo>
                    <a:lnTo>
                      <a:pt x="91" y="59"/>
                    </a:lnTo>
                    <a:lnTo>
                      <a:pt x="90" y="57"/>
                    </a:lnTo>
                    <a:lnTo>
                      <a:pt x="89" y="56"/>
                    </a:lnTo>
                    <a:lnTo>
                      <a:pt x="88" y="56"/>
                    </a:lnTo>
                    <a:lnTo>
                      <a:pt x="87" y="55"/>
                    </a:lnTo>
                    <a:lnTo>
                      <a:pt x="86" y="54"/>
                    </a:lnTo>
                    <a:lnTo>
                      <a:pt x="84" y="53"/>
                    </a:lnTo>
                    <a:lnTo>
                      <a:pt x="82" y="52"/>
                    </a:lnTo>
                    <a:lnTo>
                      <a:pt x="80" y="52"/>
                    </a:lnTo>
                    <a:lnTo>
                      <a:pt x="78" y="52"/>
                    </a:lnTo>
                    <a:lnTo>
                      <a:pt x="75" y="52"/>
                    </a:lnTo>
                    <a:lnTo>
                      <a:pt x="70" y="52"/>
                    </a:lnTo>
                    <a:lnTo>
                      <a:pt x="64" y="53"/>
                    </a:lnTo>
                    <a:lnTo>
                      <a:pt x="58" y="55"/>
                    </a:lnTo>
                    <a:lnTo>
                      <a:pt x="50" y="56"/>
                    </a:lnTo>
                    <a:lnTo>
                      <a:pt x="44" y="58"/>
                    </a:lnTo>
                    <a:lnTo>
                      <a:pt x="38" y="60"/>
                    </a:lnTo>
                    <a:lnTo>
                      <a:pt x="32" y="61"/>
                    </a:lnTo>
                    <a:lnTo>
                      <a:pt x="27" y="64"/>
                    </a:lnTo>
                    <a:lnTo>
                      <a:pt x="25" y="64"/>
                    </a:lnTo>
                    <a:lnTo>
                      <a:pt x="22" y="66"/>
                    </a:lnTo>
                    <a:lnTo>
                      <a:pt x="21" y="67"/>
                    </a:lnTo>
                    <a:lnTo>
                      <a:pt x="19" y="68"/>
                    </a:lnTo>
                    <a:lnTo>
                      <a:pt x="18" y="70"/>
                    </a:lnTo>
                    <a:lnTo>
                      <a:pt x="17" y="71"/>
                    </a:lnTo>
                    <a:lnTo>
                      <a:pt x="17" y="72"/>
                    </a:lnTo>
                    <a:lnTo>
                      <a:pt x="16" y="74"/>
                    </a:lnTo>
                    <a:lnTo>
                      <a:pt x="15" y="75"/>
                    </a:lnTo>
                    <a:lnTo>
                      <a:pt x="16" y="76"/>
                    </a:lnTo>
                    <a:lnTo>
                      <a:pt x="16" y="76"/>
                    </a:lnTo>
                    <a:close/>
                    <a:moveTo>
                      <a:pt x="23" y="128"/>
                    </a:moveTo>
                    <a:lnTo>
                      <a:pt x="25" y="132"/>
                    </a:lnTo>
                    <a:lnTo>
                      <a:pt x="26" y="135"/>
                    </a:lnTo>
                    <a:lnTo>
                      <a:pt x="27" y="136"/>
                    </a:lnTo>
                    <a:lnTo>
                      <a:pt x="29" y="137"/>
                    </a:lnTo>
                    <a:lnTo>
                      <a:pt x="30" y="139"/>
                    </a:lnTo>
                    <a:lnTo>
                      <a:pt x="32" y="140"/>
                    </a:lnTo>
                    <a:lnTo>
                      <a:pt x="34" y="140"/>
                    </a:lnTo>
                    <a:lnTo>
                      <a:pt x="35" y="140"/>
                    </a:lnTo>
                    <a:lnTo>
                      <a:pt x="37" y="141"/>
                    </a:lnTo>
                    <a:lnTo>
                      <a:pt x="39" y="141"/>
                    </a:lnTo>
                    <a:lnTo>
                      <a:pt x="41" y="141"/>
                    </a:lnTo>
                    <a:lnTo>
                      <a:pt x="43" y="141"/>
                    </a:lnTo>
                    <a:lnTo>
                      <a:pt x="45" y="140"/>
                    </a:lnTo>
                    <a:lnTo>
                      <a:pt x="47" y="140"/>
                    </a:lnTo>
                    <a:lnTo>
                      <a:pt x="115" y="116"/>
                    </a:lnTo>
                    <a:lnTo>
                      <a:pt x="112" y="108"/>
                    </a:lnTo>
                    <a:lnTo>
                      <a:pt x="44" y="132"/>
                    </a:lnTo>
                    <a:lnTo>
                      <a:pt x="42" y="132"/>
                    </a:lnTo>
                    <a:lnTo>
                      <a:pt x="39" y="132"/>
                    </a:lnTo>
                    <a:lnTo>
                      <a:pt x="38" y="132"/>
                    </a:lnTo>
                    <a:lnTo>
                      <a:pt x="36" y="132"/>
                    </a:lnTo>
                    <a:lnTo>
                      <a:pt x="34" y="130"/>
                    </a:lnTo>
                    <a:lnTo>
                      <a:pt x="32" y="129"/>
                    </a:lnTo>
                    <a:lnTo>
                      <a:pt x="31" y="128"/>
                    </a:lnTo>
                    <a:lnTo>
                      <a:pt x="30" y="125"/>
                    </a:lnTo>
                    <a:lnTo>
                      <a:pt x="30" y="124"/>
                    </a:lnTo>
                    <a:lnTo>
                      <a:pt x="30" y="121"/>
                    </a:lnTo>
                    <a:lnTo>
                      <a:pt x="30" y="119"/>
                    </a:lnTo>
                    <a:lnTo>
                      <a:pt x="31" y="116"/>
                    </a:lnTo>
                    <a:lnTo>
                      <a:pt x="32" y="115"/>
                    </a:lnTo>
                    <a:lnTo>
                      <a:pt x="34" y="112"/>
                    </a:lnTo>
                    <a:lnTo>
                      <a:pt x="36" y="112"/>
                    </a:lnTo>
                    <a:lnTo>
                      <a:pt x="38" y="110"/>
                    </a:lnTo>
                    <a:lnTo>
                      <a:pt x="105" y="88"/>
                    </a:lnTo>
                    <a:lnTo>
                      <a:pt x="103" y="80"/>
                    </a:lnTo>
                    <a:lnTo>
                      <a:pt x="36" y="102"/>
                    </a:lnTo>
                    <a:lnTo>
                      <a:pt x="34" y="103"/>
                    </a:lnTo>
                    <a:lnTo>
                      <a:pt x="32" y="104"/>
                    </a:lnTo>
                    <a:lnTo>
                      <a:pt x="30" y="105"/>
                    </a:lnTo>
                    <a:lnTo>
                      <a:pt x="29" y="107"/>
                    </a:lnTo>
                    <a:lnTo>
                      <a:pt x="27" y="108"/>
                    </a:lnTo>
                    <a:lnTo>
                      <a:pt x="26" y="109"/>
                    </a:lnTo>
                    <a:lnTo>
                      <a:pt x="25" y="112"/>
                    </a:lnTo>
                    <a:lnTo>
                      <a:pt x="24" y="113"/>
                    </a:lnTo>
                    <a:lnTo>
                      <a:pt x="23" y="115"/>
                    </a:lnTo>
                    <a:lnTo>
                      <a:pt x="22" y="117"/>
                    </a:lnTo>
                    <a:lnTo>
                      <a:pt x="22" y="119"/>
                    </a:lnTo>
                    <a:lnTo>
                      <a:pt x="22" y="120"/>
                    </a:lnTo>
                    <a:lnTo>
                      <a:pt x="22" y="124"/>
                    </a:lnTo>
                    <a:lnTo>
                      <a:pt x="23" y="128"/>
                    </a:lnTo>
                    <a:lnTo>
                      <a:pt x="23" y="128"/>
                    </a:lnTo>
                    <a:close/>
                    <a:moveTo>
                      <a:pt x="110" y="122"/>
                    </a:moveTo>
                    <a:lnTo>
                      <a:pt x="116" y="119"/>
                    </a:lnTo>
                    <a:lnTo>
                      <a:pt x="130" y="151"/>
                    </a:lnTo>
                    <a:lnTo>
                      <a:pt x="123" y="153"/>
                    </a:lnTo>
                    <a:lnTo>
                      <a:pt x="118" y="141"/>
                    </a:lnTo>
                    <a:lnTo>
                      <a:pt x="42" y="172"/>
                    </a:lnTo>
                    <a:lnTo>
                      <a:pt x="38" y="164"/>
                    </a:lnTo>
                    <a:lnTo>
                      <a:pt x="114" y="133"/>
                    </a:lnTo>
                    <a:lnTo>
                      <a:pt x="110" y="122"/>
                    </a:lnTo>
                    <a:lnTo>
                      <a:pt x="110" y="122"/>
                    </a:lnTo>
                    <a:close/>
                    <a:moveTo>
                      <a:pt x="73" y="232"/>
                    </a:moveTo>
                    <a:lnTo>
                      <a:pt x="153" y="190"/>
                    </a:lnTo>
                    <a:lnTo>
                      <a:pt x="149" y="183"/>
                    </a:lnTo>
                    <a:lnTo>
                      <a:pt x="115" y="200"/>
                    </a:lnTo>
                    <a:lnTo>
                      <a:pt x="103" y="177"/>
                    </a:lnTo>
                    <a:lnTo>
                      <a:pt x="137" y="163"/>
                    </a:lnTo>
                    <a:lnTo>
                      <a:pt x="133" y="155"/>
                    </a:lnTo>
                    <a:lnTo>
                      <a:pt x="50" y="192"/>
                    </a:lnTo>
                    <a:lnTo>
                      <a:pt x="54" y="200"/>
                    </a:lnTo>
                    <a:lnTo>
                      <a:pt x="95" y="180"/>
                    </a:lnTo>
                    <a:lnTo>
                      <a:pt x="108" y="204"/>
                    </a:lnTo>
                    <a:lnTo>
                      <a:pt x="69" y="225"/>
                    </a:lnTo>
                    <a:lnTo>
                      <a:pt x="73" y="232"/>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ïṡḻíḓé"/>
              <p:cNvSpPr/>
              <p:nvPr/>
            </p:nvSpPr>
            <p:spPr bwMode="auto">
              <a:xfrm>
                <a:off x="2192338" y="3840163"/>
                <a:ext cx="303213" cy="306388"/>
              </a:xfrm>
              <a:custGeom>
                <a:avLst/>
                <a:gdLst>
                  <a:gd name="T0" fmla="*/ 20 w 191"/>
                  <a:gd name="T1" fmla="*/ 59 h 193"/>
                  <a:gd name="T2" fmla="*/ 13 w 191"/>
                  <a:gd name="T3" fmla="*/ 60 h 193"/>
                  <a:gd name="T4" fmla="*/ 9 w 191"/>
                  <a:gd name="T5" fmla="*/ 56 h 193"/>
                  <a:gd name="T6" fmla="*/ 8 w 191"/>
                  <a:gd name="T7" fmla="*/ 50 h 193"/>
                  <a:gd name="T8" fmla="*/ 10 w 191"/>
                  <a:gd name="T9" fmla="*/ 45 h 193"/>
                  <a:gd name="T10" fmla="*/ 14 w 191"/>
                  <a:gd name="T11" fmla="*/ 39 h 193"/>
                  <a:gd name="T12" fmla="*/ 24 w 191"/>
                  <a:gd name="T13" fmla="*/ 30 h 193"/>
                  <a:gd name="T14" fmla="*/ 38 w 191"/>
                  <a:gd name="T15" fmla="*/ 19 h 193"/>
                  <a:gd name="T16" fmla="*/ 52 w 191"/>
                  <a:gd name="T17" fmla="*/ 12 h 193"/>
                  <a:gd name="T18" fmla="*/ 60 w 191"/>
                  <a:gd name="T19" fmla="*/ 10 h 193"/>
                  <a:gd name="T20" fmla="*/ 65 w 191"/>
                  <a:gd name="T21" fmla="*/ 10 h 193"/>
                  <a:gd name="T22" fmla="*/ 69 w 191"/>
                  <a:gd name="T23" fmla="*/ 12 h 193"/>
                  <a:gd name="T24" fmla="*/ 71 w 191"/>
                  <a:gd name="T25" fmla="*/ 18 h 193"/>
                  <a:gd name="T26" fmla="*/ 69 w 191"/>
                  <a:gd name="T27" fmla="*/ 24 h 193"/>
                  <a:gd name="T28" fmla="*/ 61 w 191"/>
                  <a:gd name="T29" fmla="*/ 32 h 193"/>
                  <a:gd name="T30" fmla="*/ 69 w 191"/>
                  <a:gd name="T31" fmla="*/ 36 h 193"/>
                  <a:gd name="T32" fmla="*/ 75 w 191"/>
                  <a:gd name="T33" fmla="*/ 31 h 193"/>
                  <a:gd name="T34" fmla="*/ 77 w 191"/>
                  <a:gd name="T35" fmla="*/ 25 h 193"/>
                  <a:gd name="T36" fmla="*/ 79 w 191"/>
                  <a:gd name="T37" fmla="*/ 19 h 193"/>
                  <a:gd name="T38" fmla="*/ 78 w 191"/>
                  <a:gd name="T39" fmla="*/ 13 h 193"/>
                  <a:gd name="T40" fmla="*/ 75 w 191"/>
                  <a:gd name="T41" fmla="*/ 7 h 193"/>
                  <a:gd name="T42" fmla="*/ 71 w 191"/>
                  <a:gd name="T43" fmla="*/ 3 h 193"/>
                  <a:gd name="T44" fmla="*/ 64 w 191"/>
                  <a:gd name="T45" fmla="*/ 0 h 193"/>
                  <a:gd name="T46" fmla="*/ 55 w 191"/>
                  <a:gd name="T47" fmla="*/ 2 h 193"/>
                  <a:gd name="T48" fmla="*/ 42 w 191"/>
                  <a:gd name="T49" fmla="*/ 7 h 193"/>
                  <a:gd name="T50" fmla="*/ 29 w 191"/>
                  <a:gd name="T51" fmla="*/ 16 h 193"/>
                  <a:gd name="T52" fmla="*/ 17 w 191"/>
                  <a:gd name="T53" fmla="*/ 25 h 193"/>
                  <a:gd name="T54" fmla="*/ 8 w 191"/>
                  <a:gd name="T55" fmla="*/ 35 h 193"/>
                  <a:gd name="T56" fmla="*/ 2 w 191"/>
                  <a:gd name="T57" fmla="*/ 43 h 193"/>
                  <a:gd name="T58" fmla="*/ 0 w 191"/>
                  <a:gd name="T59" fmla="*/ 51 h 193"/>
                  <a:gd name="T60" fmla="*/ 2 w 191"/>
                  <a:gd name="T61" fmla="*/ 58 h 193"/>
                  <a:gd name="T62" fmla="*/ 5 w 191"/>
                  <a:gd name="T63" fmla="*/ 64 h 193"/>
                  <a:gd name="T64" fmla="*/ 9 w 191"/>
                  <a:gd name="T65" fmla="*/ 67 h 193"/>
                  <a:gd name="T66" fmla="*/ 14 w 191"/>
                  <a:gd name="T67" fmla="*/ 69 h 193"/>
                  <a:gd name="T68" fmla="*/ 20 w 191"/>
                  <a:gd name="T69" fmla="*/ 68 h 193"/>
                  <a:gd name="T70" fmla="*/ 28 w 191"/>
                  <a:gd name="T71" fmla="*/ 65 h 193"/>
                  <a:gd name="T72" fmla="*/ 29 w 191"/>
                  <a:gd name="T73" fmla="*/ 55 h 193"/>
                  <a:gd name="T74" fmla="*/ 43 w 191"/>
                  <a:gd name="T75" fmla="*/ 107 h 193"/>
                  <a:gd name="T76" fmla="*/ 27 w 191"/>
                  <a:gd name="T77" fmla="*/ 89 h 193"/>
                  <a:gd name="T78" fmla="*/ 97 w 191"/>
                  <a:gd name="T79" fmla="*/ 33 h 193"/>
                  <a:gd name="T80" fmla="*/ 110 w 191"/>
                  <a:gd name="T81" fmla="*/ 47 h 193"/>
                  <a:gd name="T82" fmla="*/ 48 w 191"/>
                  <a:gd name="T83" fmla="*/ 112 h 193"/>
                  <a:gd name="T84" fmla="*/ 124 w 191"/>
                  <a:gd name="T85" fmla="*/ 60 h 193"/>
                  <a:gd name="T86" fmla="*/ 64 w 191"/>
                  <a:gd name="T87" fmla="*/ 127 h 193"/>
                  <a:gd name="T88" fmla="*/ 169 w 191"/>
                  <a:gd name="T89" fmla="*/ 95 h 193"/>
                  <a:gd name="T90" fmla="*/ 149 w 191"/>
                  <a:gd name="T91" fmla="*/ 82 h 193"/>
                  <a:gd name="T92" fmla="*/ 82 w 191"/>
                  <a:gd name="T93" fmla="*/ 143 h 193"/>
                  <a:gd name="T94" fmla="*/ 99 w 191"/>
                  <a:gd name="T95" fmla="*/ 156 h 193"/>
                  <a:gd name="T96" fmla="*/ 145 w 191"/>
                  <a:gd name="T97" fmla="*/ 188 h 193"/>
                  <a:gd name="T98" fmla="*/ 182 w 191"/>
                  <a:gd name="T99" fmla="*/ 105 h 193"/>
                  <a:gd name="T100" fmla="*/ 147 w 191"/>
                  <a:gd name="T101" fmla="*/ 148 h 193"/>
                  <a:gd name="T102" fmla="*/ 153 w 191"/>
                  <a:gd name="T103"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193">
                    <a:moveTo>
                      <a:pt x="29" y="55"/>
                    </a:moveTo>
                    <a:lnTo>
                      <a:pt x="24" y="57"/>
                    </a:lnTo>
                    <a:lnTo>
                      <a:pt x="20" y="59"/>
                    </a:lnTo>
                    <a:lnTo>
                      <a:pt x="17" y="60"/>
                    </a:lnTo>
                    <a:lnTo>
                      <a:pt x="15" y="60"/>
                    </a:lnTo>
                    <a:lnTo>
                      <a:pt x="13" y="60"/>
                    </a:lnTo>
                    <a:lnTo>
                      <a:pt x="12" y="59"/>
                    </a:lnTo>
                    <a:lnTo>
                      <a:pt x="10" y="58"/>
                    </a:lnTo>
                    <a:lnTo>
                      <a:pt x="9" y="56"/>
                    </a:lnTo>
                    <a:lnTo>
                      <a:pt x="8" y="54"/>
                    </a:lnTo>
                    <a:lnTo>
                      <a:pt x="8" y="51"/>
                    </a:lnTo>
                    <a:lnTo>
                      <a:pt x="8" y="50"/>
                    </a:lnTo>
                    <a:lnTo>
                      <a:pt x="8" y="48"/>
                    </a:lnTo>
                    <a:lnTo>
                      <a:pt x="9" y="47"/>
                    </a:lnTo>
                    <a:lnTo>
                      <a:pt x="10" y="45"/>
                    </a:lnTo>
                    <a:lnTo>
                      <a:pt x="11" y="43"/>
                    </a:lnTo>
                    <a:lnTo>
                      <a:pt x="12" y="42"/>
                    </a:lnTo>
                    <a:lnTo>
                      <a:pt x="14" y="39"/>
                    </a:lnTo>
                    <a:lnTo>
                      <a:pt x="16" y="37"/>
                    </a:lnTo>
                    <a:lnTo>
                      <a:pt x="20" y="33"/>
                    </a:lnTo>
                    <a:lnTo>
                      <a:pt x="24" y="30"/>
                    </a:lnTo>
                    <a:lnTo>
                      <a:pt x="28" y="27"/>
                    </a:lnTo>
                    <a:lnTo>
                      <a:pt x="33" y="23"/>
                    </a:lnTo>
                    <a:lnTo>
                      <a:pt x="38" y="19"/>
                    </a:lnTo>
                    <a:lnTo>
                      <a:pt x="43" y="17"/>
                    </a:lnTo>
                    <a:lnTo>
                      <a:pt x="48" y="15"/>
                    </a:lnTo>
                    <a:lnTo>
                      <a:pt x="52" y="12"/>
                    </a:lnTo>
                    <a:lnTo>
                      <a:pt x="56" y="11"/>
                    </a:lnTo>
                    <a:lnTo>
                      <a:pt x="58" y="10"/>
                    </a:lnTo>
                    <a:lnTo>
                      <a:pt x="60" y="10"/>
                    </a:lnTo>
                    <a:lnTo>
                      <a:pt x="61" y="9"/>
                    </a:lnTo>
                    <a:lnTo>
                      <a:pt x="64" y="9"/>
                    </a:lnTo>
                    <a:lnTo>
                      <a:pt x="65" y="10"/>
                    </a:lnTo>
                    <a:lnTo>
                      <a:pt x="66" y="10"/>
                    </a:lnTo>
                    <a:lnTo>
                      <a:pt x="67" y="11"/>
                    </a:lnTo>
                    <a:lnTo>
                      <a:pt x="69" y="12"/>
                    </a:lnTo>
                    <a:lnTo>
                      <a:pt x="70" y="14"/>
                    </a:lnTo>
                    <a:lnTo>
                      <a:pt x="71" y="16"/>
                    </a:lnTo>
                    <a:lnTo>
                      <a:pt x="71" y="18"/>
                    </a:lnTo>
                    <a:lnTo>
                      <a:pt x="71" y="19"/>
                    </a:lnTo>
                    <a:lnTo>
                      <a:pt x="71" y="22"/>
                    </a:lnTo>
                    <a:lnTo>
                      <a:pt x="69" y="24"/>
                    </a:lnTo>
                    <a:lnTo>
                      <a:pt x="68" y="27"/>
                    </a:lnTo>
                    <a:lnTo>
                      <a:pt x="65" y="29"/>
                    </a:lnTo>
                    <a:lnTo>
                      <a:pt x="61" y="32"/>
                    </a:lnTo>
                    <a:lnTo>
                      <a:pt x="65" y="39"/>
                    </a:lnTo>
                    <a:lnTo>
                      <a:pt x="67" y="38"/>
                    </a:lnTo>
                    <a:lnTo>
                      <a:pt x="69" y="36"/>
                    </a:lnTo>
                    <a:lnTo>
                      <a:pt x="71" y="35"/>
                    </a:lnTo>
                    <a:lnTo>
                      <a:pt x="73" y="33"/>
                    </a:lnTo>
                    <a:lnTo>
                      <a:pt x="75" y="31"/>
                    </a:lnTo>
                    <a:lnTo>
                      <a:pt x="76" y="29"/>
                    </a:lnTo>
                    <a:lnTo>
                      <a:pt x="77" y="27"/>
                    </a:lnTo>
                    <a:lnTo>
                      <a:pt x="77" y="25"/>
                    </a:lnTo>
                    <a:lnTo>
                      <a:pt x="78" y="23"/>
                    </a:lnTo>
                    <a:lnTo>
                      <a:pt x="79" y="21"/>
                    </a:lnTo>
                    <a:lnTo>
                      <a:pt x="79" y="19"/>
                    </a:lnTo>
                    <a:lnTo>
                      <a:pt x="79" y="17"/>
                    </a:lnTo>
                    <a:lnTo>
                      <a:pt x="78" y="15"/>
                    </a:lnTo>
                    <a:lnTo>
                      <a:pt x="78" y="13"/>
                    </a:lnTo>
                    <a:lnTo>
                      <a:pt x="77" y="11"/>
                    </a:lnTo>
                    <a:lnTo>
                      <a:pt x="77" y="9"/>
                    </a:lnTo>
                    <a:lnTo>
                      <a:pt x="75" y="7"/>
                    </a:lnTo>
                    <a:lnTo>
                      <a:pt x="74" y="5"/>
                    </a:lnTo>
                    <a:lnTo>
                      <a:pt x="73" y="3"/>
                    </a:lnTo>
                    <a:lnTo>
                      <a:pt x="71" y="3"/>
                    </a:lnTo>
                    <a:lnTo>
                      <a:pt x="69" y="1"/>
                    </a:lnTo>
                    <a:lnTo>
                      <a:pt x="66" y="1"/>
                    </a:lnTo>
                    <a:lnTo>
                      <a:pt x="64" y="0"/>
                    </a:lnTo>
                    <a:lnTo>
                      <a:pt x="61" y="0"/>
                    </a:lnTo>
                    <a:lnTo>
                      <a:pt x="58" y="1"/>
                    </a:lnTo>
                    <a:lnTo>
                      <a:pt x="55" y="2"/>
                    </a:lnTo>
                    <a:lnTo>
                      <a:pt x="51" y="3"/>
                    </a:lnTo>
                    <a:lnTo>
                      <a:pt x="47" y="5"/>
                    </a:lnTo>
                    <a:lnTo>
                      <a:pt x="42" y="7"/>
                    </a:lnTo>
                    <a:lnTo>
                      <a:pt x="38" y="10"/>
                    </a:lnTo>
                    <a:lnTo>
                      <a:pt x="34" y="13"/>
                    </a:lnTo>
                    <a:lnTo>
                      <a:pt x="29" y="16"/>
                    </a:lnTo>
                    <a:lnTo>
                      <a:pt x="24" y="19"/>
                    </a:lnTo>
                    <a:lnTo>
                      <a:pt x="20" y="22"/>
                    </a:lnTo>
                    <a:lnTo>
                      <a:pt x="17" y="25"/>
                    </a:lnTo>
                    <a:lnTo>
                      <a:pt x="13" y="29"/>
                    </a:lnTo>
                    <a:lnTo>
                      <a:pt x="10" y="32"/>
                    </a:lnTo>
                    <a:lnTo>
                      <a:pt x="8" y="35"/>
                    </a:lnTo>
                    <a:lnTo>
                      <a:pt x="5" y="38"/>
                    </a:lnTo>
                    <a:lnTo>
                      <a:pt x="4" y="41"/>
                    </a:lnTo>
                    <a:lnTo>
                      <a:pt x="2" y="43"/>
                    </a:lnTo>
                    <a:lnTo>
                      <a:pt x="1" y="46"/>
                    </a:lnTo>
                    <a:lnTo>
                      <a:pt x="0" y="48"/>
                    </a:lnTo>
                    <a:lnTo>
                      <a:pt x="0" y="51"/>
                    </a:lnTo>
                    <a:lnTo>
                      <a:pt x="0" y="53"/>
                    </a:lnTo>
                    <a:lnTo>
                      <a:pt x="0" y="55"/>
                    </a:lnTo>
                    <a:lnTo>
                      <a:pt x="2" y="58"/>
                    </a:lnTo>
                    <a:lnTo>
                      <a:pt x="3" y="60"/>
                    </a:lnTo>
                    <a:lnTo>
                      <a:pt x="4" y="63"/>
                    </a:lnTo>
                    <a:lnTo>
                      <a:pt x="5" y="64"/>
                    </a:lnTo>
                    <a:lnTo>
                      <a:pt x="6" y="66"/>
                    </a:lnTo>
                    <a:lnTo>
                      <a:pt x="8" y="67"/>
                    </a:lnTo>
                    <a:lnTo>
                      <a:pt x="9" y="67"/>
                    </a:lnTo>
                    <a:lnTo>
                      <a:pt x="11" y="68"/>
                    </a:lnTo>
                    <a:lnTo>
                      <a:pt x="12" y="69"/>
                    </a:lnTo>
                    <a:lnTo>
                      <a:pt x="14" y="69"/>
                    </a:lnTo>
                    <a:lnTo>
                      <a:pt x="16" y="69"/>
                    </a:lnTo>
                    <a:lnTo>
                      <a:pt x="19" y="69"/>
                    </a:lnTo>
                    <a:lnTo>
                      <a:pt x="20" y="68"/>
                    </a:lnTo>
                    <a:lnTo>
                      <a:pt x="23" y="67"/>
                    </a:lnTo>
                    <a:lnTo>
                      <a:pt x="25" y="67"/>
                    </a:lnTo>
                    <a:lnTo>
                      <a:pt x="28" y="65"/>
                    </a:lnTo>
                    <a:lnTo>
                      <a:pt x="30" y="63"/>
                    </a:lnTo>
                    <a:lnTo>
                      <a:pt x="33" y="62"/>
                    </a:lnTo>
                    <a:lnTo>
                      <a:pt x="29" y="55"/>
                    </a:lnTo>
                    <a:lnTo>
                      <a:pt x="29" y="55"/>
                    </a:lnTo>
                    <a:close/>
                    <a:moveTo>
                      <a:pt x="48" y="112"/>
                    </a:moveTo>
                    <a:lnTo>
                      <a:pt x="43" y="107"/>
                    </a:lnTo>
                    <a:lnTo>
                      <a:pt x="78" y="76"/>
                    </a:lnTo>
                    <a:lnTo>
                      <a:pt x="64" y="59"/>
                    </a:lnTo>
                    <a:lnTo>
                      <a:pt x="27" y="89"/>
                    </a:lnTo>
                    <a:lnTo>
                      <a:pt x="21" y="83"/>
                    </a:lnTo>
                    <a:lnTo>
                      <a:pt x="91" y="27"/>
                    </a:lnTo>
                    <a:lnTo>
                      <a:pt x="97" y="33"/>
                    </a:lnTo>
                    <a:lnTo>
                      <a:pt x="70" y="54"/>
                    </a:lnTo>
                    <a:lnTo>
                      <a:pt x="84" y="71"/>
                    </a:lnTo>
                    <a:lnTo>
                      <a:pt x="110" y="47"/>
                    </a:lnTo>
                    <a:lnTo>
                      <a:pt x="116" y="53"/>
                    </a:lnTo>
                    <a:lnTo>
                      <a:pt x="48" y="112"/>
                    </a:lnTo>
                    <a:lnTo>
                      <a:pt x="48" y="112"/>
                    </a:lnTo>
                    <a:close/>
                    <a:moveTo>
                      <a:pt x="64" y="127"/>
                    </a:moveTo>
                    <a:lnTo>
                      <a:pt x="58" y="121"/>
                    </a:lnTo>
                    <a:lnTo>
                      <a:pt x="124" y="60"/>
                    </a:lnTo>
                    <a:lnTo>
                      <a:pt x="130" y="66"/>
                    </a:lnTo>
                    <a:lnTo>
                      <a:pt x="64" y="127"/>
                    </a:lnTo>
                    <a:lnTo>
                      <a:pt x="64" y="127"/>
                    </a:lnTo>
                    <a:close/>
                    <a:moveTo>
                      <a:pt x="99" y="156"/>
                    </a:moveTo>
                    <a:lnTo>
                      <a:pt x="105" y="161"/>
                    </a:lnTo>
                    <a:lnTo>
                      <a:pt x="169" y="95"/>
                    </a:lnTo>
                    <a:lnTo>
                      <a:pt x="163" y="91"/>
                    </a:lnTo>
                    <a:lnTo>
                      <a:pt x="122" y="131"/>
                    </a:lnTo>
                    <a:lnTo>
                      <a:pt x="149" y="82"/>
                    </a:lnTo>
                    <a:lnTo>
                      <a:pt x="139" y="74"/>
                    </a:lnTo>
                    <a:lnTo>
                      <a:pt x="75" y="136"/>
                    </a:lnTo>
                    <a:lnTo>
                      <a:pt x="82" y="143"/>
                    </a:lnTo>
                    <a:lnTo>
                      <a:pt x="137" y="86"/>
                    </a:lnTo>
                    <a:lnTo>
                      <a:pt x="99" y="156"/>
                    </a:lnTo>
                    <a:lnTo>
                      <a:pt x="99" y="156"/>
                    </a:lnTo>
                    <a:close/>
                    <a:moveTo>
                      <a:pt x="147" y="148"/>
                    </a:moveTo>
                    <a:lnTo>
                      <a:pt x="160" y="159"/>
                    </a:lnTo>
                    <a:lnTo>
                      <a:pt x="145" y="188"/>
                    </a:lnTo>
                    <a:lnTo>
                      <a:pt x="153" y="193"/>
                    </a:lnTo>
                    <a:lnTo>
                      <a:pt x="191" y="111"/>
                    </a:lnTo>
                    <a:lnTo>
                      <a:pt x="182" y="105"/>
                    </a:lnTo>
                    <a:lnTo>
                      <a:pt x="115" y="168"/>
                    </a:lnTo>
                    <a:lnTo>
                      <a:pt x="121" y="173"/>
                    </a:lnTo>
                    <a:lnTo>
                      <a:pt x="147" y="148"/>
                    </a:lnTo>
                    <a:lnTo>
                      <a:pt x="147" y="148"/>
                    </a:lnTo>
                    <a:close/>
                    <a:moveTo>
                      <a:pt x="163" y="151"/>
                    </a:moveTo>
                    <a:lnTo>
                      <a:pt x="153" y="143"/>
                    </a:lnTo>
                    <a:lnTo>
                      <a:pt x="178" y="119"/>
                    </a:lnTo>
                    <a:lnTo>
                      <a:pt x="163" y="151"/>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ṥḷiḋê"/>
              <p:cNvSpPr/>
              <p:nvPr/>
            </p:nvSpPr>
            <p:spPr bwMode="auto">
              <a:xfrm>
                <a:off x="2944813" y="3957638"/>
                <a:ext cx="39688" cy="73025"/>
              </a:xfrm>
              <a:custGeom>
                <a:avLst/>
                <a:gdLst>
                  <a:gd name="T0" fmla="*/ 13 w 25"/>
                  <a:gd name="T1" fmla="*/ 0 h 46"/>
                  <a:gd name="T2" fmla="*/ 20 w 25"/>
                  <a:gd name="T3" fmla="*/ 29 h 46"/>
                  <a:gd name="T4" fmla="*/ 24 w 25"/>
                  <a:gd name="T5" fmla="*/ 28 h 46"/>
                  <a:gd name="T6" fmla="*/ 25 w 25"/>
                  <a:gd name="T7" fmla="*/ 32 h 46"/>
                  <a:gd name="T8" fmla="*/ 21 w 25"/>
                  <a:gd name="T9" fmla="*/ 33 h 46"/>
                  <a:gd name="T10" fmla="*/ 24 w 25"/>
                  <a:gd name="T11" fmla="*/ 45 h 46"/>
                  <a:gd name="T12" fmla="*/ 20 w 25"/>
                  <a:gd name="T13" fmla="*/ 46 h 46"/>
                  <a:gd name="T14" fmla="*/ 17 w 25"/>
                  <a:gd name="T15" fmla="*/ 33 h 46"/>
                  <a:gd name="T16" fmla="*/ 2 w 25"/>
                  <a:gd name="T17" fmla="*/ 37 h 46"/>
                  <a:gd name="T18" fmla="*/ 0 w 25"/>
                  <a:gd name="T19" fmla="*/ 33 h 46"/>
                  <a:gd name="T20" fmla="*/ 11 w 25"/>
                  <a:gd name="T21" fmla="*/ 0 h 46"/>
                  <a:gd name="T22" fmla="*/ 13 w 25"/>
                  <a:gd name="T23" fmla="*/ 0 h 46"/>
                  <a:gd name="T24" fmla="*/ 13 w 25"/>
                  <a:gd name="T25" fmla="*/ 0 h 46"/>
                  <a:gd name="T26" fmla="*/ 16 w 25"/>
                  <a:gd name="T27" fmla="*/ 29 h 46"/>
                  <a:gd name="T28" fmla="*/ 11 w 25"/>
                  <a:gd name="T29" fmla="*/ 7 h 46"/>
                  <a:gd name="T30" fmla="*/ 3 w 25"/>
                  <a:gd name="T31" fmla="*/ 33 h 46"/>
                  <a:gd name="T32" fmla="*/ 16 w 25"/>
                  <a:gd name="T3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6">
                    <a:moveTo>
                      <a:pt x="13" y="0"/>
                    </a:moveTo>
                    <a:lnTo>
                      <a:pt x="20" y="29"/>
                    </a:lnTo>
                    <a:lnTo>
                      <a:pt x="24" y="28"/>
                    </a:lnTo>
                    <a:lnTo>
                      <a:pt x="25" y="32"/>
                    </a:lnTo>
                    <a:lnTo>
                      <a:pt x="21" y="33"/>
                    </a:lnTo>
                    <a:lnTo>
                      <a:pt x="24" y="45"/>
                    </a:lnTo>
                    <a:lnTo>
                      <a:pt x="20" y="46"/>
                    </a:lnTo>
                    <a:lnTo>
                      <a:pt x="17" y="33"/>
                    </a:lnTo>
                    <a:lnTo>
                      <a:pt x="2" y="37"/>
                    </a:lnTo>
                    <a:lnTo>
                      <a:pt x="0" y="33"/>
                    </a:lnTo>
                    <a:lnTo>
                      <a:pt x="11" y="0"/>
                    </a:lnTo>
                    <a:lnTo>
                      <a:pt x="13" y="0"/>
                    </a:lnTo>
                    <a:lnTo>
                      <a:pt x="13" y="0"/>
                    </a:lnTo>
                    <a:close/>
                    <a:moveTo>
                      <a:pt x="16" y="29"/>
                    </a:moveTo>
                    <a:lnTo>
                      <a:pt x="11" y="7"/>
                    </a:lnTo>
                    <a:lnTo>
                      <a:pt x="3" y="33"/>
                    </a:lnTo>
                    <a:lnTo>
                      <a:pt x="16" y="29"/>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ïṧlîḓé"/>
              <p:cNvSpPr/>
              <p:nvPr/>
            </p:nvSpPr>
            <p:spPr bwMode="auto">
              <a:xfrm>
                <a:off x="2720976" y="3960813"/>
                <a:ext cx="38100" cy="71438"/>
              </a:xfrm>
              <a:custGeom>
                <a:avLst/>
                <a:gdLst>
                  <a:gd name="T0" fmla="*/ 16 w 24"/>
                  <a:gd name="T1" fmla="*/ 10 h 45"/>
                  <a:gd name="T2" fmla="*/ 16 w 24"/>
                  <a:gd name="T3" fmla="*/ 8 h 45"/>
                  <a:gd name="T4" fmla="*/ 16 w 24"/>
                  <a:gd name="T5" fmla="*/ 7 h 45"/>
                  <a:gd name="T6" fmla="*/ 16 w 24"/>
                  <a:gd name="T7" fmla="*/ 6 h 45"/>
                  <a:gd name="T8" fmla="*/ 15 w 24"/>
                  <a:gd name="T9" fmla="*/ 5 h 45"/>
                  <a:gd name="T10" fmla="*/ 12 w 24"/>
                  <a:gd name="T11" fmla="*/ 5 h 45"/>
                  <a:gd name="T12" fmla="*/ 9 w 24"/>
                  <a:gd name="T13" fmla="*/ 5 h 45"/>
                  <a:gd name="T14" fmla="*/ 10 w 24"/>
                  <a:gd name="T15" fmla="*/ 3 h 45"/>
                  <a:gd name="T16" fmla="*/ 13 w 24"/>
                  <a:gd name="T17" fmla="*/ 3 h 45"/>
                  <a:gd name="T18" fmla="*/ 17 w 24"/>
                  <a:gd name="T19" fmla="*/ 3 h 45"/>
                  <a:gd name="T20" fmla="*/ 20 w 24"/>
                  <a:gd name="T21" fmla="*/ 2 h 45"/>
                  <a:gd name="T22" fmla="*/ 24 w 24"/>
                  <a:gd name="T23" fmla="*/ 0 h 45"/>
                  <a:gd name="T24" fmla="*/ 14 w 24"/>
                  <a:gd name="T25" fmla="*/ 39 h 45"/>
                  <a:gd name="T26" fmla="*/ 14 w 24"/>
                  <a:gd name="T27" fmla="*/ 39 h 45"/>
                  <a:gd name="T28" fmla="*/ 14 w 24"/>
                  <a:gd name="T29" fmla="*/ 40 h 45"/>
                  <a:gd name="T30" fmla="*/ 14 w 24"/>
                  <a:gd name="T31" fmla="*/ 41 h 45"/>
                  <a:gd name="T32" fmla="*/ 14 w 24"/>
                  <a:gd name="T33" fmla="*/ 42 h 45"/>
                  <a:gd name="T34" fmla="*/ 16 w 24"/>
                  <a:gd name="T35" fmla="*/ 43 h 45"/>
                  <a:gd name="T36" fmla="*/ 18 w 24"/>
                  <a:gd name="T37" fmla="*/ 43 h 45"/>
                  <a:gd name="T38" fmla="*/ 18 w 24"/>
                  <a:gd name="T39" fmla="*/ 45 h 45"/>
                  <a:gd name="T40" fmla="*/ 0 w 24"/>
                  <a:gd name="T41" fmla="*/ 40 h 45"/>
                  <a:gd name="T42" fmla="*/ 1 w 24"/>
                  <a:gd name="T43" fmla="*/ 39 h 45"/>
                  <a:gd name="T44" fmla="*/ 4 w 24"/>
                  <a:gd name="T45" fmla="*/ 39 h 45"/>
                  <a:gd name="T46" fmla="*/ 6 w 24"/>
                  <a:gd name="T47" fmla="*/ 39 h 45"/>
                  <a:gd name="T48" fmla="*/ 7 w 24"/>
                  <a:gd name="T49" fmla="*/ 39 h 45"/>
                  <a:gd name="T50" fmla="*/ 8 w 24"/>
                  <a:gd name="T51" fmla="*/ 39 h 45"/>
                  <a:gd name="T52" fmla="*/ 8 w 24"/>
                  <a:gd name="T53" fmla="*/ 39 h 45"/>
                  <a:gd name="T54" fmla="*/ 8 w 24"/>
                  <a:gd name="T55" fmla="*/ 39 h 45"/>
                  <a:gd name="T56" fmla="*/ 16 w 24"/>
                  <a:gd name="T5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45">
                    <a:moveTo>
                      <a:pt x="16" y="10"/>
                    </a:moveTo>
                    <a:lnTo>
                      <a:pt x="16" y="8"/>
                    </a:lnTo>
                    <a:lnTo>
                      <a:pt x="16" y="7"/>
                    </a:lnTo>
                    <a:lnTo>
                      <a:pt x="16" y="6"/>
                    </a:lnTo>
                    <a:lnTo>
                      <a:pt x="15" y="5"/>
                    </a:lnTo>
                    <a:lnTo>
                      <a:pt x="12" y="5"/>
                    </a:lnTo>
                    <a:lnTo>
                      <a:pt x="9" y="5"/>
                    </a:lnTo>
                    <a:lnTo>
                      <a:pt x="10" y="3"/>
                    </a:lnTo>
                    <a:lnTo>
                      <a:pt x="13" y="3"/>
                    </a:lnTo>
                    <a:lnTo>
                      <a:pt x="17" y="3"/>
                    </a:lnTo>
                    <a:lnTo>
                      <a:pt x="20" y="2"/>
                    </a:lnTo>
                    <a:lnTo>
                      <a:pt x="24" y="0"/>
                    </a:lnTo>
                    <a:lnTo>
                      <a:pt x="14" y="39"/>
                    </a:lnTo>
                    <a:lnTo>
                      <a:pt x="14" y="39"/>
                    </a:lnTo>
                    <a:lnTo>
                      <a:pt x="14" y="40"/>
                    </a:lnTo>
                    <a:lnTo>
                      <a:pt x="14" y="41"/>
                    </a:lnTo>
                    <a:lnTo>
                      <a:pt x="14" y="42"/>
                    </a:lnTo>
                    <a:lnTo>
                      <a:pt x="16" y="43"/>
                    </a:lnTo>
                    <a:lnTo>
                      <a:pt x="18" y="43"/>
                    </a:lnTo>
                    <a:lnTo>
                      <a:pt x="18" y="45"/>
                    </a:lnTo>
                    <a:lnTo>
                      <a:pt x="0" y="40"/>
                    </a:lnTo>
                    <a:lnTo>
                      <a:pt x="1" y="39"/>
                    </a:lnTo>
                    <a:lnTo>
                      <a:pt x="4" y="39"/>
                    </a:lnTo>
                    <a:lnTo>
                      <a:pt x="6" y="39"/>
                    </a:lnTo>
                    <a:lnTo>
                      <a:pt x="7" y="39"/>
                    </a:lnTo>
                    <a:lnTo>
                      <a:pt x="8" y="39"/>
                    </a:lnTo>
                    <a:lnTo>
                      <a:pt x="8" y="39"/>
                    </a:lnTo>
                    <a:lnTo>
                      <a:pt x="8" y="39"/>
                    </a:lnTo>
                    <a:lnTo>
                      <a:pt x="16" y="10"/>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śḻíḋê"/>
              <p:cNvSpPr/>
              <p:nvPr/>
            </p:nvSpPr>
            <p:spPr bwMode="auto">
              <a:xfrm>
                <a:off x="2797176" y="3963988"/>
                <a:ext cx="36513" cy="71438"/>
              </a:xfrm>
              <a:custGeom>
                <a:avLst/>
                <a:gdLst>
                  <a:gd name="T0" fmla="*/ 1 w 23"/>
                  <a:gd name="T1" fmla="*/ 45 h 45"/>
                  <a:gd name="T2" fmla="*/ 6 w 23"/>
                  <a:gd name="T3" fmla="*/ 42 h 45"/>
                  <a:gd name="T4" fmla="*/ 10 w 23"/>
                  <a:gd name="T5" fmla="*/ 39 h 45"/>
                  <a:gd name="T6" fmla="*/ 14 w 23"/>
                  <a:gd name="T7" fmla="*/ 33 h 45"/>
                  <a:gd name="T8" fmla="*/ 16 w 23"/>
                  <a:gd name="T9" fmla="*/ 25 h 45"/>
                  <a:gd name="T10" fmla="*/ 12 w 23"/>
                  <a:gd name="T11" fmla="*/ 28 h 45"/>
                  <a:gd name="T12" fmla="*/ 11 w 23"/>
                  <a:gd name="T13" fmla="*/ 29 h 45"/>
                  <a:gd name="T14" fmla="*/ 8 w 23"/>
                  <a:gd name="T15" fmla="*/ 29 h 45"/>
                  <a:gd name="T16" fmla="*/ 5 w 23"/>
                  <a:gd name="T17" fmla="*/ 27 h 45"/>
                  <a:gd name="T18" fmla="*/ 3 w 23"/>
                  <a:gd name="T19" fmla="*/ 24 h 45"/>
                  <a:gd name="T20" fmla="*/ 1 w 23"/>
                  <a:gd name="T21" fmla="*/ 20 h 45"/>
                  <a:gd name="T22" fmla="*/ 0 w 23"/>
                  <a:gd name="T23" fmla="*/ 14 h 45"/>
                  <a:gd name="T24" fmla="*/ 1 w 23"/>
                  <a:gd name="T25" fmla="*/ 9 h 45"/>
                  <a:gd name="T26" fmla="*/ 4 w 23"/>
                  <a:gd name="T27" fmla="*/ 5 h 45"/>
                  <a:gd name="T28" fmla="*/ 5 w 23"/>
                  <a:gd name="T29" fmla="*/ 2 h 45"/>
                  <a:gd name="T30" fmla="*/ 8 w 23"/>
                  <a:gd name="T31" fmla="*/ 1 h 45"/>
                  <a:gd name="T32" fmla="*/ 12 w 23"/>
                  <a:gd name="T33" fmla="*/ 0 h 45"/>
                  <a:gd name="T34" fmla="*/ 14 w 23"/>
                  <a:gd name="T35" fmla="*/ 0 h 45"/>
                  <a:gd name="T36" fmla="*/ 16 w 23"/>
                  <a:gd name="T37" fmla="*/ 1 h 45"/>
                  <a:gd name="T38" fmla="*/ 20 w 23"/>
                  <a:gd name="T39" fmla="*/ 6 h 45"/>
                  <a:gd name="T40" fmla="*/ 23 w 23"/>
                  <a:gd name="T41" fmla="*/ 13 h 45"/>
                  <a:gd name="T42" fmla="*/ 23 w 23"/>
                  <a:gd name="T43" fmla="*/ 21 h 45"/>
                  <a:gd name="T44" fmla="*/ 22 w 23"/>
                  <a:gd name="T45" fmla="*/ 29 h 45"/>
                  <a:gd name="T46" fmla="*/ 20 w 23"/>
                  <a:gd name="T47" fmla="*/ 33 h 45"/>
                  <a:gd name="T48" fmla="*/ 18 w 23"/>
                  <a:gd name="T49" fmla="*/ 37 h 45"/>
                  <a:gd name="T50" fmla="*/ 15 w 23"/>
                  <a:gd name="T51" fmla="*/ 40 h 45"/>
                  <a:gd name="T52" fmla="*/ 11 w 23"/>
                  <a:gd name="T53" fmla="*/ 42 h 45"/>
                  <a:gd name="T54" fmla="*/ 7 w 23"/>
                  <a:gd name="T55" fmla="*/ 45 h 45"/>
                  <a:gd name="T56" fmla="*/ 1 w 23"/>
                  <a:gd name="T57" fmla="*/ 45 h 45"/>
                  <a:gd name="T58" fmla="*/ 16 w 23"/>
                  <a:gd name="T59" fmla="*/ 7 h 45"/>
                  <a:gd name="T60" fmla="*/ 13 w 23"/>
                  <a:gd name="T61" fmla="*/ 4 h 45"/>
                  <a:gd name="T62" fmla="*/ 12 w 23"/>
                  <a:gd name="T63" fmla="*/ 3 h 45"/>
                  <a:gd name="T64" fmla="*/ 9 w 23"/>
                  <a:gd name="T65" fmla="*/ 3 h 45"/>
                  <a:gd name="T66" fmla="*/ 8 w 23"/>
                  <a:gd name="T67" fmla="*/ 4 h 45"/>
                  <a:gd name="T68" fmla="*/ 6 w 23"/>
                  <a:gd name="T69" fmla="*/ 5 h 45"/>
                  <a:gd name="T70" fmla="*/ 5 w 23"/>
                  <a:gd name="T71" fmla="*/ 9 h 45"/>
                  <a:gd name="T72" fmla="*/ 5 w 23"/>
                  <a:gd name="T73" fmla="*/ 13 h 45"/>
                  <a:gd name="T74" fmla="*/ 5 w 23"/>
                  <a:gd name="T75" fmla="*/ 21 h 45"/>
                  <a:gd name="T76" fmla="*/ 7 w 23"/>
                  <a:gd name="T77" fmla="*/ 25 h 45"/>
                  <a:gd name="T78" fmla="*/ 8 w 23"/>
                  <a:gd name="T79" fmla="*/ 25 h 45"/>
                  <a:gd name="T80" fmla="*/ 11 w 23"/>
                  <a:gd name="T81" fmla="*/ 25 h 45"/>
                  <a:gd name="T82" fmla="*/ 15 w 23"/>
                  <a:gd name="T83" fmla="*/ 24 h 45"/>
                  <a:gd name="T84" fmla="*/ 16 w 23"/>
                  <a:gd name="T85" fmla="*/ 23 h 45"/>
                  <a:gd name="T86" fmla="*/ 17 w 23"/>
                  <a:gd name="T87" fmla="*/ 21 h 45"/>
                  <a:gd name="T88" fmla="*/ 18 w 23"/>
                  <a:gd name="T89" fmla="*/ 16 h 45"/>
                  <a:gd name="T90" fmla="*/ 17 w 23"/>
                  <a:gd name="T91" fmla="*/ 11 h 45"/>
                  <a:gd name="T92" fmla="*/ 16 w 23"/>
                  <a:gd name="T93"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45">
                    <a:moveTo>
                      <a:pt x="1" y="45"/>
                    </a:moveTo>
                    <a:lnTo>
                      <a:pt x="1" y="45"/>
                    </a:lnTo>
                    <a:lnTo>
                      <a:pt x="4" y="44"/>
                    </a:lnTo>
                    <a:lnTo>
                      <a:pt x="6" y="42"/>
                    </a:lnTo>
                    <a:lnTo>
                      <a:pt x="8" y="41"/>
                    </a:lnTo>
                    <a:lnTo>
                      <a:pt x="10" y="39"/>
                    </a:lnTo>
                    <a:lnTo>
                      <a:pt x="12" y="36"/>
                    </a:lnTo>
                    <a:lnTo>
                      <a:pt x="14" y="33"/>
                    </a:lnTo>
                    <a:lnTo>
                      <a:pt x="16" y="29"/>
                    </a:lnTo>
                    <a:lnTo>
                      <a:pt x="16" y="25"/>
                    </a:lnTo>
                    <a:lnTo>
                      <a:pt x="14" y="26"/>
                    </a:lnTo>
                    <a:lnTo>
                      <a:pt x="12" y="28"/>
                    </a:lnTo>
                    <a:lnTo>
                      <a:pt x="12" y="28"/>
                    </a:lnTo>
                    <a:lnTo>
                      <a:pt x="11" y="29"/>
                    </a:lnTo>
                    <a:lnTo>
                      <a:pt x="9" y="29"/>
                    </a:lnTo>
                    <a:lnTo>
                      <a:pt x="8" y="29"/>
                    </a:lnTo>
                    <a:lnTo>
                      <a:pt x="7" y="28"/>
                    </a:lnTo>
                    <a:lnTo>
                      <a:pt x="5" y="27"/>
                    </a:lnTo>
                    <a:lnTo>
                      <a:pt x="4" y="26"/>
                    </a:lnTo>
                    <a:lnTo>
                      <a:pt x="3" y="24"/>
                    </a:lnTo>
                    <a:lnTo>
                      <a:pt x="2" y="22"/>
                    </a:lnTo>
                    <a:lnTo>
                      <a:pt x="1" y="20"/>
                    </a:lnTo>
                    <a:lnTo>
                      <a:pt x="0" y="17"/>
                    </a:lnTo>
                    <a:lnTo>
                      <a:pt x="0" y="14"/>
                    </a:lnTo>
                    <a:lnTo>
                      <a:pt x="1" y="12"/>
                    </a:lnTo>
                    <a:lnTo>
                      <a:pt x="1" y="9"/>
                    </a:lnTo>
                    <a:lnTo>
                      <a:pt x="2" y="7"/>
                    </a:lnTo>
                    <a:lnTo>
                      <a:pt x="4" y="5"/>
                    </a:lnTo>
                    <a:lnTo>
                      <a:pt x="4" y="3"/>
                    </a:lnTo>
                    <a:lnTo>
                      <a:pt x="5" y="2"/>
                    </a:lnTo>
                    <a:lnTo>
                      <a:pt x="7" y="1"/>
                    </a:lnTo>
                    <a:lnTo>
                      <a:pt x="8" y="1"/>
                    </a:lnTo>
                    <a:lnTo>
                      <a:pt x="10" y="0"/>
                    </a:lnTo>
                    <a:lnTo>
                      <a:pt x="12" y="0"/>
                    </a:lnTo>
                    <a:lnTo>
                      <a:pt x="13" y="0"/>
                    </a:lnTo>
                    <a:lnTo>
                      <a:pt x="14" y="0"/>
                    </a:lnTo>
                    <a:lnTo>
                      <a:pt x="16" y="1"/>
                    </a:lnTo>
                    <a:lnTo>
                      <a:pt x="16" y="1"/>
                    </a:lnTo>
                    <a:lnTo>
                      <a:pt x="19" y="4"/>
                    </a:lnTo>
                    <a:lnTo>
                      <a:pt x="20" y="6"/>
                    </a:lnTo>
                    <a:lnTo>
                      <a:pt x="22" y="9"/>
                    </a:lnTo>
                    <a:lnTo>
                      <a:pt x="23" y="13"/>
                    </a:lnTo>
                    <a:lnTo>
                      <a:pt x="23" y="17"/>
                    </a:lnTo>
                    <a:lnTo>
                      <a:pt x="23" y="21"/>
                    </a:lnTo>
                    <a:lnTo>
                      <a:pt x="23" y="25"/>
                    </a:lnTo>
                    <a:lnTo>
                      <a:pt x="22" y="29"/>
                    </a:lnTo>
                    <a:lnTo>
                      <a:pt x="21" y="31"/>
                    </a:lnTo>
                    <a:lnTo>
                      <a:pt x="20" y="33"/>
                    </a:lnTo>
                    <a:lnTo>
                      <a:pt x="19" y="35"/>
                    </a:lnTo>
                    <a:lnTo>
                      <a:pt x="18" y="37"/>
                    </a:lnTo>
                    <a:lnTo>
                      <a:pt x="16" y="38"/>
                    </a:lnTo>
                    <a:lnTo>
                      <a:pt x="15" y="40"/>
                    </a:lnTo>
                    <a:lnTo>
                      <a:pt x="12" y="41"/>
                    </a:lnTo>
                    <a:lnTo>
                      <a:pt x="11" y="42"/>
                    </a:lnTo>
                    <a:lnTo>
                      <a:pt x="8" y="44"/>
                    </a:lnTo>
                    <a:lnTo>
                      <a:pt x="7" y="45"/>
                    </a:lnTo>
                    <a:lnTo>
                      <a:pt x="4" y="45"/>
                    </a:lnTo>
                    <a:lnTo>
                      <a:pt x="1" y="45"/>
                    </a:lnTo>
                    <a:lnTo>
                      <a:pt x="1" y="45"/>
                    </a:lnTo>
                    <a:close/>
                    <a:moveTo>
                      <a:pt x="16" y="7"/>
                    </a:moveTo>
                    <a:lnTo>
                      <a:pt x="15" y="5"/>
                    </a:lnTo>
                    <a:lnTo>
                      <a:pt x="13" y="4"/>
                    </a:lnTo>
                    <a:lnTo>
                      <a:pt x="12" y="3"/>
                    </a:lnTo>
                    <a:lnTo>
                      <a:pt x="12" y="3"/>
                    </a:lnTo>
                    <a:lnTo>
                      <a:pt x="11" y="3"/>
                    </a:lnTo>
                    <a:lnTo>
                      <a:pt x="9" y="3"/>
                    </a:lnTo>
                    <a:lnTo>
                      <a:pt x="8" y="3"/>
                    </a:lnTo>
                    <a:lnTo>
                      <a:pt x="8" y="4"/>
                    </a:lnTo>
                    <a:lnTo>
                      <a:pt x="7" y="5"/>
                    </a:lnTo>
                    <a:lnTo>
                      <a:pt x="6" y="5"/>
                    </a:lnTo>
                    <a:lnTo>
                      <a:pt x="5" y="7"/>
                    </a:lnTo>
                    <a:lnTo>
                      <a:pt x="5" y="9"/>
                    </a:lnTo>
                    <a:lnTo>
                      <a:pt x="5" y="10"/>
                    </a:lnTo>
                    <a:lnTo>
                      <a:pt x="5" y="13"/>
                    </a:lnTo>
                    <a:lnTo>
                      <a:pt x="5" y="17"/>
                    </a:lnTo>
                    <a:lnTo>
                      <a:pt x="5" y="21"/>
                    </a:lnTo>
                    <a:lnTo>
                      <a:pt x="6" y="23"/>
                    </a:lnTo>
                    <a:lnTo>
                      <a:pt x="7" y="25"/>
                    </a:lnTo>
                    <a:lnTo>
                      <a:pt x="8" y="25"/>
                    </a:lnTo>
                    <a:lnTo>
                      <a:pt x="8" y="25"/>
                    </a:lnTo>
                    <a:lnTo>
                      <a:pt x="10" y="25"/>
                    </a:lnTo>
                    <a:lnTo>
                      <a:pt x="11" y="25"/>
                    </a:lnTo>
                    <a:lnTo>
                      <a:pt x="13" y="25"/>
                    </a:lnTo>
                    <a:lnTo>
                      <a:pt x="15" y="24"/>
                    </a:lnTo>
                    <a:lnTo>
                      <a:pt x="16" y="23"/>
                    </a:lnTo>
                    <a:lnTo>
                      <a:pt x="16" y="23"/>
                    </a:lnTo>
                    <a:lnTo>
                      <a:pt x="16" y="22"/>
                    </a:lnTo>
                    <a:lnTo>
                      <a:pt x="17" y="21"/>
                    </a:lnTo>
                    <a:lnTo>
                      <a:pt x="17" y="19"/>
                    </a:lnTo>
                    <a:lnTo>
                      <a:pt x="18" y="16"/>
                    </a:lnTo>
                    <a:lnTo>
                      <a:pt x="17" y="13"/>
                    </a:lnTo>
                    <a:lnTo>
                      <a:pt x="17" y="11"/>
                    </a:lnTo>
                    <a:lnTo>
                      <a:pt x="16" y="9"/>
                    </a:lnTo>
                    <a:lnTo>
                      <a:pt x="16" y="7"/>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î$ļíďê"/>
              <p:cNvSpPr/>
              <p:nvPr/>
            </p:nvSpPr>
            <p:spPr bwMode="auto">
              <a:xfrm>
                <a:off x="2874963" y="3962401"/>
                <a:ext cx="34925" cy="74613"/>
              </a:xfrm>
              <a:custGeom>
                <a:avLst/>
                <a:gdLst>
                  <a:gd name="T0" fmla="*/ 0 w 22"/>
                  <a:gd name="T1" fmla="*/ 10 h 47"/>
                  <a:gd name="T2" fmla="*/ 1 w 22"/>
                  <a:gd name="T3" fmla="*/ 6 h 47"/>
                  <a:gd name="T4" fmla="*/ 4 w 22"/>
                  <a:gd name="T5" fmla="*/ 2 h 47"/>
                  <a:gd name="T6" fmla="*/ 8 w 22"/>
                  <a:gd name="T7" fmla="*/ 1 h 47"/>
                  <a:gd name="T8" fmla="*/ 12 w 22"/>
                  <a:gd name="T9" fmla="*/ 1 h 47"/>
                  <a:gd name="T10" fmla="*/ 16 w 22"/>
                  <a:gd name="T11" fmla="*/ 2 h 47"/>
                  <a:gd name="T12" fmla="*/ 18 w 22"/>
                  <a:gd name="T13" fmla="*/ 6 h 47"/>
                  <a:gd name="T14" fmla="*/ 20 w 22"/>
                  <a:gd name="T15" fmla="*/ 10 h 47"/>
                  <a:gd name="T16" fmla="*/ 19 w 22"/>
                  <a:gd name="T17" fmla="*/ 14 h 47"/>
                  <a:gd name="T18" fmla="*/ 16 w 22"/>
                  <a:gd name="T19" fmla="*/ 18 h 47"/>
                  <a:gd name="T20" fmla="*/ 15 w 22"/>
                  <a:gd name="T21" fmla="*/ 22 h 47"/>
                  <a:gd name="T22" fmla="*/ 17 w 22"/>
                  <a:gd name="T23" fmla="*/ 24 h 47"/>
                  <a:gd name="T24" fmla="*/ 20 w 22"/>
                  <a:gd name="T25" fmla="*/ 26 h 47"/>
                  <a:gd name="T26" fmla="*/ 21 w 22"/>
                  <a:gd name="T27" fmla="*/ 29 h 47"/>
                  <a:gd name="T28" fmla="*/ 22 w 22"/>
                  <a:gd name="T29" fmla="*/ 33 h 47"/>
                  <a:gd name="T30" fmla="*/ 21 w 22"/>
                  <a:gd name="T31" fmla="*/ 38 h 47"/>
                  <a:gd name="T32" fmla="*/ 18 w 22"/>
                  <a:gd name="T33" fmla="*/ 42 h 47"/>
                  <a:gd name="T34" fmla="*/ 14 w 22"/>
                  <a:gd name="T35" fmla="*/ 46 h 47"/>
                  <a:gd name="T36" fmla="*/ 10 w 22"/>
                  <a:gd name="T37" fmla="*/ 47 h 47"/>
                  <a:gd name="T38" fmla="*/ 6 w 22"/>
                  <a:gd name="T39" fmla="*/ 47 h 47"/>
                  <a:gd name="T40" fmla="*/ 4 w 22"/>
                  <a:gd name="T41" fmla="*/ 46 h 47"/>
                  <a:gd name="T42" fmla="*/ 1 w 22"/>
                  <a:gd name="T43" fmla="*/ 45 h 47"/>
                  <a:gd name="T44" fmla="*/ 0 w 22"/>
                  <a:gd name="T45" fmla="*/ 42 h 47"/>
                  <a:gd name="T46" fmla="*/ 1 w 22"/>
                  <a:gd name="T47" fmla="*/ 40 h 47"/>
                  <a:gd name="T48" fmla="*/ 4 w 22"/>
                  <a:gd name="T49" fmla="*/ 39 h 47"/>
                  <a:gd name="T50" fmla="*/ 5 w 22"/>
                  <a:gd name="T51" fmla="*/ 40 h 47"/>
                  <a:gd name="T52" fmla="*/ 7 w 22"/>
                  <a:gd name="T53" fmla="*/ 42 h 47"/>
                  <a:gd name="T54" fmla="*/ 9 w 22"/>
                  <a:gd name="T55" fmla="*/ 43 h 47"/>
                  <a:gd name="T56" fmla="*/ 12 w 22"/>
                  <a:gd name="T57" fmla="*/ 42 h 47"/>
                  <a:gd name="T58" fmla="*/ 14 w 22"/>
                  <a:gd name="T59" fmla="*/ 41 h 47"/>
                  <a:gd name="T60" fmla="*/ 16 w 22"/>
                  <a:gd name="T61" fmla="*/ 38 h 47"/>
                  <a:gd name="T62" fmla="*/ 17 w 22"/>
                  <a:gd name="T63" fmla="*/ 36 h 47"/>
                  <a:gd name="T64" fmla="*/ 17 w 22"/>
                  <a:gd name="T65" fmla="*/ 34 h 47"/>
                  <a:gd name="T66" fmla="*/ 17 w 22"/>
                  <a:gd name="T67" fmla="*/ 30 h 47"/>
                  <a:gd name="T68" fmla="*/ 16 w 22"/>
                  <a:gd name="T69" fmla="*/ 28 h 47"/>
                  <a:gd name="T70" fmla="*/ 13 w 22"/>
                  <a:gd name="T71" fmla="*/ 26 h 47"/>
                  <a:gd name="T72" fmla="*/ 9 w 22"/>
                  <a:gd name="T73" fmla="*/ 24 h 47"/>
                  <a:gd name="T74" fmla="*/ 6 w 22"/>
                  <a:gd name="T75" fmla="*/ 22 h 47"/>
                  <a:gd name="T76" fmla="*/ 9 w 22"/>
                  <a:gd name="T77" fmla="*/ 22 h 47"/>
                  <a:gd name="T78" fmla="*/ 12 w 22"/>
                  <a:gd name="T79" fmla="*/ 19 h 47"/>
                  <a:gd name="T80" fmla="*/ 14 w 22"/>
                  <a:gd name="T81" fmla="*/ 16 h 47"/>
                  <a:gd name="T82" fmla="*/ 14 w 22"/>
                  <a:gd name="T83" fmla="*/ 13 h 47"/>
                  <a:gd name="T84" fmla="*/ 14 w 22"/>
                  <a:gd name="T85" fmla="*/ 9 h 47"/>
                  <a:gd name="T86" fmla="*/ 12 w 22"/>
                  <a:gd name="T87" fmla="*/ 6 h 47"/>
                  <a:gd name="T88" fmla="*/ 11 w 22"/>
                  <a:gd name="T89" fmla="*/ 6 h 47"/>
                  <a:gd name="T90" fmla="*/ 8 w 22"/>
                  <a:gd name="T91" fmla="*/ 5 h 47"/>
                  <a:gd name="T92" fmla="*/ 6 w 22"/>
                  <a:gd name="T93" fmla="*/ 6 h 47"/>
                  <a:gd name="T94" fmla="*/ 4 w 22"/>
                  <a:gd name="T95" fmla="*/ 6 h 47"/>
                  <a:gd name="T96" fmla="*/ 3 w 22"/>
                  <a:gd name="T97" fmla="*/ 8 h 47"/>
                  <a:gd name="T98" fmla="*/ 2 w 22"/>
                  <a:gd name="T9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47">
                    <a:moveTo>
                      <a:pt x="0" y="11"/>
                    </a:moveTo>
                    <a:lnTo>
                      <a:pt x="0" y="10"/>
                    </a:lnTo>
                    <a:lnTo>
                      <a:pt x="1" y="8"/>
                    </a:lnTo>
                    <a:lnTo>
                      <a:pt x="1" y="6"/>
                    </a:lnTo>
                    <a:lnTo>
                      <a:pt x="3" y="5"/>
                    </a:lnTo>
                    <a:lnTo>
                      <a:pt x="4" y="2"/>
                    </a:lnTo>
                    <a:lnTo>
                      <a:pt x="6" y="2"/>
                    </a:lnTo>
                    <a:lnTo>
                      <a:pt x="8" y="1"/>
                    </a:lnTo>
                    <a:lnTo>
                      <a:pt x="10" y="0"/>
                    </a:lnTo>
                    <a:lnTo>
                      <a:pt x="12" y="1"/>
                    </a:lnTo>
                    <a:lnTo>
                      <a:pt x="14" y="2"/>
                    </a:lnTo>
                    <a:lnTo>
                      <a:pt x="16" y="2"/>
                    </a:lnTo>
                    <a:lnTo>
                      <a:pt x="17" y="4"/>
                    </a:lnTo>
                    <a:lnTo>
                      <a:pt x="18" y="6"/>
                    </a:lnTo>
                    <a:lnTo>
                      <a:pt x="19" y="8"/>
                    </a:lnTo>
                    <a:lnTo>
                      <a:pt x="20" y="10"/>
                    </a:lnTo>
                    <a:lnTo>
                      <a:pt x="20" y="12"/>
                    </a:lnTo>
                    <a:lnTo>
                      <a:pt x="19" y="14"/>
                    </a:lnTo>
                    <a:lnTo>
                      <a:pt x="17" y="17"/>
                    </a:lnTo>
                    <a:lnTo>
                      <a:pt x="16" y="18"/>
                    </a:lnTo>
                    <a:lnTo>
                      <a:pt x="13" y="21"/>
                    </a:lnTo>
                    <a:lnTo>
                      <a:pt x="15" y="22"/>
                    </a:lnTo>
                    <a:lnTo>
                      <a:pt x="16" y="22"/>
                    </a:lnTo>
                    <a:lnTo>
                      <a:pt x="17" y="24"/>
                    </a:lnTo>
                    <a:lnTo>
                      <a:pt x="19" y="25"/>
                    </a:lnTo>
                    <a:lnTo>
                      <a:pt x="20" y="26"/>
                    </a:lnTo>
                    <a:lnTo>
                      <a:pt x="20" y="27"/>
                    </a:lnTo>
                    <a:lnTo>
                      <a:pt x="21" y="29"/>
                    </a:lnTo>
                    <a:lnTo>
                      <a:pt x="21" y="30"/>
                    </a:lnTo>
                    <a:lnTo>
                      <a:pt x="22" y="33"/>
                    </a:lnTo>
                    <a:lnTo>
                      <a:pt x="22" y="35"/>
                    </a:lnTo>
                    <a:lnTo>
                      <a:pt x="21" y="38"/>
                    </a:lnTo>
                    <a:lnTo>
                      <a:pt x="20" y="40"/>
                    </a:lnTo>
                    <a:lnTo>
                      <a:pt x="18" y="42"/>
                    </a:lnTo>
                    <a:lnTo>
                      <a:pt x="16" y="44"/>
                    </a:lnTo>
                    <a:lnTo>
                      <a:pt x="14" y="46"/>
                    </a:lnTo>
                    <a:lnTo>
                      <a:pt x="12" y="46"/>
                    </a:lnTo>
                    <a:lnTo>
                      <a:pt x="10" y="47"/>
                    </a:lnTo>
                    <a:lnTo>
                      <a:pt x="7" y="47"/>
                    </a:lnTo>
                    <a:lnTo>
                      <a:pt x="6" y="47"/>
                    </a:lnTo>
                    <a:lnTo>
                      <a:pt x="4" y="46"/>
                    </a:lnTo>
                    <a:lnTo>
                      <a:pt x="4" y="46"/>
                    </a:lnTo>
                    <a:lnTo>
                      <a:pt x="2" y="46"/>
                    </a:lnTo>
                    <a:lnTo>
                      <a:pt x="1" y="45"/>
                    </a:lnTo>
                    <a:lnTo>
                      <a:pt x="0" y="44"/>
                    </a:lnTo>
                    <a:lnTo>
                      <a:pt x="0" y="42"/>
                    </a:lnTo>
                    <a:lnTo>
                      <a:pt x="0" y="41"/>
                    </a:lnTo>
                    <a:lnTo>
                      <a:pt x="1" y="40"/>
                    </a:lnTo>
                    <a:lnTo>
                      <a:pt x="3" y="39"/>
                    </a:lnTo>
                    <a:lnTo>
                      <a:pt x="4" y="39"/>
                    </a:lnTo>
                    <a:lnTo>
                      <a:pt x="4" y="39"/>
                    </a:lnTo>
                    <a:lnTo>
                      <a:pt x="5" y="40"/>
                    </a:lnTo>
                    <a:lnTo>
                      <a:pt x="6" y="41"/>
                    </a:lnTo>
                    <a:lnTo>
                      <a:pt x="7" y="42"/>
                    </a:lnTo>
                    <a:lnTo>
                      <a:pt x="8" y="43"/>
                    </a:lnTo>
                    <a:lnTo>
                      <a:pt x="9" y="43"/>
                    </a:lnTo>
                    <a:lnTo>
                      <a:pt x="11" y="43"/>
                    </a:lnTo>
                    <a:lnTo>
                      <a:pt x="12" y="42"/>
                    </a:lnTo>
                    <a:lnTo>
                      <a:pt x="13" y="42"/>
                    </a:lnTo>
                    <a:lnTo>
                      <a:pt x="14" y="41"/>
                    </a:lnTo>
                    <a:lnTo>
                      <a:pt x="16" y="40"/>
                    </a:lnTo>
                    <a:lnTo>
                      <a:pt x="16" y="38"/>
                    </a:lnTo>
                    <a:lnTo>
                      <a:pt x="17" y="38"/>
                    </a:lnTo>
                    <a:lnTo>
                      <a:pt x="17" y="36"/>
                    </a:lnTo>
                    <a:lnTo>
                      <a:pt x="17" y="34"/>
                    </a:lnTo>
                    <a:lnTo>
                      <a:pt x="17" y="34"/>
                    </a:lnTo>
                    <a:lnTo>
                      <a:pt x="17" y="32"/>
                    </a:lnTo>
                    <a:lnTo>
                      <a:pt x="17" y="30"/>
                    </a:lnTo>
                    <a:lnTo>
                      <a:pt x="16" y="29"/>
                    </a:lnTo>
                    <a:lnTo>
                      <a:pt x="16" y="28"/>
                    </a:lnTo>
                    <a:lnTo>
                      <a:pt x="15" y="26"/>
                    </a:lnTo>
                    <a:lnTo>
                      <a:pt x="13" y="26"/>
                    </a:lnTo>
                    <a:lnTo>
                      <a:pt x="12" y="24"/>
                    </a:lnTo>
                    <a:lnTo>
                      <a:pt x="9" y="24"/>
                    </a:lnTo>
                    <a:lnTo>
                      <a:pt x="6" y="24"/>
                    </a:lnTo>
                    <a:lnTo>
                      <a:pt x="6" y="22"/>
                    </a:lnTo>
                    <a:lnTo>
                      <a:pt x="8" y="22"/>
                    </a:lnTo>
                    <a:lnTo>
                      <a:pt x="9" y="22"/>
                    </a:lnTo>
                    <a:lnTo>
                      <a:pt x="10" y="21"/>
                    </a:lnTo>
                    <a:lnTo>
                      <a:pt x="12" y="19"/>
                    </a:lnTo>
                    <a:lnTo>
                      <a:pt x="13" y="18"/>
                    </a:lnTo>
                    <a:lnTo>
                      <a:pt x="14" y="16"/>
                    </a:lnTo>
                    <a:lnTo>
                      <a:pt x="14" y="14"/>
                    </a:lnTo>
                    <a:lnTo>
                      <a:pt x="14" y="13"/>
                    </a:lnTo>
                    <a:lnTo>
                      <a:pt x="14" y="10"/>
                    </a:lnTo>
                    <a:lnTo>
                      <a:pt x="14" y="9"/>
                    </a:lnTo>
                    <a:lnTo>
                      <a:pt x="13" y="8"/>
                    </a:lnTo>
                    <a:lnTo>
                      <a:pt x="12" y="6"/>
                    </a:lnTo>
                    <a:lnTo>
                      <a:pt x="12" y="6"/>
                    </a:lnTo>
                    <a:lnTo>
                      <a:pt x="11" y="6"/>
                    </a:lnTo>
                    <a:lnTo>
                      <a:pt x="10" y="5"/>
                    </a:lnTo>
                    <a:lnTo>
                      <a:pt x="8" y="5"/>
                    </a:lnTo>
                    <a:lnTo>
                      <a:pt x="7" y="5"/>
                    </a:lnTo>
                    <a:lnTo>
                      <a:pt x="6" y="6"/>
                    </a:lnTo>
                    <a:lnTo>
                      <a:pt x="4" y="6"/>
                    </a:lnTo>
                    <a:lnTo>
                      <a:pt x="4" y="6"/>
                    </a:lnTo>
                    <a:lnTo>
                      <a:pt x="4" y="7"/>
                    </a:lnTo>
                    <a:lnTo>
                      <a:pt x="3" y="8"/>
                    </a:lnTo>
                    <a:lnTo>
                      <a:pt x="3" y="10"/>
                    </a:lnTo>
                    <a:lnTo>
                      <a:pt x="2" y="11"/>
                    </a:lnTo>
                    <a:lnTo>
                      <a:pt x="0" y="11"/>
                    </a:lnTo>
                    <a:close/>
                  </a:path>
                </a:pathLst>
              </a:custGeom>
              <a:solidFill>
                <a:srgbClr val="1339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7" name="íṡ1ïdé"/>
            <p:cNvGrpSpPr/>
            <p:nvPr/>
          </p:nvGrpSpPr>
          <p:grpSpPr>
            <a:xfrm>
              <a:off x="4119563" y="2551113"/>
              <a:ext cx="6130925" cy="1306513"/>
              <a:chOff x="4119563" y="2551113"/>
              <a:chExt cx="6130925" cy="1306513"/>
            </a:xfrm>
          </p:grpSpPr>
          <p:sp>
            <p:nvSpPr>
              <p:cNvPr id="44" name="ïśľîḍe"/>
              <p:cNvSpPr/>
              <p:nvPr/>
            </p:nvSpPr>
            <p:spPr bwMode="auto">
              <a:xfrm>
                <a:off x="9555163" y="2644776"/>
                <a:ext cx="695325" cy="1212850"/>
              </a:xfrm>
              <a:custGeom>
                <a:avLst/>
                <a:gdLst>
                  <a:gd name="T0" fmla="*/ 199 w 438"/>
                  <a:gd name="T1" fmla="*/ 337 h 764"/>
                  <a:gd name="T2" fmla="*/ 183 w 438"/>
                  <a:gd name="T3" fmla="*/ 308 h 764"/>
                  <a:gd name="T4" fmla="*/ 126 w 438"/>
                  <a:gd name="T5" fmla="*/ 371 h 764"/>
                  <a:gd name="T6" fmla="*/ 78 w 438"/>
                  <a:gd name="T7" fmla="*/ 348 h 764"/>
                  <a:gd name="T8" fmla="*/ 55 w 438"/>
                  <a:gd name="T9" fmla="*/ 290 h 764"/>
                  <a:gd name="T10" fmla="*/ 103 w 438"/>
                  <a:gd name="T11" fmla="*/ 283 h 764"/>
                  <a:gd name="T12" fmla="*/ 78 w 438"/>
                  <a:gd name="T13" fmla="*/ 216 h 764"/>
                  <a:gd name="T14" fmla="*/ 83 w 438"/>
                  <a:gd name="T15" fmla="*/ 183 h 764"/>
                  <a:gd name="T16" fmla="*/ 159 w 438"/>
                  <a:gd name="T17" fmla="*/ 189 h 764"/>
                  <a:gd name="T18" fmla="*/ 233 w 438"/>
                  <a:gd name="T19" fmla="*/ 120 h 764"/>
                  <a:gd name="T20" fmla="*/ 250 w 438"/>
                  <a:gd name="T21" fmla="*/ 27 h 764"/>
                  <a:gd name="T22" fmla="*/ 319 w 438"/>
                  <a:gd name="T23" fmla="*/ 21 h 764"/>
                  <a:gd name="T24" fmla="*/ 276 w 438"/>
                  <a:gd name="T25" fmla="*/ 123 h 764"/>
                  <a:gd name="T26" fmla="*/ 255 w 438"/>
                  <a:gd name="T27" fmla="*/ 180 h 764"/>
                  <a:gd name="T28" fmla="*/ 315 w 438"/>
                  <a:gd name="T29" fmla="*/ 172 h 764"/>
                  <a:gd name="T30" fmla="*/ 409 w 438"/>
                  <a:gd name="T31" fmla="*/ 132 h 764"/>
                  <a:gd name="T32" fmla="*/ 435 w 438"/>
                  <a:gd name="T33" fmla="*/ 194 h 764"/>
                  <a:gd name="T34" fmla="*/ 396 w 438"/>
                  <a:gd name="T35" fmla="*/ 231 h 764"/>
                  <a:gd name="T36" fmla="*/ 364 w 438"/>
                  <a:gd name="T37" fmla="*/ 260 h 764"/>
                  <a:gd name="T38" fmla="*/ 321 w 438"/>
                  <a:gd name="T39" fmla="*/ 307 h 764"/>
                  <a:gd name="T40" fmla="*/ 356 w 438"/>
                  <a:gd name="T41" fmla="*/ 387 h 764"/>
                  <a:gd name="T42" fmla="*/ 292 w 438"/>
                  <a:gd name="T43" fmla="*/ 434 h 764"/>
                  <a:gd name="T44" fmla="*/ 251 w 438"/>
                  <a:gd name="T45" fmla="*/ 469 h 764"/>
                  <a:gd name="T46" fmla="*/ 225 w 438"/>
                  <a:gd name="T47" fmla="*/ 504 h 764"/>
                  <a:gd name="T48" fmla="*/ 306 w 438"/>
                  <a:gd name="T49" fmla="*/ 484 h 764"/>
                  <a:gd name="T50" fmla="*/ 326 w 438"/>
                  <a:gd name="T51" fmla="*/ 532 h 764"/>
                  <a:gd name="T52" fmla="*/ 282 w 438"/>
                  <a:gd name="T53" fmla="*/ 553 h 764"/>
                  <a:gd name="T54" fmla="*/ 243 w 438"/>
                  <a:gd name="T55" fmla="*/ 541 h 764"/>
                  <a:gd name="T56" fmla="*/ 251 w 438"/>
                  <a:gd name="T57" fmla="*/ 613 h 764"/>
                  <a:gd name="T58" fmla="*/ 263 w 438"/>
                  <a:gd name="T59" fmla="*/ 691 h 764"/>
                  <a:gd name="T60" fmla="*/ 245 w 438"/>
                  <a:gd name="T61" fmla="*/ 760 h 764"/>
                  <a:gd name="T62" fmla="*/ 196 w 438"/>
                  <a:gd name="T63" fmla="*/ 749 h 764"/>
                  <a:gd name="T64" fmla="*/ 142 w 438"/>
                  <a:gd name="T65" fmla="*/ 719 h 764"/>
                  <a:gd name="T66" fmla="*/ 207 w 438"/>
                  <a:gd name="T67" fmla="*/ 700 h 764"/>
                  <a:gd name="T68" fmla="*/ 217 w 438"/>
                  <a:gd name="T69" fmla="*/ 634 h 764"/>
                  <a:gd name="T70" fmla="*/ 163 w 438"/>
                  <a:gd name="T71" fmla="*/ 584 h 764"/>
                  <a:gd name="T72" fmla="*/ 71 w 438"/>
                  <a:gd name="T73" fmla="*/ 634 h 764"/>
                  <a:gd name="T74" fmla="*/ 3 w 438"/>
                  <a:gd name="T75" fmla="*/ 622 h 764"/>
                  <a:gd name="T76" fmla="*/ 68 w 438"/>
                  <a:gd name="T77" fmla="*/ 588 h 764"/>
                  <a:gd name="T78" fmla="*/ 151 w 438"/>
                  <a:gd name="T79" fmla="*/ 536 h 764"/>
                  <a:gd name="T80" fmla="*/ 195 w 438"/>
                  <a:gd name="T81" fmla="*/ 496 h 764"/>
                  <a:gd name="T82" fmla="*/ 262 w 438"/>
                  <a:gd name="T83" fmla="*/ 432 h 764"/>
                  <a:gd name="T84" fmla="*/ 238 w 438"/>
                  <a:gd name="T85" fmla="*/ 413 h 764"/>
                  <a:gd name="T86" fmla="*/ 176 w 438"/>
                  <a:gd name="T87" fmla="*/ 445 h 764"/>
                  <a:gd name="T88" fmla="*/ 113 w 438"/>
                  <a:gd name="T89" fmla="*/ 449 h 764"/>
                  <a:gd name="T90" fmla="*/ 213 w 438"/>
                  <a:gd name="T91" fmla="*/ 395 h 764"/>
                  <a:gd name="T92" fmla="*/ 277 w 438"/>
                  <a:gd name="T93" fmla="*/ 361 h 764"/>
                  <a:gd name="T94" fmla="*/ 300 w 438"/>
                  <a:gd name="T95" fmla="*/ 303 h 764"/>
                  <a:gd name="T96" fmla="*/ 335 w 438"/>
                  <a:gd name="T97" fmla="*/ 263 h 764"/>
                  <a:gd name="T98" fmla="*/ 368 w 438"/>
                  <a:gd name="T99" fmla="*/ 191 h 764"/>
                  <a:gd name="T100" fmla="*/ 309 w 438"/>
                  <a:gd name="T101" fmla="*/ 206 h 764"/>
                  <a:gd name="T102" fmla="*/ 313 w 438"/>
                  <a:gd name="T103" fmla="*/ 245 h 764"/>
                  <a:gd name="T104" fmla="*/ 284 w 438"/>
                  <a:gd name="T105" fmla="*/ 301 h 764"/>
                  <a:gd name="T106" fmla="*/ 243 w 438"/>
                  <a:gd name="T107" fmla="*/ 356 h 764"/>
                  <a:gd name="T108" fmla="*/ 134 w 438"/>
                  <a:gd name="T109" fmla="*/ 220 h 764"/>
                  <a:gd name="T110" fmla="*/ 131 w 438"/>
                  <a:gd name="T111" fmla="*/ 279 h 764"/>
                  <a:gd name="T112" fmla="*/ 153 w 438"/>
                  <a:gd name="T113" fmla="*/ 279 h 764"/>
                  <a:gd name="T114" fmla="*/ 167 w 438"/>
                  <a:gd name="T115" fmla="*/ 224 h 764"/>
                  <a:gd name="T116" fmla="*/ 179 w 438"/>
                  <a:gd name="T117" fmla="*/ 250 h 764"/>
                  <a:gd name="T118" fmla="*/ 226 w 438"/>
                  <a:gd name="T119" fmla="*/ 228 h 764"/>
                  <a:gd name="T120" fmla="*/ 248 w 438"/>
                  <a:gd name="T121" fmla="*/ 279 h 764"/>
                  <a:gd name="T122" fmla="*/ 274 w 438"/>
                  <a:gd name="T123" fmla="*/ 25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8" h="764">
                    <a:moveTo>
                      <a:pt x="244" y="325"/>
                    </a:moveTo>
                    <a:lnTo>
                      <a:pt x="239" y="324"/>
                    </a:lnTo>
                    <a:lnTo>
                      <a:pt x="235" y="324"/>
                    </a:lnTo>
                    <a:lnTo>
                      <a:pt x="231" y="323"/>
                    </a:lnTo>
                    <a:lnTo>
                      <a:pt x="227" y="321"/>
                    </a:lnTo>
                    <a:lnTo>
                      <a:pt x="223" y="320"/>
                    </a:lnTo>
                    <a:lnTo>
                      <a:pt x="219" y="320"/>
                    </a:lnTo>
                    <a:lnTo>
                      <a:pt x="216" y="320"/>
                    </a:lnTo>
                    <a:lnTo>
                      <a:pt x="214" y="320"/>
                    </a:lnTo>
                    <a:lnTo>
                      <a:pt x="211" y="320"/>
                    </a:lnTo>
                    <a:lnTo>
                      <a:pt x="209" y="320"/>
                    </a:lnTo>
                    <a:lnTo>
                      <a:pt x="209" y="323"/>
                    </a:lnTo>
                    <a:lnTo>
                      <a:pt x="208" y="325"/>
                    </a:lnTo>
                    <a:lnTo>
                      <a:pt x="207" y="328"/>
                    </a:lnTo>
                    <a:lnTo>
                      <a:pt x="206" y="330"/>
                    </a:lnTo>
                    <a:lnTo>
                      <a:pt x="204" y="332"/>
                    </a:lnTo>
                    <a:lnTo>
                      <a:pt x="203" y="334"/>
                    </a:lnTo>
                    <a:lnTo>
                      <a:pt x="201" y="336"/>
                    </a:lnTo>
                    <a:lnTo>
                      <a:pt x="199" y="337"/>
                    </a:lnTo>
                    <a:lnTo>
                      <a:pt x="195" y="341"/>
                    </a:lnTo>
                    <a:lnTo>
                      <a:pt x="189" y="343"/>
                    </a:lnTo>
                    <a:lnTo>
                      <a:pt x="184" y="345"/>
                    </a:lnTo>
                    <a:lnTo>
                      <a:pt x="179" y="347"/>
                    </a:lnTo>
                    <a:lnTo>
                      <a:pt x="178" y="344"/>
                    </a:lnTo>
                    <a:lnTo>
                      <a:pt x="177" y="341"/>
                    </a:lnTo>
                    <a:lnTo>
                      <a:pt x="176" y="340"/>
                    </a:lnTo>
                    <a:lnTo>
                      <a:pt x="175" y="339"/>
                    </a:lnTo>
                    <a:lnTo>
                      <a:pt x="175" y="337"/>
                    </a:lnTo>
                    <a:lnTo>
                      <a:pt x="175" y="335"/>
                    </a:lnTo>
                    <a:lnTo>
                      <a:pt x="177" y="332"/>
                    </a:lnTo>
                    <a:lnTo>
                      <a:pt x="179" y="330"/>
                    </a:lnTo>
                    <a:lnTo>
                      <a:pt x="181" y="327"/>
                    </a:lnTo>
                    <a:lnTo>
                      <a:pt x="183" y="323"/>
                    </a:lnTo>
                    <a:lnTo>
                      <a:pt x="184" y="320"/>
                    </a:lnTo>
                    <a:lnTo>
                      <a:pt x="185" y="316"/>
                    </a:lnTo>
                    <a:lnTo>
                      <a:pt x="186" y="312"/>
                    </a:lnTo>
                    <a:lnTo>
                      <a:pt x="186" y="309"/>
                    </a:lnTo>
                    <a:lnTo>
                      <a:pt x="183" y="308"/>
                    </a:lnTo>
                    <a:lnTo>
                      <a:pt x="179" y="307"/>
                    </a:lnTo>
                    <a:lnTo>
                      <a:pt x="175" y="307"/>
                    </a:lnTo>
                    <a:lnTo>
                      <a:pt x="170" y="306"/>
                    </a:lnTo>
                    <a:lnTo>
                      <a:pt x="169" y="308"/>
                    </a:lnTo>
                    <a:lnTo>
                      <a:pt x="168" y="311"/>
                    </a:lnTo>
                    <a:lnTo>
                      <a:pt x="167" y="312"/>
                    </a:lnTo>
                    <a:lnTo>
                      <a:pt x="167" y="314"/>
                    </a:lnTo>
                    <a:lnTo>
                      <a:pt x="163" y="317"/>
                    </a:lnTo>
                    <a:lnTo>
                      <a:pt x="161" y="320"/>
                    </a:lnTo>
                    <a:lnTo>
                      <a:pt x="155" y="326"/>
                    </a:lnTo>
                    <a:lnTo>
                      <a:pt x="149" y="332"/>
                    </a:lnTo>
                    <a:lnTo>
                      <a:pt x="147" y="335"/>
                    </a:lnTo>
                    <a:lnTo>
                      <a:pt x="144" y="339"/>
                    </a:lnTo>
                    <a:lnTo>
                      <a:pt x="142" y="343"/>
                    </a:lnTo>
                    <a:lnTo>
                      <a:pt x="140" y="347"/>
                    </a:lnTo>
                    <a:lnTo>
                      <a:pt x="135" y="355"/>
                    </a:lnTo>
                    <a:lnTo>
                      <a:pt x="131" y="363"/>
                    </a:lnTo>
                    <a:lnTo>
                      <a:pt x="128" y="367"/>
                    </a:lnTo>
                    <a:lnTo>
                      <a:pt x="126" y="371"/>
                    </a:lnTo>
                    <a:lnTo>
                      <a:pt x="122" y="374"/>
                    </a:lnTo>
                    <a:lnTo>
                      <a:pt x="119" y="376"/>
                    </a:lnTo>
                    <a:lnTo>
                      <a:pt x="116" y="378"/>
                    </a:lnTo>
                    <a:lnTo>
                      <a:pt x="115" y="379"/>
                    </a:lnTo>
                    <a:lnTo>
                      <a:pt x="112" y="380"/>
                    </a:lnTo>
                    <a:lnTo>
                      <a:pt x="110" y="380"/>
                    </a:lnTo>
                    <a:lnTo>
                      <a:pt x="107" y="380"/>
                    </a:lnTo>
                    <a:lnTo>
                      <a:pt x="105" y="381"/>
                    </a:lnTo>
                    <a:lnTo>
                      <a:pt x="102" y="381"/>
                    </a:lnTo>
                    <a:lnTo>
                      <a:pt x="99" y="380"/>
                    </a:lnTo>
                    <a:lnTo>
                      <a:pt x="97" y="376"/>
                    </a:lnTo>
                    <a:lnTo>
                      <a:pt x="95" y="373"/>
                    </a:lnTo>
                    <a:lnTo>
                      <a:pt x="93" y="369"/>
                    </a:lnTo>
                    <a:lnTo>
                      <a:pt x="91" y="365"/>
                    </a:lnTo>
                    <a:lnTo>
                      <a:pt x="87" y="364"/>
                    </a:lnTo>
                    <a:lnTo>
                      <a:pt x="84" y="363"/>
                    </a:lnTo>
                    <a:lnTo>
                      <a:pt x="82" y="358"/>
                    </a:lnTo>
                    <a:lnTo>
                      <a:pt x="79" y="354"/>
                    </a:lnTo>
                    <a:lnTo>
                      <a:pt x="78" y="348"/>
                    </a:lnTo>
                    <a:lnTo>
                      <a:pt x="76" y="344"/>
                    </a:lnTo>
                    <a:lnTo>
                      <a:pt x="75" y="339"/>
                    </a:lnTo>
                    <a:lnTo>
                      <a:pt x="73" y="334"/>
                    </a:lnTo>
                    <a:lnTo>
                      <a:pt x="72" y="332"/>
                    </a:lnTo>
                    <a:lnTo>
                      <a:pt x="71" y="329"/>
                    </a:lnTo>
                    <a:lnTo>
                      <a:pt x="70" y="328"/>
                    </a:lnTo>
                    <a:lnTo>
                      <a:pt x="68" y="325"/>
                    </a:lnTo>
                    <a:lnTo>
                      <a:pt x="64" y="321"/>
                    </a:lnTo>
                    <a:lnTo>
                      <a:pt x="60" y="317"/>
                    </a:lnTo>
                    <a:lnTo>
                      <a:pt x="55" y="314"/>
                    </a:lnTo>
                    <a:lnTo>
                      <a:pt x="51" y="310"/>
                    </a:lnTo>
                    <a:lnTo>
                      <a:pt x="51" y="305"/>
                    </a:lnTo>
                    <a:lnTo>
                      <a:pt x="51" y="300"/>
                    </a:lnTo>
                    <a:lnTo>
                      <a:pt x="51" y="298"/>
                    </a:lnTo>
                    <a:lnTo>
                      <a:pt x="51" y="296"/>
                    </a:lnTo>
                    <a:lnTo>
                      <a:pt x="52" y="295"/>
                    </a:lnTo>
                    <a:lnTo>
                      <a:pt x="53" y="292"/>
                    </a:lnTo>
                    <a:lnTo>
                      <a:pt x="54" y="291"/>
                    </a:lnTo>
                    <a:lnTo>
                      <a:pt x="55" y="290"/>
                    </a:lnTo>
                    <a:lnTo>
                      <a:pt x="57" y="288"/>
                    </a:lnTo>
                    <a:lnTo>
                      <a:pt x="59" y="287"/>
                    </a:lnTo>
                    <a:lnTo>
                      <a:pt x="61" y="287"/>
                    </a:lnTo>
                    <a:lnTo>
                      <a:pt x="63" y="286"/>
                    </a:lnTo>
                    <a:lnTo>
                      <a:pt x="66" y="286"/>
                    </a:lnTo>
                    <a:lnTo>
                      <a:pt x="69" y="286"/>
                    </a:lnTo>
                    <a:lnTo>
                      <a:pt x="71" y="288"/>
                    </a:lnTo>
                    <a:lnTo>
                      <a:pt x="73" y="291"/>
                    </a:lnTo>
                    <a:lnTo>
                      <a:pt x="76" y="292"/>
                    </a:lnTo>
                    <a:lnTo>
                      <a:pt x="79" y="294"/>
                    </a:lnTo>
                    <a:lnTo>
                      <a:pt x="83" y="295"/>
                    </a:lnTo>
                    <a:lnTo>
                      <a:pt x="87" y="296"/>
                    </a:lnTo>
                    <a:lnTo>
                      <a:pt x="91" y="296"/>
                    </a:lnTo>
                    <a:lnTo>
                      <a:pt x="95" y="297"/>
                    </a:lnTo>
                    <a:lnTo>
                      <a:pt x="97" y="295"/>
                    </a:lnTo>
                    <a:lnTo>
                      <a:pt x="99" y="292"/>
                    </a:lnTo>
                    <a:lnTo>
                      <a:pt x="101" y="290"/>
                    </a:lnTo>
                    <a:lnTo>
                      <a:pt x="102" y="287"/>
                    </a:lnTo>
                    <a:lnTo>
                      <a:pt x="103" y="283"/>
                    </a:lnTo>
                    <a:lnTo>
                      <a:pt x="103" y="279"/>
                    </a:lnTo>
                    <a:lnTo>
                      <a:pt x="103" y="276"/>
                    </a:lnTo>
                    <a:lnTo>
                      <a:pt x="103" y="272"/>
                    </a:lnTo>
                    <a:lnTo>
                      <a:pt x="103" y="268"/>
                    </a:lnTo>
                    <a:lnTo>
                      <a:pt x="102" y="265"/>
                    </a:lnTo>
                    <a:lnTo>
                      <a:pt x="101" y="261"/>
                    </a:lnTo>
                    <a:lnTo>
                      <a:pt x="100" y="257"/>
                    </a:lnTo>
                    <a:lnTo>
                      <a:pt x="98" y="254"/>
                    </a:lnTo>
                    <a:lnTo>
                      <a:pt x="96" y="250"/>
                    </a:lnTo>
                    <a:lnTo>
                      <a:pt x="95" y="247"/>
                    </a:lnTo>
                    <a:lnTo>
                      <a:pt x="92" y="243"/>
                    </a:lnTo>
                    <a:lnTo>
                      <a:pt x="91" y="240"/>
                    </a:lnTo>
                    <a:lnTo>
                      <a:pt x="88" y="237"/>
                    </a:lnTo>
                    <a:lnTo>
                      <a:pt x="88" y="233"/>
                    </a:lnTo>
                    <a:lnTo>
                      <a:pt x="87" y="229"/>
                    </a:lnTo>
                    <a:lnTo>
                      <a:pt x="87" y="224"/>
                    </a:lnTo>
                    <a:lnTo>
                      <a:pt x="87" y="220"/>
                    </a:lnTo>
                    <a:lnTo>
                      <a:pt x="82" y="219"/>
                    </a:lnTo>
                    <a:lnTo>
                      <a:pt x="78" y="216"/>
                    </a:lnTo>
                    <a:lnTo>
                      <a:pt x="75" y="215"/>
                    </a:lnTo>
                    <a:lnTo>
                      <a:pt x="74" y="211"/>
                    </a:lnTo>
                    <a:lnTo>
                      <a:pt x="71" y="207"/>
                    </a:lnTo>
                    <a:lnTo>
                      <a:pt x="68" y="203"/>
                    </a:lnTo>
                    <a:lnTo>
                      <a:pt x="65" y="199"/>
                    </a:lnTo>
                    <a:lnTo>
                      <a:pt x="63" y="195"/>
                    </a:lnTo>
                    <a:lnTo>
                      <a:pt x="61" y="191"/>
                    </a:lnTo>
                    <a:lnTo>
                      <a:pt x="61" y="188"/>
                    </a:lnTo>
                    <a:lnTo>
                      <a:pt x="62" y="185"/>
                    </a:lnTo>
                    <a:lnTo>
                      <a:pt x="63" y="183"/>
                    </a:lnTo>
                    <a:lnTo>
                      <a:pt x="67" y="182"/>
                    </a:lnTo>
                    <a:lnTo>
                      <a:pt x="69" y="180"/>
                    </a:lnTo>
                    <a:lnTo>
                      <a:pt x="70" y="179"/>
                    </a:lnTo>
                    <a:lnTo>
                      <a:pt x="72" y="179"/>
                    </a:lnTo>
                    <a:lnTo>
                      <a:pt x="74" y="179"/>
                    </a:lnTo>
                    <a:lnTo>
                      <a:pt x="76" y="178"/>
                    </a:lnTo>
                    <a:lnTo>
                      <a:pt x="79" y="179"/>
                    </a:lnTo>
                    <a:lnTo>
                      <a:pt x="81" y="181"/>
                    </a:lnTo>
                    <a:lnTo>
                      <a:pt x="83" y="183"/>
                    </a:lnTo>
                    <a:lnTo>
                      <a:pt x="86" y="184"/>
                    </a:lnTo>
                    <a:lnTo>
                      <a:pt x="89" y="187"/>
                    </a:lnTo>
                    <a:lnTo>
                      <a:pt x="93" y="192"/>
                    </a:lnTo>
                    <a:lnTo>
                      <a:pt x="96" y="196"/>
                    </a:lnTo>
                    <a:lnTo>
                      <a:pt x="100" y="200"/>
                    </a:lnTo>
                    <a:lnTo>
                      <a:pt x="103" y="202"/>
                    </a:lnTo>
                    <a:lnTo>
                      <a:pt x="105" y="203"/>
                    </a:lnTo>
                    <a:lnTo>
                      <a:pt x="107" y="205"/>
                    </a:lnTo>
                    <a:lnTo>
                      <a:pt x="111" y="206"/>
                    </a:lnTo>
                    <a:lnTo>
                      <a:pt x="112" y="207"/>
                    </a:lnTo>
                    <a:lnTo>
                      <a:pt x="115" y="207"/>
                    </a:lnTo>
                    <a:lnTo>
                      <a:pt x="117" y="206"/>
                    </a:lnTo>
                    <a:lnTo>
                      <a:pt x="119" y="206"/>
                    </a:lnTo>
                    <a:lnTo>
                      <a:pt x="126" y="203"/>
                    </a:lnTo>
                    <a:lnTo>
                      <a:pt x="131" y="201"/>
                    </a:lnTo>
                    <a:lnTo>
                      <a:pt x="143" y="195"/>
                    </a:lnTo>
                    <a:lnTo>
                      <a:pt x="150" y="191"/>
                    </a:lnTo>
                    <a:lnTo>
                      <a:pt x="155" y="190"/>
                    </a:lnTo>
                    <a:lnTo>
                      <a:pt x="159" y="189"/>
                    </a:lnTo>
                    <a:lnTo>
                      <a:pt x="163" y="189"/>
                    </a:lnTo>
                    <a:lnTo>
                      <a:pt x="167" y="188"/>
                    </a:lnTo>
                    <a:lnTo>
                      <a:pt x="172" y="185"/>
                    </a:lnTo>
                    <a:lnTo>
                      <a:pt x="176" y="181"/>
                    </a:lnTo>
                    <a:lnTo>
                      <a:pt x="185" y="178"/>
                    </a:lnTo>
                    <a:lnTo>
                      <a:pt x="192" y="175"/>
                    </a:lnTo>
                    <a:lnTo>
                      <a:pt x="196" y="174"/>
                    </a:lnTo>
                    <a:lnTo>
                      <a:pt x="199" y="172"/>
                    </a:lnTo>
                    <a:lnTo>
                      <a:pt x="203" y="170"/>
                    </a:lnTo>
                    <a:lnTo>
                      <a:pt x="207" y="167"/>
                    </a:lnTo>
                    <a:lnTo>
                      <a:pt x="209" y="165"/>
                    </a:lnTo>
                    <a:lnTo>
                      <a:pt x="211" y="163"/>
                    </a:lnTo>
                    <a:lnTo>
                      <a:pt x="212" y="160"/>
                    </a:lnTo>
                    <a:lnTo>
                      <a:pt x="214" y="157"/>
                    </a:lnTo>
                    <a:lnTo>
                      <a:pt x="216" y="151"/>
                    </a:lnTo>
                    <a:lnTo>
                      <a:pt x="219" y="144"/>
                    </a:lnTo>
                    <a:lnTo>
                      <a:pt x="223" y="136"/>
                    </a:lnTo>
                    <a:lnTo>
                      <a:pt x="228" y="128"/>
                    </a:lnTo>
                    <a:lnTo>
                      <a:pt x="233" y="120"/>
                    </a:lnTo>
                    <a:lnTo>
                      <a:pt x="239" y="111"/>
                    </a:lnTo>
                    <a:lnTo>
                      <a:pt x="244" y="103"/>
                    </a:lnTo>
                    <a:lnTo>
                      <a:pt x="250" y="95"/>
                    </a:lnTo>
                    <a:lnTo>
                      <a:pt x="255" y="87"/>
                    </a:lnTo>
                    <a:lnTo>
                      <a:pt x="260" y="79"/>
                    </a:lnTo>
                    <a:lnTo>
                      <a:pt x="261" y="77"/>
                    </a:lnTo>
                    <a:lnTo>
                      <a:pt x="262" y="75"/>
                    </a:lnTo>
                    <a:lnTo>
                      <a:pt x="263" y="72"/>
                    </a:lnTo>
                    <a:lnTo>
                      <a:pt x="262" y="69"/>
                    </a:lnTo>
                    <a:lnTo>
                      <a:pt x="262" y="67"/>
                    </a:lnTo>
                    <a:lnTo>
                      <a:pt x="261" y="63"/>
                    </a:lnTo>
                    <a:lnTo>
                      <a:pt x="260" y="60"/>
                    </a:lnTo>
                    <a:lnTo>
                      <a:pt x="259" y="58"/>
                    </a:lnTo>
                    <a:lnTo>
                      <a:pt x="257" y="52"/>
                    </a:lnTo>
                    <a:lnTo>
                      <a:pt x="255" y="47"/>
                    </a:lnTo>
                    <a:lnTo>
                      <a:pt x="252" y="44"/>
                    </a:lnTo>
                    <a:lnTo>
                      <a:pt x="251" y="41"/>
                    </a:lnTo>
                    <a:lnTo>
                      <a:pt x="251" y="37"/>
                    </a:lnTo>
                    <a:lnTo>
                      <a:pt x="250" y="27"/>
                    </a:lnTo>
                    <a:lnTo>
                      <a:pt x="249" y="16"/>
                    </a:lnTo>
                    <a:lnTo>
                      <a:pt x="248" y="9"/>
                    </a:lnTo>
                    <a:lnTo>
                      <a:pt x="250" y="9"/>
                    </a:lnTo>
                    <a:lnTo>
                      <a:pt x="251" y="8"/>
                    </a:lnTo>
                    <a:lnTo>
                      <a:pt x="252" y="7"/>
                    </a:lnTo>
                    <a:lnTo>
                      <a:pt x="254" y="6"/>
                    </a:lnTo>
                    <a:lnTo>
                      <a:pt x="255" y="3"/>
                    </a:lnTo>
                    <a:lnTo>
                      <a:pt x="257" y="1"/>
                    </a:lnTo>
                    <a:lnTo>
                      <a:pt x="265" y="0"/>
                    </a:lnTo>
                    <a:lnTo>
                      <a:pt x="272" y="1"/>
                    </a:lnTo>
                    <a:lnTo>
                      <a:pt x="280" y="2"/>
                    </a:lnTo>
                    <a:lnTo>
                      <a:pt x="286" y="3"/>
                    </a:lnTo>
                    <a:lnTo>
                      <a:pt x="292" y="4"/>
                    </a:lnTo>
                    <a:lnTo>
                      <a:pt x="297" y="6"/>
                    </a:lnTo>
                    <a:lnTo>
                      <a:pt x="302" y="8"/>
                    </a:lnTo>
                    <a:lnTo>
                      <a:pt x="307" y="11"/>
                    </a:lnTo>
                    <a:lnTo>
                      <a:pt x="311" y="14"/>
                    </a:lnTo>
                    <a:lnTo>
                      <a:pt x="315" y="17"/>
                    </a:lnTo>
                    <a:lnTo>
                      <a:pt x="319" y="21"/>
                    </a:lnTo>
                    <a:lnTo>
                      <a:pt x="323" y="25"/>
                    </a:lnTo>
                    <a:lnTo>
                      <a:pt x="331" y="34"/>
                    </a:lnTo>
                    <a:lnTo>
                      <a:pt x="339" y="43"/>
                    </a:lnTo>
                    <a:lnTo>
                      <a:pt x="338" y="50"/>
                    </a:lnTo>
                    <a:lnTo>
                      <a:pt x="336" y="55"/>
                    </a:lnTo>
                    <a:lnTo>
                      <a:pt x="334" y="60"/>
                    </a:lnTo>
                    <a:lnTo>
                      <a:pt x="332" y="65"/>
                    </a:lnTo>
                    <a:lnTo>
                      <a:pt x="328" y="69"/>
                    </a:lnTo>
                    <a:lnTo>
                      <a:pt x="324" y="73"/>
                    </a:lnTo>
                    <a:lnTo>
                      <a:pt x="321" y="77"/>
                    </a:lnTo>
                    <a:lnTo>
                      <a:pt x="317" y="81"/>
                    </a:lnTo>
                    <a:lnTo>
                      <a:pt x="309" y="87"/>
                    </a:lnTo>
                    <a:lnTo>
                      <a:pt x="301" y="95"/>
                    </a:lnTo>
                    <a:lnTo>
                      <a:pt x="297" y="98"/>
                    </a:lnTo>
                    <a:lnTo>
                      <a:pt x="293" y="102"/>
                    </a:lnTo>
                    <a:lnTo>
                      <a:pt x="289" y="105"/>
                    </a:lnTo>
                    <a:lnTo>
                      <a:pt x="286" y="109"/>
                    </a:lnTo>
                    <a:lnTo>
                      <a:pt x="280" y="116"/>
                    </a:lnTo>
                    <a:lnTo>
                      <a:pt x="276" y="123"/>
                    </a:lnTo>
                    <a:lnTo>
                      <a:pt x="273" y="127"/>
                    </a:lnTo>
                    <a:lnTo>
                      <a:pt x="271" y="130"/>
                    </a:lnTo>
                    <a:lnTo>
                      <a:pt x="267" y="133"/>
                    </a:lnTo>
                    <a:lnTo>
                      <a:pt x="265" y="136"/>
                    </a:lnTo>
                    <a:lnTo>
                      <a:pt x="255" y="143"/>
                    </a:lnTo>
                    <a:lnTo>
                      <a:pt x="246" y="151"/>
                    </a:lnTo>
                    <a:lnTo>
                      <a:pt x="243" y="153"/>
                    </a:lnTo>
                    <a:lnTo>
                      <a:pt x="242" y="155"/>
                    </a:lnTo>
                    <a:lnTo>
                      <a:pt x="239" y="158"/>
                    </a:lnTo>
                    <a:lnTo>
                      <a:pt x="238" y="160"/>
                    </a:lnTo>
                    <a:lnTo>
                      <a:pt x="237" y="163"/>
                    </a:lnTo>
                    <a:lnTo>
                      <a:pt x="235" y="166"/>
                    </a:lnTo>
                    <a:lnTo>
                      <a:pt x="235" y="169"/>
                    </a:lnTo>
                    <a:lnTo>
                      <a:pt x="235" y="172"/>
                    </a:lnTo>
                    <a:lnTo>
                      <a:pt x="237" y="175"/>
                    </a:lnTo>
                    <a:lnTo>
                      <a:pt x="239" y="177"/>
                    </a:lnTo>
                    <a:lnTo>
                      <a:pt x="244" y="178"/>
                    </a:lnTo>
                    <a:lnTo>
                      <a:pt x="250" y="179"/>
                    </a:lnTo>
                    <a:lnTo>
                      <a:pt x="255" y="180"/>
                    </a:lnTo>
                    <a:lnTo>
                      <a:pt x="260" y="181"/>
                    </a:lnTo>
                    <a:lnTo>
                      <a:pt x="263" y="183"/>
                    </a:lnTo>
                    <a:lnTo>
                      <a:pt x="265" y="185"/>
                    </a:lnTo>
                    <a:lnTo>
                      <a:pt x="267" y="186"/>
                    </a:lnTo>
                    <a:lnTo>
                      <a:pt x="268" y="187"/>
                    </a:lnTo>
                    <a:lnTo>
                      <a:pt x="270" y="187"/>
                    </a:lnTo>
                    <a:lnTo>
                      <a:pt x="272" y="188"/>
                    </a:lnTo>
                    <a:lnTo>
                      <a:pt x="274" y="189"/>
                    </a:lnTo>
                    <a:lnTo>
                      <a:pt x="277" y="189"/>
                    </a:lnTo>
                    <a:lnTo>
                      <a:pt x="280" y="189"/>
                    </a:lnTo>
                    <a:lnTo>
                      <a:pt x="282" y="189"/>
                    </a:lnTo>
                    <a:lnTo>
                      <a:pt x="285" y="188"/>
                    </a:lnTo>
                    <a:lnTo>
                      <a:pt x="288" y="187"/>
                    </a:lnTo>
                    <a:lnTo>
                      <a:pt x="291" y="187"/>
                    </a:lnTo>
                    <a:lnTo>
                      <a:pt x="293" y="185"/>
                    </a:lnTo>
                    <a:lnTo>
                      <a:pt x="299" y="183"/>
                    </a:lnTo>
                    <a:lnTo>
                      <a:pt x="304" y="179"/>
                    </a:lnTo>
                    <a:lnTo>
                      <a:pt x="309" y="176"/>
                    </a:lnTo>
                    <a:lnTo>
                      <a:pt x="315" y="172"/>
                    </a:lnTo>
                    <a:lnTo>
                      <a:pt x="325" y="165"/>
                    </a:lnTo>
                    <a:lnTo>
                      <a:pt x="335" y="157"/>
                    </a:lnTo>
                    <a:lnTo>
                      <a:pt x="339" y="154"/>
                    </a:lnTo>
                    <a:lnTo>
                      <a:pt x="344" y="151"/>
                    </a:lnTo>
                    <a:lnTo>
                      <a:pt x="347" y="148"/>
                    </a:lnTo>
                    <a:lnTo>
                      <a:pt x="351" y="146"/>
                    </a:lnTo>
                    <a:lnTo>
                      <a:pt x="355" y="145"/>
                    </a:lnTo>
                    <a:lnTo>
                      <a:pt x="359" y="144"/>
                    </a:lnTo>
                    <a:lnTo>
                      <a:pt x="364" y="143"/>
                    </a:lnTo>
                    <a:lnTo>
                      <a:pt x="367" y="142"/>
                    </a:lnTo>
                    <a:lnTo>
                      <a:pt x="378" y="136"/>
                    </a:lnTo>
                    <a:lnTo>
                      <a:pt x="388" y="131"/>
                    </a:lnTo>
                    <a:lnTo>
                      <a:pt x="391" y="130"/>
                    </a:lnTo>
                    <a:lnTo>
                      <a:pt x="394" y="129"/>
                    </a:lnTo>
                    <a:lnTo>
                      <a:pt x="396" y="128"/>
                    </a:lnTo>
                    <a:lnTo>
                      <a:pt x="400" y="128"/>
                    </a:lnTo>
                    <a:lnTo>
                      <a:pt x="403" y="129"/>
                    </a:lnTo>
                    <a:lnTo>
                      <a:pt x="406" y="131"/>
                    </a:lnTo>
                    <a:lnTo>
                      <a:pt x="409" y="132"/>
                    </a:lnTo>
                    <a:lnTo>
                      <a:pt x="413" y="135"/>
                    </a:lnTo>
                    <a:lnTo>
                      <a:pt x="416" y="137"/>
                    </a:lnTo>
                    <a:lnTo>
                      <a:pt x="418" y="140"/>
                    </a:lnTo>
                    <a:lnTo>
                      <a:pt x="420" y="143"/>
                    </a:lnTo>
                    <a:lnTo>
                      <a:pt x="424" y="146"/>
                    </a:lnTo>
                    <a:lnTo>
                      <a:pt x="426" y="150"/>
                    </a:lnTo>
                    <a:lnTo>
                      <a:pt x="428" y="154"/>
                    </a:lnTo>
                    <a:lnTo>
                      <a:pt x="431" y="158"/>
                    </a:lnTo>
                    <a:lnTo>
                      <a:pt x="433" y="162"/>
                    </a:lnTo>
                    <a:lnTo>
                      <a:pt x="435" y="167"/>
                    </a:lnTo>
                    <a:lnTo>
                      <a:pt x="436" y="171"/>
                    </a:lnTo>
                    <a:lnTo>
                      <a:pt x="437" y="176"/>
                    </a:lnTo>
                    <a:lnTo>
                      <a:pt x="438" y="180"/>
                    </a:lnTo>
                    <a:lnTo>
                      <a:pt x="437" y="183"/>
                    </a:lnTo>
                    <a:lnTo>
                      <a:pt x="437" y="185"/>
                    </a:lnTo>
                    <a:lnTo>
                      <a:pt x="437" y="187"/>
                    </a:lnTo>
                    <a:lnTo>
                      <a:pt x="436" y="189"/>
                    </a:lnTo>
                    <a:lnTo>
                      <a:pt x="436" y="191"/>
                    </a:lnTo>
                    <a:lnTo>
                      <a:pt x="435" y="194"/>
                    </a:lnTo>
                    <a:lnTo>
                      <a:pt x="434" y="196"/>
                    </a:lnTo>
                    <a:lnTo>
                      <a:pt x="432" y="198"/>
                    </a:lnTo>
                    <a:lnTo>
                      <a:pt x="430" y="200"/>
                    </a:lnTo>
                    <a:lnTo>
                      <a:pt x="428" y="202"/>
                    </a:lnTo>
                    <a:lnTo>
                      <a:pt x="425" y="203"/>
                    </a:lnTo>
                    <a:lnTo>
                      <a:pt x="422" y="205"/>
                    </a:lnTo>
                    <a:lnTo>
                      <a:pt x="419" y="207"/>
                    </a:lnTo>
                    <a:lnTo>
                      <a:pt x="416" y="208"/>
                    </a:lnTo>
                    <a:lnTo>
                      <a:pt x="413" y="210"/>
                    </a:lnTo>
                    <a:lnTo>
                      <a:pt x="411" y="211"/>
                    </a:lnTo>
                    <a:lnTo>
                      <a:pt x="409" y="214"/>
                    </a:lnTo>
                    <a:lnTo>
                      <a:pt x="408" y="216"/>
                    </a:lnTo>
                    <a:lnTo>
                      <a:pt x="406" y="219"/>
                    </a:lnTo>
                    <a:lnTo>
                      <a:pt x="404" y="221"/>
                    </a:lnTo>
                    <a:lnTo>
                      <a:pt x="403" y="223"/>
                    </a:lnTo>
                    <a:lnTo>
                      <a:pt x="401" y="226"/>
                    </a:lnTo>
                    <a:lnTo>
                      <a:pt x="400" y="228"/>
                    </a:lnTo>
                    <a:lnTo>
                      <a:pt x="397" y="230"/>
                    </a:lnTo>
                    <a:lnTo>
                      <a:pt x="396" y="231"/>
                    </a:lnTo>
                    <a:lnTo>
                      <a:pt x="394" y="231"/>
                    </a:lnTo>
                    <a:lnTo>
                      <a:pt x="392" y="231"/>
                    </a:lnTo>
                    <a:lnTo>
                      <a:pt x="390" y="231"/>
                    </a:lnTo>
                    <a:lnTo>
                      <a:pt x="388" y="232"/>
                    </a:lnTo>
                    <a:lnTo>
                      <a:pt x="387" y="233"/>
                    </a:lnTo>
                    <a:lnTo>
                      <a:pt x="385" y="234"/>
                    </a:lnTo>
                    <a:lnTo>
                      <a:pt x="384" y="235"/>
                    </a:lnTo>
                    <a:lnTo>
                      <a:pt x="384" y="237"/>
                    </a:lnTo>
                    <a:lnTo>
                      <a:pt x="384" y="239"/>
                    </a:lnTo>
                    <a:lnTo>
                      <a:pt x="381" y="242"/>
                    </a:lnTo>
                    <a:lnTo>
                      <a:pt x="379" y="243"/>
                    </a:lnTo>
                    <a:lnTo>
                      <a:pt x="376" y="246"/>
                    </a:lnTo>
                    <a:lnTo>
                      <a:pt x="374" y="247"/>
                    </a:lnTo>
                    <a:lnTo>
                      <a:pt x="372" y="249"/>
                    </a:lnTo>
                    <a:lnTo>
                      <a:pt x="368" y="251"/>
                    </a:lnTo>
                    <a:lnTo>
                      <a:pt x="367" y="253"/>
                    </a:lnTo>
                    <a:lnTo>
                      <a:pt x="364" y="255"/>
                    </a:lnTo>
                    <a:lnTo>
                      <a:pt x="364" y="258"/>
                    </a:lnTo>
                    <a:lnTo>
                      <a:pt x="364" y="260"/>
                    </a:lnTo>
                    <a:lnTo>
                      <a:pt x="362" y="263"/>
                    </a:lnTo>
                    <a:lnTo>
                      <a:pt x="359" y="267"/>
                    </a:lnTo>
                    <a:lnTo>
                      <a:pt x="356" y="269"/>
                    </a:lnTo>
                    <a:lnTo>
                      <a:pt x="352" y="271"/>
                    </a:lnTo>
                    <a:lnTo>
                      <a:pt x="345" y="276"/>
                    </a:lnTo>
                    <a:lnTo>
                      <a:pt x="339" y="281"/>
                    </a:lnTo>
                    <a:lnTo>
                      <a:pt x="338" y="282"/>
                    </a:lnTo>
                    <a:lnTo>
                      <a:pt x="337" y="283"/>
                    </a:lnTo>
                    <a:lnTo>
                      <a:pt x="336" y="285"/>
                    </a:lnTo>
                    <a:lnTo>
                      <a:pt x="336" y="287"/>
                    </a:lnTo>
                    <a:lnTo>
                      <a:pt x="336" y="291"/>
                    </a:lnTo>
                    <a:lnTo>
                      <a:pt x="335" y="294"/>
                    </a:lnTo>
                    <a:lnTo>
                      <a:pt x="333" y="295"/>
                    </a:lnTo>
                    <a:lnTo>
                      <a:pt x="332" y="296"/>
                    </a:lnTo>
                    <a:lnTo>
                      <a:pt x="331" y="298"/>
                    </a:lnTo>
                    <a:lnTo>
                      <a:pt x="329" y="299"/>
                    </a:lnTo>
                    <a:lnTo>
                      <a:pt x="326" y="300"/>
                    </a:lnTo>
                    <a:lnTo>
                      <a:pt x="324" y="303"/>
                    </a:lnTo>
                    <a:lnTo>
                      <a:pt x="321" y="307"/>
                    </a:lnTo>
                    <a:lnTo>
                      <a:pt x="319" y="314"/>
                    </a:lnTo>
                    <a:lnTo>
                      <a:pt x="316" y="322"/>
                    </a:lnTo>
                    <a:lnTo>
                      <a:pt x="314" y="326"/>
                    </a:lnTo>
                    <a:lnTo>
                      <a:pt x="323" y="331"/>
                    </a:lnTo>
                    <a:lnTo>
                      <a:pt x="332" y="336"/>
                    </a:lnTo>
                    <a:lnTo>
                      <a:pt x="336" y="337"/>
                    </a:lnTo>
                    <a:lnTo>
                      <a:pt x="340" y="340"/>
                    </a:lnTo>
                    <a:lnTo>
                      <a:pt x="343" y="343"/>
                    </a:lnTo>
                    <a:lnTo>
                      <a:pt x="347" y="346"/>
                    </a:lnTo>
                    <a:lnTo>
                      <a:pt x="350" y="349"/>
                    </a:lnTo>
                    <a:lnTo>
                      <a:pt x="352" y="352"/>
                    </a:lnTo>
                    <a:lnTo>
                      <a:pt x="355" y="356"/>
                    </a:lnTo>
                    <a:lnTo>
                      <a:pt x="356" y="361"/>
                    </a:lnTo>
                    <a:lnTo>
                      <a:pt x="358" y="365"/>
                    </a:lnTo>
                    <a:lnTo>
                      <a:pt x="360" y="371"/>
                    </a:lnTo>
                    <a:lnTo>
                      <a:pt x="360" y="376"/>
                    </a:lnTo>
                    <a:lnTo>
                      <a:pt x="360" y="383"/>
                    </a:lnTo>
                    <a:lnTo>
                      <a:pt x="358" y="384"/>
                    </a:lnTo>
                    <a:lnTo>
                      <a:pt x="356" y="387"/>
                    </a:lnTo>
                    <a:lnTo>
                      <a:pt x="354" y="389"/>
                    </a:lnTo>
                    <a:lnTo>
                      <a:pt x="352" y="391"/>
                    </a:lnTo>
                    <a:lnTo>
                      <a:pt x="350" y="396"/>
                    </a:lnTo>
                    <a:lnTo>
                      <a:pt x="346" y="400"/>
                    </a:lnTo>
                    <a:lnTo>
                      <a:pt x="342" y="401"/>
                    </a:lnTo>
                    <a:lnTo>
                      <a:pt x="337" y="402"/>
                    </a:lnTo>
                    <a:lnTo>
                      <a:pt x="334" y="407"/>
                    </a:lnTo>
                    <a:lnTo>
                      <a:pt x="330" y="412"/>
                    </a:lnTo>
                    <a:lnTo>
                      <a:pt x="328" y="412"/>
                    </a:lnTo>
                    <a:lnTo>
                      <a:pt x="326" y="413"/>
                    </a:lnTo>
                    <a:lnTo>
                      <a:pt x="324" y="414"/>
                    </a:lnTo>
                    <a:lnTo>
                      <a:pt x="322" y="415"/>
                    </a:lnTo>
                    <a:lnTo>
                      <a:pt x="317" y="416"/>
                    </a:lnTo>
                    <a:lnTo>
                      <a:pt x="313" y="418"/>
                    </a:lnTo>
                    <a:lnTo>
                      <a:pt x="309" y="423"/>
                    </a:lnTo>
                    <a:lnTo>
                      <a:pt x="306" y="428"/>
                    </a:lnTo>
                    <a:lnTo>
                      <a:pt x="300" y="430"/>
                    </a:lnTo>
                    <a:lnTo>
                      <a:pt x="296" y="433"/>
                    </a:lnTo>
                    <a:lnTo>
                      <a:pt x="292" y="434"/>
                    </a:lnTo>
                    <a:lnTo>
                      <a:pt x="291" y="436"/>
                    </a:lnTo>
                    <a:lnTo>
                      <a:pt x="288" y="437"/>
                    </a:lnTo>
                    <a:lnTo>
                      <a:pt x="286" y="439"/>
                    </a:lnTo>
                    <a:lnTo>
                      <a:pt x="283" y="442"/>
                    </a:lnTo>
                    <a:lnTo>
                      <a:pt x="280" y="446"/>
                    </a:lnTo>
                    <a:lnTo>
                      <a:pt x="279" y="448"/>
                    </a:lnTo>
                    <a:lnTo>
                      <a:pt x="277" y="450"/>
                    </a:lnTo>
                    <a:lnTo>
                      <a:pt x="276" y="452"/>
                    </a:lnTo>
                    <a:lnTo>
                      <a:pt x="274" y="452"/>
                    </a:lnTo>
                    <a:lnTo>
                      <a:pt x="272" y="453"/>
                    </a:lnTo>
                    <a:lnTo>
                      <a:pt x="268" y="453"/>
                    </a:lnTo>
                    <a:lnTo>
                      <a:pt x="266" y="456"/>
                    </a:lnTo>
                    <a:lnTo>
                      <a:pt x="263" y="460"/>
                    </a:lnTo>
                    <a:lnTo>
                      <a:pt x="262" y="462"/>
                    </a:lnTo>
                    <a:lnTo>
                      <a:pt x="261" y="464"/>
                    </a:lnTo>
                    <a:lnTo>
                      <a:pt x="259" y="465"/>
                    </a:lnTo>
                    <a:lnTo>
                      <a:pt x="258" y="467"/>
                    </a:lnTo>
                    <a:lnTo>
                      <a:pt x="254" y="468"/>
                    </a:lnTo>
                    <a:lnTo>
                      <a:pt x="251" y="469"/>
                    </a:lnTo>
                    <a:lnTo>
                      <a:pt x="250" y="470"/>
                    </a:lnTo>
                    <a:lnTo>
                      <a:pt x="248" y="472"/>
                    </a:lnTo>
                    <a:lnTo>
                      <a:pt x="247" y="475"/>
                    </a:lnTo>
                    <a:lnTo>
                      <a:pt x="244" y="476"/>
                    </a:lnTo>
                    <a:lnTo>
                      <a:pt x="243" y="478"/>
                    </a:lnTo>
                    <a:lnTo>
                      <a:pt x="240" y="480"/>
                    </a:lnTo>
                    <a:lnTo>
                      <a:pt x="235" y="482"/>
                    </a:lnTo>
                    <a:lnTo>
                      <a:pt x="231" y="484"/>
                    </a:lnTo>
                    <a:lnTo>
                      <a:pt x="229" y="486"/>
                    </a:lnTo>
                    <a:lnTo>
                      <a:pt x="227" y="488"/>
                    </a:lnTo>
                    <a:lnTo>
                      <a:pt x="225" y="489"/>
                    </a:lnTo>
                    <a:lnTo>
                      <a:pt x="223" y="492"/>
                    </a:lnTo>
                    <a:lnTo>
                      <a:pt x="222" y="494"/>
                    </a:lnTo>
                    <a:lnTo>
                      <a:pt x="221" y="496"/>
                    </a:lnTo>
                    <a:lnTo>
                      <a:pt x="221" y="500"/>
                    </a:lnTo>
                    <a:lnTo>
                      <a:pt x="221" y="504"/>
                    </a:lnTo>
                    <a:lnTo>
                      <a:pt x="222" y="504"/>
                    </a:lnTo>
                    <a:lnTo>
                      <a:pt x="224" y="504"/>
                    </a:lnTo>
                    <a:lnTo>
                      <a:pt x="225" y="504"/>
                    </a:lnTo>
                    <a:lnTo>
                      <a:pt x="227" y="504"/>
                    </a:lnTo>
                    <a:lnTo>
                      <a:pt x="229" y="504"/>
                    </a:lnTo>
                    <a:lnTo>
                      <a:pt x="232" y="504"/>
                    </a:lnTo>
                    <a:lnTo>
                      <a:pt x="239" y="502"/>
                    </a:lnTo>
                    <a:lnTo>
                      <a:pt x="246" y="500"/>
                    </a:lnTo>
                    <a:lnTo>
                      <a:pt x="259" y="494"/>
                    </a:lnTo>
                    <a:lnTo>
                      <a:pt x="267" y="490"/>
                    </a:lnTo>
                    <a:lnTo>
                      <a:pt x="272" y="489"/>
                    </a:lnTo>
                    <a:lnTo>
                      <a:pt x="276" y="488"/>
                    </a:lnTo>
                    <a:lnTo>
                      <a:pt x="280" y="488"/>
                    </a:lnTo>
                    <a:lnTo>
                      <a:pt x="284" y="488"/>
                    </a:lnTo>
                    <a:lnTo>
                      <a:pt x="287" y="487"/>
                    </a:lnTo>
                    <a:lnTo>
                      <a:pt x="290" y="485"/>
                    </a:lnTo>
                    <a:lnTo>
                      <a:pt x="292" y="485"/>
                    </a:lnTo>
                    <a:lnTo>
                      <a:pt x="296" y="484"/>
                    </a:lnTo>
                    <a:lnTo>
                      <a:pt x="298" y="484"/>
                    </a:lnTo>
                    <a:lnTo>
                      <a:pt x="301" y="484"/>
                    </a:lnTo>
                    <a:lnTo>
                      <a:pt x="304" y="484"/>
                    </a:lnTo>
                    <a:lnTo>
                      <a:pt x="306" y="484"/>
                    </a:lnTo>
                    <a:lnTo>
                      <a:pt x="308" y="485"/>
                    </a:lnTo>
                    <a:lnTo>
                      <a:pt x="311" y="485"/>
                    </a:lnTo>
                    <a:lnTo>
                      <a:pt x="313" y="486"/>
                    </a:lnTo>
                    <a:lnTo>
                      <a:pt x="315" y="487"/>
                    </a:lnTo>
                    <a:lnTo>
                      <a:pt x="320" y="489"/>
                    </a:lnTo>
                    <a:lnTo>
                      <a:pt x="323" y="492"/>
                    </a:lnTo>
                    <a:lnTo>
                      <a:pt x="327" y="495"/>
                    </a:lnTo>
                    <a:lnTo>
                      <a:pt x="330" y="499"/>
                    </a:lnTo>
                    <a:lnTo>
                      <a:pt x="332" y="502"/>
                    </a:lnTo>
                    <a:lnTo>
                      <a:pt x="335" y="506"/>
                    </a:lnTo>
                    <a:lnTo>
                      <a:pt x="337" y="511"/>
                    </a:lnTo>
                    <a:lnTo>
                      <a:pt x="339" y="515"/>
                    </a:lnTo>
                    <a:lnTo>
                      <a:pt x="340" y="520"/>
                    </a:lnTo>
                    <a:lnTo>
                      <a:pt x="342" y="524"/>
                    </a:lnTo>
                    <a:lnTo>
                      <a:pt x="338" y="528"/>
                    </a:lnTo>
                    <a:lnTo>
                      <a:pt x="335" y="532"/>
                    </a:lnTo>
                    <a:lnTo>
                      <a:pt x="332" y="532"/>
                    </a:lnTo>
                    <a:lnTo>
                      <a:pt x="328" y="532"/>
                    </a:lnTo>
                    <a:lnTo>
                      <a:pt x="326" y="532"/>
                    </a:lnTo>
                    <a:lnTo>
                      <a:pt x="323" y="532"/>
                    </a:lnTo>
                    <a:lnTo>
                      <a:pt x="319" y="533"/>
                    </a:lnTo>
                    <a:lnTo>
                      <a:pt x="315" y="536"/>
                    </a:lnTo>
                    <a:lnTo>
                      <a:pt x="311" y="539"/>
                    </a:lnTo>
                    <a:lnTo>
                      <a:pt x="307" y="541"/>
                    </a:lnTo>
                    <a:lnTo>
                      <a:pt x="304" y="541"/>
                    </a:lnTo>
                    <a:lnTo>
                      <a:pt x="302" y="541"/>
                    </a:lnTo>
                    <a:lnTo>
                      <a:pt x="300" y="542"/>
                    </a:lnTo>
                    <a:lnTo>
                      <a:pt x="297" y="542"/>
                    </a:lnTo>
                    <a:lnTo>
                      <a:pt x="296" y="542"/>
                    </a:lnTo>
                    <a:lnTo>
                      <a:pt x="293" y="542"/>
                    </a:lnTo>
                    <a:lnTo>
                      <a:pt x="292" y="542"/>
                    </a:lnTo>
                    <a:lnTo>
                      <a:pt x="290" y="543"/>
                    </a:lnTo>
                    <a:lnTo>
                      <a:pt x="290" y="544"/>
                    </a:lnTo>
                    <a:lnTo>
                      <a:pt x="290" y="545"/>
                    </a:lnTo>
                    <a:lnTo>
                      <a:pt x="289" y="546"/>
                    </a:lnTo>
                    <a:lnTo>
                      <a:pt x="288" y="548"/>
                    </a:lnTo>
                    <a:lnTo>
                      <a:pt x="285" y="550"/>
                    </a:lnTo>
                    <a:lnTo>
                      <a:pt x="282" y="553"/>
                    </a:lnTo>
                    <a:lnTo>
                      <a:pt x="278" y="556"/>
                    </a:lnTo>
                    <a:lnTo>
                      <a:pt x="274" y="558"/>
                    </a:lnTo>
                    <a:lnTo>
                      <a:pt x="271" y="559"/>
                    </a:lnTo>
                    <a:lnTo>
                      <a:pt x="267" y="560"/>
                    </a:lnTo>
                    <a:lnTo>
                      <a:pt x="267" y="559"/>
                    </a:lnTo>
                    <a:lnTo>
                      <a:pt x="267" y="558"/>
                    </a:lnTo>
                    <a:lnTo>
                      <a:pt x="264" y="556"/>
                    </a:lnTo>
                    <a:lnTo>
                      <a:pt x="261" y="552"/>
                    </a:lnTo>
                    <a:lnTo>
                      <a:pt x="260" y="551"/>
                    </a:lnTo>
                    <a:lnTo>
                      <a:pt x="260" y="549"/>
                    </a:lnTo>
                    <a:lnTo>
                      <a:pt x="260" y="548"/>
                    </a:lnTo>
                    <a:lnTo>
                      <a:pt x="261" y="546"/>
                    </a:lnTo>
                    <a:lnTo>
                      <a:pt x="261" y="545"/>
                    </a:lnTo>
                    <a:lnTo>
                      <a:pt x="261" y="544"/>
                    </a:lnTo>
                    <a:lnTo>
                      <a:pt x="261" y="542"/>
                    </a:lnTo>
                    <a:lnTo>
                      <a:pt x="260" y="541"/>
                    </a:lnTo>
                    <a:lnTo>
                      <a:pt x="255" y="541"/>
                    </a:lnTo>
                    <a:lnTo>
                      <a:pt x="248" y="541"/>
                    </a:lnTo>
                    <a:lnTo>
                      <a:pt x="243" y="541"/>
                    </a:lnTo>
                    <a:lnTo>
                      <a:pt x="237" y="541"/>
                    </a:lnTo>
                    <a:lnTo>
                      <a:pt x="235" y="543"/>
                    </a:lnTo>
                    <a:lnTo>
                      <a:pt x="235" y="546"/>
                    </a:lnTo>
                    <a:lnTo>
                      <a:pt x="235" y="548"/>
                    </a:lnTo>
                    <a:lnTo>
                      <a:pt x="235" y="551"/>
                    </a:lnTo>
                    <a:lnTo>
                      <a:pt x="235" y="553"/>
                    </a:lnTo>
                    <a:lnTo>
                      <a:pt x="235" y="556"/>
                    </a:lnTo>
                    <a:lnTo>
                      <a:pt x="236" y="561"/>
                    </a:lnTo>
                    <a:lnTo>
                      <a:pt x="239" y="567"/>
                    </a:lnTo>
                    <a:lnTo>
                      <a:pt x="243" y="576"/>
                    </a:lnTo>
                    <a:lnTo>
                      <a:pt x="247" y="586"/>
                    </a:lnTo>
                    <a:lnTo>
                      <a:pt x="247" y="589"/>
                    </a:lnTo>
                    <a:lnTo>
                      <a:pt x="248" y="593"/>
                    </a:lnTo>
                    <a:lnTo>
                      <a:pt x="248" y="596"/>
                    </a:lnTo>
                    <a:lnTo>
                      <a:pt x="248" y="600"/>
                    </a:lnTo>
                    <a:lnTo>
                      <a:pt x="248" y="603"/>
                    </a:lnTo>
                    <a:lnTo>
                      <a:pt x="249" y="606"/>
                    </a:lnTo>
                    <a:lnTo>
                      <a:pt x="250" y="609"/>
                    </a:lnTo>
                    <a:lnTo>
                      <a:pt x="251" y="613"/>
                    </a:lnTo>
                    <a:lnTo>
                      <a:pt x="253" y="616"/>
                    </a:lnTo>
                    <a:lnTo>
                      <a:pt x="255" y="618"/>
                    </a:lnTo>
                    <a:lnTo>
                      <a:pt x="256" y="620"/>
                    </a:lnTo>
                    <a:lnTo>
                      <a:pt x="257" y="622"/>
                    </a:lnTo>
                    <a:lnTo>
                      <a:pt x="257" y="624"/>
                    </a:lnTo>
                    <a:lnTo>
                      <a:pt x="257" y="625"/>
                    </a:lnTo>
                    <a:lnTo>
                      <a:pt x="257" y="628"/>
                    </a:lnTo>
                    <a:lnTo>
                      <a:pt x="257" y="629"/>
                    </a:lnTo>
                    <a:lnTo>
                      <a:pt x="257" y="632"/>
                    </a:lnTo>
                    <a:lnTo>
                      <a:pt x="258" y="634"/>
                    </a:lnTo>
                    <a:lnTo>
                      <a:pt x="261" y="639"/>
                    </a:lnTo>
                    <a:lnTo>
                      <a:pt x="263" y="643"/>
                    </a:lnTo>
                    <a:lnTo>
                      <a:pt x="265" y="645"/>
                    </a:lnTo>
                    <a:lnTo>
                      <a:pt x="265" y="648"/>
                    </a:lnTo>
                    <a:lnTo>
                      <a:pt x="266" y="652"/>
                    </a:lnTo>
                    <a:lnTo>
                      <a:pt x="266" y="657"/>
                    </a:lnTo>
                    <a:lnTo>
                      <a:pt x="266" y="668"/>
                    </a:lnTo>
                    <a:lnTo>
                      <a:pt x="265" y="679"/>
                    </a:lnTo>
                    <a:lnTo>
                      <a:pt x="263" y="691"/>
                    </a:lnTo>
                    <a:lnTo>
                      <a:pt x="263" y="700"/>
                    </a:lnTo>
                    <a:lnTo>
                      <a:pt x="261" y="708"/>
                    </a:lnTo>
                    <a:lnTo>
                      <a:pt x="260" y="713"/>
                    </a:lnTo>
                    <a:lnTo>
                      <a:pt x="259" y="716"/>
                    </a:lnTo>
                    <a:lnTo>
                      <a:pt x="259" y="720"/>
                    </a:lnTo>
                    <a:lnTo>
                      <a:pt x="259" y="723"/>
                    </a:lnTo>
                    <a:lnTo>
                      <a:pt x="259" y="727"/>
                    </a:lnTo>
                    <a:lnTo>
                      <a:pt x="258" y="732"/>
                    </a:lnTo>
                    <a:lnTo>
                      <a:pt x="258" y="739"/>
                    </a:lnTo>
                    <a:lnTo>
                      <a:pt x="258" y="741"/>
                    </a:lnTo>
                    <a:lnTo>
                      <a:pt x="257" y="744"/>
                    </a:lnTo>
                    <a:lnTo>
                      <a:pt x="257" y="747"/>
                    </a:lnTo>
                    <a:lnTo>
                      <a:pt x="256" y="749"/>
                    </a:lnTo>
                    <a:lnTo>
                      <a:pt x="255" y="752"/>
                    </a:lnTo>
                    <a:lnTo>
                      <a:pt x="254" y="754"/>
                    </a:lnTo>
                    <a:lnTo>
                      <a:pt x="251" y="756"/>
                    </a:lnTo>
                    <a:lnTo>
                      <a:pt x="249" y="758"/>
                    </a:lnTo>
                    <a:lnTo>
                      <a:pt x="247" y="760"/>
                    </a:lnTo>
                    <a:lnTo>
                      <a:pt x="245" y="760"/>
                    </a:lnTo>
                    <a:lnTo>
                      <a:pt x="243" y="762"/>
                    </a:lnTo>
                    <a:lnTo>
                      <a:pt x="239" y="763"/>
                    </a:lnTo>
                    <a:lnTo>
                      <a:pt x="236" y="764"/>
                    </a:lnTo>
                    <a:lnTo>
                      <a:pt x="233" y="764"/>
                    </a:lnTo>
                    <a:lnTo>
                      <a:pt x="230" y="764"/>
                    </a:lnTo>
                    <a:lnTo>
                      <a:pt x="226" y="764"/>
                    </a:lnTo>
                    <a:lnTo>
                      <a:pt x="223" y="763"/>
                    </a:lnTo>
                    <a:lnTo>
                      <a:pt x="219" y="763"/>
                    </a:lnTo>
                    <a:lnTo>
                      <a:pt x="216" y="762"/>
                    </a:lnTo>
                    <a:lnTo>
                      <a:pt x="213" y="761"/>
                    </a:lnTo>
                    <a:lnTo>
                      <a:pt x="210" y="760"/>
                    </a:lnTo>
                    <a:lnTo>
                      <a:pt x="207" y="760"/>
                    </a:lnTo>
                    <a:lnTo>
                      <a:pt x="205" y="758"/>
                    </a:lnTo>
                    <a:lnTo>
                      <a:pt x="203" y="757"/>
                    </a:lnTo>
                    <a:lnTo>
                      <a:pt x="201" y="756"/>
                    </a:lnTo>
                    <a:lnTo>
                      <a:pt x="200" y="754"/>
                    </a:lnTo>
                    <a:lnTo>
                      <a:pt x="199" y="752"/>
                    </a:lnTo>
                    <a:lnTo>
                      <a:pt x="197" y="751"/>
                    </a:lnTo>
                    <a:lnTo>
                      <a:pt x="196" y="749"/>
                    </a:lnTo>
                    <a:lnTo>
                      <a:pt x="195" y="748"/>
                    </a:lnTo>
                    <a:lnTo>
                      <a:pt x="193" y="746"/>
                    </a:lnTo>
                    <a:lnTo>
                      <a:pt x="191" y="745"/>
                    </a:lnTo>
                    <a:lnTo>
                      <a:pt x="187" y="744"/>
                    </a:lnTo>
                    <a:lnTo>
                      <a:pt x="182" y="742"/>
                    </a:lnTo>
                    <a:lnTo>
                      <a:pt x="177" y="740"/>
                    </a:lnTo>
                    <a:lnTo>
                      <a:pt x="172" y="740"/>
                    </a:lnTo>
                    <a:lnTo>
                      <a:pt x="168" y="738"/>
                    </a:lnTo>
                    <a:lnTo>
                      <a:pt x="163" y="736"/>
                    </a:lnTo>
                    <a:lnTo>
                      <a:pt x="162" y="736"/>
                    </a:lnTo>
                    <a:lnTo>
                      <a:pt x="159" y="734"/>
                    </a:lnTo>
                    <a:lnTo>
                      <a:pt x="158" y="733"/>
                    </a:lnTo>
                    <a:lnTo>
                      <a:pt x="156" y="732"/>
                    </a:lnTo>
                    <a:lnTo>
                      <a:pt x="151" y="728"/>
                    </a:lnTo>
                    <a:lnTo>
                      <a:pt x="146" y="724"/>
                    </a:lnTo>
                    <a:lnTo>
                      <a:pt x="144" y="723"/>
                    </a:lnTo>
                    <a:lnTo>
                      <a:pt x="143" y="721"/>
                    </a:lnTo>
                    <a:lnTo>
                      <a:pt x="143" y="720"/>
                    </a:lnTo>
                    <a:lnTo>
                      <a:pt x="142" y="719"/>
                    </a:lnTo>
                    <a:lnTo>
                      <a:pt x="142" y="717"/>
                    </a:lnTo>
                    <a:lnTo>
                      <a:pt x="142" y="716"/>
                    </a:lnTo>
                    <a:lnTo>
                      <a:pt x="143" y="716"/>
                    </a:lnTo>
                    <a:lnTo>
                      <a:pt x="144" y="714"/>
                    </a:lnTo>
                    <a:lnTo>
                      <a:pt x="145" y="713"/>
                    </a:lnTo>
                    <a:lnTo>
                      <a:pt x="147" y="712"/>
                    </a:lnTo>
                    <a:lnTo>
                      <a:pt x="149" y="712"/>
                    </a:lnTo>
                    <a:lnTo>
                      <a:pt x="151" y="711"/>
                    </a:lnTo>
                    <a:lnTo>
                      <a:pt x="159" y="709"/>
                    </a:lnTo>
                    <a:lnTo>
                      <a:pt x="166" y="708"/>
                    </a:lnTo>
                    <a:lnTo>
                      <a:pt x="179" y="706"/>
                    </a:lnTo>
                    <a:lnTo>
                      <a:pt x="188" y="705"/>
                    </a:lnTo>
                    <a:lnTo>
                      <a:pt x="191" y="705"/>
                    </a:lnTo>
                    <a:lnTo>
                      <a:pt x="195" y="705"/>
                    </a:lnTo>
                    <a:lnTo>
                      <a:pt x="199" y="705"/>
                    </a:lnTo>
                    <a:lnTo>
                      <a:pt x="202" y="705"/>
                    </a:lnTo>
                    <a:lnTo>
                      <a:pt x="203" y="704"/>
                    </a:lnTo>
                    <a:lnTo>
                      <a:pt x="206" y="702"/>
                    </a:lnTo>
                    <a:lnTo>
                      <a:pt x="207" y="700"/>
                    </a:lnTo>
                    <a:lnTo>
                      <a:pt x="210" y="697"/>
                    </a:lnTo>
                    <a:lnTo>
                      <a:pt x="212" y="695"/>
                    </a:lnTo>
                    <a:lnTo>
                      <a:pt x="214" y="693"/>
                    </a:lnTo>
                    <a:lnTo>
                      <a:pt x="215" y="692"/>
                    </a:lnTo>
                    <a:lnTo>
                      <a:pt x="217" y="692"/>
                    </a:lnTo>
                    <a:lnTo>
                      <a:pt x="217" y="688"/>
                    </a:lnTo>
                    <a:lnTo>
                      <a:pt x="217" y="684"/>
                    </a:lnTo>
                    <a:lnTo>
                      <a:pt x="218" y="679"/>
                    </a:lnTo>
                    <a:lnTo>
                      <a:pt x="219" y="675"/>
                    </a:lnTo>
                    <a:lnTo>
                      <a:pt x="221" y="665"/>
                    </a:lnTo>
                    <a:lnTo>
                      <a:pt x="223" y="657"/>
                    </a:lnTo>
                    <a:lnTo>
                      <a:pt x="223" y="655"/>
                    </a:lnTo>
                    <a:lnTo>
                      <a:pt x="224" y="653"/>
                    </a:lnTo>
                    <a:lnTo>
                      <a:pt x="224" y="652"/>
                    </a:lnTo>
                    <a:lnTo>
                      <a:pt x="224" y="649"/>
                    </a:lnTo>
                    <a:lnTo>
                      <a:pt x="223" y="647"/>
                    </a:lnTo>
                    <a:lnTo>
                      <a:pt x="222" y="644"/>
                    </a:lnTo>
                    <a:lnTo>
                      <a:pt x="219" y="638"/>
                    </a:lnTo>
                    <a:lnTo>
                      <a:pt x="217" y="634"/>
                    </a:lnTo>
                    <a:lnTo>
                      <a:pt x="217" y="628"/>
                    </a:lnTo>
                    <a:lnTo>
                      <a:pt x="217" y="622"/>
                    </a:lnTo>
                    <a:lnTo>
                      <a:pt x="217" y="616"/>
                    </a:lnTo>
                    <a:lnTo>
                      <a:pt x="217" y="611"/>
                    </a:lnTo>
                    <a:lnTo>
                      <a:pt x="214" y="602"/>
                    </a:lnTo>
                    <a:lnTo>
                      <a:pt x="211" y="592"/>
                    </a:lnTo>
                    <a:lnTo>
                      <a:pt x="211" y="587"/>
                    </a:lnTo>
                    <a:lnTo>
                      <a:pt x="209" y="582"/>
                    </a:lnTo>
                    <a:lnTo>
                      <a:pt x="208" y="578"/>
                    </a:lnTo>
                    <a:lnTo>
                      <a:pt x="207" y="574"/>
                    </a:lnTo>
                    <a:lnTo>
                      <a:pt x="201" y="573"/>
                    </a:lnTo>
                    <a:lnTo>
                      <a:pt x="196" y="573"/>
                    </a:lnTo>
                    <a:lnTo>
                      <a:pt x="191" y="574"/>
                    </a:lnTo>
                    <a:lnTo>
                      <a:pt x="186" y="575"/>
                    </a:lnTo>
                    <a:lnTo>
                      <a:pt x="181" y="576"/>
                    </a:lnTo>
                    <a:lnTo>
                      <a:pt x="178" y="576"/>
                    </a:lnTo>
                    <a:lnTo>
                      <a:pt x="174" y="578"/>
                    </a:lnTo>
                    <a:lnTo>
                      <a:pt x="170" y="580"/>
                    </a:lnTo>
                    <a:lnTo>
                      <a:pt x="163" y="584"/>
                    </a:lnTo>
                    <a:lnTo>
                      <a:pt x="155" y="589"/>
                    </a:lnTo>
                    <a:lnTo>
                      <a:pt x="149" y="594"/>
                    </a:lnTo>
                    <a:lnTo>
                      <a:pt x="143" y="599"/>
                    </a:lnTo>
                    <a:lnTo>
                      <a:pt x="140" y="600"/>
                    </a:lnTo>
                    <a:lnTo>
                      <a:pt x="138" y="600"/>
                    </a:lnTo>
                    <a:lnTo>
                      <a:pt x="135" y="601"/>
                    </a:lnTo>
                    <a:lnTo>
                      <a:pt x="133" y="602"/>
                    </a:lnTo>
                    <a:lnTo>
                      <a:pt x="131" y="602"/>
                    </a:lnTo>
                    <a:lnTo>
                      <a:pt x="128" y="603"/>
                    </a:lnTo>
                    <a:lnTo>
                      <a:pt x="126" y="604"/>
                    </a:lnTo>
                    <a:lnTo>
                      <a:pt x="123" y="605"/>
                    </a:lnTo>
                    <a:lnTo>
                      <a:pt x="119" y="609"/>
                    </a:lnTo>
                    <a:lnTo>
                      <a:pt x="115" y="612"/>
                    </a:lnTo>
                    <a:lnTo>
                      <a:pt x="108" y="616"/>
                    </a:lnTo>
                    <a:lnTo>
                      <a:pt x="102" y="620"/>
                    </a:lnTo>
                    <a:lnTo>
                      <a:pt x="95" y="624"/>
                    </a:lnTo>
                    <a:lnTo>
                      <a:pt x="87" y="628"/>
                    </a:lnTo>
                    <a:lnTo>
                      <a:pt x="79" y="631"/>
                    </a:lnTo>
                    <a:lnTo>
                      <a:pt x="71" y="634"/>
                    </a:lnTo>
                    <a:lnTo>
                      <a:pt x="62" y="637"/>
                    </a:lnTo>
                    <a:lnTo>
                      <a:pt x="54" y="640"/>
                    </a:lnTo>
                    <a:lnTo>
                      <a:pt x="45" y="641"/>
                    </a:lnTo>
                    <a:lnTo>
                      <a:pt x="36" y="642"/>
                    </a:lnTo>
                    <a:lnTo>
                      <a:pt x="32" y="643"/>
                    </a:lnTo>
                    <a:lnTo>
                      <a:pt x="28" y="643"/>
                    </a:lnTo>
                    <a:lnTo>
                      <a:pt x="24" y="643"/>
                    </a:lnTo>
                    <a:lnTo>
                      <a:pt x="20" y="643"/>
                    </a:lnTo>
                    <a:lnTo>
                      <a:pt x="16" y="642"/>
                    </a:lnTo>
                    <a:lnTo>
                      <a:pt x="13" y="641"/>
                    </a:lnTo>
                    <a:lnTo>
                      <a:pt x="9" y="641"/>
                    </a:lnTo>
                    <a:lnTo>
                      <a:pt x="5" y="640"/>
                    </a:lnTo>
                    <a:lnTo>
                      <a:pt x="3" y="636"/>
                    </a:lnTo>
                    <a:lnTo>
                      <a:pt x="3" y="633"/>
                    </a:lnTo>
                    <a:lnTo>
                      <a:pt x="2" y="632"/>
                    </a:lnTo>
                    <a:lnTo>
                      <a:pt x="1" y="629"/>
                    </a:lnTo>
                    <a:lnTo>
                      <a:pt x="1" y="628"/>
                    </a:lnTo>
                    <a:lnTo>
                      <a:pt x="0" y="625"/>
                    </a:lnTo>
                    <a:lnTo>
                      <a:pt x="3" y="622"/>
                    </a:lnTo>
                    <a:lnTo>
                      <a:pt x="5" y="618"/>
                    </a:lnTo>
                    <a:lnTo>
                      <a:pt x="7" y="615"/>
                    </a:lnTo>
                    <a:lnTo>
                      <a:pt x="10" y="611"/>
                    </a:lnTo>
                    <a:lnTo>
                      <a:pt x="15" y="610"/>
                    </a:lnTo>
                    <a:lnTo>
                      <a:pt x="21" y="608"/>
                    </a:lnTo>
                    <a:lnTo>
                      <a:pt x="27" y="606"/>
                    </a:lnTo>
                    <a:lnTo>
                      <a:pt x="32" y="603"/>
                    </a:lnTo>
                    <a:lnTo>
                      <a:pt x="37" y="600"/>
                    </a:lnTo>
                    <a:lnTo>
                      <a:pt x="42" y="597"/>
                    </a:lnTo>
                    <a:lnTo>
                      <a:pt x="47" y="595"/>
                    </a:lnTo>
                    <a:lnTo>
                      <a:pt x="51" y="592"/>
                    </a:lnTo>
                    <a:lnTo>
                      <a:pt x="53" y="591"/>
                    </a:lnTo>
                    <a:lnTo>
                      <a:pt x="55" y="590"/>
                    </a:lnTo>
                    <a:lnTo>
                      <a:pt x="57" y="589"/>
                    </a:lnTo>
                    <a:lnTo>
                      <a:pt x="59" y="589"/>
                    </a:lnTo>
                    <a:lnTo>
                      <a:pt x="62" y="589"/>
                    </a:lnTo>
                    <a:lnTo>
                      <a:pt x="64" y="589"/>
                    </a:lnTo>
                    <a:lnTo>
                      <a:pt x="67" y="588"/>
                    </a:lnTo>
                    <a:lnTo>
                      <a:pt x="68" y="588"/>
                    </a:lnTo>
                    <a:lnTo>
                      <a:pt x="73" y="584"/>
                    </a:lnTo>
                    <a:lnTo>
                      <a:pt x="78" y="579"/>
                    </a:lnTo>
                    <a:lnTo>
                      <a:pt x="83" y="575"/>
                    </a:lnTo>
                    <a:lnTo>
                      <a:pt x="87" y="572"/>
                    </a:lnTo>
                    <a:lnTo>
                      <a:pt x="93" y="568"/>
                    </a:lnTo>
                    <a:lnTo>
                      <a:pt x="99" y="566"/>
                    </a:lnTo>
                    <a:lnTo>
                      <a:pt x="105" y="564"/>
                    </a:lnTo>
                    <a:lnTo>
                      <a:pt x="111" y="561"/>
                    </a:lnTo>
                    <a:lnTo>
                      <a:pt x="117" y="560"/>
                    </a:lnTo>
                    <a:lnTo>
                      <a:pt x="123" y="557"/>
                    </a:lnTo>
                    <a:lnTo>
                      <a:pt x="129" y="555"/>
                    </a:lnTo>
                    <a:lnTo>
                      <a:pt x="135" y="552"/>
                    </a:lnTo>
                    <a:lnTo>
                      <a:pt x="136" y="550"/>
                    </a:lnTo>
                    <a:lnTo>
                      <a:pt x="138" y="548"/>
                    </a:lnTo>
                    <a:lnTo>
                      <a:pt x="139" y="547"/>
                    </a:lnTo>
                    <a:lnTo>
                      <a:pt x="141" y="545"/>
                    </a:lnTo>
                    <a:lnTo>
                      <a:pt x="143" y="541"/>
                    </a:lnTo>
                    <a:lnTo>
                      <a:pt x="147" y="539"/>
                    </a:lnTo>
                    <a:lnTo>
                      <a:pt x="151" y="536"/>
                    </a:lnTo>
                    <a:lnTo>
                      <a:pt x="156" y="534"/>
                    </a:lnTo>
                    <a:lnTo>
                      <a:pt x="163" y="532"/>
                    </a:lnTo>
                    <a:lnTo>
                      <a:pt x="170" y="529"/>
                    </a:lnTo>
                    <a:lnTo>
                      <a:pt x="176" y="526"/>
                    </a:lnTo>
                    <a:lnTo>
                      <a:pt x="183" y="524"/>
                    </a:lnTo>
                    <a:lnTo>
                      <a:pt x="185" y="523"/>
                    </a:lnTo>
                    <a:lnTo>
                      <a:pt x="187" y="521"/>
                    </a:lnTo>
                    <a:lnTo>
                      <a:pt x="189" y="520"/>
                    </a:lnTo>
                    <a:lnTo>
                      <a:pt x="191" y="518"/>
                    </a:lnTo>
                    <a:lnTo>
                      <a:pt x="191" y="516"/>
                    </a:lnTo>
                    <a:lnTo>
                      <a:pt x="191" y="514"/>
                    </a:lnTo>
                    <a:lnTo>
                      <a:pt x="191" y="512"/>
                    </a:lnTo>
                    <a:lnTo>
                      <a:pt x="191" y="509"/>
                    </a:lnTo>
                    <a:lnTo>
                      <a:pt x="192" y="507"/>
                    </a:lnTo>
                    <a:lnTo>
                      <a:pt x="192" y="504"/>
                    </a:lnTo>
                    <a:lnTo>
                      <a:pt x="192" y="502"/>
                    </a:lnTo>
                    <a:lnTo>
                      <a:pt x="193" y="500"/>
                    </a:lnTo>
                    <a:lnTo>
                      <a:pt x="194" y="498"/>
                    </a:lnTo>
                    <a:lnTo>
                      <a:pt x="195" y="496"/>
                    </a:lnTo>
                    <a:lnTo>
                      <a:pt x="196" y="496"/>
                    </a:lnTo>
                    <a:lnTo>
                      <a:pt x="197" y="494"/>
                    </a:lnTo>
                    <a:lnTo>
                      <a:pt x="199" y="492"/>
                    </a:lnTo>
                    <a:lnTo>
                      <a:pt x="203" y="490"/>
                    </a:lnTo>
                    <a:lnTo>
                      <a:pt x="206" y="488"/>
                    </a:lnTo>
                    <a:lnTo>
                      <a:pt x="208" y="487"/>
                    </a:lnTo>
                    <a:lnTo>
                      <a:pt x="211" y="484"/>
                    </a:lnTo>
                    <a:lnTo>
                      <a:pt x="213" y="483"/>
                    </a:lnTo>
                    <a:lnTo>
                      <a:pt x="218" y="476"/>
                    </a:lnTo>
                    <a:lnTo>
                      <a:pt x="222" y="469"/>
                    </a:lnTo>
                    <a:lnTo>
                      <a:pt x="226" y="464"/>
                    </a:lnTo>
                    <a:lnTo>
                      <a:pt x="231" y="457"/>
                    </a:lnTo>
                    <a:lnTo>
                      <a:pt x="234" y="454"/>
                    </a:lnTo>
                    <a:lnTo>
                      <a:pt x="236" y="452"/>
                    </a:lnTo>
                    <a:lnTo>
                      <a:pt x="239" y="449"/>
                    </a:lnTo>
                    <a:lnTo>
                      <a:pt x="243" y="447"/>
                    </a:lnTo>
                    <a:lnTo>
                      <a:pt x="249" y="442"/>
                    </a:lnTo>
                    <a:lnTo>
                      <a:pt x="255" y="437"/>
                    </a:lnTo>
                    <a:lnTo>
                      <a:pt x="262" y="432"/>
                    </a:lnTo>
                    <a:lnTo>
                      <a:pt x="267" y="426"/>
                    </a:lnTo>
                    <a:lnTo>
                      <a:pt x="270" y="424"/>
                    </a:lnTo>
                    <a:lnTo>
                      <a:pt x="272" y="420"/>
                    </a:lnTo>
                    <a:lnTo>
                      <a:pt x="275" y="417"/>
                    </a:lnTo>
                    <a:lnTo>
                      <a:pt x="276" y="413"/>
                    </a:lnTo>
                    <a:lnTo>
                      <a:pt x="276" y="408"/>
                    </a:lnTo>
                    <a:lnTo>
                      <a:pt x="276" y="404"/>
                    </a:lnTo>
                    <a:lnTo>
                      <a:pt x="272" y="403"/>
                    </a:lnTo>
                    <a:lnTo>
                      <a:pt x="267" y="402"/>
                    </a:lnTo>
                    <a:lnTo>
                      <a:pt x="263" y="402"/>
                    </a:lnTo>
                    <a:lnTo>
                      <a:pt x="256" y="402"/>
                    </a:lnTo>
                    <a:lnTo>
                      <a:pt x="256" y="402"/>
                    </a:lnTo>
                    <a:lnTo>
                      <a:pt x="255" y="402"/>
                    </a:lnTo>
                    <a:lnTo>
                      <a:pt x="253" y="405"/>
                    </a:lnTo>
                    <a:lnTo>
                      <a:pt x="250" y="408"/>
                    </a:lnTo>
                    <a:lnTo>
                      <a:pt x="247" y="411"/>
                    </a:lnTo>
                    <a:lnTo>
                      <a:pt x="244" y="413"/>
                    </a:lnTo>
                    <a:lnTo>
                      <a:pt x="241" y="413"/>
                    </a:lnTo>
                    <a:lnTo>
                      <a:pt x="238" y="413"/>
                    </a:lnTo>
                    <a:lnTo>
                      <a:pt x="235" y="413"/>
                    </a:lnTo>
                    <a:lnTo>
                      <a:pt x="231" y="413"/>
                    </a:lnTo>
                    <a:lnTo>
                      <a:pt x="225" y="416"/>
                    </a:lnTo>
                    <a:lnTo>
                      <a:pt x="218" y="420"/>
                    </a:lnTo>
                    <a:lnTo>
                      <a:pt x="211" y="424"/>
                    </a:lnTo>
                    <a:lnTo>
                      <a:pt x="205" y="428"/>
                    </a:lnTo>
                    <a:lnTo>
                      <a:pt x="203" y="428"/>
                    </a:lnTo>
                    <a:lnTo>
                      <a:pt x="200" y="428"/>
                    </a:lnTo>
                    <a:lnTo>
                      <a:pt x="198" y="429"/>
                    </a:lnTo>
                    <a:lnTo>
                      <a:pt x="196" y="429"/>
                    </a:lnTo>
                    <a:lnTo>
                      <a:pt x="194" y="429"/>
                    </a:lnTo>
                    <a:lnTo>
                      <a:pt x="192" y="430"/>
                    </a:lnTo>
                    <a:lnTo>
                      <a:pt x="190" y="430"/>
                    </a:lnTo>
                    <a:lnTo>
                      <a:pt x="188" y="432"/>
                    </a:lnTo>
                    <a:lnTo>
                      <a:pt x="186" y="434"/>
                    </a:lnTo>
                    <a:lnTo>
                      <a:pt x="183" y="437"/>
                    </a:lnTo>
                    <a:lnTo>
                      <a:pt x="181" y="440"/>
                    </a:lnTo>
                    <a:lnTo>
                      <a:pt x="179" y="443"/>
                    </a:lnTo>
                    <a:lnTo>
                      <a:pt x="176" y="445"/>
                    </a:lnTo>
                    <a:lnTo>
                      <a:pt x="174" y="448"/>
                    </a:lnTo>
                    <a:lnTo>
                      <a:pt x="171" y="451"/>
                    </a:lnTo>
                    <a:lnTo>
                      <a:pt x="167" y="452"/>
                    </a:lnTo>
                    <a:lnTo>
                      <a:pt x="163" y="452"/>
                    </a:lnTo>
                    <a:lnTo>
                      <a:pt x="157" y="452"/>
                    </a:lnTo>
                    <a:lnTo>
                      <a:pt x="151" y="452"/>
                    </a:lnTo>
                    <a:lnTo>
                      <a:pt x="147" y="452"/>
                    </a:lnTo>
                    <a:lnTo>
                      <a:pt x="142" y="454"/>
                    </a:lnTo>
                    <a:lnTo>
                      <a:pt x="136" y="456"/>
                    </a:lnTo>
                    <a:lnTo>
                      <a:pt x="133" y="456"/>
                    </a:lnTo>
                    <a:lnTo>
                      <a:pt x="131" y="456"/>
                    </a:lnTo>
                    <a:lnTo>
                      <a:pt x="127" y="456"/>
                    </a:lnTo>
                    <a:lnTo>
                      <a:pt x="125" y="456"/>
                    </a:lnTo>
                    <a:lnTo>
                      <a:pt x="122" y="456"/>
                    </a:lnTo>
                    <a:lnTo>
                      <a:pt x="120" y="456"/>
                    </a:lnTo>
                    <a:lnTo>
                      <a:pt x="118" y="455"/>
                    </a:lnTo>
                    <a:lnTo>
                      <a:pt x="115" y="453"/>
                    </a:lnTo>
                    <a:lnTo>
                      <a:pt x="114" y="452"/>
                    </a:lnTo>
                    <a:lnTo>
                      <a:pt x="113" y="449"/>
                    </a:lnTo>
                    <a:lnTo>
                      <a:pt x="112" y="447"/>
                    </a:lnTo>
                    <a:lnTo>
                      <a:pt x="111" y="443"/>
                    </a:lnTo>
                    <a:lnTo>
                      <a:pt x="122" y="439"/>
                    </a:lnTo>
                    <a:lnTo>
                      <a:pt x="132" y="435"/>
                    </a:lnTo>
                    <a:lnTo>
                      <a:pt x="142" y="430"/>
                    </a:lnTo>
                    <a:lnTo>
                      <a:pt x="151" y="425"/>
                    </a:lnTo>
                    <a:lnTo>
                      <a:pt x="161" y="420"/>
                    </a:lnTo>
                    <a:lnTo>
                      <a:pt x="171" y="415"/>
                    </a:lnTo>
                    <a:lnTo>
                      <a:pt x="179" y="409"/>
                    </a:lnTo>
                    <a:lnTo>
                      <a:pt x="188" y="404"/>
                    </a:lnTo>
                    <a:lnTo>
                      <a:pt x="191" y="403"/>
                    </a:lnTo>
                    <a:lnTo>
                      <a:pt x="192" y="402"/>
                    </a:lnTo>
                    <a:lnTo>
                      <a:pt x="195" y="402"/>
                    </a:lnTo>
                    <a:lnTo>
                      <a:pt x="198" y="401"/>
                    </a:lnTo>
                    <a:lnTo>
                      <a:pt x="200" y="401"/>
                    </a:lnTo>
                    <a:lnTo>
                      <a:pt x="202" y="400"/>
                    </a:lnTo>
                    <a:lnTo>
                      <a:pt x="204" y="400"/>
                    </a:lnTo>
                    <a:lnTo>
                      <a:pt x="207" y="399"/>
                    </a:lnTo>
                    <a:lnTo>
                      <a:pt x="213" y="395"/>
                    </a:lnTo>
                    <a:lnTo>
                      <a:pt x="219" y="389"/>
                    </a:lnTo>
                    <a:lnTo>
                      <a:pt x="222" y="387"/>
                    </a:lnTo>
                    <a:lnTo>
                      <a:pt x="226" y="384"/>
                    </a:lnTo>
                    <a:lnTo>
                      <a:pt x="229" y="383"/>
                    </a:lnTo>
                    <a:lnTo>
                      <a:pt x="232" y="380"/>
                    </a:lnTo>
                    <a:lnTo>
                      <a:pt x="235" y="380"/>
                    </a:lnTo>
                    <a:lnTo>
                      <a:pt x="239" y="380"/>
                    </a:lnTo>
                    <a:lnTo>
                      <a:pt x="241" y="379"/>
                    </a:lnTo>
                    <a:lnTo>
                      <a:pt x="244" y="378"/>
                    </a:lnTo>
                    <a:lnTo>
                      <a:pt x="250" y="376"/>
                    </a:lnTo>
                    <a:lnTo>
                      <a:pt x="255" y="372"/>
                    </a:lnTo>
                    <a:lnTo>
                      <a:pt x="259" y="368"/>
                    </a:lnTo>
                    <a:lnTo>
                      <a:pt x="265" y="364"/>
                    </a:lnTo>
                    <a:lnTo>
                      <a:pt x="267" y="364"/>
                    </a:lnTo>
                    <a:lnTo>
                      <a:pt x="268" y="363"/>
                    </a:lnTo>
                    <a:lnTo>
                      <a:pt x="271" y="363"/>
                    </a:lnTo>
                    <a:lnTo>
                      <a:pt x="273" y="363"/>
                    </a:lnTo>
                    <a:lnTo>
                      <a:pt x="276" y="362"/>
                    </a:lnTo>
                    <a:lnTo>
                      <a:pt x="277" y="361"/>
                    </a:lnTo>
                    <a:lnTo>
                      <a:pt x="280" y="361"/>
                    </a:lnTo>
                    <a:lnTo>
                      <a:pt x="280" y="360"/>
                    </a:lnTo>
                    <a:lnTo>
                      <a:pt x="283" y="357"/>
                    </a:lnTo>
                    <a:lnTo>
                      <a:pt x="284" y="353"/>
                    </a:lnTo>
                    <a:lnTo>
                      <a:pt x="285" y="349"/>
                    </a:lnTo>
                    <a:lnTo>
                      <a:pt x="287" y="344"/>
                    </a:lnTo>
                    <a:lnTo>
                      <a:pt x="288" y="336"/>
                    </a:lnTo>
                    <a:lnTo>
                      <a:pt x="290" y="328"/>
                    </a:lnTo>
                    <a:lnTo>
                      <a:pt x="290" y="327"/>
                    </a:lnTo>
                    <a:lnTo>
                      <a:pt x="290" y="325"/>
                    </a:lnTo>
                    <a:lnTo>
                      <a:pt x="292" y="324"/>
                    </a:lnTo>
                    <a:lnTo>
                      <a:pt x="292" y="323"/>
                    </a:lnTo>
                    <a:lnTo>
                      <a:pt x="293" y="321"/>
                    </a:lnTo>
                    <a:lnTo>
                      <a:pt x="294" y="320"/>
                    </a:lnTo>
                    <a:lnTo>
                      <a:pt x="295" y="317"/>
                    </a:lnTo>
                    <a:lnTo>
                      <a:pt x="296" y="313"/>
                    </a:lnTo>
                    <a:lnTo>
                      <a:pt x="297" y="310"/>
                    </a:lnTo>
                    <a:lnTo>
                      <a:pt x="298" y="308"/>
                    </a:lnTo>
                    <a:lnTo>
                      <a:pt x="300" y="303"/>
                    </a:lnTo>
                    <a:lnTo>
                      <a:pt x="302" y="301"/>
                    </a:lnTo>
                    <a:lnTo>
                      <a:pt x="305" y="298"/>
                    </a:lnTo>
                    <a:lnTo>
                      <a:pt x="308" y="295"/>
                    </a:lnTo>
                    <a:lnTo>
                      <a:pt x="312" y="292"/>
                    </a:lnTo>
                    <a:lnTo>
                      <a:pt x="316" y="290"/>
                    </a:lnTo>
                    <a:lnTo>
                      <a:pt x="317" y="287"/>
                    </a:lnTo>
                    <a:lnTo>
                      <a:pt x="318" y="286"/>
                    </a:lnTo>
                    <a:lnTo>
                      <a:pt x="319" y="283"/>
                    </a:lnTo>
                    <a:lnTo>
                      <a:pt x="320" y="282"/>
                    </a:lnTo>
                    <a:lnTo>
                      <a:pt x="321" y="278"/>
                    </a:lnTo>
                    <a:lnTo>
                      <a:pt x="323" y="274"/>
                    </a:lnTo>
                    <a:lnTo>
                      <a:pt x="324" y="272"/>
                    </a:lnTo>
                    <a:lnTo>
                      <a:pt x="325" y="271"/>
                    </a:lnTo>
                    <a:lnTo>
                      <a:pt x="326" y="271"/>
                    </a:lnTo>
                    <a:lnTo>
                      <a:pt x="328" y="270"/>
                    </a:lnTo>
                    <a:lnTo>
                      <a:pt x="330" y="268"/>
                    </a:lnTo>
                    <a:lnTo>
                      <a:pt x="332" y="267"/>
                    </a:lnTo>
                    <a:lnTo>
                      <a:pt x="333" y="265"/>
                    </a:lnTo>
                    <a:lnTo>
                      <a:pt x="335" y="263"/>
                    </a:lnTo>
                    <a:lnTo>
                      <a:pt x="336" y="262"/>
                    </a:lnTo>
                    <a:lnTo>
                      <a:pt x="336" y="259"/>
                    </a:lnTo>
                    <a:lnTo>
                      <a:pt x="336" y="257"/>
                    </a:lnTo>
                    <a:lnTo>
                      <a:pt x="337" y="255"/>
                    </a:lnTo>
                    <a:lnTo>
                      <a:pt x="338" y="253"/>
                    </a:lnTo>
                    <a:lnTo>
                      <a:pt x="339" y="251"/>
                    </a:lnTo>
                    <a:lnTo>
                      <a:pt x="344" y="244"/>
                    </a:lnTo>
                    <a:lnTo>
                      <a:pt x="348" y="239"/>
                    </a:lnTo>
                    <a:lnTo>
                      <a:pt x="353" y="231"/>
                    </a:lnTo>
                    <a:lnTo>
                      <a:pt x="358" y="225"/>
                    </a:lnTo>
                    <a:lnTo>
                      <a:pt x="360" y="222"/>
                    </a:lnTo>
                    <a:lnTo>
                      <a:pt x="363" y="218"/>
                    </a:lnTo>
                    <a:lnTo>
                      <a:pt x="365" y="215"/>
                    </a:lnTo>
                    <a:lnTo>
                      <a:pt x="367" y="211"/>
                    </a:lnTo>
                    <a:lnTo>
                      <a:pt x="368" y="206"/>
                    </a:lnTo>
                    <a:lnTo>
                      <a:pt x="368" y="202"/>
                    </a:lnTo>
                    <a:lnTo>
                      <a:pt x="369" y="198"/>
                    </a:lnTo>
                    <a:lnTo>
                      <a:pt x="369" y="192"/>
                    </a:lnTo>
                    <a:lnTo>
                      <a:pt x="368" y="191"/>
                    </a:lnTo>
                    <a:lnTo>
                      <a:pt x="366" y="189"/>
                    </a:lnTo>
                    <a:lnTo>
                      <a:pt x="362" y="189"/>
                    </a:lnTo>
                    <a:lnTo>
                      <a:pt x="358" y="188"/>
                    </a:lnTo>
                    <a:lnTo>
                      <a:pt x="354" y="189"/>
                    </a:lnTo>
                    <a:lnTo>
                      <a:pt x="352" y="189"/>
                    </a:lnTo>
                    <a:lnTo>
                      <a:pt x="348" y="190"/>
                    </a:lnTo>
                    <a:lnTo>
                      <a:pt x="345" y="191"/>
                    </a:lnTo>
                    <a:lnTo>
                      <a:pt x="342" y="191"/>
                    </a:lnTo>
                    <a:lnTo>
                      <a:pt x="340" y="193"/>
                    </a:lnTo>
                    <a:lnTo>
                      <a:pt x="334" y="195"/>
                    </a:lnTo>
                    <a:lnTo>
                      <a:pt x="328" y="198"/>
                    </a:lnTo>
                    <a:lnTo>
                      <a:pt x="324" y="199"/>
                    </a:lnTo>
                    <a:lnTo>
                      <a:pt x="321" y="199"/>
                    </a:lnTo>
                    <a:lnTo>
                      <a:pt x="317" y="200"/>
                    </a:lnTo>
                    <a:lnTo>
                      <a:pt x="313" y="200"/>
                    </a:lnTo>
                    <a:lnTo>
                      <a:pt x="312" y="202"/>
                    </a:lnTo>
                    <a:lnTo>
                      <a:pt x="312" y="203"/>
                    </a:lnTo>
                    <a:lnTo>
                      <a:pt x="311" y="204"/>
                    </a:lnTo>
                    <a:lnTo>
                      <a:pt x="309" y="206"/>
                    </a:lnTo>
                    <a:lnTo>
                      <a:pt x="307" y="207"/>
                    </a:lnTo>
                    <a:lnTo>
                      <a:pt x="304" y="210"/>
                    </a:lnTo>
                    <a:lnTo>
                      <a:pt x="301" y="211"/>
                    </a:lnTo>
                    <a:lnTo>
                      <a:pt x="299" y="213"/>
                    </a:lnTo>
                    <a:lnTo>
                      <a:pt x="298" y="215"/>
                    </a:lnTo>
                    <a:lnTo>
                      <a:pt x="297" y="215"/>
                    </a:lnTo>
                    <a:lnTo>
                      <a:pt x="296" y="216"/>
                    </a:lnTo>
                    <a:lnTo>
                      <a:pt x="296" y="218"/>
                    </a:lnTo>
                    <a:lnTo>
                      <a:pt x="296" y="219"/>
                    </a:lnTo>
                    <a:lnTo>
                      <a:pt x="296" y="222"/>
                    </a:lnTo>
                    <a:lnTo>
                      <a:pt x="296" y="224"/>
                    </a:lnTo>
                    <a:lnTo>
                      <a:pt x="298" y="226"/>
                    </a:lnTo>
                    <a:lnTo>
                      <a:pt x="301" y="230"/>
                    </a:lnTo>
                    <a:lnTo>
                      <a:pt x="305" y="234"/>
                    </a:lnTo>
                    <a:lnTo>
                      <a:pt x="308" y="236"/>
                    </a:lnTo>
                    <a:lnTo>
                      <a:pt x="309" y="238"/>
                    </a:lnTo>
                    <a:lnTo>
                      <a:pt x="312" y="240"/>
                    </a:lnTo>
                    <a:lnTo>
                      <a:pt x="312" y="243"/>
                    </a:lnTo>
                    <a:lnTo>
                      <a:pt x="313" y="245"/>
                    </a:lnTo>
                    <a:lnTo>
                      <a:pt x="314" y="247"/>
                    </a:lnTo>
                    <a:lnTo>
                      <a:pt x="314" y="250"/>
                    </a:lnTo>
                    <a:lnTo>
                      <a:pt x="313" y="253"/>
                    </a:lnTo>
                    <a:lnTo>
                      <a:pt x="312" y="256"/>
                    </a:lnTo>
                    <a:lnTo>
                      <a:pt x="309" y="259"/>
                    </a:lnTo>
                    <a:lnTo>
                      <a:pt x="307" y="262"/>
                    </a:lnTo>
                    <a:lnTo>
                      <a:pt x="304" y="265"/>
                    </a:lnTo>
                    <a:lnTo>
                      <a:pt x="303" y="268"/>
                    </a:lnTo>
                    <a:lnTo>
                      <a:pt x="301" y="275"/>
                    </a:lnTo>
                    <a:lnTo>
                      <a:pt x="300" y="281"/>
                    </a:lnTo>
                    <a:lnTo>
                      <a:pt x="297" y="286"/>
                    </a:lnTo>
                    <a:lnTo>
                      <a:pt x="296" y="287"/>
                    </a:lnTo>
                    <a:lnTo>
                      <a:pt x="295" y="289"/>
                    </a:lnTo>
                    <a:lnTo>
                      <a:pt x="293" y="291"/>
                    </a:lnTo>
                    <a:lnTo>
                      <a:pt x="292" y="292"/>
                    </a:lnTo>
                    <a:lnTo>
                      <a:pt x="288" y="295"/>
                    </a:lnTo>
                    <a:lnTo>
                      <a:pt x="286" y="298"/>
                    </a:lnTo>
                    <a:lnTo>
                      <a:pt x="285" y="299"/>
                    </a:lnTo>
                    <a:lnTo>
                      <a:pt x="284" y="301"/>
                    </a:lnTo>
                    <a:lnTo>
                      <a:pt x="284" y="303"/>
                    </a:lnTo>
                    <a:lnTo>
                      <a:pt x="284" y="305"/>
                    </a:lnTo>
                    <a:lnTo>
                      <a:pt x="284" y="307"/>
                    </a:lnTo>
                    <a:lnTo>
                      <a:pt x="283" y="308"/>
                    </a:lnTo>
                    <a:lnTo>
                      <a:pt x="282" y="310"/>
                    </a:lnTo>
                    <a:lnTo>
                      <a:pt x="282" y="312"/>
                    </a:lnTo>
                    <a:lnTo>
                      <a:pt x="277" y="315"/>
                    </a:lnTo>
                    <a:lnTo>
                      <a:pt x="273" y="319"/>
                    </a:lnTo>
                    <a:lnTo>
                      <a:pt x="268" y="322"/>
                    </a:lnTo>
                    <a:lnTo>
                      <a:pt x="265" y="325"/>
                    </a:lnTo>
                    <a:lnTo>
                      <a:pt x="264" y="328"/>
                    </a:lnTo>
                    <a:lnTo>
                      <a:pt x="263" y="332"/>
                    </a:lnTo>
                    <a:lnTo>
                      <a:pt x="263" y="336"/>
                    </a:lnTo>
                    <a:lnTo>
                      <a:pt x="263" y="339"/>
                    </a:lnTo>
                    <a:lnTo>
                      <a:pt x="259" y="344"/>
                    </a:lnTo>
                    <a:lnTo>
                      <a:pt x="254" y="348"/>
                    </a:lnTo>
                    <a:lnTo>
                      <a:pt x="248" y="353"/>
                    </a:lnTo>
                    <a:lnTo>
                      <a:pt x="244" y="357"/>
                    </a:lnTo>
                    <a:lnTo>
                      <a:pt x="243" y="356"/>
                    </a:lnTo>
                    <a:lnTo>
                      <a:pt x="241" y="356"/>
                    </a:lnTo>
                    <a:lnTo>
                      <a:pt x="239" y="355"/>
                    </a:lnTo>
                    <a:lnTo>
                      <a:pt x="239" y="353"/>
                    </a:lnTo>
                    <a:lnTo>
                      <a:pt x="238" y="352"/>
                    </a:lnTo>
                    <a:lnTo>
                      <a:pt x="238" y="348"/>
                    </a:lnTo>
                    <a:lnTo>
                      <a:pt x="240" y="343"/>
                    </a:lnTo>
                    <a:lnTo>
                      <a:pt x="243" y="337"/>
                    </a:lnTo>
                    <a:lnTo>
                      <a:pt x="243" y="335"/>
                    </a:lnTo>
                    <a:lnTo>
                      <a:pt x="243" y="332"/>
                    </a:lnTo>
                    <a:lnTo>
                      <a:pt x="244" y="329"/>
                    </a:lnTo>
                    <a:lnTo>
                      <a:pt x="244" y="325"/>
                    </a:lnTo>
                    <a:lnTo>
                      <a:pt x="244" y="325"/>
                    </a:lnTo>
                    <a:close/>
                    <a:moveTo>
                      <a:pt x="147" y="217"/>
                    </a:moveTo>
                    <a:lnTo>
                      <a:pt x="146" y="218"/>
                    </a:lnTo>
                    <a:lnTo>
                      <a:pt x="144" y="219"/>
                    </a:lnTo>
                    <a:lnTo>
                      <a:pt x="143" y="219"/>
                    </a:lnTo>
                    <a:lnTo>
                      <a:pt x="141" y="219"/>
                    </a:lnTo>
                    <a:lnTo>
                      <a:pt x="137" y="220"/>
                    </a:lnTo>
                    <a:lnTo>
                      <a:pt x="134" y="220"/>
                    </a:lnTo>
                    <a:lnTo>
                      <a:pt x="132" y="220"/>
                    </a:lnTo>
                    <a:lnTo>
                      <a:pt x="130" y="221"/>
                    </a:lnTo>
                    <a:lnTo>
                      <a:pt x="128" y="222"/>
                    </a:lnTo>
                    <a:lnTo>
                      <a:pt x="127" y="223"/>
                    </a:lnTo>
                    <a:lnTo>
                      <a:pt x="125" y="224"/>
                    </a:lnTo>
                    <a:lnTo>
                      <a:pt x="124" y="226"/>
                    </a:lnTo>
                    <a:lnTo>
                      <a:pt x="123" y="227"/>
                    </a:lnTo>
                    <a:lnTo>
                      <a:pt x="121" y="230"/>
                    </a:lnTo>
                    <a:lnTo>
                      <a:pt x="121" y="231"/>
                    </a:lnTo>
                    <a:lnTo>
                      <a:pt x="120" y="233"/>
                    </a:lnTo>
                    <a:lnTo>
                      <a:pt x="120" y="235"/>
                    </a:lnTo>
                    <a:lnTo>
                      <a:pt x="120" y="236"/>
                    </a:lnTo>
                    <a:lnTo>
                      <a:pt x="120" y="241"/>
                    </a:lnTo>
                    <a:lnTo>
                      <a:pt x="122" y="246"/>
                    </a:lnTo>
                    <a:lnTo>
                      <a:pt x="123" y="251"/>
                    </a:lnTo>
                    <a:lnTo>
                      <a:pt x="124" y="256"/>
                    </a:lnTo>
                    <a:lnTo>
                      <a:pt x="126" y="263"/>
                    </a:lnTo>
                    <a:lnTo>
                      <a:pt x="127" y="268"/>
                    </a:lnTo>
                    <a:lnTo>
                      <a:pt x="131" y="279"/>
                    </a:lnTo>
                    <a:lnTo>
                      <a:pt x="135" y="288"/>
                    </a:lnTo>
                    <a:lnTo>
                      <a:pt x="137" y="292"/>
                    </a:lnTo>
                    <a:lnTo>
                      <a:pt x="139" y="295"/>
                    </a:lnTo>
                    <a:lnTo>
                      <a:pt x="139" y="297"/>
                    </a:lnTo>
                    <a:lnTo>
                      <a:pt x="140" y="298"/>
                    </a:lnTo>
                    <a:lnTo>
                      <a:pt x="142" y="299"/>
                    </a:lnTo>
                    <a:lnTo>
                      <a:pt x="143" y="299"/>
                    </a:lnTo>
                    <a:lnTo>
                      <a:pt x="145" y="299"/>
                    </a:lnTo>
                    <a:lnTo>
                      <a:pt x="147" y="298"/>
                    </a:lnTo>
                    <a:lnTo>
                      <a:pt x="148" y="297"/>
                    </a:lnTo>
                    <a:lnTo>
                      <a:pt x="150" y="296"/>
                    </a:lnTo>
                    <a:lnTo>
                      <a:pt x="151" y="295"/>
                    </a:lnTo>
                    <a:lnTo>
                      <a:pt x="152" y="294"/>
                    </a:lnTo>
                    <a:lnTo>
                      <a:pt x="155" y="291"/>
                    </a:lnTo>
                    <a:lnTo>
                      <a:pt x="157" y="287"/>
                    </a:lnTo>
                    <a:lnTo>
                      <a:pt x="156" y="284"/>
                    </a:lnTo>
                    <a:lnTo>
                      <a:pt x="155" y="282"/>
                    </a:lnTo>
                    <a:lnTo>
                      <a:pt x="154" y="280"/>
                    </a:lnTo>
                    <a:lnTo>
                      <a:pt x="153" y="279"/>
                    </a:lnTo>
                    <a:lnTo>
                      <a:pt x="151" y="277"/>
                    </a:lnTo>
                    <a:lnTo>
                      <a:pt x="150" y="276"/>
                    </a:lnTo>
                    <a:lnTo>
                      <a:pt x="147" y="275"/>
                    </a:lnTo>
                    <a:lnTo>
                      <a:pt x="144" y="274"/>
                    </a:lnTo>
                    <a:lnTo>
                      <a:pt x="144" y="271"/>
                    </a:lnTo>
                    <a:lnTo>
                      <a:pt x="144" y="267"/>
                    </a:lnTo>
                    <a:lnTo>
                      <a:pt x="145" y="263"/>
                    </a:lnTo>
                    <a:lnTo>
                      <a:pt x="146" y="260"/>
                    </a:lnTo>
                    <a:lnTo>
                      <a:pt x="147" y="256"/>
                    </a:lnTo>
                    <a:lnTo>
                      <a:pt x="148" y="253"/>
                    </a:lnTo>
                    <a:lnTo>
                      <a:pt x="150" y="250"/>
                    </a:lnTo>
                    <a:lnTo>
                      <a:pt x="151" y="247"/>
                    </a:lnTo>
                    <a:lnTo>
                      <a:pt x="153" y="243"/>
                    </a:lnTo>
                    <a:lnTo>
                      <a:pt x="155" y="241"/>
                    </a:lnTo>
                    <a:lnTo>
                      <a:pt x="157" y="238"/>
                    </a:lnTo>
                    <a:lnTo>
                      <a:pt x="159" y="235"/>
                    </a:lnTo>
                    <a:lnTo>
                      <a:pt x="163" y="231"/>
                    </a:lnTo>
                    <a:lnTo>
                      <a:pt x="167" y="227"/>
                    </a:lnTo>
                    <a:lnTo>
                      <a:pt x="167" y="224"/>
                    </a:lnTo>
                    <a:lnTo>
                      <a:pt x="167" y="221"/>
                    </a:lnTo>
                    <a:lnTo>
                      <a:pt x="163" y="219"/>
                    </a:lnTo>
                    <a:lnTo>
                      <a:pt x="159" y="219"/>
                    </a:lnTo>
                    <a:lnTo>
                      <a:pt x="155" y="218"/>
                    </a:lnTo>
                    <a:lnTo>
                      <a:pt x="154" y="217"/>
                    </a:lnTo>
                    <a:lnTo>
                      <a:pt x="151" y="217"/>
                    </a:lnTo>
                    <a:lnTo>
                      <a:pt x="147" y="217"/>
                    </a:lnTo>
                    <a:lnTo>
                      <a:pt x="147" y="217"/>
                    </a:lnTo>
                    <a:close/>
                    <a:moveTo>
                      <a:pt x="195" y="216"/>
                    </a:moveTo>
                    <a:lnTo>
                      <a:pt x="193" y="220"/>
                    </a:lnTo>
                    <a:lnTo>
                      <a:pt x="191" y="224"/>
                    </a:lnTo>
                    <a:lnTo>
                      <a:pt x="188" y="227"/>
                    </a:lnTo>
                    <a:lnTo>
                      <a:pt x="185" y="231"/>
                    </a:lnTo>
                    <a:lnTo>
                      <a:pt x="183" y="235"/>
                    </a:lnTo>
                    <a:lnTo>
                      <a:pt x="181" y="240"/>
                    </a:lnTo>
                    <a:lnTo>
                      <a:pt x="180" y="243"/>
                    </a:lnTo>
                    <a:lnTo>
                      <a:pt x="179" y="245"/>
                    </a:lnTo>
                    <a:lnTo>
                      <a:pt x="179" y="247"/>
                    </a:lnTo>
                    <a:lnTo>
                      <a:pt x="179" y="250"/>
                    </a:lnTo>
                    <a:lnTo>
                      <a:pt x="180" y="252"/>
                    </a:lnTo>
                    <a:lnTo>
                      <a:pt x="182" y="253"/>
                    </a:lnTo>
                    <a:lnTo>
                      <a:pt x="185" y="254"/>
                    </a:lnTo>
                    <a:lnTo>
                      <a:pt x="188" y="254"/>
                    </a:lnTo>
                    <a:lnTo>
                      <a:pt x="192" y="254"/>
                    </a:lnTo>
                    <a:lnTo>
                      <a:pt x="195" y="253"/>
                    </a:lnTo>
                    <a:lnTo>
                      <a:pt x="199" y="252"/>
                    </a:lnTo>
                    <a:lnTo>
                      <a:pt x="202" y="251"/>
                    </a:lnTo>
                    <a:lnTo>
                      <a:pt x="205" y="250"/>
                    </a:lnTo>
                    <a:lnTo>
                      <a:pt x="208" y="248"/>
                    </a:lnTo>
                    <a:lnTo>
                      <a:pt x="211" y="247"/>
                    </a:lnTo>
                    <a:lnTo>
                      <a:pt x="214" y="244"/>
                    </a:lnTo>
                    <a:lnTo>
                      <a:pt x="217" y="242"/>
                    </a:lnTo>
                    <a:lnTo>
                      <a:pt x="219" y="240"/>
                    </a:lnTo>
                    <a:lnTo>
                      <a:pt x="221" y="238"/>
                    </a:lnTo>
                    <a:lnTo>
                      <a:pt x="223" y="235"/>
                    </a:lnTo>
                    <a:lnTo>
                      <a:pt x="224" y="233"/>
                    </a:lnTo>
                    <a:lnTo>
                      <a:pt x="226" y="231"/>
                    </a:lnTo>
                    <a:lnTo>
                      <a:pt x="226" y="228"/>
                    </a:lnTo>
                    <a:lnTo>
                      <a:pt x="225" y="226"/>
                    </a:lnTo>
                    <a:lnTo>
                      <a:pt x="219" y="222"/>
                    </a:lnTo>
                    <a:lnTo>
                      <a:pt x="213" y="219"/>
                    </a:lnTo>
                    <a:lnTo>
                      <a:pt x="209" y="218"/>
                    </a:lnTo>
                    <a:lnTo>
                      <a:pt x="205" y="217"/>
                    </a:lnTo>
                    <a:lnTo>
                      <a:pt x="201" y="216"/>
                    </a:lnTo>
                    <a:lnTo>
                      <a:pt x="195" y="216"/>
                    </a:lnTo>
                    <a:lnTo>
                      <a:pt x="195" y="216"/>
                    </a:lnTo>
                    <a:close/>
                    <a:moveTo>
                      <a:pt x="256" y="238"/>
                    </a:moveTo>
                    <a:lnTo>
                      <a:pt x="253" y="241"/>
                    </a:lnTo>
                    <a:lnTo>
                      <a:pt x="249" y="244"/>
                    </a:lnTo>
                    <a:lnTo>
                      <a:pt x="248" y="246"/>
                    </a:lnTo>
                    <a:lnTo>
                      <a:pt x="248" y="248"/>
                    </a:lnTo>
                    <a:lnTo>
                      <a:pt x="247" y="250"/>
                    </a:lnTo>
                    <a:lnTo>
                      <a:pt x="247" y="253"/>
                    </a:lnTo>
                    <a:lnTo>
                      <a:pt x="247" y="259"/>
                    </a:lnTo>
                    <a:lnTo>
                      <a:pt x="247" y="267"/>
                    </a:lnTo>
                    <a:lnTo>
                      <a:pt x="247" y="273"/>
                    </a:lnTo>
                    <a:lnTo>
                      <a:pt x="248" y="279"/>
                    </a:lnTo>
                    <a:lnTo>
                      <a:pt x="249" y="282"/>
                    </a:lnTo>
                    <a:lnTo>
                      <a:pt x="250" y="283"/>
                    </a:lnTo>
                    <a:lnTo>
                      <a:pt x="250" y="285"/>
                    </a:lnTo>
                    <a:lnTo>
                      <a:pt x="251" y="286"/>
                    </a:lnTo>
                    <a:lnTo>
                      <a:pt x="251" y="287"/>
                    </a:lnTo>
                    <a:lnTo>
                      <a:pt x="252" y="288"/>
                    </a:lnTo>
                    <a:lnTo>
                      <a:pt x="253" y="288"/>
                    </a:lnTo>
                    <a:lnTo>
                      <a:pt x="255" y="288"/>
                    </a:lnTo>
                    <a:lnTo>
                      <a:pt x="257" y="288"/>
                    </a:lnTo>
                    <a:lnTo>
                      <a:pt x="260" y="288"/>
                    </a:lnTo>
                    <a:lnTo>
                      <a:pt x="263" y="288"/>
                    </a:lnTo>
                    <a:lnTo>
                      <a:pt x="267" y="288"/>
                    </a:lnTo>
                    <a:lnTo>
                      <a:pt x="269" y="283"/>
                    </a:lnTo>
                    <a:lnTo>
                      <a:pt x="272" y="278"/>
                    </a:lnTo>
                    <a:lnTo>
                      <a:pt x="273" y="271"/>
                    </a:lnTo>
                    <a:lnTo>
                      <a:pt x="274" y="264"/>
                    </a:lnTo>
                    <a:lnTo>
                      <a:pt x="274" y="260"/>
                    </a:lnTo>
                    <a:lnTo>
                      <a:pt x="274" y="257"/>
                    </a:lnTo>
                    <a:lnTo>
                      <a:pt x="274" y="254"/>
                    </a:lnTo>
                    <a:lnTo>
                      <a:pt x="273" y="251"/>
                    </a:lnTo>
                    <a:lnTo>
                      <a:pt x="272" y="248"/>
                    </a:lnTo>
                    <a:lnTo>
                      <a:pt x="271" y="246"/>
                    </a:lnTo>
                    <a:lnTo>
                      <a:pt x="269" y="243"/>
                    </a:lnTo>
                    <a:lnTo>
                      <a:pt x="267" y="242"/>
                    </a:lnTo>
                    <a:lnTo>
                      <a:pt x="266" y="241"/>
                    </a:lnTo>
                    <a:lnTo>
                      <a:pt x="265" y="240"/>
                    </a:lnTo>
                    <a:lnTo>
                      <a:pt x="263" y="239"/>
                    </a:lnTo>
                    <a:lnTo>
                      <a:pt x="263" y="239"/>
                    </a:lnTo>
                    <a:lnTo>
                      <a:pt x="259" y="238"/>
                    </a:lnTo>
                    <a:lnTo>
                      <a:pt x="256" y="23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ŝ1îḑê"/>
              <p:cNvSpPr/>
              <p:nvPr/>
            </p:nvSpPr>
            <p:spPr bwMode="auto">
              <a:xfrm>
                <a:off x="4119563" y="2551113"/>
                <a:ext cx="879475" cy="1211263"/>
              </a:xfrm>
              <a:custGeom>
                <a:avLst/>
                <a:gdLst>
                  <a:gd name="T0" fmla="*/ 343 w 554"/>
                  <a:gd name="T1" fmla="*/ 23 h 763"/>
                  <a:gd name="T2" fmla="*/ 345 w 554"/>
                  <a:gd name="T3" fmla="*/ 54 h 763"/>
                  <a:gd name="T4" fmla="*/ 339 w 554"/>
                  <a:gd name="T5" fmla="*/ 90 h 763"/>
                  <a:gd name="T6" fmla="*/ 392 w 554"/>
                  <a:gd name="T7" fmla="*/ 84 h 763"/>
                  <a:gd name="T8" fmla="*/ 424 w 554"/>
                  <a:gd name="T9" fmla="*/ 58 h 763"/>
                  <a:gd name="T10" fmla="*/ 480 w 554"/>
                  <a:gd name="T11" fmla="*/ 3 h 763"/>
                  <a:gd name="T12" fmla="*/ 527 w 554"/>
                  <a:gd name="T13" fmla="*/ 16 h 763"/>
                  <a:gd name="T14" fmla="*/ 493 w 554"/>
                  <a:gd name="T15" fmla="*/ 52 h 763"/>
                  <a:gd name="T16" fmla="*/ 417 w 554"/>
                  <a:gd name="T17" fmla="*/ 94 h 763"/>
                  <a:gd name="T18" fmla="*/ 333 w 554"/>
                  <a:gd name="T19" fmla="*/ 134 h 763"/>
                  <a:gd name="T20" fmla="*/ 307 w 554"/>
                  <a:gd name="T21" fmla="*/ 200 h 763"/>
                  <a:gd name="T22" fmla="*/ 328 w 554"/>
                  <a:gd name="T23" fmla="*/ 242 h 763"/>
                  <a:gd name="T24" fmla="*/ 372 w 554"/>
                  <a:gd name="T25" fmla="*/ 207 h 763"/>
                  <a:gd name="T26" fmla="*/ 435 w 554"/>
                  <a:gd name="T27" fmla="*/ 164 h 763"/>
                  <a:gd name="T28" fmla="*/ 475 w 554"/>
                  <a:gd name="T29" fmla="*/ 138 h 763"/>
                  <a:gd name="T30" fmla="*/ 519 w 554"/>
                  <a:gd name="T31" fmla="*/ 155 h 763"/>
                  <a:gd name="T32" fmla="*/ 526 w 554"/>
                  <a:gd name="T33" fmla="*/ 186 h 763"/>
                  <a:gd name="T34" fmla="*/ 460 w 554"/>
                  <a:gd name="T35" fmla="*/ 211 h 763"/>
                  <a:gd name="T36" fmla="*/ 383 w 554"/>
                  <a:gd name="T37" fmla="*/ 273 h 763"/>
                  <a:gd name="T38" fmla="*/ 363 w 554"/>
                  <a:gd name="T39" fmla="*/ 342 h 763"/>
                  <a:gd name="T40" fmla="*/ 435 w 554"/>
                  <a:gd name="T41" fmla="*/ 318 h 763"/>
                  <a:gd name="T42" fmla="*/ 511 w 554"/>
                  <a:gd name="T43" fmla="*/ 278 h 763"/>
                  <a:gd name="T44" fmla="*/ 542 w 554"/>
                  <a:gd name="T45" fmla="*/ 305 h 763"/>
                  <a:gd name="T46" fmla="*/ 472 w 554"/>
                  <a:gd name="T47" fmla="*/ 329 h 763"/>
                  <a:gd name="T48" fmla="*/ 362 w 554"/>
                  <a:gd name="T49" fmla="*/ 371 h 763"/>
                  <a:gd name="T50" fmla="*/ 337 w 554"/>
                  <a:gd name="T51" fmla="*/ 461 h 763"/>
                  <a:gd name="T52" fmla="*/ 401 w 554"/>
                  <a:gd name="T53" fmla="*/ 480 h 763"/>
                  <a:gd name="T54" fmla="*/ 381 w 554"/>
                  <a:gd name="T55" fmla="*/ 527 h 763"/>
                  <a:gd name="T56" fmla="*/ 337 w 554"/>
                  <a:gd name="T57" fmla="*/ 571 h 763"/>
                  <a:gd name="T58" fmla="*/ 343 w 554"/>
                  <a:gd name="T59" fmla="*/ 648 h 763"/>
                  <a:gd name="T60" fmla="*/ 342 w 554"/>
                  <a:gd name="T61" fmla="*/ 730 h 763"/>
                  <a:gd name="T62" fmla="*/ 315 w 554"/>
                  <a:gd name="T63" fmla="*/ 757 h 763"/>
                  <a:gd name="T64" fmla="*/ 274 w 554"/>
                  <a:gd name="T65" fmla="*/ 705 h 763"/>
                  <a:gd name="T66" fmla="*/ 296 w 554"/>
                  <a:gd name="T67" fmla="*/ 659 h 763"/>
                  <a:gd name="T68" fmla="*/ 287 w 554"/>
                  <a:gd name="T69" fmla="*/ 569 h 763"/>
                  <a:gd name="T70" fmla="*/ 244 w 554"/>
                  <a:gd name="T71" fmla="*/ 604 h 763"/>
                  <a:gd name="T72" fmla="*/ 194 w 554"/>
                  <a:gd name="T73" fmla="*/ 575 h 763"/>
                  <a:gd name="T74" fmla="*/ 264 w 554"/>
                  <a:gd name="T75" fmla="*/ 522 h 763"/>
                  <a:gd name="T76" fmla="*/ 307 w 554"/>
                  <a:gd name="T77" fmla="*/ 479 h 763"/>
                  <a:gd name="T78" fmla="*/ 307 w 554"/>
                  <a:gd name="T79" fmla="*/ 394 h 763"/>
                  <a:gd name="T80" fmla="*/ 262 w 554"/>
                  <a:gd name="T81" fmla="*/ 410 h 763"/>
                  <a:gd name="T82" fmla="*/ 227 w 554"/>
                  <a:gd name="T83" fmla="*/ 430 h 763"/>
                  <a:gd name="T84" fmla="*/ 146 w 554"/>
                  <a:gd name="T85" fmla="*/ 486 h 763"/>
                  <a:gd name="T86" fmla="*/ 106 w 554"/>
                  <a:gd name="T87" fmla="*/ 535 h 763"/>
                  <a:gd name="T88" fmla="*/ 44 w 554"/>
                  <a:gd name="T89" fmla="*/ 559 h 763"/>
                  <a:gd name="T90" fmla="*/ 1 w 554"/>
                  <a:gd name="T91" fmla="*/ 526 h 763"/>
                  <a:gd name="T92" fmla="*/ 34 w 554"/>
                  <a:gd name="T93" fmla="*/ 505 h 763"/>
                  <a:gd name="T94" fmla="*/ 62 w 554"/>
                  <a:gd name="T95" fmla="*/ 488 h 763"/>
                  <a:gd name="T96" fmla="*/ 108 w 554"/>
                  <a:gd name="T97" fmla="*/ 471 h 763"/>
                  <a:gd name="T98" fmla="*/ 160 w 554"/>
                  <a:gd name="T99" fmla="*/ 442 h 763"/>
                  <a:gd name="T100" fmla="*/ 196 w 554"/>
                  <a:gd name="T101" fmla="*/ 423 h 763"/>
                  <a:gd name="T102" fmla="*/ 294 w 554"/>
                  <a:gd name="T103" fmla="*/ 376 h 763"/>
                  <a:gd name="T104" fmla="*/ 316 w 554"/>
                  <a:gd name="T105" fmla="*/ 352 h 763"/>
                  <a:gd name="T106" fmla="*/ 309 w 554"/>
                  <a:gd name="T107" fmla="*/ 274 h 763"/>
                  <a:gd name="T108" fmla="*/ 262 w 554"/>
                  <a:gd name="T109" fmla="*/ 313 h 763"/>
                  <a:gd name="T110" fmla="*/ 206 w 554"/>
                  <a:gd name="T111" fmla="*/ 336 h 763"/>
                  <a:gd name="T112" fmla="*/ 198 w 554"/>
                  <a:gd name="T113" fmla="*/ 303 h 763"/>
                  <a:gd name="T114" fmla="*/ 263 w 554"/>
                  <a:gd name="T115" fmla="*/ 250 h 763"/>
                  <a:gd name="T116" fmla="*/ 290 w 554"/>
                  <a:gd name="T117" fmla="*/ 153 h 763"/>
                  <a:gd name="T118" fmla="*/ 268 w 554"/>
                  <a:gd name="T119" fmla="*/ 129 h 763"/>
                  <a:gd name="T120" fmla="*/ 291 w 554"/>
                  <a:gd name="T121" fmla="*/ 90 h 763"/>
                  <a:gd name="T122" fmla="*/ 288 w 554"/>
                  <a:gd name="T123" fmla="*/ 4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763">
                    <a:moveTo>
                      <a:pt x="303" y="20"/>
                    </a:moveTo>
                    <a:lnTo>
                      <a:pt x="306" y="20"/>
                    </a:lnTo>
                    <a:lnTo>
                      <a:pt x="308" y="20"/>
                    </a:lnTo>
                    <a:lnTo>
                      <a:pt x="308" y="18"/>
                    </a:lnTo>
                    <a:lnTo>
                      <a:pt x="309" y="17"/>
                    </a:lnTo>
                    <a:lnTo>
                      <a:pt x="310" y="14"/>
                    </a:lnTo>
                    <a:lnTo>
                      <a:pt x="312" y="13"/>
                    </a:lnTo>
                    <a:lnTo>
                      <a:pt x="314" y="12"/>
                    </a:lnTo>
                    <a:lnTo>
                      <a:pt x="316" y="11"/>
                    </a:lnTo>
                    <a:lnTo>
                      <a:pt x="319" y="10"/>
                    </a:lnTo>
                    <a:lnTo>
                      <a:pt x="322" y="10"/>
                    </a:lnTo>
                    <a:lnTo>
                      <a:pt x="326" y="10"/>
                    </a:lnTo>
                    <a:lnTo>
                      <a:pt x="329" y="10"/>
                    </a:lnTo>
                    <a:lnTo>
                      <a:pt x="335" y="15"/>
                    </a:lnTo>
                    <a:lnTo>
                      <a:pt x="342" y="22"/>
                    </a:lnTo>
                    <a:lnTo>
                      <a:pt x="343" y="23"/>
                    </a:lnTo>
                    <a:lnTo>
                      <a:pt x="345" y="25"/>
                    </a:lnTo>
                    <a:lnTo>
                      <a:pt x="346" y="26"/>
                    </a:lnTo>
                    <a:lnTo>
                      <a:pt x="347" y="28"/>
                    </a:lnTo>
                    <a:lnTo>
                      <a:pt x="347" y="30"/>
                    </a:lnTo>
                    <a:lnTo>
                      <a:pt x="348" y="33"/>
                    </a:lnTo>
                    <a:lnTo>
                      <a:pt x="347" y="34"/>
                    </a:lnTo>
                    <a:lnTo>
                      <a:pt x="347" y="37"/>
                    </a:lnTo>
                    <a:lnTo>
                      <a:pt x="347" y="39"/>
                    </a:lnTo>
                    <a:lnTo>
                      <a:pt x="348" y="42"/>
                    </a:lnTo>
                    <a:lnTo>
                      <a:pt x="348" y="44"/>
                    </a:lnTo>
                    <a:lnTo>
                      <a:pt x="347" y="46"/>
                    </a:lnTo>
                    <a:lnTo>
                      <a:pt x="347" y="48"/>
                    </a:lnTo>
                    <a:lnTo>
                      <a:pt x="347" y="50"/>
                    </a:lnTo>
                    <a:lnTo>
                      <a:pt x="346" y="51"/>
                    </a:lnTo>
                    <a:lnTo>
                      <a:pt x="345" y="52"/>
                    </a:lnTo>
                    <a:lnTo>
                      <a:pt x="345" y="54"/>
                    </a:lnTo>
                    <a:lnTo>
                      <a:pt x="345" y="54"/>
                    </a:lnTo>
                    <a:lnTo>
                      <a:pt x="345" y="55"/>
                    </a:lnTo>
                    <a:lnTo>
                      <a:pt x="345" y="57"/>
                    </a:lnTo>
                    <a:lnTo>
                      <a:pt x="345" y="58"/>
                    </a:lnTo>
                    <a:lnTo>
                      <a:pt x="346" y="61"/>
                    </a:lnTo>
                    <a:lnTo>
                      <a:pt x="346" y="63"/>
                    </a:lnTo>
                    <a:lnTo>
                      <a:pt x="347" y="66"/>
                    </a:lnTo>
                    <a:lnTo>
                      <a:pt x="346" y="67"/>
                    </a:lnTo>
                    <a:lnTo>
                      <a:pt x="346" y="70"/>
                    </a:lnTo>
                    <a:lnTo>
                      <a:pt x="345" y="71"/>
                    </a:lnTo>
                    <a:lnTo>
                      <a:pt x="344" y="74"/>
                    </a:lnTo>
                    <a:lnTo>
                      <a:pt x="343" y="77"/>
                    </a:lnTo>
                    <a:lnTo>
                      <a:pt x="340" y="80"/>
                    </a:lnTo>
                    <a:lnTo>
                      <a:pt x="340" y="83"/>
                    </a:lnTo>
                    <a:lnTo>
                      <a:pt x="339" y="86"/>
                    </a:lnTo>
                    <a:lnTo>
                      <a:pt x="339" y="90"/>
                    </a:lnTo>
                    <a:lnTo>
                      <a:pt x="339" y="94"/>
                    </a:lnTo>
                    <a:lnTo>
                      <a:pt x="340" y="101"/>
                    </a:lnTo>
                    <a:lnTo>
                      <a:pt x="340" y="106"/>
                    </a:lnTo>
                    <a:lnTo>
                      <a:pt x="343" y="106"/>
                    </a:lnTo>
                    <a:lnTo>
                      <a:pt x="347" y="106"/>
                    </a:lnTo>
                    <a:lnTo>
                      <a:pt x="350" y="106"/>
                    </a:lnTo>
                    <a:lnTo>
                      <a:pt x="352" y="106"/>
                    </a:lnTo>
                    <a:lnTo>
                      <a:pt x="357" y="102"/>
                    </a:lnTo>
                    <a:lnTo>
                      <a:pt x="366" y="96"/>
                    </a:lnTo>
                    <a:lnTo>
                      <a:pt x="375" y="90"/>
                    </a:lnTo>
                    <a:lnTo>
                      <a:pt x="380" y="87"/>
                    </a:lnTo>
                    <a:lnTo>
                      <a:pt x="383" y="86"/>
                    </a:lnTo>
                    <a:lnTo>
                      <a:pt x="387" y="86"/>
                    </a:lnTo>
                    <a:lnTo>
                      <a:pt x="389" y="85"/>
                    </a:lnTo>
                    <a:lnTo>
                      <a:pt x="391" y="85"/>
                    </a:lnTo>
                    <a:lnTo>
                      <a:pt x="392" y="84"/>
                    </a:lnTo>
                    <a:lnTo>
                      <a:pt x="394" y="83"/>
                    </a:lnTo>
                    <a:lnTo>
                      <a:pt x="396" y="81"/>
                    </a:lnTo>
                    <a:lnTo>
                      <a:pt x="398" y="79"/>
                    </a:lnTo>
                    <a:lnTo>
                      <a:pt x="399" y="77"/>
                    </a:lnTo>
                    <a:lnTo>
                      <a:pt x="401" y="74"/>
                    </a:lnTo>
                    <a:lnTo>
                      <a:pt x="403" y="72"/>
                    </a:lnTo>
                    <a:lnTo>
                      <a:pt x="404" y="70"/>
                    </a:lnTo>
                    <a:lnTo>
                      <a:pt x="407" y="68"/>
                    </a:lnTo>
                    <a:lnTo>
                      <a:pt x="408" y="66"/>
                    </a:lnTo>
                    <a:lnTo>
                      <a:pt x="411" y="64"/>
                    </a:lnTo>
                    <a:lnTo>
                      <a:pt x="415" y="63"/>
                    </a:lnTo>
                    <a:lnTo>
                      <a:pt x="417" y="62"/>
                    </a:lnTo>
                    <a:lnTo>
                      <a:pt x="419" y="62"/>
                    </a:lnTo>
                    <a:lnTo>
                      <a:pt x="420" y="61"/>
                    </a:lnTo>
                    <a:lnTo>
                      <a:pt x="422" y="60"/>
                    </a:lnTo>
                    <a:lnTo>
                      <a:pt x="424" y="58"/>
                    </a:lnTo>
                    <a:lnTo>
                      <a:pt x="427" y="55"/>
                    </a:lnTo>
                    <a:lnTo>
                      <a:pt x="428" y="53"/>
                    </a:lnTo>
                    <a:lnTo>
                      <a:pt x="431" y="50"/>
                    </a:lnTo>
                    <a:lnTo>
                      <a:pt x="434" y="46"/>
                    </a:lnTo>
                    <a:lnTo>
                      <a:pt x="439" y="41"/>
                    </a:lnTo>
                    <a:lnTo>
                      <a:pt x="443" y="38"/>
                    </a:lnTo>
                    <a:lnTo>
                      <a:pt x="447" y="37"/>
                    </a:lnTo>
                    <a:lnTo>
                      <a:pt x="451" y="33"/>
                    </a:lnTo>
                    <a:lnTo>
                      <a:pt x="455" y="29"/>
                    </a:lnTo>
                    <a:lnTo>
                      <a:pt x="459" y="24"/>
                    </a:lnTo>
                    <a:lnTo>
                      <a:pt x="463" y="20"/>
                    </a:lnTo>
                    <a:lnTo>
                      <a:pt x="466" y="15"/>
                    </a:lnTo>
                    <a:lnTo>
                      <a:pt x="470" y="11"/>
                    </a:lnTo>
                    <a:lnTo>
                      <a:pt x="474" y="7"/>
                    </a:lnTo>
                    <a:lnTo>
                      <a:pt x="478" y="4"/>
                    </a:lnTo>
                    <a:lnTo>
                      <a:pt x="480" y="3"/>
                    </a:lnTo>
                    <a:lnTo>
                      <a:pt x="483" y="2"/>
                    </a:lnTo>
                    <a:lnTo>
                      <a:pt x="486" y="1"/>
                    </a:lnTo>
                    <a:lnTo>
                      <a:pt x="488" y="0"/>
                    </a:lnTo>
                    <a:lnTo>
                      <a:pt x="491" y="0"/>
                    </a:lnTo>
                    <a:lnTo>
                      <a:pt x="493" y="0"/>
                    </a:lnTo>
                    <a:lnTo>
                      <a:pt x="496" y="0"/>
                    </a:lnTo>
                    <a:lnTo>
                      <a:pt x="499" y="1"/>
                    </a:lnTo>
                    <a:lnTo>
                      <a:pt x="503" y="2"/>
                    </a:lnTo>
                    <a:lnTo>
                      <a:pt x="508" y="5"/>
                    </a:lnTo>
                    <a:lnTo>
                      <a:pt x="513" y="8"/>
                    </a:lnTo>
                    <a:lnTo>
                      <a:pt x="517" y="10"/>
                    </a:lnTo>
                    <a:lnTo>
                      <a:pt x="520" y="13"/>
                    </a:lnTo>
                    <a:lnTo>
                      <a:pt x="523" y="14"/>
                    </a:lnTo>
                    <a:lnTo>
                      <a:pt x="525" y="14"/>
                    </a:lnTo>
                    <a:lnTo>
                      <a:pt x="526" y="15"/>
                    </a:lnTo>
                    <a:lnTo>
                      <a:pt x="527" y="16"/>
                    </a:lnTo>
                    <a:lnTo>
                      <a:pt x="528" y="18"/>
                    </a:lnTo>
                    <a:lnTo>
                      <a:pt x="529" y="19"/>
                    </a:lnTo>
                    <a:lnTo>
                      <a:pt x="530" y="21"/>
                    </a:lnTo>
                    <a:lnTo>
                      <a:pt x="530" y="22"/>
                    </a:lnTo>
                    <a:lnTo>
                      <a:pt x="530" y="24"/>
                    </a:lnTo>
                    <a:lnTo>
                      <a:pt x="529" y="26"/>
                    </a:lnTo>
                    <a:lnTo>
                      <a:pt x="529" y="27"/>
                    </a:lnTo>
                    <a:lnTo>
                      <a:pt x="527" y="29"/>
                    </a:lnTo>
                    <a:lnTo>
                      <a:pt x="527" y="30"/>
                    </a:lnTo>
                    <a:lnTo>
                      <a:pt x="525" y="33"/>
                    </a:lnTo>
                    <a:lnTo>
                      <a:pt x="522" y="36"/>
                    </a:lnTo>
                    <a:lnTo>
                      <a:pt x="519" y="38"/>
                    </a:lnTo>
                    <a:lnTo>
                      <a:pt x="515" y="41"/>
                    </a:lnTo>
                    <a:lnTo>
                      <a:pt x="507" y="46"/>
                    </a:lnTo>
                    <a:lnTo>
                      <a:pt x="499" y="49"/>
                    </a:lnTo>
                    <a:lnTo>
                      <a:pt x="493" y="52"/>
                    </a:lnTo>
                    <a:lnTo>
                      <a:pt x="488" y="54"/>
                    </a:lnTo>
                    <a:lnTo>
                      <a:pt x="481" y="59"/>
                    </a:lnTo>
                    <a:lnTo>
                      <a:pt x="474" y="64"/>
                    </a:lnTo>
                    <a:lnTo>
                      <a:pt x="467" y="69"/>
                    </a:lnTo>
                    <a:lnTo>
                      <a:pt x="459" y="74"/>
                    </a:lnTo>
                    <a:lnTo>
                      <a:pt x="457" y="77"/>
                    </a:lnTo>
                    <a:lnTo>
                      <a:pt x="454" y="80"/>
                    </a:lnTo>
                    <a:lnTo>
                      <a:pt x="450" y="82"/>
                    </a:lnTo>
                    <a:lnTo>
                      <a:pt x="446" y="83"/>
                    </a:lnTo>
                    <a:lnTo>
                      <a:pt x="441" y="85"/>
                    </a:lnTo>
                    <a:lnTo>
                      <a:pt x="437" y="86"/>
                    </a:lnTo>
                    <a:lnTo>
                      <a:pt x="432" y="87"/>
                    </a:lnTo>
                    <a:lnTo>
                      <a:pt x="427" y="89"/>
                    </a:lnTo>
                    <a:lnTo>
                      <a:pt x="423" y="90"/>
                    </a:lnTo>
                    <a:lnTo>
                      <a:pt x="420" y="92"/>
                    </a:lnTo>
                    <a:lnTo>
                      <a:pt x="417" y="94"/>
                    </a:lnTo>
                    <a:lnTo>
                      <a:pt x="415" y="97"/>
                    </a:lnTo>
                    <a:lnTo>
                      <a:pt x="411" y="99"/>
                    </a:lnTo>
                    <a:lnTo>
                      <a:pt x="408" y="102"/>
                    </a:lnTo>
                    <a:lnTo>
                      <a:pt x="405" y="102"/>
                    </a:lnTo>
                    <a:lnTo>
                      <a:pt x="402" y="102"/>
                    </a:lnTo>
                    <a:lnTo>
                      <a:pt x="398" y="103"/>
                    </a:lnTo>
                    <a:lnTo>
                      <a:pt x="395" y="104"/>
                    </a:lnTo>
                    <a:lnTo>
                      <a:pt x="387" y="108"/>
                    </a:lnTo>
                    <a:lnTo>
                      <a:pt x="379" y="113"/>
                    </a:lnTo>
                    <a:lnTo>
                      <a:pt x="371" y="117"/>
                    </a:lnTo>
                    <a:lnTo>
                      <a:pt x="363" y="122"/>
                    </a:lnTo>
                    <a:lnTo>
                      <a:pt x="355" y="126"/>
                    </a:lnTo>
                    <a:lnTo>
                      <a:pt x="347" y="130"/>
                    </a:lnTo>
                    <a:lnTo>
                      <a:pt x="343" y="131"/>
                    </a:lnTo>
                    <a:lnTo>
                      <a:pt x="338" y="132"/>
                    </a:lnTo>
                    <a:lnTo>
                      <a:pt x="333" y="134"/>
                    </a:lnTo>
                    <a:lnTo>
                      <a:pt x="327" y="134"/>
                    </a:lnTo>
                    <a:lnTo>
                      <a:pt x="325" y="142"/>
                    </a:lnTo>
                    <a:lnTo>
                      <a:pt x="322" y="149"/>
                    </a:lnTo>
                    <a:lnTo>
                      <a:pt x="318" y="155"/>
                    </a:lnTo>
                    <a:lnTo>
                      <a:pt x="315" y="162"/>
                    </a:lnTo>
                    <a:lnTo>
                      <a:pt x="314" y="163"/>
                    </a:lnTo>
                    <a:lnTo>
                      <a:pt x="314" y="166"/>
                    </a:lnTo>
                    <a:lnTo>
                      <a:pt x="313" y="169"/>
                    </a:lnTo>
                    <a:lnTo>
                      <a:pt x="312" y="173"/>
                    </a:lnTo>
                    <a:lnTo>
                      <a:pt x="312" y="176"/>
                    </a:lnTo>
                    <a:lnTo>
                      <a:pt x="310" y="180"/>
                    </a:lnTo>
                    <a:lnTo>
                      <a:pt x="310" y="184"/>
                    </a:lnTo>
                    <a:lnTo>
                      <a:pt x="308" y="187"/>
                    </a:lnTo>
                    <a:lnTo>
                      <a:pt x="307" y="191"/>
                    </a:lnTo>
                    <a:lnTo>
                      <a:pt x="307" y="195"/>
                    </a:lnTo>
                    <a:lnTo>
                      <a:pt x="307" y="200"/>
                    </a:lnTo>
                    <a:lnTo>
                      <a:pt x="307" y="203"/>
                    </a:lnTo>
                    <a:lnTo>
                      <a:pt x="305" y="209"/>
                    </a:lnTo>
                    <a:lnTo>
                      <a:pt x="303" y="214"/>
                    </a:lnTo>
                    <a:lnTo>
                      <a:pt x="302" y="219"/>
                    </a:lnTo>
                    <a:lnTo>
                      <a:pt x="301" y="224"/>
                    </a:lnTo>
                    <a:lnTo>
                      <a:pt x="299" y="230"/>
                    </a:lnTo>
                    <a:lnTo>
                      <a:pt x="299" y="237"/>
                    </a:lnTo>
                    <a:lnTo>
                      <a:pt x="298" y="242"/>
                    </a:lnTo>
                    <a:lnTo>
                      <a:pt x="299" y="250"/>
                    </a:lnTo>
                    <a:lnTo>
                      <a:pt x="301" y="250"/>
                    </a:lnTo>
                    <a:lnTo>
                      <a:pt x="302" y="251"/>
                    </a:lnTo>
                    <a:lnTo>
                      <a:pt x="304" y="251"/>
                    </a:lnTo>
                    <a:lnTo>
                      <a:pt x="307" y="251"/>
                    </a:lnTo>
                    <a:lnTo>
                      <a:pt x="316" y="248"/>
                    </a:lnTo>
                    <a:lnTo>
                      <a:pt x="324" y="244"/>
                    </a:lnTo>
                    <a:lnTo>
                      <a:pt x="328" y="242"/>
                    </a:lnTo>
                    <a:lnTo>
                      <a:pt x="331" y="240"/>
                    </a:lnTo>
                    <a:lnTo>
                      <a:pt x="335" y="238"/>
                    </a:lnTo>
                    <a:lnTo>
                      <a:pt x="338" y="236"/>
                    </a:lnTo>
                    <a:lnTo>
                      <a:pt x="341" y="233"/>
                    </a:lnTo>
                    <a:lnTo>
                      <a:pt x="343" y="230"/>
                    </a:lnTo>
                    <a:lnTo>
                      <a:pt x="346" y="227"/>
                    </a:lnTo>
                    <a:lnTo>
                      <a:pt x="348" y="224"/>
                    </a:lnTo>
                    <a:lnTo>
                      <a:pt x="351" y="221"/>
                    </a:lnTo>
                    <a:lnTo>
                      <a:pt x="353" y="217"/>
                    </a:lnTo>
                    <a:lnTo>
                      <a:pt x="355" y="213"/>
                    </a:lnTo>
                    <a:lnTo>
                      <a:pt x="357" y="208"/>
                    </a:lnTo>
                    <a:lnTo>
                      <a:pt x="360" y="208"/>
                    </a:lnTo>
                    <a:lnTo>
                      <a:pt x="363" y="207"/>
                    </a:lnTo>
                    <a:lnTo>
                      <a:pt x="364" y="206"/>
                    </a:lnTo>
                    <a:lnTo>
                      <a:pt x="367" y="205"/>
                    </a:lnTo>
                    <a:lnTo>
                      <a:pt x="372" y="207"/>
                    </a:lnTo>
                    <a:lnTo>
                      <a:pt x="378" y="211"/>
                    </a:lnTo>
                    <a:lnTo>
                      <a:pt x="381" y="213"/>
                    </a:lnTo>
                    <a:lnTo>
                      <a:pt x="385" y="214"/>
                    </a:lnTo>
                    <a:lnTo>
                      <a:pt x="387" y="214"/>
                    </a:lnTo>
                    <a:lnTo>
                      <a:pt x="389" y="214"/>
                    </a:lnTo>
                    <a:lnTo>
                      <a:pt x="391" y="213"/>
                    </a:lnTo>
                    <a:lnTo>
                      <a:pt x="394" y="213"/>
                    </a:lnTo>
                    <a:lnTo>
                      <a:pt x="395" y="211"/>
                    </a:lnTo>
                    <a:lnTo>
                      <a:pt x="398" y="210"/>
                    </a:lnTo>
                    <a:lnTo>
                      <a:pt x="400" y="207"/>
                    </a:lnTo>
                    <a:lnTo>
                      <a:pt x="403" y="204"/>
                    </a:lnTo>
                    <a:lnTo>
                      <a:pt x="410" y="197"/>
                    </a:lnTo>
                    <a:lnTo>
                      <a:pt x="417" y="188"/>
                    </a:lnTo>
                    <a:lnTo>
                      <a:pt x="424" y="179"/>
                    </a:lnTo>
                    <a:lnTo>
                      <a:pt x="431" y="170"/>
                    </a:lnTo>
                    <a:lnTo>
                      <a:pt x="435" y="164"/>
                    </a:lnTo>
                    <a:lnTo>
                      <a:pt x="439" y="159"/>
                    </a:lnTo>
                    <a:lnTo>
                      <a:pt x="442" y="150"/>
                    </a:lnTo>
                    <a:lnTo>
                      <a:pt x="444" y="141"/>
                    </a:lnTo>
                    <a:lnTo>
                      <a:pt x="446" y="137"/>
                    </a:lnTo>
                    <a:lnTo>
                      <a:pt x="447" y="134"/>
                    </a:lnTo>
                    <a:lnTo>
                      <a:pt x="448" y="131"/>
                    </a:lnTo>
                    <a:lnTo>
                      <a:pt x="450" y="130"/>
                    </a:lnTo>
                    <a:lnTo>
                      <a:pt x="451" y="128"/>
                    </a:lnTo>
                    <a:lnTo>
                      <a:pt x="454" y="126"/>
                    </a:lnTo>
                    <a:lnTo>
                      <a:pt x="457" y="127"/>
                    </a:lnTo>
                    <a:lnTo>
                      <a:pt x="461" y="127"/>
                    </a:lnTo>
                    <a:lnTo>
                      <a:pt x="465" y="128"/>
                    </a:lnTo>
                    <a:lnTo>
                      <a:pt x="469" y="129"/>
                    </a:lnTo>
                    <a:lnTo>
                      <a:pt x="471" y="132"/>
                    </a:lnTo>
                    <a:lnTo>
                      <a:pt x="473" y="134"/>
                    </a:lnTo>
                    <a:lnTo>
                      <a:pt x="475" y="138"/>
                    </a:lnTo>
                    <a:lnTo>
                      <a:pt x="478" y="140"/>
                    </a:lnTo>
                    <a:lnTo>
                      <a:pt x="478" y="144"/>
                    </a:lnTo>
                    <a:lnTo>
                      <a:pt x="479" y="147"/>
                    </a:lnTo>
                    <a:lnTo>
                      <a:pt x="479" y="151"/>
                    </a:lnTo>
                    <a:lnTo>
                      <a:pt x="478" y="155"/>
                    </a:lnTo>
                    <a:lnTo>
                      <a:pt x="478" y="162"/>
                    </a:lnTo>
                    <a:lnTo>
                      <a:pt x="478" y="168"/>
                    </a:lnTo>
                    <a:lnTo>
                      <a:pt x="480" y="169"/>
                    </a:lnTo>
                    <a:lnTo>
                      <a:pt x="483" y="170"/>
                    </a:lnTo>
                    <a:lnTo>
                      <a:pt x="486" y="168"/>
                    </a:lnTo>
                    <a:lnTo>
                      <a:pt x="491" y="166"/>
                    </a:lnTo>
                    <a:lnTo>
                      <a:pt x="498" y="162"/>
                    </a:lnTo>
                    <a:lnTo>
                      <a:pt x="506" y="159"/>
                    </a:lnTo>
                    <a:lnTo>
                      <a:pt x="511" y="158"/>
                    </a:lnTo>
                    <a:lnTo>
                      <a:pt x="515" y="156"/>
                    </a:lnTo>
                    <a:lnTo>
                      <a:pt x="519" y="155"/>
                    </a:lnTo>
                    <a:lnTo>
                      <a:pt x="523" y="154"/>
                    </a:lnTo>
                    <a:lnTo>
                      <a:pt x="527" y="154"/>
                    </a:lnTo>
                    <a:lnTo>
                      <a:pt x="531" y="154"/>
                    </a:lnTo>
                    <a:lnTo>
                      <a:pt x="535" y="154"/>
                    </a:lnTo>
                    <a:lnTo>
                      <a:pt x="537" y="155"/>
                    </a:lnTo>
                    <a:lnTo>
                      <a:pt x="539" y="156"/>
                    </a:lnTo>
                    <a:lnTo>
                      <a:pt x="542" y="158"/>
                    </a:lnTo>
                    <a:lnTo>
                      <a:pt x="544" y="159"/>
                    </a:lnTo>
                    <a:lnTo>
                      <a:pt x="547" y="162"/>
                    </a:lnTo>
                    <a:lnTo>
                      <a:pt x="548" y="164"/>
                    </a:lnTo>
                    <a:lnTo>
                      <a:pt x="550" y="166"/>
                    </a:lnTo>
                    <a:lnTo>
                      <a:pt x="551" y="170"/>
                    </a:lnTo>
                    <a:lnTo>
                      <a:pt x="551" y="174"/>
                    </a:lnTo>
                    <a:lnTo>
                      <a:pt x="542" y="178"/>
                    </a:lnTo>
                    <a:lnTo>
                      <a:pt x="531" y="183"/>
                    </a:lnTo>
                    <a:lnTo>
                      <a:pt x="526" y="186"/>
                    </a:lnTo>
                    <a:lnTo>
                      <a:pt x="521" y="189"/>
                    </a:lnTo>
                    <a:lnTo>
                      <a:pt x="516" y="191"/>
                    </a:lnTo>
                    <a:lnTo>
                      <a:pt x="512" y="194"/>
                    </a:lnTo>
                    <a:lnTo>
                      <a:pt x="511" y="195"/>
                    </a:lnTo>
                    <a:lnTo>
                      <a:pt x="509" y="196"/>
                    </a:lnTo>
                    <a:lnTo>
                      <a:pt x="507" y="196"/>
                    </a:lnTo>
                    <a:lnTo>
                      <a:pt x="504" y="196"/>
                    </a:lnTo>
                    <a:lnTo>
                      <a:pt x="502" y="195"/>
                    </a:lnTo>
                    <a:lnTo>
                      <a:pt x="499" y="195"/>
                    </a:lnTo>
                    <a:lnTo>
                      <a:pt x="498" y="196"/>
                    </a:lnTo>
                    <a:lnTo>
                      <a:pt x="495" y="196"/>
                    </a:lnTo>
                    <a:lnTo>
                      <a:pt x="488" y="200"/>
                    </a:lnTo>
                    <a:lnTo>
                      <a:pt x="479" y="203"/>
                    </a:lnTo>
                    <a:lnTo>
                      <a:pt x="471" y="207"/>
                    </a:lnTo>
                    <a:lnTo>
                      <a:pt x="464" y="210"/>
                    </a:lnTo>
                    <a:lnTo>
                      <a:pt x="460" y="211"/>
                    </a:lnTo>
                    <a:lnTo>
                      <a:pt x="455" y="212"/>
                    </a:lnTo>
                    <a:lnTo>
                      <a:pt x="451" y="213"/>
                    </a:lnTo>
                    <a:lnTo>
                      <a:pt x="446" y="213"/>
                    </a:lnTo>
                    <a:lnTo>
                      <a:pt x="439" y="215"/>
                    </a:lnTo>
                    <a:lnTo>
                      <a:pt x="431" y="219"/>
                    </a:lnTo>
                    <a:lnTo>
                      <a:pt x="427" y="221"/>
                    </a:lnTo>
                    <a:lnTo>
                      <a:pt x="423" y="223"/>
                    </a:lnTo>
                    <a:lnTo>
                      <a:pt x="419" y="225"/>
                    </a:lnTo>
                    <a:lnTo>
                      <a:pt x="417" y="226"/>
                    </a:lnTo>
                    <a:lnTo>
                      <a:pt x="413" y="230"/>
                    </a:lnTo>
                    <a:lnTo>
                      <a:pt x="409" y="234"/>
                    </a:lnTo>
                    <a:lnTo>
                      <a:pt x="405" y="238"/>
                    </a:lnTo>
                    <a:lnTo>
                      <a:pt x="402" y="243"/>
                    </a:lnTo>
                    <a:lnTo>
                      <a:pt x="395" y="253"/>
                    </a:lnTo>
                    <a:lnTo>
                      <a:pt x="389" y="263"/>
                    </a:lnTo>
                    <a:lnTo>
                      <a:pt x="383" y="273"/>
                    </a:lnTo>
                    <a:lnTo>
                      <a:pt x="378" y="282"/>
                    </a:lnTo>
                    <a:lnTo>
                      <a:pt x="375" y="287"/>
                    </a:lnTo>
                    <a:lnTo>
                      <a:pt x="371" y="291"/>
                    </a:lnTo>
                    <a:lnTo>
                      <a:pt x="368" y="295"/>
                    </a:lnTo>
                    <a:lnTo>
                      <a:pt x="364" y="298"/>
                    </a:lnTo>
                    <a:lnTo>
                      <a:pt x="363" y="303"/>
                    </a:lnTo>
                    <a:lnTo>
                      <a:pt x="363" y="309"/>
                    </a:lnTo>
                    <a:lnTo>
                      <a:pt x="362" y="314"/>
                    </a:lnTo>
                    <a:lnTo>
                      <a:pt x="361" y="320"/>
                    </a:lnTo>
                    <a:lnTo>
                      <a:pt x="359" y="326"/>
                    </a:lnTo>
                    <a:lnTo>
                      <a:pt x="359" y="332"/>
                    </a:lnTo>
                    <a:lnTo>
                      <a:pt x="359" y="334"/>
                    </a:lnTo>
                    <a:lnTo>
                      <a:pt x="359" y="337"/>
                    </a:lnTo>
                    <a:lnTo>
                      <a:pt x="359" y="338"/>
                    </a:lnTo>
                    <a:lnTo>
                      <a:pt x="360" y="340"/>
                    </a:lnTo>
                    <a:lnTo>
                      <a:pt x="363" y="342"/>
                    </a:lnTo>
                    <a:lnTo>
                      <a:pt x="364" y="345"/>
                    </a:lnTo>
                    <a:lnTo>
                      <a:pt x="367" y="345"/>
                    </a:lnTo>
                    <a:lnTo>
                      <a:pt x="371" y="344"/>
                    </a:lnTo>
                    <a:lnTo>
                      <a:pt x="374" y="343"/>
                    </a:lnTo>
                    <a:lnTo>
                      <a:pt x="378" y="342"/>
                    </a:lnTo>
                    <a:lnTo>
                      <a:pt x="383" y="340"/>
                    </a:lnTo>
                    <a:lnTo>
                      <a:pt x="390" y="337"/>
                    </a:lnTo>
                    <a:lnTo>
                      <a:pt x="401" y="330"/>
                    </a:lnTo>
                    <a:lnTo>
                      <a:pt x="411" y="324"/>
                    </a:lnTo>
                    <a:lnTo>
                      <a:pt x="415" y="322"/>
                    </a:lnTo>
                    <a:lnTo>
                      <a:pt x="418" y="322"/>
                    </a:lnTo>
                    <a:lnTo>
                      <a:pt x="422" y="321"/>
                    </a:lnTo>
                    <a:lnTo>
                      <a:pt x="425" y="320"/>
                    </a:lnTo>
                    <a:lnTo>
                      <a:pt x="428" y="320"/>
                    </a:lnTo>
                    <a:lnTo>
                      <a:pt x="431" y="318"/>
                    </a:lnTo>
                    <a:lnTo>
                      <a:pt x="435" y="318"/>
                    </a:lnTo>
                    <a:lnTo>
                      <a:pt x="439" y="316"/>
                    </a:lnTo>
                    <a:lnTo>
                      <a:pt x="442" y="314"/>
                    </a:lnTo>
                    <a:lnTo>
                      <a:pt x="446" y="312"/>
                    </a:lnTo>
                    <a:lnTo>
                      <a:pt x="450" y="310"/>
                    </a:lnTo>
                    <a:lnTo>
                      <a:pt x="454" y="308"/>
                    </a:lnTo>
                    <a:lnTo>
                      <a:pt x="457" y="307"/>
                    </a:lnTo>
                    <a:lnTo>
                      <a:pt x="461" y="306"/>
                    </a:lnTo>
                    <a:lnTo>
                      <a:pt x="464" y="306"/>
                    </a:lnTo>
                    <a:lnTo>
                      <a:pt x="468" y="306"/>
                    </a:lnTo>
                    <a:lnTo>
                      <a:pt x="478" y="299"/>
                    </a:lnTo>
                    <a:lnTo>
                      <a:pt x="487" y="293"/>
                    </a:lnTo>
                    <a:lnTo>
                      <a:pt x="498" y="286"/>
                    </a:lnTo>
                    <a:lnTo>
                      <a:pt x="507" y="279"/>
                    </a:lnTo>
                    <a:lnTo>
                      <a:pt x="508" y="279"/>
                    </a:lnTo>
                    <a:lnTo>
                      <a:pt x="510" y="278"/>
                    </a:lnTo>
                    <a:lnTo>
                      <a:pt x="511" y="278"/>
                    </a:lnTo>
                    <a:lnTo>
                      <a:pt x="514" y="278"/>
                    </a:lnTo>
                    <a:lnTo>
                      <a:pt x="519" y="278"/>
                    </a:lnTo>
                    <a:lnTo>
                      <a:pt x="523" y="278"/>
                    </a:lnTo>
                    <a:lnTo>
                      <a:pt x="534" y="279"/>
                    </a:lnTo>
                    <a:lnTo>
                      <a:pt x="543" y="279"/>
                    </a:lnTo>
                    <a:lnTo>
                      <a:pt x="543" y="281"/>
                    </a:lnTo>
                    <a:lnTo>
                      <a:pt x="544" y="282"/>
                    </a:lnTo>
                    <a:lnTo>
                      <a:pt x="546" y="283"/>
                    </a:lnTo>
                    <a:lnTo>
                      <a:pt x="547" y="285"/>
                    </a:lnTo>
                    <a:lnTo>
                      <a:pt x="551" y="287"/>
                    </a:lnTo>
                    <a:lnTo>
                      <a:pt x="554" y="289"/>
                    </a:lnTo>
                    <a:lnTo>
                      <a:pt x="554" y="292"/>
                    </a:lnTo>
                    <a:lnTo>
                      <a:pt x="554" y="296"/>
                    </a:lnTo>
                    <a:lnTo>
                      <a:pt x="550" y="298"/>
                    </a:lnTo>
                    <a:lnTo>
                      <a:pt x="546" y="302"/>
                    </a:lnTo>
                    <a:lnTo>
                      <a:pt x="542" y="305"/>
                    </a:lnTo>
                    <a:lnTo>
                      <a:pt x="538" y="308"/>
                    </a:lnTo>
                    <a:lnTo>
                      <a:pt x="533" y="309"/>
                    </a:lnTo>
                    <a:lnTo>
                      <a:pt x="528" y="310"/>
                    </a:lnTo>
                    <a:lnTo>
                      <a:pt x="524" y="311"/>
                    </a:lnTo>
                    <a:lnTo>
                      <a:pt x="519" y="312"/>
                    </a:lnTo>
                    <a:lnTo>
                      <a:pt x="516" y="314"/>
                    </a:lnTo>
                    <a:lnTo>
                      <a:pt x="513" y="315"/>
                    </a:lnTo>
                    <a:lnTo>
                      <a:pt x="511" y="318"/>
                    </a:lnTo>
                    <a:lnTo>
                      <a:pt x="508" y="319"/>
                    </a:lnTo>
                    <a:lnTo>
                      <a:pt x="504" y="319"/>
                    </a:lnTo>
                    <a:lnTo>
                      <a:pt x="501" y="319"/>
                    </a:lnTo>
                    <a:lnTo>
                      <a:pt x="495" y="322"/>
                    </a:lnTo>
                    <a:lnTo>
                      <a:pt x="488" y="324"/>
                    </a:lnTo>
                    <a:lnTo>
                      <a:pt x="481" y="327"/>
                    </a:lnTo>
                    <a:lnTo>
                      <a:pt x="475" y="329"/>
                    </a:lnTo>
                    <a:lnTo>
                      <a:pt x="472" y="329"/>
                    </a:lnTo>
                    <a:lnTo>
                      <a:pt x="470" y="329"/>
                    </a:lnTo>
                    <a:lnTo>
                      <a:pt x="467" y="329"/>
                    </a:lnTo>
                    <a:lnTo>
                      <a:pt x="464" y="329"/>
                    </a:lnTo>
                    <a:lnTo>
                      <a:pt x="454" y="334"/>
                    </a:lnTo>
                    <a:lnTo>
                      <a:pt x="443" y="341"/>
                    </a:lnTo>
                    <a:lnTo>
                      <a:pt x="431" y="346"/>
                    </a:lnTo>
                    <a:lnTo>
                      <a:pt x="420" y="351"/>
                    </a:lnTo>
                    <a:lnTo>
                      <a:pt x="411" y="354"/>
                    </a:lnTo>
                    <a:lnTo>
                      <a:pt x="402" y="357"/>
                    </a:lnTo>
                    <a:lnTo>
                      <a:pt x="392" y="359"/>
                    </a:lnTo>
                    <a:lnTo>
                      <a:pt x="383" y="362"/>
                    </a:lnTo>
                    <a:lnTo>
                      <a:pt x="378" y="363"/>
                    </a:lnTo>
                    <a:lnTo>
                      <a:pt x="374" y="365"/>
                    </a:lnTo>
                    <a:lnTo>
                      <a:pt x="370" y="367"/>
                    </a:lnTo>
                    <a:lnTo>
                      <a:pt x="365" y="368"/>
                    </a:lnTo>
                    <a:lnTo>
                      <a:pt x="362" y="371"/>
                    </a:lnTo>
                    <a:lnTo>
                      <a:pt x="358" y="373"/>
                    </a:lnTo>
                    <a:lnTo>
                      <a:pt x="355" y="375"/>
                    </a:lnTo>
                    <a:lnTo>
                      <a:pt x="352" y="379"/>
                    </a:lnTo>
                    <a:lnTo>
                      <a:pt x="351" y="382"/>
                    </a:lnTo>
                    <a:lnTo>
                      <a:pt x="349" y="385"/>
                    </a:lnTo>
                    <a:lnTo>
                      <a:pt x="347" y="390"/>
                    </a:lnTo>
                    <a:lnTo>
                      <a:pt x="346" y="395"/>
                    </a:lnTo>
                    <a:lnTo>
                      <a:pt x="344" y="405"/>
                    </a:lnTo>
                    <a:lnTo>
                      <a:pt x="343" y="416"/>
                    </a:lnTo>
                    <a:lnTo>
                      <a:pt x="343" y="427"/>
                    </a:lnTo>
                    <a:lnTo>
                      <a:pt x="341" y="439"/>
                    </a:lnTo>
                    <a:lnTo>
                      <a:pt x="340" y="444"/>
                    </a:lnTo>
                    <a:lnTo>
                      <a:pt x="339" y="449"/>
                    </a:lnTo>
                    <a:lnTo>
                      <a:pt x="339" y="453"/>
                    </a:lnTo>
                    <a:lnTo>
                      <a:pt x="337" y="457"/>
                    </a:lnTo>
                    <a:lnTo>
                      <a:pt x="337" y="461"/>
                    </a:lnTo>
                    <a:lnTo>
                      <a:pt x="337" y="465"/>
                    </a:lnTo>
                    <a:lnTo>
                      <a:pt x="337" y="469"/>
                    </a:lnTo>
                    <a:lnTo>
                      <a:pt x="336" y="473"/>
                    </a:lnTo>
                    <a:lnTo>
                      <a:pt x="339" y="476"/>
                    </a:lnTo>
                    <a:lnTo>
                      <a:pt x="340" y="479"/>
                    </a:lnTo>
                    <a:lnTo>
                      <a:pt x="346" y="479"/>
                    </a:lnTo>
                    <a:lnTo>
                      <a:pt x="353" y="479"/>
                    </a:lnTo>
                    <a:lnTo>
                      <a:pt x="362" y="477"/>
                    </a:lnTo>
                    <a:lnTo>
                      <a:pt x="371" y="476"/>
                    </a:lnTo>
                    <a:lnTo>
                      <a:pt x="379" y="475"/>
                    </a:lnTo>
                    <a:lnTo>
                      <a:pt x="387" y="475"/>
                    </a:lnTo>
                    <a:lnTo>
                      <a:pt x="390" y="475"/>
                    </a:lnTo>
                    <a:lnTo>
                      <a:pt x="393" y="475"/>
                    </a:lnTo>
                    <a:lnTo>
                      <a:pt x="395" y="476"/>
                    </a:lnTo>
                    <a:lnTo>
                      <a:pt x="397" y="477"/>
                    </a:lnTo>
                    <a:lnTo>
                      <a:pt x="401" y="480"/>
                    </a:lnTo>
                    <a:lnTo>
                      <a:pt x="405" y="483"/>
                    </a:lnTo>
                    <a:lnTo>
                      <a:pt x="410" y="487"/>
                    </a:lnTo>
                    <a:lnTo>
                      <a:pt x="415" y="490"/>
                    </a:lnTo>
                    <a:lnTo>
                      <a:pt x="415" y="493"/>
                    </a:lnTo>
                    <a:lnTo>
                      <a:pt x="415" y="495"/>
                    </a:lnTo>
                    <a:lnTo>
                      <a:pt x="415" y="497"/>
                    </a:lnTo>
                    <a:lnTo>
                      <a:pt x="414" y="499"/>
                    </a:lnTo>
                    <a:lnTo>
                      <a:pt x="413" y="502"/>
                    </a:lnTo>
                    <a:lnTo>
                      <a:pt x="412" y="503"/>
                    </a:lnTo>
                    <a:lnTo>
                      <a:pt x="411" y="506"/>
                    </a:lnTo>
                    <a:lnTo>
                      <a:pt x="410" y="507"/>
                    </a:lnTo>
                    <a:lnTo>
                      <a:pt x="407" y="511"/>
                    </a:lnTo>
                    <a:lnTo>
                      <a:pt x="404" y="513"/>
                    </a:lnTo>
                    <a:lnTo>
                      <a:pt x="401" y="516"/>
                    </a:lnTo>
                    <a:lnTo>
                      <a:pt x="397" y="519"/>
                    </a:lnTo>
                    <a:lnTo>
                      <a:pt x="381" y="527"/>
                    </a:lnTo>
                    <a:lnTo>
                      <a:pt x="367" y="535"/>
                    </a:lnTo>
                    <a:lnTo>
                      <a:pt x="361" y="535"/>
                    </a:lnTo>
                    <a:lnTo>
                      <a:pt x="357" y="535"/>
                    </a:lnTo>
                    <a:lnTo>
                      <a:pt x="351" y="538"/>
                    </a:lnTo>
                    <a:lnTo>
                      <a:pt x="345" y="541"/>
                    </a:lnTo>
                    <a:lnTo>
                      <a:pt x="342" y="543"/>
                    </a:lnTo>
                    <a:lnTo>
                      <a:pt x="339" y="544"/>
                    </a:lnTo>
                    <a:lnTo>
                      <a:pt x="337" y="547"/>
                    </a:lnTo>
                    <a:lnTo>
                      <a:pt x="335" y="549"/>
                    </a:lnTo>
                    <a:lnTo>
                      <a:pt x="334" y="551"/>
                    </a:lnTo>
                    <a:lnTo>
                      <a:pt x="334" y="553"/>
                    </a:lnTo>
                    <a:lnTo>
                      <a:pt x="333" y="555"/>
                    </a:lnTo>
                    <a:lnTo>
                      <a:pt x="334" y="557"/>
                    </a:lnTo>
                    <a:lnTo>
                      <a:pt x="335" y="561"/>
                    </a:lnTo>
                    <a:lnTo>
                      <a:pt x="335" y="566"/>
                    </a:lnTo>
                    <a:lnTo>
                      <a:pt x="337" y="571"/>
                    </a:lnTo>
                    <a:lnTo>
                      <a:pt x="337" y="575"/>
                    </a:lnTo>
                    <a:lnTo>
                      <a:pt x="337" y="578"/>
                    </a:lnTo>
                    <a:lnTo>
                      <a:pt x="337" y="581"/>
                    </a:lnTo>
                    <a:lnTo>
                      <a:pt x="337" y="583"/>
                    </a:lnTo>
                    <a:lnTo>
                      <a:pt x="336" y="586"/>
                    </a:lnTo>
                    <a:lnTo>
                      <a:pt x="335" y="589"/>
                    </a:lnTo>
                    <a:lnTo>
                      <a:pt x="335" y="591"/>
                    </a:lnTo>
                    <a:lnTo>
                      <a:pt x="335" y="595"/>
                    </a:lnTo>
                    <a:lnTo>
                      <a:pt x="335" y="597"/>
                    </a:lnTo>
                    <a:lnTo>
                      <a:pt x="335" y="603"/>
                    </a:lnTo>
                    <a:lnTo>
                      <a:pt x="335" y="609"/>
                    </a:lnTo>
                    <a:lnTo>
                      <a:pt x="338" y="621"/>
                    </a:lnTo>
                    <a:lnTo>
                      <a:pt x="340" y="631"/>
                    </a:lnTo>
                    <a:lnTo>
                      <a:pt x="341" y="635"/>
                    </a:lnTo>
                    <a:lnTo>
                      <a:pt x="342" y="641"/>
                    </a:lnTo>
                    <a:lnTo>
                      <a:pt x="343" y="648"/>
                    </a:lnTo>
                    <a:lnTo>
                      <a:pt x="343" y="655"/>
                    </a:lnTo>
                    <a:lnTo>
                      <a:pt x="343" y="671"/>
                    </a:lnTo>
                    <a:lnTo>
                      <a:pt x="343" y="680"/>
                    </a:lnTo>
                    <a:lnTo>
                      <a:pt x="342" y="683"/>
                    </a:lnTo>
                    <a:lnTo>
                      <a:pt x="342" y="687"/>
                    </a:lnTo>
                    <a:lnTo>
                      <a:pt x="341" y="690"/>
                    </a:lnTo>
                    <a:lnTo>
                      <a:pt x="340" y="693"/>
                    </a:lnTo>
                    <a:lnTo>
                      <a:pt x="343" y="699"/>
                    </a:lnTo>
                    <a:lnTo>
                      <a:pt x="343" y="704"/>
                    </a:lnTo>
                    <a:lnTo>
                      <a:pt x="344" y="707"/>
                    </a:lnTo>
                    <a:lnTo>
                      <a:pt x="344" y="710"/>
                    </a:lnTo>
                    <a:lnTo>
                      <a:pt x="343" y="713"/>
                    </a:lnTo>
                    <a:lnTo>
                      <a:pt x="343" y="716"/>
                    </a:lnTo>
                    <a:lnTo>
                      <a:pt x="342" y="721"/>
                    </a:lnTo>
                    <a:lnTo>
                      <a:pt x="342" y="726"/>
                    </a:lnTo>
                    <a:lnTo>
                      <a:pt x="342" y="730"/>
                    </a:lnTo>
                    <a:lnTo>
                      <a:pt x="342" y="735"/>
                    </a:lnTo>
                    <a:lnTo>
                      <a:pt x="342" y="743"/>
                    </a:lnTo>
                    <a:lnTo>
                      <a:pt x="342" y="750"/>
                    </a:lnTo>
                    <a:lnTo>
                      <a:pt x="341" y="753"/>
                    </a:lnTo>
                    <a:lnTo>
                      <a:pt x="340" y="755"/>
                    </a:lnTo>
                    <a:lnTo>
                      <a:pt x="339" y="757"/>
                    </a:lnTo>
                    <a:lnTo>
                      <a:pt x="339" y="758"/>
                    </a:lnTo>
                    <a:lnTo>
                      <a:pt x="338" y="759"/>
                    </a:lnTo>
                    <a:lnTo>
                      <a:pt x="337" y="759"/>
                    </a:lnTo>
                    <a:lnTo>
                      <a:pt x="335" y="760"/>
                    </a:lnTo>
                    <a:lnTo>
                      <a:pt x="334" y="761"/>
                    </a:lnTo>
                    <a:lnTo>
                      <a:pt x="332" y="762"/>
                    </a:lnTo>
                    <a:lnTo>
                      <a:pt x="330" y="762"/>
                    </a:lnTo>
                    <a:lnTo>
                      <a:pt x="326" y="763"/>
                    </a:lnTo>
                    <a:lnTo>
                      <a:pt x="319" y="763"/>
                    </a:lnTo>
                    <a:lnTo>
                      <a:pt x="315" y="757"/>
                    </a:lnTo>
                    <a:lnTo>
                      <a:pt x="312" y="751"/>
                    </a:lnTo>
                    <a:lnTo>
                      <a:pt x="309" y="744"/>
                    </a:lnTo>
                    <a:lnTo>
                      <a:pt x="306" y="736"/>
                    </a:lnTo>
                    <a:lnTo>
                      <a:pt x="302" y="736"/>
                    </a:lnTo>
                    <a:lnTo>
                      <a:pt x="299" y="736"/>
                    </a:lnTo>
                    <a:lnTo>
                      <a:pt x="296" y="737"/>
                    </a:lnTo>
                    <a:lnTo>
                      <a:pt x="292" y="737"/>
                    </a:lnTo>
                    <a:lnTo>
                      <a:pt x="290" y="734"/>
                    </a:lnTo>
                    <a:lnTo>
                      <a:pt x="290" y="730"/>
                    </a:lnTo>
                    <a:lnTo>
                      <a:pt x="288" y="726"/>
                    </a:lnTo>
                    <a:lnTo>
                      <a:pt x="287" y="723"/>
                    </a:lnTo>
                    <a:lnTo>
                      <a:pt x="281" y="716"/>
                    </a:lnTo>
                    <a:lnTo>
                      <a:pt x="276" y="711"/>
                    </a:lnTo>
                    <a:lnTo>
                      <a:pt x="275" y="709"/>
                    </a:lnTo>
                    <a:lnTo>
                      <a:pt x="274" y="707"/>
                    </a:lnTo>
                    <a:lnTo>
                      <a:pt x="274" y="705"/>
                    </a:lnTo>
                    <a:lnTo>
                      <a:pt x="273" y="703"/>
                    </a:lnTo>
                    <a:lnTo>
                      <a:pt x="272" y="700"/>
                    </a:lnTo>
                    <a:lnTo>
                      <a:pt x="272" y="697"/>
                    </a:lnTo>
                    <a:lnTo>
                      <a:pt x="272" y="694"/>
                    </a:lnTo>
                    <a:lnTo>
                      <a:pt x="271" y="690"/>
                    </a:lnTo>
                    <a:lnTo>
                      <a:pt x="275" y="688"/>
                    </a:lnTo>
                    <a:lnTo>
                      <a:pt x="278" y="686"/>
                    </a:lnTo>
                    <a:lnTo>
                      <a:pt x="281" y="684"/>
                    </a:lnTo>
                    <a:lnTo>
                      <a:pt x="283" y="682"/>
                    </a:lnTo>
                    <a:lnTo>
                      <a:pt x="286" y="679"/>
                    </a:lnTo>
                    <a:lnTo>
                      <a:pt x="288" y="676"/>
                    </a:lnTo>
                    <a:lnTo>
                      <a:pt x="290" y="673"/>
                    </a:lnTo>
                    <a:lnTo>
                      <a:pt x="292" y="670"/>
                    </a:lnTo>
                    <a:lnTo>
                      <a:pt x="294" y="667"/>
                    </a:lnTo>
                    <a:lnTo>
                      <a:pt x="295" y="663"/>
                    </a:lnTo>
                    <a:lnTo>
                      <a:pt x="296" y="659"/>
                    </a:lnTo>
                    <a:lnTo>
                      <a:pt x="298" y="656"/>
                    </a:lnTo>
                    <a:lnTo>
                      <a:pt x="299" y="648"/>
                    </a:lnTo>
                    <a:lnTo>
                      <a:pt x="301" y="640"/>
                    </a:lnTo>
                    <a:lnTo>
                      <a:pt x="302" y="632"/>
                    </a:lnTo>
                    <a:lnTo>
                      <a:pt x="302" y="623"/>
                    </a:lnTo>
                    <a:lnTo>
                      <a:pt x="302" y="615"/>
                    </a:lnTo>
                    <a:lnTo>
                      <a:pt x="302" y="606"/>
                    </a:lnTo>
                    <a:lnTo>
                      <a:pt x="301" y="589"/>
                    </a:lnTo>
                    <a:lnTo>
                      <a:pt x="299" y="572"/>
                    </a:lnTo>
                    <a:lnTo>
                      <a:pt x="298" y="571"/>
                    </a:lnTo>
                    <a:lnTo>
                      <a:pt x="296" y="571"/>
                    </a:lnTo>
                    <a:lnTo>
                      <a:pt x="295" y="571"/>
                    </a:lnTo>
                    <a:lnTo>
                      <a:pt x="292" y="570"/>
                    </a:lnTo>
                    <a:lnTo>
                      <a:pt x="290" y="569"/>
                    </a:lnTo>
                    <a:lnTo>
                      <a:pt x="289" y="569"/>
                    </a:lnTo>
                    <a:lnTo>
                      <a:pt x="287" y="569"/>
                    </a:lnTo>
                    <a:lnTo>
                      <a:pt x="286" y="569"/>
                    </a:lnTo>
                    <a:lnTo>
                      <a:pt x="283" y="569"/>
                    </a:lnTo>
                    <a:lnTo>
                      <a:pt x="282" y="569"/>
                    </a:lnTo>
                    <a:lnTo>
                      <a:pt x="280" y="570"/>
                    </a:lnTo>
                    <a:lnTo>
                      <a:pt x="278" y="571"/>
                    </a:lnTo>
                    <a:lnTo>
                      <a:pt x="274" y="572"/>
                    </a:lnTo>
                    <a:lnTo>
                      <a:pt x="270" y="575"/>
                    </a:lnTo>
                    <a:lnTo>
                      <a:pt x="266" y="578"/>
                    </a:lnTo>
                    <a:lnTo>
                      <a:pt x="262" y="581"/>
                    </a:lnTo>
                    <a:lnTo>
                      <a:pt x="259" y="584"/>
                    </a:lnTo>
                    <a:lnTo>
                      <a:pt x="256" y="588"/>
                    </a:lnTo>
                    <a:lnTo>
                      <a:pt x="253" y="591"/>
                    </a:lnTo>
                    <a:lnTo>
                      <a:pt x="250" y="595"/>
                    </a:lnTo>
                    <a:lnTo>
                      <a:pt x="247" y="599"/>
                    </a:lnTo>
                    <a:lnTo>
                      <a:pt x="246" y="602"/>
                    </a:lnTo>
                    <a:lnTo>
                      <a:pt x="244" y="604"/>
                    </a:lnTo>
                    <a:lnTo>
                      <a:pt x="243" y="607"/>
                    </a:lnTo>
                    <a:lnTo>
                      <a:pt x="238" y="607"/>
                    </a:lnTo>
                    <a:lnTo>
                      <a:pt x="234" y="607"/>
                    </a:lnTo>
                    <a:lnTo>
                      <a:pt x="229" y="607"/>
                    </a:lnTo>
                    <a:lnTo>
                      <a:pt x="225" y="607"/>
                    </a:lnTo>
                    <a:lnTo>
                      <a:pt x="216" y="606"/>
                    </a:lnTo>
                    <a:lnTo>
                      <a:pt x="206" y="605"/>
                    </a:lnTo>
                    <a:lnTo>
                      <a:pt x="206" y="602"/>
                    </a:lnTo>
                    <a:lnTo>
                      <a:pt x="204" y="599"/>
                    </a:lnTo>
                    <a:lnTo>
                      <a:pt x="202" y="597"/>
                    </a:lnTo>
                    <a:lnTo>
                      <a:pt x="200" y="595"/>
                    </a:lnTo>
                    <a:lnTo>
                      <a:pt x="196" y="591"/>
                    </a:lnTo>
                    <a:lnTo>
                      <a:pt x="192" y="587"/>
                    </a:lnTo>
                    <a:lnTo>
                      <a:pt x="192" y="583"/>
                    </a:lnTo>
                    <a:lnTo>
                      <a:pt x="193" y="579"/>
                    </a:lnTo>
                    <a:lnTo>
                      <a:pt x="194" y="575"/>
                    </a:lnTo>
                    <a:lnTo>
                      <a:pt x="194" y="571"/>
                    </a:lnTo>
                    <a:lnTo>
                      <a:pt x="196" y="568"/>
                    </a:lnTo>
                    <a:lnTo>
                      <a:pt x="198" y="565"/>
                    </a:lnTo>
                    <a:lnTo>
                      <a:pt x="200" y="562"/>
                    </a:lnTo>
                    <a:lnTo>
                      <a:pt x="202" y="559"/>
                    </a:lnTo>
                    <a:lnTo>
                      <a:pt x="205" y="556"/>
                    </a:lnTo>
                    <a:lnTo>
                      <a:pt x="207" y="554"/>
                    </a:lnTo>
                    <a:lnTo>
                      <a:pt x="210" y="551"/>
                    </a:lnTo>
                    <a:lnTo>
                      <a:pt x="214" y="548"/>
                    </a:lnTo>
                    <a:lnTo>
                      <a:pt x="220" y="544"/>
                    </a:lnTo>
                    <a:lnTo>
                      <a:pt x="226" y="539"/>
                    </a:lnTo>
                    <a:lnTo>
                      <a:pt x="234" y="535"/>
                    </a:lnTo>
                    <a:lnTo>
                      <a:pt x="242" y="532"/>
                    </a:lnTo>
                    <a:lnTo>
                      <a:pt x="249" y="529"/>
                    </a:lnTo>
                    <a:lnTo>
                      <a:pt x="257" y="526"/>
                    </a:lnTo>
                    <a:lnTo>
                      <a:pt x="264" y="522"/>
                    </a:lnTo>
                    <a:lnTo>
                      <a:pt x="270" y="519"/>
                    </a:lnTo>
                    <a:lnTo>
                      <a:pt x="277" y="515"/>
                    </a:lnTo>
                    <a:lnTo>
                      <a:pt x="282" y="511"/>
                    </a:lnTo>
                    <a:lnTo>
                      <a:pt x="286" y="509"/>
                    </a:lnTo>
                    <a:lnTo>
                      <a:pt x="290" y="507"/>
                    </a:lnTo>
                    <a:lnTo>
                      <a:pt x="294" y="507"/>
                    </a:lnTo>
                    <a:lnTo>
                      <a:pt x="297" y="506"/>
                    </a:lnTo>
                    <a:lnTo>
                      <a:pt x="300" y="503"/>
                    </a:lnTo>
                    <a:lnTo>
                      <a:pt x="303" y="502"/>
                    </a:lnTo>
                    <a:lnTo>
                      <a:pt x="304" y="501"/>
                    </a:lnTo>
                    <a:lnTo>
                      <a:pt x="306" y="499"/>
                    </a:lnTo>
                    <a:lnTo>
                      <a:pt x="306" y="498"/>
                    </a:lnTo>
                    <a:lnTo>
                      <a:pt x="308" y="495"/>
                    </a:lnTo>
                    <a:lnTo>
                      <a:pt x="307" y="491"/>
                    </a:lnTo>
                    <a:lnTo>
                      <a:pt x="307" y="485"/>
                    </a:lnTo>
                    <a:lnTo>
                      <a:pt x="307" y="479"/>
                    </a:lnTo>
                    <a:lnTo>
                      <a:pt x="307" y="475"/>
                    </a:lnTo>
                    <a:lnTo>
                      <a:pt x="309" y="465"/>
                    </a:lnTo>
                    <a:lnTo>
                      <a:pt x="310" y="453"/>
                    </a:lnTo>
                    <a:lnTo>
                      <a:pt x="312" y="447"/>
                    </a:lnTo>
                    <a:lnTo>
                      <a:pt x="312" y="439"/>
                    </a:lnTo>
                    <a:lnTo>
                      <a:pt x="313" y="433"/>
                    </a:lnTo>
                    <a:lnTo>
                      <a:pt x="314" y="426"/>
                    </a:lnTo>
                    <a:lnTo>
                      <a:pt x="314" y="419"/>
                    </a:lnTo>
                    <a:lnTo>
                      <a:pt x="314" y="413"/>
                    </a:lnTo>
                    <a:lnTo>
                      <a:pt x="313" y="407"/>
                    </a:lnTo>
                    <a:lnTo>
                      <a:pt x="312" y="403"/>
                    </a:lnTo>
                    <a:lnTo>
                      <a:pt x="311" y="400"/>
                    </a:lnTo>
                    <a:lnTo>
                      <a:pt x="310" y="398"/>
                    </a:lnTo>
                    <a:lnTo>
                      <a:pt x="309" y="396"/>
                    </a:lnTo>
                    <a:lnTo>
                      <a:pt x="308" y="395"/>
                    </a:lnTo>
                    <a:lnTo>
                      <a:pt x="307" y="394"/>
                    </a:lnTo>
                    <a:lnTo>
                      <a:pt x="305" y="392"/>
                    </a:lnTo>
                    <a:lnTo>
                      <a:pt x="304" y="392"/>
                    </a:lnTo>
                    <a:lnTo>
                      <a:pt x="302" y="391"/>
                    </a:lnTo>
                    <a:lnTo>
                      <a:pt x="301" y="392"/>
                    </a:lnTo>
                    <a:lnTo>
                      <a:pt x="299" y="393"/>
                    </a:lnTo>
                    <a:lnTo>
                      <a:pt x="298" y="393"/>
                    </a:lnTo>
                    <a:lnTo>
                      <a:pt x="296" y="393"/>
                    </a:lnTo>
                    <a:lnTo>
                      <a:pt x="294" y="393"/>
                    </a:lnTo>
                    <a:lnTo>
                      <a:pt x="293" y="393"/>
                    </a:lnTo>
                    <a:lnTo>
                      <a:pt x="291" y="393"/>
                    </a:lnTo>
                    <a:lnTo>
                      <a:pt x="290" y="394"/>
                    </a:lnTo>
                    <a:lnTo>
                      <a:pt x="283" y="398"/>
                    </a:lnTo>
                    <a:lnTo>
                      <a:pt x="278" y="402"/>
                    </a:lnTo>
                    <a:lnTo>
                      <a:pt x="272" y="406"/>
                    </a:lnTo>
                    <a:lnTo>
                      <a:pt x="266" y="410"/>
                    </a:lnTo>
                    <a:lnTo>
                      <a:pt x="262" y="410"/>
                    </a:lnTo>
                    <a:lnTo>
                      <a:pt x="257" y="410"/>
                    </a:lnTo>
                    <a:lnTo>
                      <a:pt x="255" y="411"/>
                    </a:lnTo>
                    <a:lnTo>
                      <a:pt x="254" y="411"/>
                    </a:lnTo>
                    <a:lnTo>
                      <a:pt x="253" y="413"/>
                    </a:lnTo>
                    <a:lnTo>
                      <a:pt x="252" y="415"/>
                    </a:lnTo>
                    <a:lnTo>
                      <a:pt x="250" y="417"/>
                    </a:lnTo>
                    <a:lnTo>
                      <a:pt x="248" y="419"/>
                    </a:lnTo>
                    <a:lnTo>
                      <a:pt x="246" y="420"/>
                    </a:lnTo>
                    <a:lnTo>
                      <a:pt x="244" y="422"/>
                    </a:lnTo>
                    <a:lnTo>
                      <a:pt x="242" y="423"/>
                    </a:lnTo>
                    <a:lnTo>
                      <a:pt x="239" y="423"/>
                    </a:lnTo>
                    <a:lnTo>
                      <a:pt x="237" y="424"/>
                    </a:lnTo>
                    <a:lnTo>
                      <a:pt x="234" y="424"/>
                    </a:lnTo>
                    <a:lnTo>
                      <a:pt x="232" y="426"/>
                    </a:lnTo>
                    <a:lnTo>
                      <a:pt x="230" y="427"/>
                    </a:lnTo>
                    <a:lnTo>
                      <a:pt x="227" y="430"/>
                    </a:lnTo>
                    <a:lnTo>
                      <a:pt x="225" y="433"/>
                    </a:lnTo>
                    <a:lnTo>
                      <a:pt x="222" y="435"/>
                    </a:lnTo>
                    <a:lnTo>
                      <a:pt x="218" y="435"/>
                    </a:lnTo>
                    <a:lnTo>
                      <a:pt x="216" y="435"/>
                    </a:lnTo>
                    <a:lnTo>
                      <a:pt x="214" y="436"/>
                    </a:lnTo>
                    <a:lnTo>
                      <a:pt x="213" y="437"/>
                    </a:lnTo>
                    <a:lnTo>
                      <a:pt x="211" y="437"/>
                    </a:lnTo>
                    <a:lnTo>
                      <a:pt x="202" y="444"/>
                    </a:lnTo>
                    <a:lnTo>
                      <a:pt x="192" y="452"/>
                    </a:lnTo>
                    <a:lnTo>
                      <a:pt x="183" y="460"/>
                    </a:lnTo>
                    <a:lnTo>
                      <a:pt x="174" y="468"/>
                    </a:lnTo>
                    <a:lnTo>
                      <a:pt x="171" y="468"/>
                    </a:lnTo>
                    <a:lnTo>
                      <a:pt x="169" y="468"/>
                    </a:lnTo>
                    <a:lnTo>
                      <a:pt x="163" y="472"/>
                    </a:lnTo>
                    <a:lnTo>
                      <a:pt x="155" y="479"/>
                    </a:lnTo>
                    <a:lnTo>
                      <a:pt x="146" y="486"/>
                    </a:lnTo>
                    <a:lnTo>
                      <a:pt x="141" y="491"/>
                    </a:lnTo>
                    <a:lnTo>
                      <a:pt x="140" y="492"/>
                    </a:lnTo>
                    <a:lnTo>
                      <a:pt x="139" y="494"/>
                    </a:lnTo>
                    <a:lnTo>
                      <a:pt x="138" y="496"/>
                    </a:lnTo>
                    <a:lnTo>
                      <a:pt x="138" y="498"/>
                    </a:lnTo>
                    <a:lnTo>
                      <a:pt x="137" y="500"/>
                    </a:lnTo>
                    <a:lnTo>
                      <a:pt x="136" y="502"/>
                    </a:lnTo>
                    <a:lnTo>
                      <a:pt x="136" y="504"/>
                    </a:lnTo>
                    <a:lnTo>
                      <a:pt x="134" y="506"/>
                    </a:lnTo>
                    <a:lnTo>
                      <a:pt x="131" y="511"/>
                    </a:lnTo>
                    <a:lnTo>
                      <a:pt x="127" y="515"/>
                    </a:lnTo>
                    <a:lnTo>
                      <a:pt x="124" y="519"/>
                    </a:lnTo>
                    <a:lnTo>
                      <a:pt x="120" y="524"/>
                    </a:lnTo>
                    <a:lnTo>
                      <a:pt x="116" y="528"/>
                    </a:lnTo>
                    <a:lnTo>
                      <a:pt x="111" y="531"/>
                    </a:lnTo>
                    <a:lnTo>
                      <a:pt x="106" y="535"/>
                    </a:lnTo>
                    <a:lnTo>
                      <a:pt x="102" y="539"/>
                    </a:lnTo>
                    <a:lnTo>
                      <a:pt x="99" y="541"/>
                    </a:lnTo>
                    <a:lnTo>
                      <a:pt x="96" y="543"/>
                    </a:lnTo>
                    <a:lnTo>
                      <a:pt x="93" y="543"/>
                    </a:lnTo>
                    <a:lnTo>
                      <a:pt x="90" y="544"/>
                    </a:lnTo>
                    <a:lnTo>
                      <a:pt x="82" y="546"/>
                    </a:lnTo>
                    <a:lnTo>
                      <a:pt x="75" y="547"/>
                    </a:lnTo>
                    <a:lnTo>
                      <a:pt x="67" y="547"/>
                    </a:lnTo>
                    <a:lnTo>
                      <a:pt x="60" y="548"/>
                    </a:lnTo>
                    <a:lnTo>
                      <a:pt x="58" y="549"/>
                    </a:lnTo>
                    <a:lnTo>
                      <a:pt x="54" y="550"/>
                    </a:lnTo>
                    <a:lnTo>
                      <a:pt x="52" y="551"/>
                    </a:lnTo>
                    <a:lnTo>
                      <a:pt x="50" y="552"/>
                    </a:lnTo>
                    <a:lnTo>
                      <a:pt x="50" y="555"/>
                    </a:lnTo>
                    <a:lnTo>
                      <a:pt x="49" y="559"/>
                    </a:lnTo>
                    <a:lnTo>
                      <a:pt x="44" y="559"/>
                    </a:lnTo>
                    <a:lnTo>
                      <a:pt x="39" y="559"/>
                    </a:lnTo>
                    <a:lnTo>
                      <a:pt x="34" y="559"/>
                    </a:lnTo>
                    <a:lnTo>
                      <a:pt x="28" y="558"/>
                    </a:lnTo>
                    <a:lnTo>
                      <a:pt x="22" y="556"/>
                    </a:lnTo>
                    <a:lnTo>
                      <a:pt x="18" y="554"/>
                    </a:lnTo>
                    <a:lnTo>
                      <a:pt x="16" y="553"/>
                    </a:lnTo>
                    <a:lnTo>
                      <a:pt x="14" y="551"/>
                    </a:lnTo>
                    <a:lnTo>
                      <a:pt x="13" y="550"/>
                    </a:lnTo>
                    <a:lnTo>
                      <a:pt x="12" y="549"/>
                    </a:lnTo>
                    <a:lnTo>
                      <a:pt x="10" y="547"/>
                    </a:lnTo>
                    <a:lnTo>
                      <a:pt x="9" y="545"/>
                    </a:lnTo>
                    <a:lnTo>
                      <a:pt x="7" y="541"/>
                    </a:lnTo>
                    <a:lnTo>
                      <a:pt x="5" y="537"/>
                    </a:lnTo>
                    <a:lnTo>
                      <a:pt x="3" y="533"/>
                    </a:lnTo>
                    <a:lnTo>
                      <a:pt x="2" y="529"/>
                    </a:lnTo>
                    <a:lnTo>
                      <a:pt x="1" y="526"/>
                    </a:lnTo>
                    <a:lnTo>
                      <a:pt x="0" y="523"/>
                    </a:lnTo>
                    <a:lnTo>
                      <a:pt x="3" y="522"/>
                    </a:lnTo>
                    <a:lnTo>
                      <a:pt x="6" y="520"/>
                    </a:lnTo>
                    <a:lnTo>
                      <a:pt x="9" y="518"/>
                    </a:lnTo>
                    <a:lnTo>
                      <a:pt x="12" y="516"/>
                    </a:lnTo>
                    <a:lnTo>
                      <a:pt x="16" y="516"/>
                    </a:lnTo>
                    <a:lnTo>
                      <a:pt x="21" y="516"/>
                    </a:lnTo>
                    <a:lnTo>
                      <a:pt x="22" y="515"/>
                    </a:lnTo>
                    <a:lnTo>
                      <a:pt x="23" y="514"/>
                    </a:lnTo>
                    <a:lnTo>
                      <a:pt x="25" y="512"/>
                    </a:lnTo>
                    <a:lnTo>
                      <a:pt x="26" y="511"/>
                    </a:lnTo>
                    <a:lnTo>
                      <a:pt x="26" y="509"/>
                    </a:lnTo>
                    <a:lnTo>
                      <a:pt x="27" y="507"/>
                    </a:lnTo>
                    <a:lnTo>
                      <a:pt x="29" y="506"/>
                    </a:lnTo>
                    <a:lnTo>
                      <a:pt x="30" y="505"/>
                    </a:lnTo>
                    <a:lnTo>
                      <a:pt x="34" y="505"/>
                    </a:lnTo>
                    <a:lnTo>
                      <a:pt x="37" y="505"/>
                    </a:lnTo>
                    <a:lnTo>
                      <a:pt x="38" y="503"/>
                    </a:lnTo>
                    <a:lnTo>
                      <a:pt x="39" y="500"/>
                    </a:lnTo>
                    <a:lnTo>
                      <a:pt x="41" y="499"/>
                    </a:lnTo>
                    <a:lnTo>
                      <a:pt x="42" y="499"/>
                    </a:lnTo>
                    <a:lnTo>
                      <a:pt x="44" y="499"/>
                    </a:lnTo>
                    <a:lnTo>
                      <a:pt x="46" y="499"/>
                    </a:lnTo>
                    <a:lnTo>
                      <a:pt x="48" y="499"/>
                    </a:lnTo>
                    <a:lnTo>
                      <a:pt x="50" y="499"/>
                    </a:lnTo>
                    <a:lnTo>
                      <a:pt x="51" y="499"/>
                    </a:lnTo>
                    <a:lnTo>
                      <a:pt x="53" y="498"/>
                    </a:lnTo>
                    <a:lnTo>
                      <a:pt x="55" y="495"/>
                    </a:lnTo>
                    <a:lnTo>
                      <a:pt x="58" y="491"/>
                    </a:lnTo>
                    <a:lnTo>
                      <a:pt x="58" y="490"/>
                    </a:lnTo>
                    <a:lnTo>
                      <a:pt x="60" y="489"/>
                    </a:lnTo>
                    <a:lnTo>
                      <a:pt x="62" y="488"/>
                    </a:lnTo>
                    <a:lnTo>
                      <a:pt x="63" y="488"/>
                    </a:lnTo>
                    <a:lnTo>
                      <a:pt x="66" y="487"/>
                    </a:lnTo>
                    <a:lnTo>
                      <a:pt x="70" y="487"/>
                    </a:lnTo>
                    <a:lnTo>
                      <a:pt x="74" y="487"/>
                    </a:lnTo>
                    <a:lnTo>
                      <a:pt x="78" y="486"/>
                    </a:lnTo>
                    <a:lnTo>
                      <a:pt x="81" y="485"/>
                    </a:lnTo>
                    <a:lnTo>
                      <a:pt x="84" y="484"/>
                    </a:lnTo>
                    <a:lnTo>
                      <a:pt x="86" y="482"/>
                    </a:lnTo>
                    <a:lnTo>
                      <a:pt x="89" y="479"/>
                    </a:lnTo>
                    <a:lnTo>
                      <a:pt x="92" y="476"/>
                    </a:lnTo>
                    <a:lnTo>
                      <a:pt x="94" y="475"/>
                    </a:lnTo>
                    <a:lnTo>
                      <a:pt x="97" y="474"/>
                    </a:lnTo>
                    <a:lnTo>
                      <a:pt x="99" y="473"/>
                    </a:lnTo>
                    <a:lnTo>
                      <a:pt x="102" y="472"/>
                    </a:lnTo>
                    <a:lnTo>
                      <a:pt x="105" y="471"/>
                    </a:lnTo>
                    <a:lnTo>
                      <a:pt x="108" y="471"/>
                    </a:lnTo>
                    <a:lnTo>
                      <a:pt x="111" y="471"/>
                    </a:lnTo>
                    <a:lnTo>
                      <a:pt x="114" y="469"/>
                    </a:lnTo>
                    <a:lnTo>
                      <a:pt x="116" y="468"/>
                    </a:lnTo>
                    <a:lnTo>
                      <a:pt x="117" y="466"/>
                    </a:lnTo>
                    <a:lnTo>
                      <a:pt x="118" y="463"/>
                    </a:lnTo>
                    <a:lnTo>
                      <a:pt x="122" y="462"/>
                    </a:lnTo>
                    <a:lnTo>
                      <a:pt x="126" y="461"/>
                    </a:lnTo>
                    <a:lnTo>
                      <a:pt x="130" y="459"/>
                    </a:lnTo>
                    <a:lnTo>
                      <a:pt x="134" y="459"/>
                    </a:lnTo>
                    <a:lnTo>
                      <a:pt x="138" y="457"/>
                    </a:lnTo>
                    <a:lnTo>
                      <a:pt x="141" y="455"/>
                    </a:lnTo>
                    <a:lnTo>
                      <a:pt x="144" y="453"/>
                    </a:lnTo>
                    <a:lnTo>
                      <a:pt x="146" y="451"/>
                    </a:lnTo>
                    <a:lnTo>
                      <a:pt x="152" y="447"/>
                    </a:lnTo>
                    <a:lnTo>
                      <a:pt x="158" y="443"/>
                    </a:lnTo>
                    <a:lnTo>
                      <a:pt x="160" y="442"/>
                    </a:lnTo>
                    <a:lnTo>
                      <a:pt x="162" y="441"/>
                    </a:lnTo>
                    <a:lnTo>
                      <a:pt x="164" y="441"/>
                    </a:lnTo>
                    <a:lnTo>
                      <a:pt x="166" y="441"/>
                    </a:lnTo>
                    <a:lnTo>
                      <a:pt x="168" y="441"/>
                    </a:lnTo>
                    <a:lnTo>
                      <a:pt x="170" y="441"/>
                    </a:lnTo>
                    <a:lnTo>
                      <a:pt x="171" y="440"/>
                    </a:lnTo>
                    <a:lnTo>
                      <a:pt x="174" y="439"/>
                    </a:lnTo>
                    <a:lnTo>
                      <a:pt x="175" y="435"/>
                    </a:lnTo>
                    <a:lnTo>
                      <a:pt x="178" y="431"/>
                    </a:lnTo>
                    <a:lnTo>
                      <a:pt x="179" y="430"/>
                    </a:lnTo>
                    <a:lnTo>
                      <a:pt x="181" y="430"/>
                    </a:lnTo>
                    <a:lnTo>
                      <a:pt x="182" y="429"/>
                    </a:lnTo>
                    <a:lnTo>
                      <a:pt x="183" y="429"/>
                    </a:lnTo>
                    <a:lnTo>
                      <a:pt x="186" y="428"/>
                    </a:lnTo>
                    <a:lnTo>
                      <a:pt x="189" y="427"/>
                    </a:lnTo>
                    <a:lnTo>
                      <a:pt x="196" y="423"/>
                    </a:lnTo>
                    <a:lnTo>
                      <a:pt x="203" y="417"/>
                    </a:lnTo>
                    <a:lnTo>
                      <a:pt x="206" y="415"/>
                    </a:lnTo>
                    <a:lnTo>
                      <a:pt x="210" y="411"/>
                    </a:lnTo>
                    <a:lnTo>
                      <a:pt x="214" y="409"/>
                    </a:lnTo>
                    <a:lnTo>
                      <a:pt x="217" y="407"/>
                    </a:lnTo>
                    <a:lnTo>
                      <a:pt x="226" y="403"/>
                    </a:lnTo>
                    <a:lnTo>
                      <a:pt x="234" y="400"/>
                    </a:lnTo>
                    <a:lnTo>
                      <a:pt x="242" y="397"/>
                    </a:lnTo>
                    <a:lnTo>
                      <a:pt x="251" y="395"/>
                    </a:lnTo>
                    <a:lnTo>
                      <a:pt x="260" y="391"/>
                    </a:lnTo>
                    <a:lnTo>
                      <a:pt x="268" y="387"/>
                    </a:lnTo>
                    <a:lnTo>
                      <a:pt x="276" y="383"/>
                    </a:lnTo>
                    <a:lnTo>
                      <a:pt x="285" y="379"/>
                    </a:lnTo>
                    <a:lnTo>
                      <a:pt x="287" y="378"/>
                    </a:lnTo>
                    <a:lnTo>
                      <a:pt x="290" y="377"/>
                    </a:lnTo>
                    <a:lnTo>
                      <a:pt x="294" y="376"/>
                    </a:lnTo>
                    <a:lnTo>
                      <a:pt x="298" y="375"/>
                    </a:lnTo>
                    <a:lnTo>
                      <a:pt x="302" y="374"/>
                    </a:lnTo>
                    <a:lnTo>
                      <a:pt x="306" y="372"/>
                    </a:lnTo>
                    <a:lnTo>
                      <a:pt x="307" y="371"/>
                    </a:lnTo>
                    <a:lnTo>
                      <a:pt x="309" y="371"/>
                    </a:lnTo>
                    <a:lnTo>
                      <a:pt x="310" y="370"/>
                    </a:lnTo>
                    <a:lnTo>
                      <a:pt x="310" y="368"/>
                    </a:lnTo>
                    <a:lnTo>
                      <a:pt x="312" y="367"/>
                    </a:lnTo>
                    <a:lnTo>
                      <a:pt x="313" y="367"/>
                    </a:lnTo>
                    <a:lnTo>
                      <a:pt x="314" y="366"/>
                    </a:lnTo>
                    <a:lnTo>
                      <a:pt x="314" y="365"/>
                    </a:lnTo>
                    <a:lnTo>
                      <a:pt x="315" y="362"/>
                    </a:lnTo>
                    <a:lnTo>
                      <a:pt x="316" y="361"/>
                    </a:lnTo>
                    <a:lnTo>
                      <a:pt x="316" y="358"/>
                    </a:lnTo>
                    <a:lnTo>
                      <a:pt x="316" y="355"/>
                    </a:lnTo>
                    <a:lnTo>
                      <a:pt x="316" y="352"/>
                    </a:lnTo>
                    <a:lnTo>
                      <a:pt x="318" y="350"/>
                    </a:lnTo>
                    <a:lnTo>
                      <a:pt x="319" y="344"/>
                    </a:lnTo>
                    <a:lnTo>
                      <a:pt x="322" y="335"/>
                    </a:lnTo>
                    <a:lnTo>
                      <a:pt x="325" y="324"/>
                    </a:lnTo>
                    <a:lnTo>
                      <a:pt x="328" y="311"/>
                    </a:lnTo>
                    <a:lnTo>
                      <a:pt x="330" y="299"/>
                    </a:lnTo>
                    <a:lnTo>
                      <a:pt x="333" y="288"/>
                    </a:lnTo>
                    <a:lnTo>
                      <a:pt x="334" y="283"/>
                    </a:lnTo>
                    <a:lnTo>
                      <a:pt x="334" y="279"/>
                    </a:lnTo>
                    <a:lnTo>
                      <a:pt x="334" y="276"/>
                    </a:lnTo>
                    <a:lnTo>
                      <a:pt x="333" y="274"/>
                    </a:lnTo>
                    <a:lnTo>
                      <a:pt x="330" y="271"/>
                    </a:lnTo>
                    <a:lnTo>
                      <a:pt x="327" y="270"/>
                    </a:lnTo>
                    <a:lnTo>
                      <a:pt x="320" y="270"/>
                    </a:lnTo>
                    <a:lnTo>
                      <a:pt x="314" y="272"/>
                    </a:lnTo>
                    <a:lnTo>
                      <a:pt x="309" y="274"/>
                    </a:lnTo>
                    <a:lnTo>
                      <a:pt x="304" y="276"/>
                    </a:lnTo>
                    <a:lnTo>
                      <a:pt x="300" y="278"/>
                    </a:lnTo>
                    <a:lnTo>
                      <a:pt x="297" y="281"/>
                    </a:lnTo>
                    <a:lnTo>
                      <a:pt x="294" y="283"/>
                    </a:lnTo>
                    <a:lnTo>
                      <a:pt x="291" y="286"/>
                    </a:lnTo>
                    <a:lnTo>
                      <a:pt x="287" y="292"/>
                    </a:lnTo>
                    <a:lnTo>
                      <a:pt x="282" y="300"/>
                    </a:lnTo>
                    <a:lnTo>
                      <a:pt x="281" y="304"/>
                    </a:lnTo>
                    <a:lnTo>
                      <a:pt x="278" y="308"/>
                    </a:lnTo>
                    <a:lnTo>
                      <a:pt x="275" y="313"/>
                    </a:lnTo>
                    <a:lnTo>
                      <a:pt x="271" y="318"/>
                    </a:lnTo>
                    <a:lnTo>
                      <a:pt x="270" y="318"/>
                    </a:lnTo>
                    <a:lnTo>
                      <a:pt x="267" y="316"/>
                    </a:lnTo>
                    <a:lnTo>
                      <a:pt x="266" y="315"/>
                    </a:lnTo>
                    <a:lnTo>
                      <a:pt x="264" y="314"/>
                    </a:lnTo>
                    <a:lnTo>
                      <a:pt x="262" y="313"/>
                    </a:lnTo>
                    <a:lnTo>
                      <a:pt x="259" y="311"/>
                    </a:lnTo>
                    <a:lnTo>
                      <a:pt x="254" y="311"/>
                    </a:lnTo>
                    <a:lnTo>
                      <a:pt x="249" y="311"/>
                    </a:lnTo>
                    <a:lnTo>
                      <a:pt x="244" y="312"/>
                    </a:lnTo>
                    <a:lnTo>
                      <a:pt x="238" y="312"/>
                    </a:lnTo>
                    <a:lnTo>
                      <a:pt x="237" y="315"/>
                    </a:lnTo>
                    <a:lnTo>
                      <a:pt x="234" y="318"/>
                    </a:lnTo>
                    <a:lnTo>
                      <a:pt x="231" y="322"/>
                    </a:lnTo>
                    <a:lnTo>
                      <a:pt x="227" y="326"/>
                    </a:lnTo>
                    <a:lnTo>
                      <a:pt x="223" y="329"/>
                    </a:lnTo>
                    <a:lnTo>
                      <a:pt x="220" y="331"/>
                    </a:lnTo>
                    <a:lnTo>
                      <a:pt x="216" y="334"/>
                    </a:lnTo>
                    <a:lnTo>
                      <a:pt x="213" y="335"/>
                    </a:lnTo>
                    <a:lnTo>
                      <a:pt x="211" y="336"/>
                    </a:lnTo>
                    <a:lnTo>
                      <a:pt x="209" y="336"/>
                    </a:lnTo>
                    <a:lnTo>
                      <a:pt x="206" y="336"/>
                    </a:lnTo>
                    <a:lnTo>
                      <a:pt x="204" y="336"/>
                    </a:lnTo>
                    <a:lnTo>
                      <a:pt x="199" y="335"/>
                    </a:lnTo>
                    <a:lnTo>
                      <a:pt x="195" y="335"/>
                    </a:lnTo>
                    <a:lnTo>
                      <a:pt x="191" y="331"/>
                    </a:lnTo>
                    <a:lnTo>
                      <a:pt x="186" y="327"/>
                    </a:lnTo>
                    <a:lnTo>
                      <a:pt x="185" y="326"/>
                    </a:lnTo>
                    <a:lnTo>
                      <a:pt x="183" y="323"/>
                    </a:lnTo>
                    <a:lnTo>
                      <a:pt x="182" y="322"/>
                    </a:lnTo>
                    <a:lnTo>
                      <a:pt x="182" y="320"/>
                    </a:lnTo>
                    <a:lnTo>
                      <a:pt x="182" y="318"/>
                    </a:lnTo>
                    <a:lnTo>
                      <a:pt x="181" y="316"/>
                    </a:lnTo>
                    <a:lnTo>
                      <a:pt x="185" y="314"/>
                    </a:lnTo>
                    <a:lnTo>
                      <a:pt x="188" y="311"/>
                    </a:lnTo>
                    <a:lnTo>
                      <a:pt x="191" y="309"/>
                    </a:lnTo>
                    <a:lnTo>
                      <a:pt x="194" y="306"/>
                    </a:lnTo>
                    <a:lnTo>
                      <a:pt x="198" y="303"/>
                    </a:lnTo>
                    <a:lnTo>
                      <a:pt x="201" y="300"/>
                    </a:lnTo>
                    <a:lnTo>
                      <a:pt x="205" y="298"/>
                    </a:lnTo>
                    <a:lnTo>
                      <a:pt x="208" y="296"/>
                    </a:lnTo>
                    <a:lnTo>
                      <a:pt x="212" y="296"/>
                    </a:lnTo>
                    <a:lnTo>
                      <a:pt x="215" y="296"/>
                    </a:lnTo>
                    <a:lnTo>
                      <a:pt x="221" y="294"/>
                    </a:lnTo>
                    <a:lnTo>
                      <a:pt x="227" y="290"/>
                    </a:lnTo>
                    <a:lnTo>
                      <a:pt x="233" y="287"/>
                    </a:lnTo>
                    <a:lnTo>
                      <a:pt x="238" y="285"/>
                    </a:lnTo>
                    <a:lnTo>
                      <a:pt x="242" y="282"/>
                    </a:lnTo>
                    <a:lnTo>
                      <a:pt x="247" y="279"/>
                    </a:lnTo>
                    <a:lnTo>
                      <a:pt x="253" y="276"/>
                    </a:lnTo>
                    <a:lnTo>
                      <a:pt x="254" y="275"/>
                    </a:lnTo>
                    <a:lnTo>
                      <a:pt x="258" y="267"/>
                    </a:lnTo>
                    <a:lnTo>
                      <a:pt x="261" y="259"/>
                    </a:lnTo>
                    <a:lnTo>
                      <a:pt x="263" y="250"/>
                    </a:lnTo>
                    <a:lnTo>
                      <a:pt x="266" y="242"/>
                    </a:lnTo>
                    <a:lnTo>
                      <a:pt x="268" y="234"/>
                    </a:lnTo>
                    <a:lnTo>
                      <a:pt x="270" y="225"/>
                    </a:lnTo>
                    <a:lnTo>
                      <a:pt x="273" y="216"/>
                    </a:lnTo>
                    <a:lnTo>
                      <a:pt x="276" y="208"/>
                    </a:lnTo>
                    <a:lnTo>
                      <a:pt x="277" y="204"/>
                    </a:lnTo>
                    <a:lnTo>
                      <a:pt x="280" y="198"/>
                    </a:lnTo>
                    <a:lnTo>
                      <a:pt x="282" y="190"/>
                    </a:lnTo>
                    <a:lnTo>
                      <a:pt x="286" y="181"/>
                    </a:lnTo>
                    <a:lnTo>
                      <a:pt x="288" y="172"/>
                    </a:lnTo>
                    <a:lnTo>
                      <a:pt x="290" y="165"/>
                    </a:lnTo>
                    <a:lnTo>
                      <a:pt x="291" y="161"/>
                    </a:lnTo>
                    <a:lnTo>
                      <a:pt x="291" y="158"/>
                    </a:lnTo>
                    <a:lnTo>
                      <a:pt x="291" y="156"/>
                    </a:lnTo>
                    <a:lnTo>
                      <a:pt x="291" y="154"/>
                    </a:lnTo>
                    <a:lnTo>
                      <a:pt x="290" y="153"/>
                    </a:lnTo>
                    <a:lnTo>
                      <a:pt x="289" y="150"/>
                    </a:lnTo>
                    <a:lnTo>
                      <a:pt x="285" y="151"/>
                    </a:lnTo>
                    <a:lnTo>
                      <a:pt x="282" y="150"/>
                    </a:lnTo>
                    <a:lnTo>
                      <a:pt x="279" y="150"/>
                    </a:lnTo>
                    <a:lnTo>
                      <a:pt x="276" y="149"/>
                    </a:lnTo>
                    <a:lnTo>
                      <a:pt x="274" y="148"/>
                    </a:lnTo>
                    <a:lnTo>
                      <a:pt x="270" y="146"/>
                    </a:lnTo>
                    <a:lnTo>
                      <a:pt x="268" y="146"/>
                    </a:lnTo>
                    <a:lnTo>
                      <a:pt x="264" y="146"/>
                    </a:lnTo>
                    <a:lnTo>
                      <a:pt x="262" y="141"/>
                    </a:lnTo>
                    <a:lnTo>
                      <a:pt x="261" y="138"/>
                    </a:lnTo>
                    <a:lnTo>
                      <a:pt x="261" y="136"/>
                    </a:lnTo>
                    <a:lnTo>
                      <a:pt x="261" y="134"/>
                    </a:lnTo>
                    <a:lnTo>
                      <a:pt x="261" y="132"/>
                    </a:lnTo>
                    <a:lnTo>
                      <a:pt x="262" y="129"/>
                    </a:lnTo>
                    <a:lnTo>
                      <a:pt x="268" y="129"/>
                    </a:lnTo>
                    <a:lnTo>
                      <a:pt x="274" y="128"/>
                    </a:lnTo>
                    <a:lnTo>
                      <a:pt x="278" y="127"/>
                    </a:lnTo>
                    <a:lnTo>
                      <a:pt x="281" y="127"/>
                    </a:lnTo>
                    <a:lnTo>
                      <a:pt x="285" y="126"/>
                    </a:lnTo>
                    <a:lnTo>
                      <a:pt x="288" y="125"/>
                    </a:lnTo>
                    <a:lnTo>
                      <a:pt x="292" y="122"/>
                    </a:lnTo>
                    <a:lnTo>
                      <a:pt x="297" y="120"/>
                    </a:lnTo>
                    <a:lnTo>
                      <a:pt x="298" y="114"/>
                    </a:lnTo>
                    <a:lnTo>
                      <a:pt x="299" y="107"/>
                    </a:lnTo>
                    <a:lnTo>
                      <a:pt x="299" y="103"/>
                    </a:lnTo>
                    <a:lnTo>
                      <a:pt x="299" y="100"/>
                    </a:lnTo>
                    <a:lnTo>
                      <a:pt x="299" y="98"/>
                    </a:lnTo>
                    <a:lnTo>
                      <a:pt x="298" y="98"/>
                    </a:lnTo>
                    <a:lnTo>
                      <a:pt x="298" y="96"/>
                    </a:lnTo>
                    <a:lnTo>
                      <a:pt x="297" y="94"/>
                    </a:lnTo>
                    <a:lnTo>
                      <a:pt x="291" y="90"/>
                    </a:lnTo>
                    <a:lnTo>
                      <a:pt x="285" y="84"/>
                    </a:lnTo>
                    <a:lnTo>
                      <a:pt x="282" y="82"/>
                    </a:lnTo>
                    <a:lnTo>
                      <a:pt x="281" y="81"/>
                    </a:lnTo>
                    <a:lnTo>
                      <a:pt x="280" y="79"/>
                    </a:lnTo>
                    <a:lnTo>
                      <a:pt x="278" y="77"/>
                    </a:lnTo>
                    <a:lnTo>
                      <a:pt x="278" y="75"/>
                    </a:lnTo>
                    <a:lnTo>
                      <a:pt x="278" y="73"/>
                    </a:lnTo>
                    <a:lnTo>
                      <a:pt x="278" y="70"/>
                    </a:lnTo>
                    <a:lnTo>
                      <a:pt x="278" y="68"/>
                    </a:lnTo>
                    <a:lnTo>
                      <a:pt x="279" y="62"/>
                    </a:lnTo>
                    <a:lnTo>
                      <a:pt x="281" y="56"/>
                    </a:lnTo>
                    <a:lnTo>
                      <a:pt x="282" y="52"/>
                    </a:lnTo>
                    <a:lnTo>
                      <a:pt x="283" y="49"/>
                    </a:lnTo>
                    <a:lnTo>
                      <a:pt x="285" y="46"/>
                    </a:lnTo>
                    <a:lnTo>
                      <a:pt x="286" y="43"/>
                    </a:lnTo>
                    <a:lnTo>
                      <a:pt x="288" y="40"/>
                    </a:lnTo>
                    <a:lnTo>
                      <a:pt x="290" y="38"/>
                    </a:lnTo>
                    <a:lnTo>
                      <a:pt x="293" y="35"/>
                    </a:lnTo>
                    <a:lnTo>
                      <a:pt x="296" y="33"/>
                    </a:lnTo>
                    <a:lnTo>
                      <a:pt x="298" y="30"/>
                    </a:lnTo>
                    <a:lnTo>
                      <a:pt x="301" y="27"/>
                    </a:lnTo>
                    <a:lnTo>
                      <a:pt x="302" y="26"/>
                    </a:lnTo>
                    <a:lnTo>
                      <a:pt x="302" y="24"/>
                    </a:lnTo>
                    <a:lnTo>
                      <a:pt x="303" y="22"/>
                    </a:lnTo>
                    <a:lnTo>
                      <a:pt x="303" y="2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46" name="îşḷiḋe"/>
              <p:cNvSpPr/>
              <p:nvPr/>
            </p:nvSpPr>
            <p:spPr bwMode="auto">
              <a:xfrm>
                <a:off x="6780213" y="2770188"/>
                <a:ext cx="398463" cy="820738"/>
              </a:xfrm>
              <a:custGeom>
                <a:avLst/>
                <a:gdLst>
                  <a:gd name="T0" fmla="*/ 157 w 251"/>
                  <a:gd name="T1" fmla="*/ 40 h 517"/>
                  <a:gd name="T2" fmla="*/ 205 w 251"/>
                  <a:gd name="T3" fmla="*/ 1 h 517"/>
                  <a:gd name="T4" fmla="*/ 225 w 251"/>
                  <a:gd name="T5" fmla="*/ 10 h 517"/>
                  <a:gd name="T6" fmla="*/ 250 w 251"/>
                  <a:gd name="T7" fmla="*/ 44 h 517"/>
                  <a:gd name="T8" fmla="*/ 233 w 251"/>
                  <a:gd name="T9" fmla="*/ 72 h 517"/>
                  <a:gd name="T10" fmla="*/ 202 w 251"/>
                  <a:gd name="T11" fmla="*/ 123 h 517"/>
                  <a:gd name="T12" fmla="*/ 181 w 251"/>
                  <a:gd name="T13" fmla="*/ 164 h 517"/>
                  <a:gd name="T14" fmla="*/ 150 w 251"/>
                  <a:gd name="T15" fmla="*/ 222 h 517"/>
                  <a:gd name="T16" fmla="*/ 140 w 251"/>
                  <a:gd name="T17" fmla="*/ 251 h 517"/>
                  <a:gd name="T18" fmla="*/ 110 w 251"/>
                  <a:gd name="T19" fmla="*/ 275 h 517"/>
                  <a:gd name="T20" fmla="*/ 102 w 251"/>
                  <a:gd name="T21" fmla="*/ 313 h 517"/>
                  <a:gd name="T22" fmla="*/ 118 w 251"/>
                  <a:gd name="T23" fmla="*/ 347 h 517"/>
                  <a:gd name="T24" fmla="*/ 148 w 251"/>
                  <a:gd name="T25" fmla="*/ 351 h 517"/>
                  <a:gd name="T26" fmla="*/ 153 w 251"/>
                  <a:gd name="T27" fmla="*/ 371 h 517"/>
                  <a:gd name="T28" fmla="*/ 142 w 251"/>
                  <a:gd name="T29" fmla="*/ 397 h 517"/>
                  <a:gd name="T30" fmla="*/ 125 w 251"/>
                  <a:gd name="T31" fmla="*/ 409 h 517"/>
                  <a:gd name="T32" fmla="*/ 97 w 251"/>
                  <a:gd name="T33" fmla="*/ 446 h 517"/>
                  <a:gd name="T34" fmla="*/ 99 w 251"/>
                  <a:gd name="T35" fmla="*/ 463 h 517"/>
                  <a:gd name="T36" fmla="*/ 147 w 251"/>
                  <a:gd name="T37" fmla="*/ 456 h 517"/>
                  <a:gd name="T38" fmla="*/ 174 w 251"/>
                  <a:gd name="T39" fmla="*/ 454 h 517"/>
                  <a:gd name="T40" fmla="*/ 191 w 251"/>
                  <a:gd name="T41" fmla="*/ 479 h 517"/>
                  <a:gd name="T42" fmla="*/ 175 w 251"/>
                  <a:gd name="T43" fmla="*/ 497 h 517"/>
                  <a:gd name="T44" fmla="*/ 134 w 251"/>
                  <a:gd name="T45" fmla="*/ 504 h 517"/>
                  <a:gd name="T46" fmla="*/ 85 w 251"/>
                  <a:gd name="T47" fmla="*/ 517 h 517"/>
                  <a:gd name="T48" fmla="*/ 61 w 251"/>
                  <a:gd name="T49" fmla="*/ 510 h 517"/>
                  <a:gd name="T50" fmla="*/ 50 w 251"/>
                  <a:gd name="T51" fmla="*/ 497 h 517"/>
                  <a:gd name="T52" fmla="*/ 67 w 251"/>
                  <a:gd name="T53" fmla="*/ 452 h 517"/>
                  <a:gd name="T54" fmla="*/ 78 w 251"/>
                  <a:gd name="T55" fmla="*/ 420 h 517"/>
                  <a:gd name="T56" fmla="*/ 70 w 251"/>
                  <a:gd name="T57" fmla="*/ 409 h 517"/>
                  <a:gd name="T58" fmla="*/ 50 w 251"/>
                  <a:gd name="T59" fmla="*/ 388 h 517"/>
                  <a:gd name="T60" fmla="*/ 74 w 251"/>
                  <a:gd name="T61" fmla="*/ 367 h 517"/>
                  <a:gd name="T62" fmla="*/ 65 w 251"/>
                  <a:gd name="T63" fmla="*/ 313 h 517"/>
                  <a:gd name="T64" fmla="*/ 58 w 251"/>
                  <a:gd name="T65" fmla="*/ 275 h 517"/>
                  <a:gd name="T66" fmla="*/ 86 w 251"/>
                  <a:gd name="T67" fmla="*/ 238 h 517"/>
                  <a:gd name="T68" fmla="*/ 58 w 251"/>
                  <a:gd name="T69" fmla="*/ 206 h 517"/>
                  <a:gd name="T70" fmla="*/ 82 w 251"/>
                  <a:gd name="T71" fmla="*/ 191 h 517"/>
                  <a:gd name="T72" fmla="*/ 100 w 251"/>
                  <a:gd name="T73" fmla="*/ 165 h 517"/>
                  <a:gd name="T74" fmla="*/ 105 w 251"/>
                  <a:gd name="T75" fmla="*/ 126 h 517"/>
                  <a:gd name="T76" fmla="*/ 123 w 251"/>
                  <a:gd name="T77" fmla="*/ 132 h 517"/>
                  <a:gd name="T78" fmla="*/ 118 w 251"/>
                  <a:gd name="T79" fmla="*/ 165 h 517"/>
                  <a:gd name="T80" fmla="*/ 139 w 251"/>
                  <a:gd name="T81" fmla="*/ 171 h 517"/>
                  <a:gd name="T82" fmla="*/ 181 w 251"/>
                  <a:gd name="T83" fmla="*/ 106 h 517"/>
                  <a:gd name="T84" fmla="*/ 206 w 251"/>
                  <a:gd name="T85" fmla="*/ 59 h 517"/>
                  <a:gd name="T86" fmla="*/ 167 w 251"/>
                  <a:gd name="T87" fmla="*/ 50 h 517"/>
                  <a:gd name="T88" fmla="*/ 150 w 251"/>
                  <a:gd name="T89" fmla="*/ 60 h 517"/>
                  <a:gd name="T90" fmla="*/ 126 w 251"/>
                  <a:gd name="T91" fmla="*/ 77 h 517"/>
                  <a:gd name="T92" fmla="*/ 73 w 251"/>
                  <a:gd name="T93" fmla="*/ 112 h 517"/>
                  <a:gd name="T94" fmla="*/ 46 w 251"/>
                  <a:gd name="T95" fmla="*/ 136 h 517"/>
                  <a:gd name="T96" fmla="*/ 38 w 251"/>
                  <a:gd name="T97" fmla="*/ 168 h 517"/>
                  <a:gd name="T98" fmla="*/ 27 w 251"/>
                  <a:gd name="T99" fmla="*/ 230 h 517"/>
                  <a:gd name="T100" fmla="*/ 9 w 251"/>
                  <a:gd name="T101" fmla="*/ 221 h 517"/>
                  <a:gd name="T102" fmla="*/ 9 w 251"/>
                  <a:gd name="T103" fmla="*/ 167 h 517"/>
                  <a:gd name="T104" fmla="*/ 7 w 251"/>
                  <a:gd name="T105" fmla="*/ 141 h 517"/>
                  <a:gd name="T106" fmla="*/ 2 w 251"/>
                  <a:gd name="T107" fmla="*/ 114 h 517"/>
                  <a:gd name="T108" fmla="*/ 28 w 251"/>
                  <a:gd name="T109" fmla="*/ 123 h 517"/>
                  <a:gd name="T110" fmla="*/ 51 w 251"/>
                  <a:gd name="T111" fmla="*/ 116 h 517"/>
                  <a:gd name="T112" fmla="*/ 79 w 251"/>
                  <a:gd name="T113" fmla="*/ 96 h 517"/>
                  <a:gd name="T114" fmla="*/ 110 w 251"/>
                  <a:gd name="T115" fmla="*/ 75 h 517"/>
                  <a:gd name="T116" fmla="*/ 135 w 251"/>
                  <a:gd name="T117" fmla="*/ 5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517">
                    <a:moveTo>
                      <a:pt x="139" y="56"/>
                    </a:moveTo>
                    <a:lnTo>
                      <a:pt x="139" y="54"/>
                    </a:lnTo>
                    <a:lnTo>
                      <a:pt x="139" y="52"/>
                    </a:lnTo>
                    <a:lnTo>
                      <a:pt x="142" y="51"/>
                    </a:lnTo>
                    <a:lnTo>
                      <a:pt x="143" y="50"/>
                    </a:lnTo>
                    <a:lnTo>
                      <a:pt x="146" y="48"/>
                    </a:lnTo>
                    <a:lnTo>
                      <a:pt x="147" y="47"/>
                    </a:lnTo>
                    <a:lnTo>
                      <a:pt x="152" y="44"/>
                    </a:lnTo>
                    <a:lnTo>
                      <a:pt x="157" y="40"/>
                    </a:lnTo>
                    <a:lnTo>
                      <a:pt x="167" y="30"/>
                    </a:lnTo>
                    <a:lnTo>
                      <a:pt x="177" y="20"/>
                    </a:lnTo>
                    <a:lnTo>
                      <a:pt x="183" y="16"/>
                    </a:lnTo>
                    <a:lnTo>
                      <a:pt x="187" y="11"/>
                    </a:lnTo>
                    <a:lnTo>
                      <a:pt x="192" y="7"/>
                    </a:lnTo>
                    <a:lnTo>
                      <a:pt x="198" y="4"/>
                    </a:lnTo>
                    <a:lnTo>
                      <a:pt x="200" y="3"/>
                    </a:lnTo>
                    <a:lnTo>
                      <a:pt x="203" y="2"/>
                    </a:lnTo>
                    <a:lnTo>
                      <a:pt x="205" y="1"/>
                    </a:lnTo>
                    <a:lnTo>
                      <a:pt x="207" y="0"/>
                    </a:lnTo>
                    <a:lnTo>
                      <a:pt x="210" y="0"/>
                    </a:lnTo>
                    <a:lnTo>
                      <a:pt x="212" y="1"/>
                    </a:lnTo>
                    <a:lnTo>
                      <a:pt x="215" y="1"/>
                    </a:lnTo>
                    <a:lnTo>
                      <a:pt x="217" y="2"/>
                    </a:lnTo>
                    <a:lnTo>
                      <a:pt x="219" y="4"/>
                    </a:lnTo>
                    <a:lnTo>
                      <a:pt x="221" y="5"/>
                    </a:lnTo>
                    <a:lnTo>
                      <a:pt x="223" y="8"/>
                    </a:lnTo>
                    <a:lnTo>
                      <a:pt x="225" y="10"/>
                    </a:lnTo>
                    <a:lnTo>
                      <a:pt x="229" y="16"/>
                    </a:lnTo>
                    <a:lnTo>
                      <a:pt x="233" y="21"/>
                    </a:lnTo>
                    <a:lnTo>
                      <a:pt x="237" y="28"/>
                    </a:lnTo>
                    <a:lnTo>
                      <a:pt x="241" y="33"/>
                    </a:lnTo>
                    <a:lnTo>
                      <a:pt x="243" y="36"/>
                    </a:lnTo>
                    <a:lnTo>
                      <a:pt x="245" y="37"/>
                    </a:lnTo>
                    <a:lnTo>
                      <a:pt x="247" y="39"/>
                    </a:lnTo>
                    <a:lnTo>
                      <a:pt x="249" y="40"/>
                    </a:lnTo>
                    <a:lnTo>
                      <a:pt x="250" y="44"/>
                    </a:lnTo>
                    <a:lnTo>
                      <a:pt x="251" y="48"/>
                    </a:lnTo>
                    <a:lnTo>
                      <a:pt x="250" y="51"/>
                    </a:lnTo>
                    <a:lnTo>
                      <a:pt x="249" y="52"/>
                    </a:lnTo>
                    <a:lnTo>
                      <a:pt x="247" y="55"/>
                    </a:lnTo>
                    <a:lnTo>
                      <a:pt x="247" y="56"/>
                    </a:lnTo>
                    <a:lnTo>
                      <a:pt x="243" y="60"/>
                    </a:lnTo>
                    <a:lnTo>
                      <a:pt x="240" y="64"/>
                    </a:lnTo>
                    <a:lnTo>
                      <a:pt x="236" y="68"/>
                    </a:lnTo>
                    <a:lnTo>
                      <a:pt x="233" y="72"/>
                    </a:lnTo>
                    <a:lnTo>
                      <a:pt x="230" y="75"/>
                    </a:lnTo>
                    <a:lnTo>
                      <a:pt x="227" y="79"/>
                    </a:lnTo>
                    <a:lnTo>
                      <a:pt x="227" y="82"/>
                    </a:lnTo>
                    <a:lnTo>
                      <a:pt x="227" y="86"/>
                    </a:lnTo>
                    <a:lnTo>
                      <a:pt x="223" y="92"/>
                    </a:lnTo>
                    <a:lnTo>
                      <a:pt x="219" y="99"/>
                    </a:lnTo>
                    <a:lnTo>
                      <a:pt x="215" y="105"/>
                    </a:lnTo>
                    <a:lnTo>
                      <a:pt x="211" y="111"/>
                    </a:lnTo>
                    <a:lnTo>
                      <a:pt x="202" y="123"/>
                    </a:lnTo>
                    <a:lnTo>
                      <a:pt x="193" y="135"/>
                    </a:lnTo>
                    <a:lnTo>
                      <a:pt x="192" y="140"/>
                    </a:lnTo>
                    <a:lnTo>
                      <a:pt x="191" y="144"/>
                    </a:lnTo>
                    <a:lnTo>
                      <a:pt x="191" y="148"/>
                    </a:lnTo>
                    <a:lnTo>
                      <a:pt x="191" y="152"/>
                    </a:lnTo>
                    <a:lnTo>
                      <a:pt x="188" y="156"/>
                    </a:lnTo>
                    <a:lnTo>
                      <a:pt x="186" y="158"/>
                    </a:lnTo>
                    <a:lnTo>
                      <a:pt x="183" y="161"/>
                    </a:lnTo>
                    <a:lnTo>
                      <a:pt x="181" y="164"/>
                    </a:lnTo>
                    <a:lnTo>
                      <a:pt x="178" y="171"/>
                    </a:lnTo>
                    <a:lnTo>
                      <a:pt x="175" y="178"/>
                    </a:lnTo>
                    <a:lnTo>
                      <a:pt x="171" y="186"/>
                    </a:lnTo>
                    <a:lnTo>
                      <a:pt x="168" y="193"/>
                    </a:lnTo>
                    <a:lnTo>
                      <a:pt x="164" y="200"/>
                    </a:lnTo>
                    <a:lnTo>
                      <a:pt x="160" y="208"/>
                    </a:lnTo>
                    <a:lnTo>
                      <a:pt x="156" y="214"/>
                    </a:lnTo>
                    <a:lnTo>
                      <a:pt x="151" y="221"/>
                    </a:lnTo>
                    <a:lnTo>
                      <a:pt x="150" y="222"/>
                    </a:lnTo>
                    <a:lnTo>
                      <a:pt x="149" y="224"/>
                    </a:lnTo>
                    <a:lnTo>
                      <a:pt x="148" y="225"/>
                    </a:lnTo>
                    <a:lnTo>
                      <a:pt x="147" y="228"/>
                    </a:lnTo>
                    <a:lnTo>
                      <a:pt x="146" y="232"/>
                    </a:lnTo>
                    <a:lnTo>
                      <a:pt x="146" y="236"/>
                    </a:lnTo>
                    <a:lnTo>
                      <a:pt x="144" y="240"/>
                    </a:lnTo>
                    <a:lnTo>
                      <a:pt x="143" y="244"/>
                    </a:lnTo>
                    <a:lnTo>
                      <a:pt x="142" y="247"/>
                    </a:lnTo>
                    <a:lnTo>
                      <a:pt x="140" y="251"/>
                    </a:lnTo>
                    <a:lnTo>
                      <a:pt x="138" y="253"/>
                    </a:lnTo>
                    <a:lnTo>
                      <a:pt x="136" y="256"/>
                    </a:lnTo>
                    <a:lnTo>
                      <a:pt x="134" y="258"/>
                    </a:lnTo>
                    <a:lnTo>
                      <a:pt x="132" y="260"/>
                    </a:lnTo>
                    <a:lnTo>
                      <a:pt x="127" y="263"/>
                    </a:lnTo>
                    <a:lnTo>
                      <a:pt x="122" y="266"/>
                    </a:lnTo>
                    <a:lnTo>
                      <a:pt x="118" y="269"/>
                    </a:lnTo>
                    <a:lnTo>
                      <a:pt x="112" y="273"/>
                    </a:lnTo>
                    <a:lnTo>
                      <a:pt x="110" y="275"/>
                    </a:lnTo>
                    <a:lnTo>
                      <a:pt x="108" y="277"/>
                    </a:lnTo>
                    <a:lnTo>
                      <a:pt x="106" y="279"/>
                    </a:lnTo>
                    <a:lnTo>
                      <a:pt x="105" y="281"/>
                    </a:lnTo>
                    <a:lnTo>
                      <a:pt x="104" y="283"/>
                    </a:lnTo>
                    <a:lnTo>
                      <a:pt x="103" y="285"/>
                    </a:lnTo>
                    <a:lnTo>
                      <a:pt x="103" y="289"/>
                    </a:lnTo>
                    <a:lnTo>
                      <a:pt x="102" y="293"/>
                    </a:lnTo>
                    <a:lnTo>
                      <a:pt x="102" y="302"/>
                    </a:lnTo>
                    <a:lnTo>
                      <a:pt x="102" y="313"/>
                    </a:lnTo>
                    <a:lnTo>
                      <a:pt x="102" y="323"/>
                    </a:lnTo>
                    <a:lnTo>
                      <a:pt x="102" y="333"/>
                    </a:lnTo>
                    <a:lnTo>
                      <a:pt x="102" y="340"/>
                    </a:lnTo>
                    <a:lnTo>
                      <a:pt x="102" y="344"/>
                    </a:lnTo>
                    <a:lnTo>
                      <a:pt x="105" y="345"/>
                    </a:lnTo>
                    <a:lnTo>
                      <a:pt x="106" y="346"/>
                    </a:lnTo>
                    <a:lnTo>
                      <a:pt x="110" y="347"/>
                    </a:lnTo>
                    <a:lnTo>
                      <a:pt x="114" y="347"/>
                    </a:lnTo>
                    <a:lnTo>
                      <a:pt x="118" y="347"/>
                    </a:lnTo>
                    <a:lnTo>
                      <a:pt x="122" y="347"/>
                    </a:lnTo>
                    <a:lnTo>
                      <a:pt x="127" y="345"/>
                    </a:lnTo>
                    <a:lnTo>
                      <a:pt x="133" y="345"/>
                    </a:lnTo>
                    <a:lnTo>
                      <a:pt x="136" y="345"/>
                    </a:lnTo>
                    <a:lnTo>
                      <a:pt x="138" y="345"/>
                    </a:lnTo>
                    <a:lnTo>
                      <a:pt x="141" y="345"/>
                    </a:lnTo>
                    <a:lnTo>
                      <a:pt x="143" y="347"/>
                    </a:lnTo>
                    <a:lnTo>
                      <a:pt x="146" y="349"/>
                    </a:lnTo>
                    <a:lnTo>
                      <a:pt x="148" y="351"/>
                    </a:lnTo>
                    <a:lnTo>
                      <a:pt x="150" y="353"/>
                    </a:lnTo>
                    <a:lnTo>
                      <a:pt x="153" y="357"/>
                    </a:lnTo>
                    <a:lnTo>
                      <a:pt x="155" y="360"/>
                    </a:lnTo>
                    <a:lnTo>
                      <a:pt x="157" y="362"/>
                    </a:lnTo>
                    <a:lnTo>
                      <a:pt x="157" y="363"/>
                    </a:lnTo>
                    <a:lnTo>
                      <a:pt x="158" y="365"/>
                    </a:lnTo>
                    <a:lnTo>
                      <a:pt x="158" y="366"/>
                    </a:lnTo>
                    <a:lnTo>
                      <a:pt x="157" y="368"/>
                    </a:lnTo>
                    <a:lnTo>
                      <a:pt x="153" y="371"/>
                    </a:lnTo>
                    <a:lnTo>
                      <a:pt x="149" y="373"/>
                    </a:lnTo>
                    <a:lnTo>
                      <a:pt x="147" y="377"/>
                    </a:lnTo>
                    <a:lnTo>
                      <a:pt x="146" y="379"/>
                    </a:lnTo>
                    <a:lnTo>
                      <a:pt x="146" y="382"/>
                    </a:lnTo>
                    <a:lnTo>
                      <a:pt x="146" y="385"/>
                    </a:lnTo>
                    <a:lnTo>
                      <a:pt x="145" y="389"/>
                    </a:lnTo>
                    <a:lnTo>
                      <a:pt x="144" y="392"/>
                    </a:lnTo>
                    <a:lnTo>
                      <a:pt x="143" y="394"/>
                    </a:lnTo>
                    <a:lnTo>
                      <a:pt x="142" y="397"/>
                    </a:lnTo>
                    <a:lnTo>
                      <a:pt x="140" y="398"/>
                    </a:lnTo>
                    <a:lnTo>
                      <a:pt x="138" y="399"/>
                    </a:lnTo>
                    <a:lnTo>
                      <a:pt x="137" y="400"/>
                    </a:lnTo>
                    <a:lnTo>
                      <a:pt x="135" y="401"/>
                    </a:lnTo>
                    <a:lnTo>
                      <a:pt x="131" y="402"/>
                    </a:lnTo>
                    <a:lnTo>
                      <a:pt x="128" y="405"/>
                    </a:lnTo>
                    <a:lnTo>
                      <a:pt x="126" y="405"/>
                    </a:lnTo>
                    <a:lnTo>
                      <a:pt x="126" y="407"/>
                    </a:lnTo>
                    <a:lnTo>
                      <a:pt x="125" y="409"/>
                    </a:lnTo>
                    <a:lnTo>
                      <a:pt x="124" y="410"/>
                    </a:lnTo>
                    <a:lnTo>
                      <a:pt x="122" y="414"/>
                    </a:lnTo>
                    <a:lnTo>
                      <a:pt x="121" y="417"/>
                    </a:lnTo>
                    <a:lnTo>
                      <a:pt x="118" y="419"/>
                    </a:lnTo>
                    <a:lnTo>
                      <a:pt x="114" y="421"/>
                    </a:lnTo>
                    <a:lnTo>
                      <a:pt x="109" y="427"/>
                    </a:lnTo>
                    <a:lnTo>
                      <a:pt x="102" y="436"/>
                    </a:lnTo>
                    <a:lnTo>
                      <a:pt x="99" y="441"/>
                    </a:lnTo>
                    <a:lnTo>
                      <a:pt x="97" y="446"/>
                    </a:lnTo>
                    <a:lnTo>
                      <a:pt x="96" y="448"/>
                    </a:lnTo>
                    <a:lnTo>
                      <a:pt x="95" y="450"/>
                    </a:lnTo>
                    <a:lnTo>
                      <a:pt x="94" y="452"/>
                    </a:lnTo>
                    <a:lnTo>
                      <a:pt x="94" y="453"/>
                    </a:lnTo>
                    <a:lnTo>
                      <a:pt x="94" y="455"/>
                    </a:lnTo>
                    <a:lnTo>
                      <a:pt x="95" y="457"/>
                    </a:lnTo>
                    <a:lnTo>
                      <a:pt x="96" y="458"/>
                    </a:lnTo>
                    <a:lnTo>
                      <a:pt x="97" y="461"/>
                    </a:lnTo>
                    <a:lnTo>
                      <a:pt x="99" y="463"/>
                    </a:lnTo>
                    <a:lnTo>
                      <a:pt x="101" y="466"/>
                    </a:lnTo>
                    <a:lnTo>
                      <a:pt x="105" y="466"/>
                    </a:lnTo>
                    <a:lnTo>
                      <a:pt x="110" y="466"/>
                    </a:lnTo>
                    <a:lnTo>
                      <a:pt x="114" y="467"/>
                    </a:lnTo>
                    <a:lnTo>
                      <a:pt x="118" y="467"/>
                    </a:lnTo>
                    <a:lnTo>
                      <a:pt x="122" y="465"/>
                    </a:lnTo>
                    <a:lnTo>
                      <a:pt x="130" y="462"/>
                    </a:lnTo>
                    <a:lnTo>
                      <a:pt x="138" y="459"/>
                    </a:lnTo>
                    <a:lnTo>
                      <a:pt x="147" y="456"/>
                    </a:lnTo>
                    <a:lnTo>
                      <a:pt x="151" y="454"/>
                    </a:lnTo>
                    <a:lnTo>
                      <a:pt x="156" y="453"/>
                    </a:lnTo>
                    <a:lnTo>
                      <a:pt x="161" y="452"/>
                    </a:lnTo>
                    <a:lnTo>
                      <a:pt x="164" y="451"/>
                    </a:lnTo>
                    <a:lnTo>
                      <a:pt x="168" y="452"/>
                    </a:lnTo>
                    <a:lnTo>
                      <a:pt x="171" y="452"/>
                    </a:lnTo>
                    <a:lnTo>
                      <a:pt x="172" y="453"/>
                    </a:lnTo>
                    <a:lnTo>
                      <a:pt x="173" y="453"/>
                    </a:lnTo>
                    <a:lnTo>
                      <a:pt x="174" y="454"/>
                    </a:lnTo>
                    <a:lnTo>
                      <a:pt x="175" y="455"/>
                    </a:lnTo>
                    <a:lnTo>
                      <a:pt x="176" y="457"/>
                    </a:lnTo>
                    <a:lnTo>
                      <a:pt x="178" y="457"/>
                    </a:lnTo>
                    <a:lnTo>
                      <a:pt x="179" y="459"/>
                    </a:lnTo>
                    <a:lnTo>
                      <a:pt x="181" y="461"/>
                    </a:lnTo>
                    <a:lnTo>
                      <a:pt x="184" y="465"/>
                    </a:lnTo>
                    <a:lnTo>
                      <a:pt x="187" y="469"/>
                    </a:lnTo>
                    <a:lnTo>
                      <a:pt x="189" y="473"/>
                    </a:lnTo>
                    <a:lnTo>
                      <a:pt x="191" y="479"/>
                    </a:lnTo>
                    <a:lnTo>
                      <a:pt x="193" y="484"/>
                    </a:lnTo>
                    <a:lnTo>
                      <a:pt x="194" y="488"/>
                    </a:lnTo>
                    <a:lnTo>
                      <a:pt x="192" y="490"/>
                    </a:lnTo>
                    <a:lnTo>
                      <a:pt x="189" y="492"/>
                    </a:lnTo>
                    <a:lnTo>
                      <a:pt x="187" y="493"/>
                    </a:lnTo>
                    <a:lnTo>
                      <a:pt x="184" y="495"/>
                    </a:lnTo>
                    <a:lnTo>
                      <a:pt x="181" y="496"/>
                    </a:lnTo>
                    <a:lnTo>
                      <a:pt x="178" y="497"/>
                    </a:lnTo>
                    <a:lnTo>
                      <a:pt x="175" y="497"/>
                    </a:lnTo>
                    <a:lnTo>
                      <a:pt x="171" y="498"/>
                    </a:lnTo>
                    <a:lnTo>
                      <a:pt x="164" y="499"/>
                    </a:lnTo>
                    <a:lnTo>
                      <a:pt x="158" y="501"/>
                    </a:lnTo>
                    <a:lnTo>
                      <a:pt x="154" y="501"/>
                    </a:lnTo>
                    <a:lnTo>
                      <a:pt x="150" y="502"/>
                    </a:lnTo>
                    <a:lnTo>
                      <a:pt x="147" y="503"/>
                    </a:lnTo>
                    <a:lnTo>
                      <a:pt x="144" y="504"/>
                    </a:lnTo>
                    <a:lnTo>
                      <a:pt x="138" y="504"/>
                    </a:lnTo>
                    <a:lnTo>
                      <a:pt x="134" y="504"/>
                    </a:lnTo>
                    <a:lnTo>
                      <a:pt x="129" y="504"/>
                    </a:lnTo>
                    <a:lnTo>
                      <a:pt x="123" y="504"/>
                    </a:lnTo>
                    <a:lnTo>
                      <a:pt x="114" y="509"/>
                    </a:lnTo>
                    <a:lnTo>
                      <a:pt x="104" y="513"/>
                    </a:lnTo>
                    <a:lnTo>
                      <a:pt x="99" y="515"/>
                    </a:lnTo>
                    <a:lnTo>
                      <a:pt x="94" y="517"/>
                    </a:lnTo>
                    <a:lnTo>
                      <a:pt x="90" y="517"/>
                    </a:lnTo>
                    <a:lnTo>
                      <a:pt x="87" y="517"/>
                    </a:lnTo>
                    <a:lnTo>
                      <a:pt x="85" y="517"/>
                    </a:lnTo>
                    <a:lnTo>
                      <a:pt x="81" y="517"/>
                    </a:lnTo>
                    <a:lnTo>
                      <a:pt x="80" y="517"/>
                    </a:lnTo>
                    <a:lnTo>
                      <a:pt x="79" y="515"/>
                    </a:lnTo>
                    <a:lnTo>
                      <a:pt x="78" y="514"/>
                    </a:lnTo>
                    <a:lnTo>
                      <a:pt x="76" y="513"/>
                    </a:lnTo>
                    <a:lnTo>
                      <a:pt x="73" y="513"/>
                    </a:lnTo>
                    <a:lnTo>
                      <a:pt x="69" y="512"/>
                    </a:lnTo>
                    <a:lnTo>
                      <a:pt x="65" y="511"/>
                    </a:lnTo>
                    <a:lnTo>
                      <a:pt x="61" y="510"/>
                    </a:lnTo>
                    <a:lnTo>
                      <a:pt x="59" y="509"/>
                    </a:lnTo>
                    <a:lnTo>
                      <a:pt x="58" y="509"/>
                    </a:lnTo>
                    <a:lnTo>
                      <a:pt x="57" y="507"/>
                    </a:lnTo>
                    <a:lnTo>
                      <a:pt x="56" y="506"/>
                    </a:lnTo>
                    <a:lnTo>
                      <a:pt x="54" y="505"/>
                    </a:lnTo>
                    <a:lnTo>
                      <a:pt x="53" y="503"/>
                    </a:lnTo>
                    <a:lnTo>
                      <a:pt x="51" y="501"/>
                    </a:lnTo>
                    <a:lnTo>
                      <a:pt x="50" y="499"/>
                    </a:lnTo>
                    <a:lnTo>
                      <a:pt x="50" y="497"/>
                    </a:lnTo>
                    <a:lnTo>
                      <a:pt x="50" y="495"/>
                    </a:lnTo>
                    <a:lnTo>
                      <a:pt x="49" y="493"/>
                    </a:lnTo>
                    <a:lnTo>
                      <a:pt x="50" y="490"/>
                    </a:lnTo>
                    <a:lnTo>
                      <a:pt x="50" y="485"/>
                    </a:lnTo>
                    <a:lnTo>
                      <a:pt x="51" y="481"/>
                    </a:lnTo>
                    <a:lnTo>
                      <a:pt x="53" y="475"/>
                    </a:lnTo>
                    <a:lnTo>
                      <a:pt x="56" y="470"/>
                    </a:lnTo>
                    <a:lnTo>
                      <a:pt x="62" y="461"/>
                    </a:lnTo>
                    <a:lnTo>
                      <a:pt x="67" y="452"/>
                    </a:lnTo>
                    <a:lnTo>
                      <a:pt x="70" y="448"/>
                    </a:lnTo>
                    <a:lnTo>
                      <a:pt x="72" y="444"/>
                    </a:lnTo>
                    <a:lnTo>
                      <a:pt x="74" y="441"/>
                    </a:lnTo>
                    <a:lnTo>
                      <a:pt x="74" y="438"/>
                    </a:lnTo>
                    <a:lnTo>
                      <a:pt x="75" y="436"/>
                    </a:lnTo>
                    <a:lnTo>
                      <a:pt x="77" y="432"/>
                    </a:lnTo>
                    <a:lnTo>
                      <a:pt x="77" y="428"/>
                    </a:lnTo>
                    <a:lnTo>
                      <a:pt x="78" y="424"/>
                    </a:lnTo>
                    <a:lnTo>
                      <a:pt x="78" y="420"/>
                    </a:lnTo>
                    <a:lnTo>
                      <a:pt x="78" y="416"/>
                    </a:lnTo>
                    <a:lnTo>
                      <a:pt x="77" y="414"/>
                    </a:lnTo>
                    <a:lnTo>
                      <a:pt x="77" y="413"/>
                    </a:lnTo>
                    <a:lnTo>
                      <a:pt x="75" y="411"/>
                    </a:lnTo>
                    <a:lnTo>
                      <a:pt x="74" y="410"/>
                    </a:lnTo>
                    <a:lnTo>
                      <a:pt x="74" y="409"/>
                    </a:lnTo>
                    <a:lnTo>
                      <a:pt x="72" y="409"/>
                    </a:lnTo>
                    <a:lnTo>
                      <a:pt x="71" y="409"/>
                    </a:lnTo>
                    <a:lnTo>
                      <a:pt x="70" y="409"/>
                    </a:lnTo>
                    <a:lnTo>
                      <a:pt x="68" y="409"/>
                    </a:lnTo>
                    <a:lnTo>
                      <a:pt x="67" y="408"/>
                    </a:lnTo>
                    <a:lnTo>
                      <a:pt x="66" y="407"/>
                    </a:lnTo>
                    <a:lnTo>
                      <a:pt x="66" y="406"/>
                    </a:lnTo>
                    <a:lnTo>
                      <a:pt x="62" y="403"/>
                    </a:lnTo>
                    <a:lnTo>
                      <a:pt x="57" y="397"/>
                    </a:lnTo>
                    <a:lnTo>
                      <a:pt x="54" y="393"/>
                    </a:lnTo>
                    <a:lnTo>
                      <a:pt x="52" y="390"/>
                    </a:lnTo>
                    <a:lnTo>
                      <a:pt x="50" y="388"/>
                    </a:lnTo>
                    <a:lnTo>
                      <a:pt x="50" y="386"/>
                    </a:lnTo>
                    <a:lnTo>
                      <a:pt x="53" y="384"/>
                    </a:lnTo>
                    <a:lnTo>
                      <a:pt x="56" y="381"/>
                    </a:lnTo>
                    <a:lnTo>
                      <a:pt x="59" y="379"/>
                    </a:lnTo>
                    <a:lnTo>
                      <a:pt x="62" y="376"/>
                    </a:lnTo>
                    <a:lnTo>
                      <a:pt x="65" y="373"/>
                    </a:lnTo>
                    <a:lnTo>
                      <a:pt x="68" y="371"/>
                    </a:lnTo>
                    <a:lnTo>
                      <a:pt x="71" y="369"/>
                    </a:lnTo>
                    <a:lnTo>
                      <a:pt x="74" y="367"/>
                    </a:lnTo>
                    <a:lnTo>
                      <a:pt x="75" y="357"/>
                    </a:lnTo>
                    <a:lnTo>
                      <a:pt x="75" y="345"/>
                    </a:lnTo>
                    <a:lnTo>
                      <a:pt x="75" y="333"/>
                    </a:lnTo>
                    <a:lnTo>
                      <a:pt x="74" y="321"/>
                    </a:lnTo>
                    <a:lnTo>
                      <a:pt x="74" y="320"/>
                    </a:lnTo>
                    <a:lnTo>
                      <a:pt x="71" y="319"/>
                    </a:lnTo>
                    <a:lnTo>
                      <a:pt x="70" y="318"/>
                    </a:lnTo>
                    <a:lnTo>
                      <a:pt x="68" y="317"/>
                    </a:lnTo>
                    <a:lnTo>
                      <a:pt x="65" y="313"/>
                    </a:lnTo>
                    <a:lnTo>
                      <a:pt x="62" y="310"/>
                    </a:lnTo>
                    <a:lnTo>
                      <a:pt x="56" y="302"/>
                    </a:lnTo>
                    <a:lnTo>
                      <a:pt x="51" y="296"/>
                    </a:lnTo>
                    <a:lnTo>
                      <a:pt x="51" y="293"/>
                    </a:lnTo>
                    <a:lnTo>
                      <a:pt x="52" y="290"/>
                    </a:lnTo>
                    <a:lnTo>
                      <a:pt x="52" y="288"/>
                    </a:lnTo>
                    <a:lnTo>
                      <a:pt x="53" y="285"/>
                    </a:lnTo>
                    <a:lnTo>
                      <a:pt x="55" y="280"/>
                    </a:lnTo>
                    <a:lnTo>
                      <a:pt x="58" y="275"/>
                    </a:lnTo>
                    <a:lnTo>
                      <a:pt x="60" y="271"/>
                    </a:lnTo>
                    <a:lnTo>
                      <a:pt x="63" y="267"/>
                    </a:lnTo>
                    <a:lnTo>
                      <a:pt x="66" y="263"/>
                    </a:lnTo>
                    <a:lnTo>
                      <a:pt x="70" y="259"/>
                    </a:lnTo>
                    <a:lnTo>
                      <a:pt x="74" y="255"/>
                    </a:lnTo>
                    <a:lnTo>
                      <a:pt x="77" y="251"/>
                    </a:lnTo>
                    <a:lnTo>
                      <a:pt x="80" y="247"/>
                    </a:lnTo>
                    <a:lnTo>
                      <a:pt x="83" y="242"/>
                    </a:lnTo>
                    <a:lnTo>
                      <a:pt x="86" y="238"/>
                    </a:lnTo>
                    <a:lnTo>
                      <a:pt x="87" y="233"/>
                    </a:lnTo>
                    <a:lnTo>
                      <a:pt x="88" y="230"/>
                    </a:lnTo>
                    <a:lnTo>
                      <a:pt x="88" y="227"/>
                    </a:lnTo>
                    <a:lnTo>
                      <a:pt x="88" y="224"/>
                    </a:lnTo>
                    <a:lnTo>
                      <a:pt x="88" y="221"/>
                    </a:lnTo>
                    <a:lnTo>
                      <a:pt x="81" y="217"/>
                    </a:lnTo>
                    <a:lnTo>
                      <a:pt x="73" y="214"/>
                    </a:lnTo>
                    <a:lnTo>
                      <a:pt x="66" y="210"/>
                    </a:lnTo>
                    <a:lnTo>
                      <a:pt x="58" y="206"/>
                    </a:lnTo>
                    <a:lnTo>
                      <a:pt x="58" y="204"/>
                    </a:lnTo>
                    <a:lnTo>
                      <a:pt x="59" y="202"/>
                    </a:lnTo>
                    <a:lnTo>
                      <a:pt x="62" y="200"/>
                    </a:lnTo>
                    <a:lnTo>
                      <a:pt x="63" y="199"/>
                    </a:lnTo>
                    <a:lnTo>
                      <a:pt x="66" y="197"/>
                    </a:lnTo>
                    <a:lnTo>
                      <a:pt x="69" y="196"/>
                    </a:lnTo>
                    <a:lnTo>
                      <a:pt x="71" y="195"/>
                    </a:lnTo>
                    <a:lnTo>
                      <a:pt x="75" y="193"/>
                    </a:lnTo>
                    <a:lnTo>
                      <a:pt x="82" y="191"/>
                    </a:lnTo>
                    <a:lnTo>
                      <a:pt x="88" y="188"/>
                    </a:lnTo>
                    <a:lnTo>
                      <a:pt x="90" y="187"/>
                    </a:lnTo>
                    <a:lnTo>
                      <a:pt x="94" y="185"/>
                    </a:lnTo>
                    <a:lnTo>
                      <a:pt x="95" y="184"/>
                    </a:lnTo>
                    <a:lnTo>
                      <a:pt x="98" y="181"/>
                    </a:lnTo>
                    <a:lnTo>
                      <a:pt x="98" y="178"/>
                    </a:lnTo>
                    <a:lnTo>
                      <a:pt x="99" y="174"/>
                    </a:lnTo>
                    <a:lnTo>
                      <a:pt x="99" y="170"/>
                    </a:lnTo>
                    <a:lnTo>
                      <a:pt x="100" y="165"/>
                    </a:lnTo>
                    <a:lnTo>
                      <a:pt x="99" y="156"/>
                    </a:lnTo>
                    <a:lnTo>
                      <a:pt x="99" y="148"/>
                    </a:lnTo>
                    <a:lnTo>
                      <a:pt x="99" y="144"/>
                    </a:lnTo>
                    <a:lnTo>
                      <a:pt x="99" y="140"/>
                    </a:lnTo>
                    <a:lnTo>
                      <a:pt x="100" y="136"/>
                    </a:lnTo>
                    <a:lnTo>
                      <a:pt x="101" y="133"/>
                    </a:lnTo>
                    <a:lnTo>
                      <a:pt x="102" y="130"/>
                    </a:lnTo>
                    <a:lnTo>
                      <a:pt x="104" y="127"/>
                    </a:lnTo>
                    <a:lnTo>
                      <a:pt x="105" y="126"/>
                    </a:lnTo>
                    <a:lnTo>
                      <a:pt x="106" y="124"/>
                    </a:lnTo>
                    <a:lnTo>
                      <a:pt x="107" y="124"/>
                    </a:lnTo>
                    <a:lnTo>
                      <a:pt x="109" y="123"/>
                    </a:lnTo>
                    <a:lnTo>
                      <a:pt x="114" y="123"/>
                    </a:lnTo>
                    <a:lnTo>
                      <a:pt x="118" y="123"/>
                    </a:lnTo>
                    <a:lnTo>
                      <a:pt x="120" y="126"/>
                    </a:lnTo>
                    <a:lnTo>
                      <a:pt x="122" y="128"/>
                    </a:lnTo>
                    <a:lnTo>
                      <a:pt x="122" y="130"/>
                    </a:lnTo>
                    <a:lnTo>
                      <a:pt x="123" y="132"/>
                    </a:lnTo>
                    <a:lnTo>
                      <a:pt x="123" y="134"/>
                    </a:lnTo>
                    <a:lnTo>
                      <a:pt x="123" y="137"/>
                    </a:lnTo>
                    <a:lnTo>
                      <a:pt x="122" y="140"/>
                    </a:lnTo>
                    <a:lnTo>
                      <a:pt x="121" y="141"/>
                    </a:lnTo>
                    <a:lnTo>
                      <a:pt x="120" y="144"/>
                    </a:lnTo>
                    <a:lnTo>
                      <a:pt x="119" y="146"/>
                    </a:lnTo>
                    <a:lnTo>
                      <a:pt x="118" y="151"/>
                    </a:lnTo>
                    <a:lnTo>
                      <a:pt x="118" y="156"/>
                    </a:lnTo>
                    <a:lnTo>
                      <a:pt x="118" y="165"/>
                    </a:lnTo>
                    <a:lnTo>
                      <a:pt x="118" y="176"/>
                    </a:lnTo>
                    <a:lnTo>
                      <a:pt x="122" y="179"/>
                    </a:lnTo>
                    <a:lnTo>
                      <a:pt x="126" y="181"/>
                    </a:lnTo>
                    <a:lnTo>
                      <a:pt x="130" y="181"/>
                    </a:lnTo>
                    <a:lnTo>
                      <a:pt x="134" y="181"/>
                    </a:lnTo>
                    <a:lnTo>
                      <a:pt x="135" y="179"/>
                    </a:lnTo>
                    <a:lnTo>
                      <a:pt x="136" y="176"/>
                    </a:lnTo>
                    <a:lnTo>
                      <a:pt x="138" y="173"/>
                    </a:lnTo>
                    <a:lnTo>
                      <a:pt x="139" y="171"/>
                    </a:lnTo>
                    <a:lnTo>
                      <a:pt x="143" y="165"/>
                    </a:lnTo>
                    <a:lnTo>
                      <a:pt x="147" y="160"/>
                    </a:lnTo>
                    <a:lnTo>
                      <a:pt x="155" y="151"/>
                    </a:lnTo>
                    <a:lnTo>
                      <a:pt x="163" y="141"/>
                    </a:lnTo>
                    <a:lnTo>
                      <a:pt x="167" y="136"/>
                    </a:lnTo>
                    <a:lnTo>
                      <a:pt x="171" y="128"/>
                    </a:lnTo>
                    <a:lnTo>
                      <a:pt x="174" y="121"/>
                    </a:lnTo>
                    <a:lnTo>
                      <a:pt x="177" y="114"/>
                    </a:lnTo>
                    <a:lnTo>
                      <a:pt x="181" y="106"/>
                    </a:lnTo>
                    <a:lnTo>
                      <a:pt x="184" y="99"/>
                    </a:lnTo>
                    <a:lnTo>
                      <a:pt x="187" y="92"/>
                    </a:lnTo>
                    <a:lnTo>
                      <a:pt x="191" y="84"/>
                    </a:lnTo>
                    <a:lnTo>
                      <a:pt x="195" y="78"/>
                    </a:lnTo>
                    <a:lnTo>
                      <a:pt x="200" y="71"/>
                    </a:lnTo>
                    <a:lnTo>
                      <a:pt x="203" y="68"/>
                    </a:lnTo>
                    <a:lnTo>
                      <a:pt x="205" y="64"/>
                    </a:lnTo>
                    <a:lnTo>
                      <a:pt x="205" y="61"/>
                    </a:lnTo>
                    <a:lnTo>
                      <a:pt x="206" y="59"/>
                    </a:lnTo>
                    <a:lnTo>
                      <a:pt x="207" y="56"/>
                    </a:lnTo>
                    <a:lnTo>
                      <a:pt x="207" y="53"/>
                    </a:lnTo>
                    <a:lnTo>
                      <a:pt x="203" y="49"/>
                    </a:lnTo>
                    <a:lnTo>
                      <a:pt x="200" y="44"/>
                    </a:lnTo>
                    <a:lnTo>
                      <a:pt x="192" y="45"/>
                    </a:lnTo>
                    <a:lnTo>
                      <a:pt x="183" y="46"/>
                    </a:lnTo>
                    <a:lnTo>
                      <a:pt x="175" y="46"/>
                    </a:lnTo>
                    <a:lnTo>
                      <a:pt x="167" y="47"/>
                    </a:lnTo>
                    <a:lnTo>
                      <a:pt x="167" y="50"/>
                    </a:lnTo>
                    <a:lnTo>
                      <a:pt x="165" y="52"/>
                    </a:lnTo>
                    <a:lnTo>
                      <a:pt x="163" y="54"/>
                    </a:lnTo>
                    <a:lnTo>
                      <a:pt x="163" y="56"/>
                    </a:lnTo>
                    <a:lnTo>
                      <a:pt x="161" y="56"/>
                    </a:lnTo>
                    <a:lnTo>
                      <a:pt x="159" y="57"/>
                    </a:lnTo>
                    <a:lnTo>
                      <a:pt x="159" y="58"/>
                    </a:lnTo>
                    <a:lnTo>
                      <a:pt x="157" y="58"/>
                    </a:lnTo>
                    <a:lnTo>
                      <a:pt x="154" y="59"/>
                    </a:lnTo>
                    <a:lnTo>
                      <a:pt x="150" y="60"/>
                    </a:lnTo>
                    <a:lnTo>
                      <a:pt x="148" y="60"/>
                    </a:lnTo>
                    <a:lnTo>
                      <a:pt x="146" y="60"/>
                    </a:lnTo>
                    <a:lnTo>
                      <a:pt x="144" y="62"/>
                    </a:lnTo>
                    <a:lnTo>
                      <a:pt x="142" y="63"/>
                    </a:lnTo>
                    <a:lnTo>
                      <a:pt x="139" y="65"/>
                    </a:lnTo>
                    <a:lnTo>
                      <a:pt x="136" y="67"/>
                    </a:lnTo>
                    <a:lnTo>
                      <a:pt x="134" y="69"/>
                    </a:lnTo>
                    <a:lnTo>
                      <a:pt x="131" y="72"/>
                    </a:lnTo>
                    <a:lnTo>
                      <a:pt x="126" y="77"/>
                    </a:lnTo>
                    <a:lnTo>
                      <a:pt x="121" y="82"/>
                    </a:lnTo>
                    <a:lnTo>
                      <a:pt x="118" y="82"/>
                    </a:lnTo>
                    <a:lnTo>
                      <a:pt x="116" y="82"/>
                    </a:lnTo>
                    <a:lnTo>
                      <a:pt x="106" y="88"/>
                    </a:lnTo>
                    <a:lnTo>
                      <a:pt x="94" y="96"/>
                    </a:lnTo>
                    <a:lnTo>
                      <a:pt x="89" y="100"/>
                    </a:lnTo>
                    <a:lnTo>
                      <a:pt x="82" y="104"/>
                    </a:lnTo>
                    <a:lnTo>
                      <a:pt x="78" y="108"/>
                    </a:lnTo>
                    <a:lnTo>
                      <a:pt x="73" y="112"/>
                    </a:lnTo>
                    <a:lnTo>
                      <a:pt x="67" y="118"/>
                    </a:lnTo>
                    <a:lnTo>
                      <a:pt x="61" y="124"/>
                    </a:lnTo>
                    <a:lnTo>
                      <a:pt x="57" y="128"/>
                    </a:lnTo>
                    <a:lnTo>
                      <a:pt x="53" y="131"/>
                    </a:lnTo>
                    <a:lnTo>
                      <a:pt x="51" y="132"/>
                    </a:lnTo>
                    <a:lnTo>
                      <a:pt x="50" y="132"/>
                    </a:lnTo>
                    <a:lnTo>
                      <a:pt x="48" y="132"/>
                    </a:lnTo>
                    <a:lnTo>
                      <a:pt x="46" y="132"/>
                    </a:lnTo>
                    <a:lnTo>
                      <a:pt x="46" y="136"/>
                    </a:lnTo>
                    <a:lnTo>
                      <a:pt x="45" y="138"/>
                    </a:lnTo>
                    <a:lnTo>
                      <a:pt x="44" y="140"/>
                    </a:lnTo>
                    <a:lnTo>
                      <a:pt x="42" y="142"/>
                    </a:lnTo>
                    <a:lnTo>
                      <a:pt x="41" y="145"/>
                    </a:lnTo>
                    <a:lnTo>
                      <a:pt x="40" y="148"/>
                    </a:lnTo>
                    <a:lnTo>
                      <a:pt x="39" y="151"/>
                    </a:lnTo>
                    <a:lnTo>
                      <a:pt x="39" y="154"/>
                    </a:lnTo>
                    <a:lnTo>
                      <a:pt x="39" y="159"/>
                    </a:lnTo>
                    <a:lnTo>
                      <a:pt x="38" y="168"/>
                    </a:lnTo>
                    <a:lnTo>
                      <a:pt x="38" y="180"/>
                    </a:lnTo>
                    <a:lnTo>
                      <a:pt x="38" y="192"/>
                    </a:lnTo>
                    <a:lnTo>
                      <a:pt x="36" y="205"/>
                    </a:lnTo>
                    <a:lnTo>
                      <a:pt x="34" y="216"/>
                    </a:lnTo>
                    <a:lnTo>
                      <a:pt x="34" y="221"/>
                    </a:lnTo>
                    <a:lnTo>
                      <a:pt x="33" y="225"/>
                    </a:lnTo>
                    <a:lnTo>
                      <a:pt x="31" y="229"/>
                    </a:lnTo>
                    <a:lnTo>
                      <a:pt x="30" y="230"/>
                    </a:lnTo>
                    <a:lnTo>
                      <a:pt x="27" y="230"/>
                    </a:lnTo>
                    <a:lnTo>
                      <a:pt x="25" y="230"/>
                    </a:lnTo>
                    <a:lnTo>
                      <a:pt x="22" y="230"/>
                    </a:lnTo>
                    <a:lnTo>
                      <a:pt x="18" y="230"/>
                    </a:lnTo>
                    <a:lnTo>
                      <a:pt x="18" y="229"/>
                    </a:lnTo>
                    <a:lnTo>
                      <a:pt x="17" y="227"/>
                    </a:lnTo>
                    <a:lnTo>
                      <a:pt x="16" y="225"/>
                    </a:lnTo>
                    <a:lnTo>
                      <a:pt x="14" y="224"/>
                    </a:lnTo>
                    <a:lnTo>
                      <a:pt x="12" y="223"/>
                    </a:lnTo>
                    <a:lnTo>
                      <a:pt x="9" y="221"/>
                    </a:lnTo>
                    <a:lnTo>
                      <a:pt x="9" y="214"/>
                    </a:lnTo>
                    <a:lnTo>
                      <a:pt x="9" y="208"/>
                    </a:lnTo>
                    <a:lnTo>
                      <a:pt x="9" y="200"/>
                    </a:lnTo>
                    <a:lnTo>
                      <a:pt x="9" y="194"/>
                    </a:lnTo>
                    <a:lnTo>
                      <a:pt x="9" y="188"/>
                    </a:lnTo>
                    <a:lnTo>
                      <a:pt x="9" y="180"/>
                    </a:lnTo>
                    <a:lnTo>
                      <a:pt x="9" y="174"/>
                    </a:lnTo>
                    <a:lnTo>
                      <a:pt x="9" y="168"/>
                    </a:lnTo>
                    <a:lnTo>
                      <a:pt x="9" y="167"/>
                    </a:lnTo>
                    <a:lnTo>
                      <a:pt x="8" y="165"/>
                    </a:lnTo>
                    <a:lnTo>
                      <a:pt x="7" y="164"/>
                    </a:lnTo>
                    <a:lnTo>
                      <a:pt x="7" y="163"/>
                    </a:lnTo>
                    <a:lnTo>
                      <a:pt x="7" y="160"/>
                    </a:lnTo>
                    <a:lnTo>
                      <a:pt x="7" y="156"/>
                    </a:lnTo>
                    <a:lnTo>
                      <a:pt x="8" y="152"/>
                    </a:lnTo>
                    <a:lnTo>
                      <a:pt x="8" y="148"/>
                    </a:lnTo>
                    <a:lnTo>
                      <a:pt x="8" y="145"/>
                    </a:lnTo>
                    <a:lnTo>
                      <a:pt x="7" y="141"/>
                    </a:lnTo>
                    <a:lnTo>
                      <a:pt x="4" y="136"/>
                    </a:lnTo>
                    <a:lnTo>
                      <a:pt x="1" y="127"/>
                    </a:lnTo>
                    <a:lnTo>
                      <a:pt x="1" y="125"/>
                    </a:lnTo>
                    <a:lnTo>
                      <a:pt x="0" y="123"/>
                    </a:lnTo>
                    <a:lnTo>
                      <a:pt x="0" y="121"/>
                    </a:lnTo>
                    <a:lnTo>
                      <a:pt x="0" y="119"/>
                    </a:lnTo>
                    <a:lnTo>
                      <a:pt x="1" y="117"/>
                    </a:lnTo>
                    <a:lnTo>
                      <a:pt x="1" y="116"/>
                    </a:lnTo>
                    <a:lnTo>
                      <a:pt x="2" y="114"/>
                    </a:lnTo>
                    <a:lnTo>
                      <a:pt x="4" y="113"/>
                    </a:lnTo>
                    <a:lnTo>
                      <a:pt x="6" y="112"/>
                    </a:lnTo>
                    <a:lnTo>
                      <a:pt x="8" y="112"/>
                    </a:lnTo>
                    <a:lnTo>
                      <a:pt x="10" y="112"/>
                    </a:lnTo>
                    <a:lnTo>
                      <a:pt x="11" y="112"/>
                    </a:lnTo>
                    <a:lnTo>
                      <a:pt x="14" y="114"/>
                    </a:lnTo>
                    <a:lnTo>
                      <a:pt x="18" y="116"/>
                    </a:lnTo>
                    <a:lnTo>
                      <a:pt x="23" y="120"/>
                    </a:lnTo>
                    <a:lnTo>
                      <a:pt x="28" y="123"/>
                    </a:lnTo>
                    <a:lnTo>
                      <a:pt x="31" y="123"/>
                    </a:lnTo>
                    <a:lnTo>
                      <a:pt x="35" y="123"/>
                    </a:lnTo>
                    <a:lnTo>
                      <a:pt x="38" y="123"/>
                    </a:lnTo>
                    <a:lnTo>
                      <a:pt x="42" y="123"/>
                    </a:lnTo>
                    <a:lnTo>
                      <a:pt x="43" y="121"/>
                    </a:lnTo>
                    <a:lnTo>
                      <a:pt x="45" y="120"/>
                    </a:lnTo>
                    <a:lnTo>
                      <a:pt x="46" y="119"/>
                    </a:lnTo>
                    <a:lnTo>
                      <a:pt x="48" y="117"/>
                    </a:lnTo>
                    <a:lnTo>
                      <a:pt x="51" y="116"/>
                    </a:lnTo>
                    <a:lnTo>
                      <a:pt x="56" y="113"/>
                    </a:lnTo>
                    <a:lnTo>
                      <a:pt x="58" y="112"/>
                    </a:lnTo>
                    <a:lnTo>
                      <a:pt x="59" y="110"/>
                    </a:lnTo>
                    <a:lnTo>
                      <a:pt x="61" y="108"/>
                    </a:lnTo>
                    <a:lnTo>
                      <a:pt x="62" y="106"/>
                    </a:lnTo>
                    <a:lnTo>
                      <a:pt x="66" y="102"/>
                    </a:lnTo>
                    <a:lnTo>
                      <a:pt x="70" y="99"/>
                    </a:lnTo>
                    <a:lnTo>
                      <a:pt x="74" y="97"/>
                    </a:lnTo>
                    <a:lnTo>
                      <a:pt x="79" y="96"/>
                    </a:lnTo>
                    <a:lnTo>
                      <a:pt x="84" y="92"/>
                    </a:lnTo>
                    <a:lnTo>
                      <a:pt x="89" y="87"/>
                    </a:lnTo>
                    <a:lnTo>
                      <a:pt x="94" y="83"/>
                    </a:lnTo>
                    <a:lnTo>
                      <a:pt x="99" y="79"/>
                    </a:lnTo>
                    <a:lnTo>
                      <a:pt x="102" y="78"/>
                    </a:lnTo>
                    <a:lnTo>
                      <a:pt x="103" y="76"/>
                    </a:lnTo>
                    <a:lnTo>
                      <a:pt x="106" y="76"/>
                    </a:lnTo>
                    <a:lnTo>
                      <a:pt x="108" y="76"/>
                    </a:lnTo>
                    <a:lnTo>
                      <a:pt x="110" y="75"/>
                    </a:lnTo>
                    <a:lnTo>
                      <a:pt x="112" y="75"/>
                    </a:lnTo>
                    <a:lnTo>
                      <a:pt x="114" y="73"/>
                    </a:lnTo>
                    <a:lnTo>
                      <a:pt x="116" y="72"/>
                    </a:lnTo>
                    <a:lnTo>
                      <a:pt x="121" y="68"/>
                    </a:lnTo>
                    <a:lnTo>
                      <a:pt x="126" y="63"/>
                    </a:lnTo>
                    <a:lnTo>
                      <a:pt x="129" y="60"/>
                    </a:lnTo>
                    <a:lnTo>
                      <a:pt x="131" y="58"/>
                    </a:lnTo>
                    <a:lnTo>
                      <a:pt x="134" y="58"/>
                    </a:lnTo>
                    <a:lnTo>
                      <a:pt x="135" y="57"/>
                    </a:lnTo>
                    <a:lnTo>
                      <a:pt x="137" y="56"/>
                    </a:lnTo>
                    <a:lnTo>
                      <a:pt x="139" y="56"/>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ṥ1ïde"/>
              <p:cNvSpPr/>
              <p:nvPr/>
            </p:nvSpPr>
            <p:spPr bwMode="auto">
              <a:xfrm>
                <a:off x="6492876" y="2917826"/>
                <a:ext cx="220663" cy="603250"/>
              </a:xfrm>
              <a:custGeom>
                <a:avLst/>
                <a:gdLst>
                  <a:gd name="T0" fmla="*/ 127 w 139"/>
                  <a:gd name="T1" fmla="*/ 2 h 380"/>
                  <a:gd name="T2" fmla="*/ 135 w 139"/>
                  <a:gd name="T3" fmla="*/ 15 h 380"/>
                  <a:gd name="T4" fmla="*/ 135 w 139"/>
                  <a:gd name="T5" fmla="*/ 22 h 380"/>
                  <a:gd name="T6" fmla="*/ 123 w 139"/>
                  <a:gd name="T7" fmla="*/ 50 h 380"/>
                  <a:gd name="T8" fmla="*/ 113 w 139"/>
                  <a:gd name="T9" fmla="*/ 73 h 380"/>
                  <a:gd name="T10" fmla="*/ 107 w 139"/>
                  <a:gd name="T11" fmla="*/ 106 h 380"/>
                  <a:gd name="T12" fmla="*/ 101 w 139"/>
                  <a:gd name="T13" fmla="*/ 145 h 380"/>
                  <a:gd name="T14" fmla="*/ 103 w 139"/>
                  <a:gd name="T15" fmla="*/ 178 h 380"/>
                  <a:gd name="T16" fmla="*/ 110 w 139"/>
                  <a:gd name="T17" fmla="*/ 184 h 380"/>
                  <a:gd name="T18" fmla="*/ 117 w 139"/>
                  <a:gd name="T19" fmla="*/ 196 h 380"/>
                  <a:gd name="T20" fmla="*/ 127 w 139"/>
                  <a:gd name="T21" fmla="*/ 198 h 380"/>
                  <a:gd name="T22" fmla="*/ 133 w 139"/>
                  <a:gd name="T23" fmla="*/ 194 h 380"/>
                  <a:gd name="T24" fmla="*/ 139 w 139"/>
                  <a:gd name="T25" fmla="*/ 199 h 380"/>
                  <a:gd name="T26" fmla="*/ 135 w 139"/>
                  <a:gd name="T27" fmla="*/ 216 h 380"/>
                  <a:gd name="T28" fmla="*/ 127 w 139"/>
                  <a:gd name="T29" fmla="*/ 240 h 380"/>
                  <a:gd name="T30" fmla="*/ 119 w 139"/>
                  <a:gd name="T31" fmla="*/ 255 h 380"/>
                  <a:gd name="T32" fmla="*/ 119 w 139"/>
                  <a:gd name="T33" fmla="*/ 260 h 380"/>
                  <a:gd name="T34" fmla="*/ 108 w 139"/>
                  <a:gd name="T35" fmla="*/ 268 h 380"/>
                  <a:gd name="T36" fmla="*/ 104 w 139"/>
                  <a:gd name="T37" fmla="*/ 279 h 380"/>
                  <a:gd name="T38" fmla="*/ 98 w 139"/>
                  <a:gd name="T39" fmla="*/ 290 h 380"/>
                  <a:gd name="T40" fmla="*/ 93 w 139"/>
                  <a:gd name="T41" fmla="*/ 300 h 380"/>
                  <a:gd name="T42" fmla="*/ 92 w 139"/>
                  <a:gd name="T43" fmla="*/ 311 h 380"/>
                  <a:gd name="T44" fmla="*/ 81 w 139"/>
                  <a:gd name="T45" fmla="*/ 332 h 380"/>
                  <a:gd name="T46" fmla="*/ 79 w 139"/>
                  <a:gd name="T47" fmla="*/ 341 h 380"/>
                  <a:gd name="T48" fmla="*/ 77 w 139"/>
                  <a:gd name="T49" fmla="*/ 352 h 380"/>
                  <a:gd name="T50" fmla="*/ 72 w 139"/>
                  <a:gd name="T51" fmla="*/ 360 h 380"/>
                  <a:gd name="T52" fmla="*/ 63 w 139"/>
                  <a:gd name="T53" fmla="*/ 370 h 380"/>
                  <a:gd name="T54" fmla="*/ 52 w 139"/>
                  <a:gd name="T55" fmla="*/ 376 h 380"/>
                  <a:gd name="T56" fmla="*/ 39 w 139"/>
                  <a:gd name="T57" fmla="*/ 380 h 380"/>
                  <a:gd name="T58" fmla="*/ 15 w 139"/>
                  <a:gd name="T59" fmla="*/ 376 h 380"/>
                  <a:gd name="T60" fmla="*/ 7 w 139"/>
                  <a:gd name="T61" fmla="*/ 365 h 380"/>
                  <a:gd name="T62" fmla="*/ 7 w 139"/>
                  <a:gd name="T63" fmla="*/ 356 h 380"/>
                  <a:gd name="T64" fmla="*/ 14 w 139"/>
                  <a:gd name="T65" fmla="*/ 344 h 380"/>
                  <a:gd name="T66" fmla="*/ 19 w 139"/>
                  <a:gd name="T67" fmla="*/ 330 h 380"/>
                  <a:gd name="T68" fmla="*/ 25 w 139"/>
                  <a:gd name="T69" fmla="*/ 319 h 380"/>
                  <a:gd name="T70" fmla="*/ 47 w 139"/>
                  <a:gd name="T71" fmla="*/ 280 h 380"/>
                  <a:gd name="T72" fmla="*/ 56 w 139"/>
                  <a:gd name="T73" fmla="*/ 256 h 380"/>
                  <a:gd name="T74" fmla="*/ 43 w 139"/>
                  <a:gd name="T75" fmla="*/ 248 h 380"/>
                  <a:gd name="T76" fmla="*/ 31 w 139"/>
                  <a:gd name="T77" fmla="*/ 247 h 380"/>
                  <a:gd name="T78" fmla="*/ 19 w 139"/>
                  <a:gd name="T79" fmla="*/ 251 h 380"/>
                  <a:gd name="T80" fmla="*/ 6 w 139"/>
                  <a:gd name="T81" fmla="*/ 247 h 380"/>
                  <a:gd name="T82" fmla="*/ 0 w 139"/>
                  <a:gd name="T83" fmla="*/ 239 h 380"/>
                  <a:gd name="T84" fmla="*/ 11 w 139"/>
                  <a:gd name="T85" fmla="*/ 225 h 380"/>
                  <a:gd name="T86" fmla="*/ 38 w 139"/>
                  <a:gd name="T87" fmla="*/ 208 h 380"/>
                  <a:gd name="T88" fmla="*/ 55 w 139"/>
                  <a:gd name="T89" fmla="*/ 196 h 380"/>
                  <a:gd name="T90" fmla="*/ 67 w 139"/>
                  <a:gd name="T91" fmla="*/ 183 h 380"/>
                  <a:gd name="T92" fmla="*/ 67 w 139"/>
                  <a:gd name="T93" fmla="*/ 167 h 380"/>
                  <a:gd name="T94" fmla="*/ 66 w 139"/>
                  <a:gd name="T95" fmla="*/ 140 h 380"/>
                  <a:gd name="T96" fmla="*/ 69 w 139"/>
                  <a:gd name="T97" fmla="*/ 124 h 380"/>
                  <a:gd name="T98" fmla="*/ 71 w 139"/>
                  <a:gd name="T99" fmla="*/ 97 h 380"/>
                  <a:gd name="T100" fmla="*/ 71 w 139"/>
                  <a:gd name="T101" fmla="*/ 85 h 380"/>
                  <a:gd name="T102" fmla="*/ 68 w 139"/>
                  <a:gd name="T103" fmla="*/ 81 h 380"/>
                  <a:gd name="T104" fmla="*/ 56 w 139"/>
                  <a:gd name="T105" fmla="*/ 79 h 380"/>
                  <a:gd name="T106" fmla="*/ 39 w 139"/>
                  <a:gd name="T107" fmla="*/ 83 h 380"/>
                  <a:gd name="T108" fmla="*/ 24 w 139"/>
                  <a:gd name="T109" fmla="*/ 83 h 380"/>
                  <a:gd name="T110" fmla="*/ 11 w 139"/>
                  <a:gd name="T111" fmla="*/ 79 h 380"/>
                  <a:gd name="T112" fmla="*/ 1 w 139"/>
                  <a:gd name="T113" fmla="*/ 70 h 380"/>
                  <a:gd name="T114" fmla="*/ 10 w 139"/>
                  <a:gd name="T115" fmla="*/ 59 h 380"/>
                  <a:gd name="T116" fmla="*/ 36 w 139"/>
                  <a:gd name="T117" fmla="*/ 46 h 380"/>
                  <a:gd name="T118" fmla="*/ 55 w 139"/>
                  <a:gd name="T119" fmla="*/ 37 h 380"/>
                  <a:gd name="T120" fmla="*/ 68 w 139"/>
                  <a:gd name="T121" fmla="*/ 25 h 380"/>
                  <a:gd name="T122" fmla="*/ 85 w 139"/>
                  <a:gd name="T123" fmla="*/ 16 h 380"/>
                  <a:gd name="T124" fmla="*/ 111 w 139"/>
                  <a:gd name="T125" fmla="*/ 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380">
                    <a:moveTo>
                      <a:pt x="117" y="0"/>
                    </a:moveTo>
                    <a:lnTo>
                      <a:pt x="121" y="0"/>
                    </a:lnTo>
                    <a:lnTo>
                      <a:pt x="124" y="1"/>
                    </a:lnTo>
                    <a:lnTo>
                      <a:pt x="127" y="2"/>
                    </a:lnTo>
                    <a:lnTo>
                      <a:pt x="131" y="3"/>
                    </a:lnTo>
                    <a:lnTo>
                      <a:pt x="132" y="7"/>
                    </a:lnTo>
                    <a:lnTo>
                      <a:pt x="135" y="11"/>
                    </a:lnTo>
                    <a:lnTo>
                      <a:pt x="135" y="15"/>
                    </a:lnTo>
                    <a:lnTo>
                      <a:pt x="135" y="17"/>
                    </a:lnTo>
                    <a:lnTo>
                      <a:pt x="135" y="19"/>
                    </a:lnTo>
                    <a:lnTo>
                      <a:pt x="135" y="20"/>
                    </a:lnTo>
                    <a:lnTo>
                      <a:pt x="135" y="22"/>
                    </a:lnTo>
                    <a:lnTo>
                      <a:pt x="135" y="23"/>
                    </a:lnTo>
                    <a:lnTo>
                      <a:pt x="131" y="34"/>
                    </a:lnTo>
                    <a:lnTo>
                      <a:pt x="125" y="44"/>
                    </a:lnTo>
                    <a:lnTo>
                      <a:pt x="123" y="50"/>
                    </a:lnTo>
                    <a:lnTo>
                      <a:pt x="120" y="55"/>
                    </a:lnTo>
                    <a:lnTo>
                      <a:pt x="117" y="60"/>
                    </a:lnTo>
                    <a:lnTo>
                      <a:pt x="114" y="65"/>
                    </a:lnTo>
                    <a:lnTo>
                      <a:pt x="113" y="73"/>
                    </a:lnTo>
                    <a:lnTo>
                      <a:pt x="111" y="81"/>
                    </a:lnTo>
                    <a:lnTo>
                      <a:pt x="111" y="89"/>
                    </a:lnTo>
                    <a:lnTo>
                      <a:pt x="110" y="97"/>
                    </a:lnTo>
                    <a:lnTo>
                      <a:pt x="107" y="106"/>
                    </a:lnTo>
                    <a:lnTo>
                      <a:pt x="105" y="115"/>
                    </a:lnTo>
                    <a:lnTo>
                      <a:pt x="103" y="125"/>
                    </a:lnTo>
                    <a:lnTo>
                      <a:pt x="102" y="135"/>
                    </a:lnTo>
                    <a:lnTo>
                      <a:pt x="101" y="145"/>
                    </a:lnTo>
                    <a:lnTo>
                      <a:pt x="100" y="156"/>
                    </a:lnTo>
                    <a:lnTo>
                      <a:pt x="100" y="166"/>
                    </a:lnTo>
                    <a:lnTo>
                      <a:pt x="100" y="176"/>
                    </a:lnTo>
                    <a:lnTo>
                      <a:pt x="103" y="178"/>
                    </a:lnTo>
                    <a:lnTo>
                      <a:pt x="104" y="179"/>
                    </a:lnTo>
                    <a:lnTo>
                      <a:pt x="106" y="180"/>
                    </a:lnTo>
                    <a:lnTo>
                      <a:pt x="107" y="181"/>
                    </a:lnTo>
                    <a:lnTo>
                      <a:pt x="110" y="184"/>
                    </a:lnTo>
                    <a:lnTo>
                      <a:pt x="111" y="187"/>
                    </a:lnTo>
                    <a:lnTo>
                      <a:pt x="113" y="190"/>
                    </a:lnTo>
                    <a:lnTo>
                      <a:pt x="115" y="193"/>
                    </a:lnTo>
                    <a:lnTo>
                      <a:pt x="117" y="196"/>
                    </a:lnTo>
                    <a:lnTo>
                      <a:pt x="119" y="200"/>
                    </a:lnTo>
                    <a:lnTo>
                      <a:pt x="123" y="200"/>
                    </a:lnTo>
                    <a:lnTo>
                      <a:pt x="125" y="199"/>
                    </a:lnTo>
                    <a:lnTo>
                      <a:pt x="127" y="198"/>
                    </a:lnTo>
                    <a:lnTo>
                      <a:pt x="128" y="197"/>
                    </a:lnTo>
                    <a:lnTo>
                      <a:pt x="130" y="196"/>
                    </a:lnTo>
                    <a:lnTo>
                      <a:pt x="131" y="195"/>
                    </a:lnTo>
                    <a:lnTo>
                      <a:pt x="133" y="194"/>
                    </a:lnTo>
                    <a:lnTo>
                      <a:pt x="135" y="193"/>
                    </a:lnTo>
                    <a:lnTo>
                      <a:pt x="138" y="195"/>
                    </a:lnTo>
                    <a:lnTo>
                      <a:pt x="139" y="196"/>
                    </a:lnTo>
                    <a:lnTo>
                      <a:pt x="139" y="199"/>
                    </a:lnTo>
                    <a:lnTo>
                      <a:pt x="139" y="202"/>
                    </a:lnTo>
                    <a:lnTo>
                      <a:pt x="139" y="205"/>
                    </a:lnTo>
                    <a:lnTo>
                      <a:pt x="138" y="208"/>
                    </a:lnTo>
                    <a:lnTo>
                      <a:pt x="135" y="216"/>
                    </a:lnTo>
                    <a:lnTo>
                      <a:pt x="134" y="222"/>
                    </a:lnTo>
                    <a:lnTo>
                      <a:pt x="131" y="228"/>
                    </a:lnTo>
                    <a:lnTo>
                      <a:pt x="128" y="235"/>
                    </a:lnTo>
                    <a:lnTo>
                      <a:pt x="127" y="240"/>
                    </a:lnTo>
                    <a:lnTo>
                      <a:pt x="124" y="244"/>
                    </a:lnTo>
                    <a:lnTo>
                      <a:pt x="123" y="247"/>
                    </a:lnTo>
                    <a:lnTo>
                      <a:pt x="120" y="252"/>
                    </a:lnTo>
                    <a:lnTo>
                      <a:pt x="119" y="255"/>
                    </a:lnTo>
                    <a:lnTo>
                      <a:pt x="119" y="257"/>
                    </a:lnTo>
                    <a:lnTo>
                      <a:pt x="119" y="258"/>
                    </a:lnTo>
                    <a:lnTo>
                      <a:pt x="119" y="259"/>
                    </a:lnTo>
                    <a:lnTo>
                      <a:pt x="119" y="260"/>
                    </a:lnTo>
                    <a:lnTo>
                      <a:pt x="119" y="260"/>
                    </a:lnTo>
                    <a:lnTo>
                      <a:pt x="115" y="263"/>
                    </a:lnTo>
                    <a:lnTo>
                      <a:pt x="111" y="265"/>
                    </a:lnTo>
                    <a:lnTo>
                      <a:pt x="108" y="268"/>
                    </a:lnTo>
                    <a:lnTo>
                      <a:pt x="105" y="271"/>
                    </a:lnTo>
                    <a:lnTo>
                      <a:pt x="105" y="274"/>
                    </a:lnTo>
                    <a:lnTo>
                      <a:pt x="104" y="276"/>
                    </a:lnTo>
                    <a:lnTo>
                      <a:pt x="104" y="279"/>
                    </a:lnTo>
                    <a:lnTo>
                      <a:pt x="104" y="281"/>
                    </a:lnTo>
                    <a:lnTo>
                      <a:pt x="103" y="284"/>
                    </a:lnTo>
                    <a:lnTo>
                      <a:pt x="100" y="287"/>
                    </a:lnTo>
                    <a:lnTo>
                      <a:pt x="98" y="290"/>
                    </a:lnTo>
                    <a:lnTo>
                      <a:pt x="95" y="292"/>
                    </a:lnTo>
                    <a:lnTo>
                      <a:pt x="95" y="295"/>
                    </a:lnTo>
                    <a:lnTo>
                      <a:pt x="94" y="297"/>
                    </a:lnTo>
                    <a:lnTo>
                      <a:pt x="93" y="300"/>
                    </a:lnTo>
                    <a:lnTo>
                      <a:pt x="93" y="303"/>
                    </a:lnTo>
                    <a:lnTo>
                      <a:pt x="93" y="305"/>
                    </a:lnTo>
                    <a:lnTo>
                      <a:pt x="93" y="308"/>
                    </a:lnTo>
                    <a:lnTo>
                      <a:pt x="92" y="311"/>
                    </a:lnTo>
                    <a:lnTo>
                      <a:pt x="91" y="313"/>
                    </a:lnTo>
                    <a:lnTo>
                      <a:pt x="87" y="322"/>
                    </a:lnTo>
                    <a:lnTo>
                      <a:pt x="82" y="329"/>
                    </a:lnTo>
                    <a:lnTo>
                      <a:pt x="81" y="332"/>
                    </a:lnTo>
                    <a:lnTo>
                      <a:pt x="80" y="334"/>
                    </a:lnTo>
                    <a:lnTo>
                      <a:pt x="80" y="336"/>
                    </a:lnTo>
                    <a:lnTo>
                      <a:pt x="79" y="338"/>
                    </a:lnTo>
                    <a:lnTo>
                      <a:pt x="79" y="341"/>
                    </a:lnTo>
                    <a:lnTo>
                      <a:pt x="79" y="344"/>
                    </a:lnTo>
                    <a:lnTo>
                      <a:pt x="79" y="348"/>
                    </a:lnTo>
                    <a:lnTo>
                      <a:pt x="79" y="352"/>
                    </a:lnTo>
                    <a:lnTo>
                      <a:pt x="77" y="352"/>
                    </a:lnTo>
                    <a:lnTo>
                      <a:pt x="75" y="354"/>
                    </a:lnTo>
                    <a:lnTo>
                      <a:pt x="75" y="355"/>
                    </a:lnTo>
                    <a:lnTo>
                      <a:pt x="74" y="356"/>
                    </a:lnTo>
                    <a:lnTo>
                      <a:pt x="72" y="360"/>
                    </a:lnTo>
                    <a:lnTo>
                      <a:pt x="70" y="363"/>
                    </a:lnTo>
                    <a:lnTo>
                      <a:pt x="68" y="365"/>
                    </a:lnTo>
                    <a:lnTo>
                      <a:pt x="66" y="368"/>
                    </a:lnTo>
                    <a:lnTo>
                      <a:pt x="63" y="370"/>
                    </a:lnTo>
                    <a:lnTo>
                      <a:pt x="61" y="372"/>
                    </a:lnTo>
                    <a:lnTo>
                      <a:pt x="58" y="373"/>
                    </a:lnTo>
                    <a:lnTo>
                      <a:pt x="55" y="375"/>
                    </a:lnTo>
                    <a:lnTo>
                      <a:pt x="52" y="376"/>
                    </a:lnTo>
                    <a:lnTo>
                      <a:pt x="49" y="377"/>
                    </a:lnTo>
                    <a:lnTo>
                      <a:pt x="46" y="378"/>
                    </a:lnTo>
                    <a:lnTo>
                      <a:pt x="43" y="379"/>
                    </a:lnTo>
                    <a:lnTo>
                      <a:pt x="39" y="380"/>
                    </a:lnTo>
                    <a:lnTo>
                      <a:pt x="35" y="380"/>
                    </a:lnTo>
                    <a:lnTo>
                      <a:pt x="27" y="380"/>
                    </a:lnTo>
                    <a:lnTo>
                      <a:pt x="17" y="380"/>
                    </a:lnTo>
                    <a:lnTo>
                      <a:pt x="15" y="376"/>
                    </a:lnTo>
                    <a:lnTo>
                      <a:pt x="11" y="372"/>
                    </a:lnTo>
                    <a:lnTo>
                      <a:pt x="10" y="370"/>
                    </a:lnTo>
                    <a:lnTo>
                      <a:pt x="8" y="368"/>
                    </a:lnTo>
                    <a:lnTo>
                      <a:pt x="7" y="365"/>
                    </a:lnTo>
                    <a:lnTo>
                      <a:pt x="7" y="362"/>
                    </a:lnTo>
                    <a:lnTo>
                      <a:pt x="7" y="360"/>
                    </a:lnTo>
                    <a:lnTo>
                      <a:pt x="7" y="359"/>
                    </a:lnTo>
                    <a:lnTo>
                      <a:pt x="7" y="356"/>
                    </a:lnTo>
                    <a:lnTo>
                      <a:pt x="7" y="355"/>
                    </a:lnTo>
                    <a:lnTo>
                      <a:pt x="8" y="352"/>
                    </a:lnTo>
                    <a:lnTo>
                      <a:pt x="10" y="348"/>
                    </a:lnTo>
                    <a:lnTo>
                      <a:pt x="14" y="344"/>
                    </a:lnTo>
                    <a:lnTo>
                      <a:pt x="17" y="339"/>
                    </a:lnTo>
                    <a:lnTo>
                      <a:pt x="19" y="336"/>
                    </a:lnTo>
                    <a:lnTo>
                      <a:pt x="19" y="332"/>
                    </a:lnTo>
                    <a:lnTo>
                      <a:pt x="19" y="330"/>
                    </a:lnTo>
                    <a:lnTo>
                      <a:pt x="19" y="328"/>
                    </a:lnTo>
                    <a:lnTo>
                      <a:pt x="20" y="327"/>
                    </a:lnTo>
                    <a:lnTo>
                      <a:pt x="21" y="325"/>
                    </a:lnTo>
                    <a:lnTo>
                      <a:pt x="25" y="319"/>
                    </a:lnTo>
                    <a:lnTo>
                      <a:pt x="31" y="310"/>
                    </a:lnTo>
                    <a:lnTo>
                      <a:pt x="36" y="300"/>
                    </a:lnTo>
                    <a:lnTo>
                      <a:pt x="42" y="290"/>
                    </a:lnTo>
                    <a:lnTo>
                      <a:pt x="47" y="280"/>
                    </a:lnTo>
                    <a:lnTo>
                      <a:pt x="52" y="269"/>
                    </a:lnTo>
                    <a:lnTo>
                      <a:pt x="54" y="265"/>
                    </a:lnTo>
                    <a:lnTo>
                      <a:pt x="55" y="260"/>
                    </a:lnTo>
                    <a:lnTo>
                      <a:pt x="56" y="256"/>
                    </a:lnTo>
                    <a:lnTo>
                      <a:pt x="56" y="253"/>
                    </a:lnTo>
                    <a:lnTo>
                      <a:pt x="51" y="251"/>
                    </a:lnTo>
                    <a:lnTo>
                      <a:pt x="45" y="248"/>
                    </a:lnTo>
                    <a:lnTo>
                      <a:pt x="43" y="248"/>
                    </a:lnTo>
                    <a:lnTo>
                      <a:pt x="39" y="247"/>
                    </a:lnTo>
                    <a:lnTo>
                      <a:pt x="36" y="246"/>
                    </a:lnTo>
                    <a:lnTo>
                      <a:pt x="34" y="246"/>
                    </a:lnTo>
                    <a:lnTo>
                      <a:pt x="31" y="247"/>
                    </a:lnTo>
                    <a:lnTo>
                      <a:pt x="28" y="248"/>
                    </a:lnTo>
                    <a:lnTo>
                      <a:pt x="26" y="249"/>
                    </a:lnTo>
                    <a:lnTo>
                      <a:pt x="23" y="250"/>
                    </a:lnTo>
                    <a:lnTo>
                      <a:pt x="19" y="251"/>
                    </a:lnTo>
                    <a:lnTo>
                      <a:pt x="15" y="251"/>
                    </a:lnTo>
                    <a:lnTo>
                      <a:pt x="11" y="251"/>
                    </a:lnTo>
                    <a:lnTo>
                      <a:pt x="7" y="251"/>
                    </a:lnTo>
                    <a:lnTo>
                      <a:pt x="6" y="247"/>
                    </a:lnTo>
                    <a:lnTo>
                      <a:pt x="3" y="244"/>
                    </a:lnTo>
                    <a:lnTo>
                      <a:pt x="3" y="243"/>
                    </a:lnTo>
                    <a:lnTo>
                      <a:pt x="1" y="241"/>
                    </a:lnTo>
                    <a:lnTo>
                      <a:pt x="0" y="239"/>
                    </a:lnTo>
                    <a:lnTo>
                      <a:pt x="0" y="236"/>
                    </a:lnTo>
                    <a:lnTo>
                      <a:pt x="3" y="232"/>
                    </a:lnTo>
                    <a:lnTo>
                      <a:pt x="7" y="228"/>
                    </a:lnTo>
                    <a:lnTo>
                      <a:pt x="11" y="225"/>
                    </a:lnTo>
                    <a:lnTo>
                      <a:pt x="15" y="222"/>
                    </a:lnTo>
                    <a:lnTo>
                      <a:pt x="23" y="216"/>
                    </a:lnTo>
                    <a:lnTo>
                      <a:pt x="33" y="211"/>
                    </a:lnTo>
                    <a:lnTo>
                      <a:pt x="38" y="208"/>
                    </a:lnTo>
                    <a:lnTo>
                      <a:pt x="43" y="206"/>
                    </a:lnTo>
                    <a:lnTo>
                      <a:pt x="47" y="203"/>
                    </a:lnTo>
                    <a:lnTo>
                      <a:pt x="51" y="200"/>
                    </a:lnTo>
                    <a:lnTo>
                      <a:pt x="55" y="196"/>
                    </a:lnTo>
                    <a:lnTo>
                      <a:pt x="59" y="193"/>
                    </a:lnTo>
                    <a:lnTo>
                      <a:pt x="62" y="189"/>
                    </a:lnTo>
                    <a:lnTo>
                      <a:pt x="65" y="185"/>
                    </a:lnTo>
                    <a:lnTo>
                      <a:pt x="67" y="183"/>
                    </a:lnTo>
                    <a:lnTo>
                      <a:pt x="67" y="180"/>
                    </a:lnTo>
                    <a:lnTo>
                      <a:pt x="67" y="176"/>
                    </a:lnTo>
                    <a:lnTo>
                      <a:pt x="68" y="174"/>
                    </a:lnTo>
                    <a:lnTo>
                      <a:pt x="67" y="167"/>
                    </a:lnTo>
                    <a:lnTo>
                      <a:pt x="67" y="159"/>
                    </a:lnTo>
                    <a:lnTo>
                      <a:pt x="67" y="152"/>
                    </a:lnTo>
                    <a:lnTo>
                      <a:pt x="66" y="143"/>
                    </a:lnTo>
                    <a:lnTo>
                      <a:pt x="66" y="140"/>
                    </a:lnTo>
                    <a:lnTo>
                      <a:pt x="67" y="136"/>
                    </a:lnTo>
                    <a:lnTo>
                      <a:pt x="67" y="131"/>
                    </a:lnTo>
                    <a:lnTo>
                      <a:pt x="68" y="128"/>
                    </a:lnTo>
                    <a:lnTo>
                      <a:pt x="69" y="124"/>
                    </a:lnTo>
                    <a:lnTo>
                      <a:pt x="69" y="119"/>
                    </a:lnTo>
                    <a:lnTo>
                      <a:pt x="70" y="111"/>
                    </a:lnTo>
                    <a:lnTo>
                      <a:pt x="71" y="104"/>
                    </a:lnTo>
                    <a:lnTo>
                      <a:pt x="71" y="97"/>
                    </a:lnTo>
                    <a:lnTo>
                      <a:pt x="71" y="91"/>
                    </a:lnTo>
                    <a:lnTo>
                      <a:pt x="71" y="88"/>
                    </a:lnTo>
                    <a:lnTo>
                      <a:pt x="71" y="87"/>
                    </a:lnTo>
                    <a:lnTo>
                      <a:pt x="71" y="85"/>
                    </a:lnTo>
                    <a:lnTo>
                      <a:pt x="70" y="84"/>
                    </a:lnTo>
                    <a:lnTo>
                      <a:pt x="70" y="83"/>
                    </a:lnTo>
                    <a:lnTo>
                      <a:pt x="69" y="82"/>
                    </a:lnTo>
                    <a:lnTo>
                      <a:pt x="68" y="81"/>
                    </a:lnTo>
                    <a:lnTo>
                      <a:pt x="67" y="80"/>
                    </a:lnTo>
                    <a:lnTo>
                      <a:pt x="65" y="79"/>
                    </a:lnTo>
                    <a:lnTo>
                      <a:pt x="63" y="79"/>
                    </a:lnTo>
                    <a:lnTo>
                      <a:pt x="56" y="79"/>
                    </a:lnTo>
                    <a:lnTo>
                      <a:pt x="50" y="79"/>
                    </a:lnTo>
                    <a:lnTo>
                      <a:pt x="47" y="80"/>
                    </a:lnTo>
                    <a:lnTo>
                      <a:pt x="43" y="82"/>
                    </a:lnTo>
                    <a:lnTo>
                      <a:pt x="39" y="83"/>
                    </a:lnTo>
                    <a:lnTo>
                      <a:pt x="36" y="83"/>
                    </a:lnTo>
                    <a:lnTo>
                      <a:pt x="32" y="83"/>
                    </a:lnTo>
                    <a:lnTo>
                      <a:pt x="28" y="83"/>
                    </a:lnTo>
                    <a:lnTo>
                      <a:pt x="24" y="83"/>
                    </a:lnTo>
                    <a:lnTo>
                      <a:pt x="21" y="83"/>
                    </a:lnTo>
                    <a:lnTo>
                      <a:pt x="17" y="82"/>
                    </a:lnTo>
                    <a:lnTo>
                      <a:pt x="14" y="80"/>
                    </a:lnTo>
                    <a:lnTo>
                      <a:pt x="11" y="79"/>
                    </a:lnTo>
                    <a:lnTo>
                      <a:pt x="8" y="77"/>
                    </a:lnTo>
                    <a:lnTo>
                      <a:pt x="5" y="75"/>
                    </a:lnTo>
                    <a:lnTo>
                      <a:pt x="3" y="72"/>
                    </a:lnTo>
                    <a:lnTo>
                      <a:pt x="1" y="70"/>
                    </a:lnTo>
                    <a:lnTo>
                      <a:pt x="0" y="67"/>
                    </a:lnTo>
                    <a:lnTo>
                      <a:pt x="3" y="63"/>
                    </a:lnTo>
                    <a:lnTo>
                      <a:pt x="7" y="61"/>
                    </a:lnTo>
                    <a:lnTo>
                      <a:pt x="10" y="59"/>
                    </a:lnTo>
                    <a:lnTo>
                      <a:pt x="14" y="57"/>
                    </a:lnTo>
                    <a:lnTo>
                      <a:pt x="21" y="53"/>
                    </a:lnTo>
                    <a:lnTo>
                      <a:pt x="28" y="49"/>
                    </a:lnTo>
                    <a:lnTo>
                      <a:pt x="36" y="46"/>
                    </a:lnTo>
                    <a:lnTo>
                      <a:pt x="44" y="43"/>
                    </a:lnTo>
                    <a:lnTo>
                      <a:pt x="47" y="41"/>
                    </a:lnTo>
                    <a:lnTo>
                      <a:pt x="51" y="39"/>
                    </a:lnTo>
                    <a:lnTo>
                      <a:pt x="55" y="37"/>
                    </a:lnTo>
                    <a:lnTo>
                      <a:pt x="59" y="35"/>
                    </a:lnTo>
                    <a:lnTo>
                      <a:pt x="62" y="31"/>
                    </a:lnTo>
                    <a:lnTo>
                      <a:pt x="66" y="27"/>
                    </a:lnTo>
                    <a:lnTo>
                      <a:pt x="68" y="25"/>
                    </a:lnTo>
                    <a:lnTo>
                      <a:pt x="71" y="23"/>
                    </a:lnTo>
                    <a:lnTo>
                      <a:pt x="72" y="22"/>
                    </a:lnTo>
                    <a:lnTo>
                      <a:pt x="75" y="20"/>
                    </a:lnTo>
                    <a:lnTo>
                      <a:pt x="85" y="16"/>
                    </a:lnTo>
                    <a:lnTo>
                      <a:pt x="97" y="11"/>
                    </a:lnTo>
                    <a:lnTo>
                      <a:pt x="103" y="9"/>
                    </a:lnTo>
                    <a:lnTo>
                      <a:pt x="108" y="6"/>
                    </a:lnTo>
                    <a:lnTo>
                      <a:pt x="111" y="5"/>
                    </a:lnTo>
                    <a:lnTo>
                      <a:pt x="113" y="3"/>
                    </a:lnTo>
                    <a:lnTo>
                      <a:pt x="115" y="2"/>
                    </a:lnTo>
                    <a:lnTo>
                      <a:pt x="117"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ṥlïḓé"/>
              <p:cNvSpPr/>
              <p:nvPr/>
            </p:nvSpPr>
            <p:spPr bwMode="auto">
              <a:xfrm>
                <a:off x="7497763" y="2982913"/>
                <a:ext cx="633413" cy="546100"/>
              </a:xfrm>
              <a:custGeom>
                <a:avLst/>
                <a:gdLst>
                  <a:gd name="T0" fmla="*/ 172 w 399"/>
                  <a:gd name="T1" fmla="*/ 38 h 344"/>
                  <a:gd name="T2" fmla="*/ 170 w 399"/>
                  <a:gd name="T3" fmla="*/ 19 h 344"/>
                  <a:gd name="T4" fmla="*/ 178 w 399"/>
                  <a:gd name="T5" fmla="*/ 12 h 344"/>
                  <a:gd name="T6" fmla="*/ 192 w 399"/>
                  <a:gd name="T7" fmla="*/ 15 h 344"/>
                  <a:gd name="T8" fmla="*/ 233 w 399"/>
                  <a:gd name="T9" fmla="*/ 14 h 344"/>
                  <a:gd name="T10" fmla="*/ 286 w 399"/>
                  <a:gd name="T11" fmla="*/ 4 h 344"/>
                  <a:gd name="T12" fmla="*/ 330 w 399"/>
                  <a:gd name="T13" fmla="*/ 2 h 344"/>
                  <a:gd name="T14" fmla="*/ 351 w 399"/>
                  <a:gd name="T15" fmla="*/ 2 h 344"/>
                  <a:gd name="T16" fmla="*/ 374 w 399"/>
                  <a:gd name="T17" fmla="*/ 3 h 344"/>
                  <a:gd name="T18" fmla="*/ 394 w 399"/>
                  <a:gd name="T19" fmla="*/ 20 h 344"/>
                  <a:gd name="T20" fmla="*/ 398 w 399"/>
                  <a:gd name="T21" fmla="*/ 33 h 344"/>
                  <a:gd name="T22" fmla="*/ 394 w 399"/>
                  <a:gd name="T23" fmla="*/ 49 h 344"/>
                  <a:gd name="T24" fmla="*/ 384 w 399"/>
                  <a:gd name="T25" fmla="*/ 65 h 344"/>
                  <a:gd name="T26" fmla="*/ 363 w 399"/>
                  <a:gd name="T27" fmla="*/ 87 h 344"/>
                  <a:gd name="T28" fmla="*/ 327 w 399"/>
                  <a:gd name="T29" fmla="*/ 126 h 344"/>
                  <a:gd name="T30" fmla="*/ 304 w 399"/>
                  <a:gd name="T31" fmla="*/ 146 h 344"/>
                  <a:gd name="T32" fmla="*/ 292 w 399"/>
                  <a:gd name="T33" fmla="*/ 163 h 344"/>
                  <a:gd name="T34" fmla="*/ 278 w 399"/>
                  <a:gd name="T35" fmla="*/ 178 h 344"/>
                  <a:gd name="T36" fmla="*/ 268 w 399"/>
                  <a:gd name="T37" fmla="*/ 181 h 344"/>
                  <a:gd name="T38" fmla="*/ 263 w 399"/>
                  <a:gd name="T39" fmla="*/ 199 h 344"/>
                  <a:gd name="T40" fmla="*/ 277 w 399"/>
                  <a:gd name="T41" fmla="*/ 213 h 344"/>
                  <a:gd name="T42" fmla="*/ 310 w 399"/>
                  <a:gd name="T43" fmla="*/ 203 h 344"/>
                  <a:gd name="T44" fmla="*/ 325 w 399"/>
                  <a:gd name="T45" fmla="*/ 204 h 344"/>
                  <a:gd name="T46" fmla="*/ 334 w 399"/>
                  <a:gd name="T47" fmla="*/ 211 h 344"/>
                  <a:gd name="T48" fmla="*/ 337 w 399"/>
                  <a:gd name="T49" fmla="*/ 226 h 344"/>
                  <a:gd name="T50" fmla="*/ 324 w 399"/>
                  <a:gd name="T51" fmla="*/ 241 h 344"/>
                  <a:gd name="T52" fmla="*/ 286 w 399"/>
                  <a:gd name="T53" fmla="*/ 254 h 344"/>
                  <a:gd name="T54" fmla="*/ 252 w 399"/>
                  <a:gd name="T55" fmla="*/ 258 h 344"/>
                  <a:gd name="T56" fmla="*/ 213 w 399"/>
                  <a:gd name="T57" fmla="*/ 267 h 344"/>
                  <a:gd name="T58" fmla="*/ 191 w 399"/>
                  <a:gd name="T59" fmla="*/ 282 h 344"/>
                  <a:gd name="T60" fmla="*/ 177 w 399"/>
                  <a:gd name="T61" fmla="*/ 285 h 344"/>
                  <a:gd name="T62" fmla="*/ 144 w 399"/>
                  <a:gd name="T63" fmla="*/ 305 h 344"/>
                  <a:gd name="T64" fmla="*/ 134 w 399"/>
                  <a:gd name="T65" fmla="*/ 307 h 344"/>
                  <a:gd name="T66" fmla="*/ 118 w 399"/>
                  <a:gd name="T67" fmla="*/ 321 h 344"/>
                  <a:gd name="T68" fmla="*/ 103 w 399"/>
                  <a:gd name="T69" fmla="*/ 335 h 344"/>
                  <a:gd name="T70" fmla="*/ 77 w 399"/>
                  <a:gd name="T71" fmla="*/ 343 h 344"/>
                  <a:gd name="T72" fmla="*/ 48 w 399"/>
                  <a:gd name="T73" fmla="*/ 339 h 344"/>
                  <a:gd name="T74" fmla="*/ 39 w 399"/>
                  <a:gd name="T75" fmla="*/ 331 h 344"/>
                  <a:gd name="T76" fmla="*/ 23 w 399"/>
                  <a:gd name="T77" fmla="*/ 331 h 344"/>
                  <a:gd name="T78" fmla="*/ 0 w 399"/>
                  <a:gd name="T79" fmla="*/ 303 h 344"/>
                  <a:gd name="T80" fmla="*/ 9 w 399"/>
                  <a:gd name="T81" fmla="*/ 286 h 344"/>
                  <a:gd name="T82" fmla="*/ 27 w 399"/>
                  <a:gd name="T83" fmla="*/ 279 h 344"/>
                  <a:gd name="T84" fmla="*/ 40 w 399"/>
                  <a:gd name="T85" fmla="*/ 282 h 344"/>
                  <a:gd name="T86" fmla="*/ 84 w 399"/>
                  <a:gd name="T87" fmla="*/ 267 h 344"/>
                  <a:gd name="T88" fmla="*/ 132 w 399"/>
                  <a:gd name="T89" fmla="*/ 247 h 344"/>
                  <a:gd name="T90" fmla="*/ 164 w 399"/>
                  <a:gd name="T91" fmla="*/ 237 h 344"/>
                  <a:gd name="T92" fmla="*/ 193 w 399"/>
                  <a:gd name="T93" fmla="*/ 216 h 344"/>
                  <a:gd name="T94" fmla="*/ 209 w 399"/>
                  <a:gd name="T95" fmla="*/ 185 h 344"/>
                  <a:gd name="T96" fmla="*/ 241 w 399"/>
                  <a:gd name="T97" fmla="*/ 147 h 344"/>
                  <a:gd name="T98" fmla="*/ 264 w 399"/>
                  <a:gd name="T99" fmla="*/ 119 h 344"/>
                  <a:gd name="T100" fmla="*/ 300 w 399"/>
                  <a:gd name="T101" fmla="*/ 82 h 344"/>
                  <a:gd name="T102" fmla="*/ 316 w 399"/>
                  <a:gd name="T103" fmla="*/ 58 h 344"/>
                  <a:gd name="T104" fmla="*/ 305 w 399"/>
                  <a:gd name="T105" fmla="*/ 46 h 344"/>
                  <a:gd name="T106" fmla="*/ 292 w 399"/>
                  <a:gd name="T107" fmla="*/ 46 h 344"/>
                  <a:gd name="T108" fmla="*/ 268 w 399"/>
                  <a:gd name="T109" fmla="*/ 49 h 344"/>
                  <a:gd name="T110" fmla="*/ 240 w 399"/>
                  <a:gd name="T111" fmla="*/ 62 h 344"/>
                  <a:gd name="T112" fmla="*/ 204 w 399"/>
                  <a:gd name="T113" fmla="*/ 78 h 344"/>
                  <a:gd name="T114" fmla="*/ 191 w 399"/>
                  <a:gd name="T115" fmla="*/ 7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9" h="344">
                    <a:moveTo>
                      <a:pt x="184" y="73"/>
                    </a:moveTo>
                    <a:lnTo>
                      <a:pt x="182" y="68"/>
                    </a:lnTo>
                    <a:lnTo>
                      <a:pt x="180" y="61"/>
                    </a:lnTo>
                    <a:lnTo>
                      <a:pt x="176" y="52"/>
                    </a:lnTo>
                    <a:lnTo>
                      <a:pt x="174" y="42"/>
                    </a:lnTo>
                    <a:lnTo>
                      <a:pt x="172" y="38"/>
                    </a:lnTo>
                    <a:lnTo>
                      <a:pt x="171" y="34"/>
                    </a:lnTo>
                    <a:lnTo>
                      <a:pt x="170" y="30"/>
                    </a:lnTo>
                    <a:lnTo>
                      <a:pt x="170" y="26"/>
                    </a:lnTo>
                    <a:lnTo>
                      <a:pt x="170" y="22"/>
                    </a:lnTo>
                    <a:lnTo>
                      <a:pt x="170" y="20"/>
                    </a:lnTo>
                    <a:lnTo>
                      <a:pt x="170" y="19"/>
                    </a:lnTo>
                    <a:lnTo>
                      <a:pt x="171" y="18"/>
                    </a:lnTo>
                    <a:lnTo>
                      <a:pt x="172" y="18"/>
                    </a:lnTo>
                    <a:lnTo>
                      <a:pt x="172" y="17"/>
                    </a:lnTo>
                    <a:lnTo>
                      <a:pt x="174" y="14"/>
                    </a:lnTo>
                    <a:lnTo>
                      <a:pt x="176" y="13"/>
                    </a:lnTo>
                    <a:lnTo>
                      <a:pt x="178" y="12"/>
                    </a:lnTo>
                    <a:lnTo>
                      <a:pt x="180" y="11"/>
                    </a:lnTo>
                    <a:lnTo>
                      <a:pt x="180" y="11"/>
                    </a:lnTo>
                    <a:lnTo>
                      <a:pt x="182" y="11"/>
                    </a:lnTo>
                    <a:lnTo>
                      <a:pt x="185" y="12"/>
                    </a:lnTo>
                    <a:lnTo>
                      <a:pt x="188" y="13"/>
                    </a:lnTo>
                    <a:lnTo>
                      <a:pt x="192" y="15"/>
                    </a:lnTo>
                    <a:lnTo>
                      <a:pt x="196" y="17"/>
                    </a:lnTo>
                    <a:lnTo>
                      <a:pt x="200" y="18"/>
                    </a:lnTo>
                    <a:lnTo>
                      <a:pt x="205" y="17"/>
                    </a:lnTo>
                    <a:lnTo>
                      <a:pt x="212" y="17"/>
                    </a:lnTo>
                    <a:lnTo>
                      <a:pt x="220" y="16"/>
                    </a:lnTo>
                    <a:lnTo>
                      <a:pt x="233" y="14"/>
                    </a:lnTo>
                    <a:lnTo>
                      <a:pt x="244" y="13"/>
                    </a:lnTo>
                    <a:lnTo>
                      <a:pt x="252" y="10"/>
                    </a:lnTo>
                    <a:lnTo>
                      <a:pt x="260" y="9"/>
                    </a:lnTo>
                    <a:lnTo>
                      <a:pt x="268" y="6"/>
                    </a:lnTo>
                    <a:lnTo>
                      <a:pt x="279" y="5"/>
                    </a:lnTo>
                    <a:lnTo>
                      <a:pt x="286" y="4"/>
                    </a:lnTo>
                    <a:lnTo>
                      <a:pt x="293" y="3"/>
                    </a:lnTo>
                    <a:lnTo>
                      <a:pt x="300" y="3"/>
                    </a:lnTo>
                    <a:lnTo>
                      <a:pt x="308" y="2"/>
                    </a:lnTo>
                    <a:lnTo>
                      <a:pt x="316" y="2"/>
                    </a:lnTo>
                    <a:lnTo>
                      <a:pt x="324" y="2"/>
                    </a:lnTo>
                    <a:lnTo>
                      <a:pt x="330" y="2"/>
                    </a:lnTo>
                    <a:lnTo>
                      <a:pt x="337" y="0"/>
                    </a:lnTo>
                    <a:lnTo>
                      <a:pt x="340" y="0"/>
                    </a:lnTo>
                    <a:lnTo>
                      <a:pt x="342" y="0"/>
                    </a:lnTo>
                    <a:lnTo>
                      <a:pt x="344" y="0"/>
                    </a:lnTo>
                    <a:lnTo>
                      <a:pt x="346" y="1"/>
                    </a:lnTo>
                    <a:lnTo>
                      <a:pt x="351" y="2"/>
                    </a:lnTo>
                    <a:lnTo>
                      <a:pt x="354" y="2"/>
                    </a:lnTo>
                    <a:lnTo>
                      <a:pt x="358" y="2"/>
                    </a:lnTo>
                    <a:lnTo>
                      <a:pt x="362" y="2"/>
                    </a:lnTo>
                    <a:lnTo>
                      <a:pt x="366" y="2"/>
                    </a:lnTo>
                    <a:lnTo>
                      <a:pt x="369" y="1"/>
                    </a:lnTo>
                    <a:lnTo>
                      <a:pt x="374" y="3"/>
                    </a:lnTo>
                    <a:lnTo>
                      <a:pt x="378" y="6"/>
                    </a:lnTo>
                    <a:lnTo>
                      <a:pt x="384" y="10"/>
                    </a:lnTo>
                    <a:lnTo>
                      <a:pt x="388" y="14"/>
                    </a:lnTo>
                    <a:lnTo>
                      <a:pt x="390" y="16"/>
                    </a:lnTo>
                    <a:lnTo>
                      <a:pt x="392" y="18"/>
                    </a:lnTo>
                    <a:lnTo>
                      <a:pt x="394" y="20"/>
                    </a:lnTo>
                    <a:lnTo>
                      <a:pt x="396" y="22"/>
                    </a:lnTo>
                    <a:lnTo>
                      <a:pt x="396" y="25"/>
                    </a:lnTo>
                    <a:lnTo>
                      <a:pt x="398" y="27"/>
                    </a:lnTo>
                    <a:lnTo>
                      <a:pt x="398" y="30"/>
                    </a:lnTo>
                    <a:lnTo>
                      <a:pt x="399" y="31"/>
                    </a:lnTo>
                    <a:lnTo>
                      <a:pt x="398" y="33"/>
                    </a:lnTo>
                    <a:lnTo>
                      <a:pt x="397" y="34"/>
                    </a:lnTo>
                    <a:lnTo>
                      <a:pt x="396" y="35"/>
                    </a:lnTo>
                    <a:lnTo>
                      <a:pt x="396" y="37"/>
                    </a:lnTo>
                    <a:lnTo>
                      <a:pt x="395" y="41"/>
                    </a:lnTo>
                    <a:lnTo>
                      <a:pt x="395" y="45"/>
                    </a:lnTo>
                    <a:lnTo>
                      <a:pt x="394" y="49"/>
                    </a:lnTo>
                    <a:lnTo>
                      <a:pt x="393" y="52"/>
                    </a:lnTo>
                    <a:lnTo>
                      <a:pt x="392" y="55"/>
                    </a:lnTo>
                    <a:lnTo>
                      <a:pt x="391" y="58"/>
                    </a:lnTo>
                    <a:lnTo>
                      <a:pt x="389" y="61"/>
                    </a:lnTo>
                    <a:lnTo>
                      <a:pt x="387" y="62"/>
                    </a:lnTo>
                    <a:lnTo>
                      <a:pt x="384" y="65"/>
                    </a:lnTo>
                    <a:lnTo>
                      <a:pt x="381" y="66"/>
                    </a:lnTo>
                    <a:lnTo>
                      <a:pt x="376" y="70"/>
                    </a:lnTo>
                    <a:lnTo>
                      <a:pt x="372" y="74"/>
                    </a:lnTo>
                    <a:lnTo>
                      <a:pt x="368" y="78"/>
                    </a:lnTo>
                    <a:lnTo>
                      <a:pt x="366" y="82"/>
                    </a:lnTo>
                    <a:lnTo>
                      <a:pt x="363" y="87"/>
                    </a:lnTo>
                    <a:lnTo>
                      <a:pt x="360" y="91"/>
                    </a:lnTo>
                    <a:lnTo>
                      <a:pt x="354" y="96"/>
                    </a:lnTo>
                    <a:lnTo>
                      <a:pt x="348" y="103"/>
                    </a:lnTo>
                    <a:lnTo>
                      <a:pt x="343" y="108"/>
                    </a:lnTo>
                    <a:lnTo>
                      <a:pt x="337" y="114"/>
                    </a:lnTo>
                    <a:lnTo>
                      <a:pt x="327" y="126"/>
                    </a:lnTo>
                    <a:lnTo>
                      <a:pt x="316" y="138"/>
                    </a:lnTo>
                    <a:lnTo>
                      <a:pt x="313" y="139"/>
                    </a:lnTo>
                    <a:lnTo>
                      <a:pt x="312" y="141"/>
                    </a:lnTo>
                    <a:lnTo>
                      <a:pt x="309" y="143"/>
                    </a:lnTo>
                    <a:lnTo>
                      <a:pt x="306" y="145"/>
                    </a:lnTo>
                    <a:lnTo>
                      <a:pt x="304" y="146"/>
                    </a:lnTo>
                    <a:lnTo>
                      <a:pt x="302" y="147"/>
                    </a:lnTo>
                    <a:lnTo>
                      <a:pt x="300" y="150"/>
                    </a:lnTo>
                    <a:lnTo>
                      <a:pt x="297" y="151"/>
                    </a:lnTo>
                    <a:lnTo>
                      <a:pt x="296" y="156"/>
                    </a:lnTo>
                    <a:lnTo>
                      <a:pt x="295" y="161"/>
                    </a:lnTo>
                    <a:lnTo>
                      <a:pt x="292" y="163"/>
                    </a:lnTo>
                    <a:lnTo>
                      <a:pt x="289" y="164"/>
                    </a:lnTo>
                    <a:lnTo>
                      <a:pt x="286" y="166"/>
                    </a:lnTo>
                    <a:lnTo>
                      <a:pt x="283" y="167"/>
                    </a:lnTo>
                    <a:lnTo>
                      <a:pt x="281" y="172"/>
                    </a:lnTo>
                    <a:lnTo>
                      <a:pt x="279" y="177"/>
                    </a:lnTo>
                    <a:lnTo>
                      <a:pt x="278" y="178"/>
                    </a:lnTo>
                    <a:lnTo>
                      <a:pt x="276" y="179"/>
                    </a:lnTo>
                    <a:lnTo>
                      <a:pt x="276" y="179"/>
                    </a:lnTo>
                    <a:lnTo>
                      <a:pt x="275" y="179"/>
                    </a:lnTo>
                    <a:lnTo>
                      <a:pt x="272" y="179"/>
                    </a:lnTo>
                    <a:lnTo>
                      <a:pt x="270" y="180"/>
                    </a:lnTo>
                    <a:lnTo>
                      <a:pt x="268" y="181"/>
                    </a:lnTo>
                    <a:lnTo>
                      <a:pt x="268" y="182"/>
                    </a:lnTo>
                    <a:lnTo>
                      <a:pt x="267" y="183"/>
                    </a:lnTo>
                    <a:lnTo>
                      <a:pt x="266" y="186"/>
                    </a:lnTo>
                    <a:lnTo>
                      <a:pt x="264" y="189"/>
                    </a:lnTo>
                    <a:lnTo>
                      <a:pt x="264" y="194"/>
                    </a:lnTo>
                    <a:lnTo>
                      <a:pt x="263" y="199"/>
                    </a:lnTo>
                    <a:lnTo>
                      <a:pt x="262" y="203"/>
                    </a:lnTo>
                    <a:lnTo>
                      <a:pt x="262" y="207"/>
                    </a:lnTo>
                    <a:lnTo>
                      <a:pt x="263" y="210"/>
                    </a:lnTo>
                    <a:lnTo>
                      <a:pt x="268" y="211"/>
                    </a:lnTo>
                    <a:lnTo>
                      <a:pt x="274" y="213"/>
                    </a:lnTo>
                    <a:lnTo>
                      <a:pt x="277" y="213"/>
                    </a:lnTo>
                    <a:lnTo>
                      <a:pt x="280" y="213"/>
                    </a:lnTo>
                    <a:lnTo>
                      <a:pt x="284" y="213"/>
                    </a:lnTo>
                    <a:lnTo>
                      <a:pt x="288" y="212"/>
                    </a:lnTo>
                    <a:lnTo>
                      <a:pt x="296" y="208"/>
                    </a:lnTo>
                    <a:lnTo>
                      <a:pt x="308" y="203"/>
                    </a:lnTo>
                    <a:lnTo>
                      <a:pt x="310" y="203"/>
                    </a:lnTo>
                    <a:lnTo>
                      <a:pt x="313" y="202"/>
                    </a:lnTo>
                    <a:lnTo>
                      <a:pt x="316" y="202"/>
                    </a:lnTo>
                    <a:lnTo>
                      <a:pt x="319" y="202"/>
                    </a:lnTo>
                    <a:lnTo>
                      <a:pt x="321" y="202"/>
                    </a:lnTo>
                    <a:lnTo>
                      <a:pt x="324" y="203"/>
                    </a:lnTo>
                    <a:lnTo>
                      <a:pt x="325" y="204"/>
                    </a:lnTo>
                    <a:lnTo>
                      <a:pt x="326" y="205"/>
                    </a:lnTo>
                    <a:lnTo>
                      <a:pt x="328" y="206"/>
                    </a:lnTo>
                    <a:lnTo>
                      <a:pt x="328" y="207"/>
                    </a:lnTo>
                    <a:lnTo>
                      <a:pt x="330" y="208"/>
                    </a:lnTo>
                    <a:lnTo>
                      <a:pt x="332" y="210"/>
                    </a:lnTo>
                    <a:lnTo>
                      <a:pt x="334" y="211"/>
                    </a:lnTo>
                    <a:lnTo>
                      <a:pt x="335" y="213"/>
                    </a:lnTo>
                    <a:lnTo>
                      <a:pt x="336" y="215"/>
                    </a:lnTo>
                    <a:lnTo>
                      <a:pt x="336" y="217"/>
                    </a:lnTo>
                    <a:lnTo>
                      <a:pt x="337" y="219"/>
                    </a:lnTo>
                    <a:lnTo>
                      <a:pt x="337" y="221"/>
                    </a:lnTo>
                    <a:lnTo>
                      <a:pt x="337" y="226"/>
                    </a:lnTo>
                    <a:lnTo>
                      <a:pt x="336" y="231"/>
                    </a:lnTo>
                    <a:lnTo>
                      <a:pt x="335" y="235"/>
                    </a:lnTo>
                    <a:lnTo>
                      <a:pt x="333" y="239"/>
                    </a:lnTo>
                    <a:lnTo>
                      <a:pt x="330" y="239"/>
                    </a:lnTo>
                    <a:lnTo>
                      <a:pt x="328" y="240"/>
                    </a:lnTo>
                    <a:lnTo>
                      <a:pt x="324" y="241"/>
                    </a:lnTo>
                    <a:lnTo>
                      <a:pt x="322" y="241"/>
                    </a:lnTo>
                    <a:lnTo>
                      <a:pt x="316" y="243"/>
                    </a:lnTo>
                    <a:lnTo>
                      <a:pt x="311" y="245"/>
                    </a:lnTo>
                    <a:lnTo>
                      <a:pt x="300" y="250"/>
                    </a:lnTo>
                    <a:lnTo>
                      <a:pt x="290" y="254"/>
                    </a:lnTo>
                    <a:lnTo>
                      <a:pt x="286" y="254"/>
                    </a:lnTo>
                    <a:lnTo>
                      <a:pt x="281" y="254"/>
                    </a:lnTo>
                    <a:lnTo>
                      <a:pt x="276" y="254"/>
                    </a:lnTo>
                    <a:lnTo>
                      <a:pt x="272" y="254"/>
                    </a:lnTo>
                    <a:lnTo>
                      <a:pt x="265" y="255"/>
                    </a:lnTo>
                    <a:lnTo>
                      <a:pt x="259" y="256"/>
                    </a:lnTo>
                    <a:lnTo>
                      <a:pt x="252" y="258"/>
                    </a:lnTo>
                    <a:lnTo>
                      <a:pt x="244" y="259"/>
                    </a:lnTo>
                    <a:lnTo>
                      <a:pt x="236" y="259"/>
                    </a:lnTo>
                    <a:lnTo>
                      <a:pt x="229" y="261"/>
                    </a:lnTo>
                    <a:lnTo>
                      <a:pt x="222" y="263"/>
                    </a:lnTo>
                    <a:lnTo>
                      <a:pt x="216" y="265"/>
                    </a:lnTo>
                    <a:lnTo>
                      <a:pt x="213" y="267"/>
                    </a:lnTo>
                    <a:lnTo>
                      <a:pt x="210" y="268"/>
                    </a:lnTo>
                    <a:lnTo>
                      <a:pt x="208" y="271"/>
                    </a:lnTo>
                    <a:lnTo>
                      <a:pt x="204" y="273"/>
                    </a:lnTo>
                    <a:lnTo>
                      <a:pt x="198" y="278"/>
                    </a:lnTo>
                    <a:lnTo>
                      <a:pt x="192" y="281"/>
                    </a:lnTo>
                    <a:lnTo>
                      <a:pt x="191" y="282"/>
                    </a:lnTo>
                    <a:lnTo>
                      <a:pt x="188" y="283"/>
                    </a:lnTo>
                    <a:lnTo>
                      <a:pt x="186" y="283"/>
                    </a:lnTo>
                    <a:lnTo>
                      <a:pt x="184" y="283"/>
                    </a:lnTo>
                    <a:lnTo>
                      <a:pt x="181" y="284"/>
                    </a:lnTo>
                    <a:lnTo>
                      <a:pt x="179" y="284"/>
                    </a:lnTo>
                    <a:lnTo>
                      <a:pt x="177" y="285"/>
                    </a:lnTo>
                    <a:lnTo>
                      <a:pt x="175" y="287"/>
                    </a:lnTo>
                    <a:lnTo>
                      <a:pt x="168" y="291"/>
                    </a:lnTo>
                    <a:lnTo>
                      <a:pt x="161" y="295"/>
                    </a:lnTo>
                    <a:lnTo>
                      <a:pt x="154" y="300"/>
                    </a:lnTo>
                    <a:lnTo>
                      <a:pt x="146" y="304"/>
                    </a:lnTo>
                    <a:lnTo>
                      <a:pt x="144" y="305"/>
                    </a:lnTo>
                    <a:lnTo>
                      <a:pt x="143" y="306"/>
                    </a:lnTo>
                    <a:lnTo>
                      <a:pt x="140" y="306"/>
                    </a:lnTo>
                    <a:lnTo>
                      <a:pt x="139" y="306"/>
                    </a:lnTo>
                    <a:lnTo>
                      <a:pt x="137" y="306"/>
                    </a:lnTo>
                    <a:lnTo>
                      <a:pt x="136" y="306"/>
                    </a:lnTo>
                    <a:lnTo>
                      <a:pt x="134" y="307"/>
                    </a:lnTo>
                    <a:lnTo>
                      <a:pt x="132" y="307"/>
                    </a:lnTo>
                    <a:lnTo>
                      <a:pt x="129" y="311"/>
                    </a:lnTo>
                    <a:lnTo>
                      <a:pt x="127" y="316"/>
                    </a:lnTo>
                    <a:lnTo>
                      <a:pt x="124" y="318"/>
                    </a:lnTo>
                    <a:lnTo>
                      <a:pt x="120" y="319"/>
                    </a:lnTo>
                    <a:lnTo>
                      <a:pt x="118" y="321"/>
                    </a:lnTo>
                    <a:lnTo>
                      <a:pt x="115" y="322"/>
                    </a:lnTo>
                    <a:lnTo>
                      <a:pt x="113" y="324"/>
                    </a:lnTo>
                    <a:lnTo>
                      <a:pt x="111" y="327"/>
                    </a:lnTo>
                    <a:lnTo>
                      <a:pt x="109" y="330"/>
                    </a:lnTo>
                    <a:lnTo>
                      <a:pt x="107" y="333"/>
                    </a:lnTo>
                    <a:lnTo>
                      <a:pt x="103" y="335"/>
                    </a:lnTo>
                    <a:lnTo>
                      <a:pt x="96" y="339"/>
                    </a:lnTo>
                    <a:lnTo>
                      <a:pt x="88" y="342"/>
                    </a:lnTo>
                    <a:lnTo>
                      <a:pt x="83" y="344"/>
                    </a:lnTo>
                    <a:lnTo>
                      <a:pt x="81" y="343"/>
                    </a:lnTo>
                    <a:lnTo>
                      <a:pt x="80" y="343"/>
                    </a:lnTo>
                    <a:lnTo>
                      <a:pt x="77" y="343"/>
                    </a:lnTo>
                    <a:lnTo>
                      <a:pt x="76" y="342"/>
                    </a:lnTo>
                    <a:lnTo>
                      <a:pt x="71" y="342"/>
                    </a:lnTo>
                    <a:lnTo>
                      <a:pt x="67" y="342"/>
                    </a:lnTo>
                    <a:lnTo>
                      <a:pt x="58" y="342"/>
                    </a:lnTo>
                    <a:lnTo>
                      <a:pt x="49" y="342"/>
                    </a:lnTo>
                    <a:lnTo>
                      <a:pt x="48" y="339"/>
                    </a:lnTo>
                    <a:lnTo>
                      <a:pt x="47" y="336"/>
                    </a:lnTo>
                    <a:lnTo>
                      <a:pt x="46" y="334"/>
                    </a:lnTo>
                    <a:lnTo>
                      <a:pt x="44" y="333"/>
                    </a:lnTo>
                    <a:lnTo>
                      <a:pt x="43" y="332"/>
                    </a:lnTo>
                    <a:lnTo>
                      <a:pt x="42" y="331"/>
                    </a:lnTo>
                    <a:lnTo>
                      <a:pt x="39" y="331"/>
                    </a:lnTo>
                    <a:lnTo>
                      <a:pt x="38" y="331"/>
                    </a:lnTo>
                    <a:lnTo>
                      <a:pt x="35" y="331"/>
                    </a:lnTo>
                    <a:lnTo>
                      <a:pt x="30" y="331"/>
                    </a:lnTo>
                    <a:lnTo>
                      <a:pt x="28" y="331"/>
                    </a:lnTo>
                    <a:lnTo>
                      <a:pt x="26" y="331"/>
                    </a:lnTo>
                    <a:lnTo>
                      <a:pt x="23" y="331"/>
                    </a:lnTo>
                    <a:lnTo>
                      <a:pt x="22" y="330"/>
                    </a:lnTo>
                    <a:lnTo>
                      <a:pt x="18" y="327"/>
                    </a:lnTo>
                    <a:lnTo>
                      <a:pt x="11" y="319"/>
                    </a:lnTo>
                    <a:lnTo>
                      <a:pt x="4" y="311"/>
                    </a:lnTo>
                    <a:lnTo>
                      <a:pt x="0" y="307"/>
                    </a:lnTo>
                    <a:lnTo>
                      <a:pt x="0" y="303"/>
                    </a:lnTo>
                    <a:lnTo>
                      <a:pt x="0" y="299"/>
                    </a:lnTo>
                    <a:lnTo>
                      <a:pt x="0" y="295"/>
                    </a:lnTo>
                    <a:lnTo>
                      <a:pt x="0" y="291"/>
                    </a:lnTo>
                    <a:lnTo>
                      <a:pt x="2" y="290"/>
                    </a:lnTo>
                    <a:lnTo>
                      <a:pt x="5" y="287"/>
                    </a:lnTo>
                    <a:lnTo>
                      <a:pt x="9" y="286"/>
                    </a:lnTo>
                    <a:lnTo>
                      <a:pt x="13" y="283"/>
                    </a:lnTo>
                    <a:lnTo>
                      <a:pt x="18" y="282"/>
                    </a:lnTo>
                    <a:lnTo>
                      <a:pt x="22" y="280"/>
                    </a:lnTo>
                    <a:lnTo>
                      <a:pt x="24" y="279"/>
                    </a:lnTo>
                    <a:lnTo>
                      <a:pt x="26" y="279"/>
                    </a:lnTo>
                    <a:lnTo>
                      <a:pt x="27" y="279"/>
                    </a:lnTo>
                    <a:lnTo>
                      <a:pt x="28" y="279"/>
                    </a:lnTo>
                    <a:lnTo>
                      <a:pt x="31" y="280"/>
                    </a:lnTo>
                    <a:lnTo>
                      <a:pt x="34" y="281"/>
                    </a:lnTo>
                    <a:lnTo>
                      <a:pt x="36" y="282"/>
                    </a:lnTo>
                    <a:lnTo>
                      <a:pt x="38" y="282"/>
                    </a:lnTo>
                    <a:lnTo>
                      <a:pt x="40" y="282"/>
                    </a:lnTo>
                    <a:lnTo>
                      <a:pt x="42" y="281"/>
                    </a:lnTo>
                    <a:lnTo>
                      <a:pt x="50" y="278"/>
                    </a:lnTo>
                    <a:lnTo>
                      <a:pt x="59" y="275"/>
                    </a:lnTo>
                    <a:lnTo>
                      <a:pt x="67" y="272"/>
                    </a:lnTo>
                    <a:lnTo>
                      <a:pt x="76" y="270"/>
                    </a:lnTo>
                    <a:lnTo>
                      <a:pt x="84" y="267"/>
                    </a:lnTo>
                    <a:lnTo>
                      <a:pt x="93" y="264"/>
                    </a:lnTo>
                    <a:lnTo>
                      <a:pt x="102" y="262"/>
                    </a:lnTo>
                    <a:lnTo>
                      <a:pt x="110" y="259"/>
                    </a:lnTo>
                    <a:lnTo>
                      <a:pt x="117" y="255"/>
                    </a:lnTo>
                    <a:lnTo>
                      <a:pt x="125" y="251"/>
                    </a:lnTo>
                    <a:lnTo>
                      <a:pt x="132" y="247"/>
                    </a:lnTo>
                    <a:lnTo>
                      <a:pt x="137" y="244"/>
                    </a:lnTo>
                    <a:lnTo>
                      <a:pt x="142" y="243"/>
                    </a:lnTo>
                    <a:lnTo>
                      <a:pt x="146" y="243"/>
                    </a:lnTo>
                    <a:lnTo>
                      <a:pt x="151" y="242"/>
                    </a:lnTo>
                    <a:lnTo>
                      <a:pt x="155" y="241"/>
                    </a:lnTo>
                    <a:lnTo>
                      <a:pt x="164" y="237"/>
                    </a:lnTo>
                    <a:lnTo>
                      <a:pt x="174" y="232"/>
                    </a:lnTo>
                    <a:lnTo>
                      <a:pt x="178" y="230"/>
                    </a:lnTo>
                    <a:lnTo>
                      <a:pt x="183" y="227"/>
                    </a:lnTo>
                    <a:lnTo>
                      <a:pt x="187" y="224"/>
                    </a:lnTo>
                    <a:lnTo>
                      <a:pt x="190" y="221"/>
                    </a:lnTo>
                    <a:lnTo>
                      <a:pt x="193" y="216"/>
                    </a:lnTo>
                    <a:lnTo>
                      <a:pt x="196" y="211"/>
                    </a:lnTo>
                    <a:lnTo>
                      <a:pt x="199" y="206"/>
                    </a:lnTo>
                    <a:lnTo>
                      <a:pt x="201" y="201"/>
                    </a:lnTo>
                    <a:lnTo>
                      <a:pt x="204" y="195"/>
                    </a:lnTo>
                    <a:lnTo>
                      <a:pt x="206" y="190"/>
                    </a:lnTo>
                    <a:lnTo>
                      <a:pt x="209" y="185"/>
                    </a:lnTo>
                    <a:lnTo>
                      <a:pt x="212" y="180"/>
                    </a:lnTo>
                    <a:lnTo>
                      <a:pt x="216" y="173"/>
                    </a:lnTo>
                    <a:lnTo>
                      <a:pt x="222" y="167"/>
                    </a:lnTo>
                    <a:lnTo>
                      <a:pt x="228" y="159"/>
                    </a:lnTo>
                    <a:lnTo>
                      <a:pt x="235" y="153"/>
                    </a:lnTo>
                    <a:lnTo>
                      <a:pt x="241" y="147"/>
                    </a:lnTo>
                    <a:lnTo>
                      <a:pt x="248" y="141"/>
                    </a:lnTo>
                    <a:lnTo>
                      <a:pt x="254" y="135"/>
                    </a:lnTo>
                    <a:lnTo>
                      <a:pt x="260" y="128"/>
                    </a:lnTo>
                    <a:lnTo>
                      <a:pt x="261" y="126"/>
                    </a:lnTo>
                    <a:lnTo>
                      <a:pt x="263" y="123"/>
                    </a:lnTo>
                    <a:lnTo>
                      <a:pt x="264" y="119"/>
                    </a:lnTo>
                    <a:lnTo>
                      <a:pt x="265" y="117"/>
                    </a:lnTo>
                    <a:lnTo>
                      <a:pt x="270" y="111"/>
                    </a:lnTo>
                    <a:lnTo>
                      <a:pt x="278" y="104"/>
                    </a:lnTo>
                    <a:lnTo>
                      <a:pt x="287" y="95"/>
                    </a:lnTo>
                    <a:lnTo>
                      <a:pt x="296" y="86"/>
                    </a:lnTo>
                    <a:lnTo>
                      <a:pt x="300" y="82"/>
                    </a:lnTo>
                    <a:lnTo>
                      <a:pt x="304" y="77"/>
                    </a:lnTo>
                    <a:lnTo>
                      <a:pt x="308" y="72"/>
                    </a:lnTo>
                    <a:lnTo>
                      <a:pt x="311" y="68"/>
                    </a:lnTo>
                    <a:lnTo>
                      <a:pt x="314" y="63"/>
                    </a:lnTo>
                    <a:lnTo>
                      <a:pt x="316" y="59"/>
                    </a:lnTo>
                    <a:lnTo>
                      <a:pt x="316" y="58"/>
                    </a:lnTo>
                    <a:lnTo>
                      <a:pt x="317" y="55"/>
                    </a:lnTo>
                    <a:lnTo>
                      <a:pt x="318" y="54"/>
                    </a:lnTo>
                    <a:lnTo>
                      <a:pt x="318" y="52"/>
                    </a:lnTo>
                    <a:lnTo>
                      <a:pt x="312" y="50"/>
                    </a:lnTo>
                    <a:lnTo>
                      <a:pt x="308" y="46"/>
                    </a:lnTo>
                    <a:lnTo>
                      <a:pt x="305" y="46"/>
                    </a:lnTo>
                    <a:lnTo>
                      <a:pt x="302" y="45"/>
                    </a:lnTo>
                    <a:lnTo>
                      <a:pt x="299" y="45"/>
                    </a:lnTo>
                    <a:lnTo>
                      <a:pt x="296" y="45"/>
                    </a:lnTo>
                    <a:lnTo>
                      <a:pt x="295" y="46"/>
                    </a:lnTo>
                    <a:lnTo>
                      <a:pt x="294" y="46"/>
                    </a:lnTo>
                    <a:lnTo>
                      <a:pt x="292" y="46"/>
                    </a:lnTo>
                    <a:lnTo>
                      <a:pt x="291" y="46"/>
                    </a:lnTo>
                    <a:lnTo>
                      <a:pt x="288" y="47"/>
                    </a:lnTo>
                    <a:lnTo>
                      <a:pt x="283" y="47"/>
                    </a:lnTo>
                    <a:lnTo>
                      <a:pt x="278" y="48"/>
                    </a:lnTo>
                    <a:lnTo>
                      <a:pt x="273" y="48"/>
                    </a:lnTo>
                    <a:lnTo>
                      <a:pt x="268" y="49"/>
                    </a:lnTo>
                    <a:lnTo>
                      <a:pt x="265" y="50"/>
                    </a:lnTo>
                    <a:lnTo>
                      <a:pt x="262" y="50"/>
                    </a:lnTo>
                    <a:lnTo>
                      <a:pt x="258" y="52"/>
                    </a:lnTo>
                    <a:lnTo>
                      <a:pt x="254" y="54"/>
                    </a:lnTo>
                    <a:lnTo>
                      <a:pt x="250" y="57"/>
                    </a:lnTo>
                    <a:lnTo>
                      <a:pt x="240" y="62"/>
                    </a:lnTo>
                    <a:lnTo>
                      <a:pt x="229" y="68"/>
                    </a:lnTo>
                    <a:lnTo>
                      <a:pt x="224" y="70"/>
                    </a:lnTo>
                    <a:lnTo>
                      <a:pt x="218" y="73"/>
                    </a:lnTo>
                    <a:lnTo>
                      <a:pt x="213" y="75"/>
                    </a:lnTo>
                    <a:lnTo>
                      <a:pt x="208" y="78"/>
                    </a:lnTo>
                    <a:lnTo>
                      <a:pt x="204" y="78"/>
                    </a:lnTo>
                    <a:lnTo>
                      <a:pt x="199" y="79"/>
                    </a:lnTo>
                    <a:lnTo>
                      <a:pt x="197" y="79"/>
                    </a:lnTo>
                    <a:lnTo>
                      <a:pt x="195" y="79"/>
                    </a:lnTo>
                    <a:lnTo>
                      <a:pt x="193" y="79"/>
                    </a:lnTo>
                    <a:lnTo>
                      <a:pt x="192" y="78"/>
                    </a:lnTo>
                    <a:lnTo>
                      <a:pt x="191" y="78"/>
                    </a:lnTo>
                    <a:lnTo>
                      <a:pt x="190" y="78"/>
                    </a:lnTo>
                    <a:lnTo>
                      <a:pt x="189" y="77"/>
                    </a:lnTo>
                    <a:lnTo>
                      <a:pt x="188" y="76"/>
                    </a:lnTo>
                    <a:lnTo>
                      <a:pt x="185" y="74"/>
                    </a:lnTo>
                    <a:lnTo>
                      <a:pt x="184" y="73"/>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iṩḷïḋê"/>
              <p:cNvSpPr/>
              <p:nvPr/>
            </p:nvSpPr>
            <p:spPr bwMode="auto">
              <a:xfrm>
                <a:off x="8407401" y="2833688"/>
                <a:ext cx="598488" cy="801688"/>
              </a:xfrm>
              <a:custGeom>
                <a:avLst/>
                <a:gdLst>
                  <a:gd name="T0" fmla="*/ 311 w 377"/>
                  <a:gd name="T1" fmla="*/ 8 h 505"/>
                  <a:gd name="T2" fmla="*/ 319 w 377"/>
                  <a:gd name="T3" fmla="*/ 18 h 505"/>
                  <a:gd name="T4" fmla="*/ 333 w 377"/>
                  <a:gd name="T5" fmla="*/ 28 h 505"/>
                  <a:gd name="T6" fmla="*/ 348 w 377"/>
                  <a:gd name="T7" fmla="*/ 44 h 505"/>
                  <a:gd name="T8" fmla="*/ 343 w 377"/>
                  <a:gd name="T9" fmla="*/ 72 h 505"/>
                  <a:gd name="T10" fmla="*/ 339 w 377"/>
                  <a:gd name="T11" fmla="*/ 89 h 505"/>
                  <a:gd name="T12" fmla="*/ 343 w 377"/>
                  <a:gd name="T13" fmla="*/ 113 h 505"/>
                  <a:gd name="T14" fmla="*/ 349 w 377"/>
                  <a:gd name="T15" fmla="*/ 128 h 505"/>
                  <a:gd name="T16" fmla="*/ 366 w 377"/>
                  <a:gd name="T17" fmla="*/ 130 h 505"/>
                  <a:gd name="T18" fmla="*/ 376 w 377"/>
                  <a:gd name="T19" fmla="*/ 139 h 505"/>
                  <a:gd name="T20" fmla="*/ 377 w 377"/>
                  <a:gd name="T21" fmla="*/ 151 h 505"/>
                  <a:gd name="T22" fmla="*/ 369 w 377"/>
                  <a:gd name="T23" fmla="*/ 169 h 505"/>
                  <a:gd name="T24" fmla="*/ 339 w 377"/>
                  <a:gd name="T25" fmla="*/ 189 h 505"/>
                  <a:gd name="T26" fmla="*/ 315 w 377"/>
                  <a:gd name="T27" fmla="*/ 211 h 505"/>
                  <a:gd name="T28" fmla="*/ 301 w 377"/>
                  <a:gd name="T29" fmla="*/ 235 h 505"/>
                  <a:gd name="T30" fmla="*/ 290 w 377"/>
                  <a:gd name="T31" fmla="*/ 263 h 505"/>
                  <a:gd name="T32" fmla="*/ 270 w 377"/>
                  <a:gd name="T33" fmla="*/ 293 h 505"/>
                  <a:gd name="T34" fmla="*/ 265 w 377"/>
                  <a:gd name="T35" fmla="*/ 317 h 505"/>
                  <a:gd name="T36" fmla="*/ 245 w 377"/>
                  <a:gd name="T37" fmla="*/ 339 h 505"/>
                  <a:gd name="T38" fmla="*/ 226 w 377"/>
                  <a:gd name="T39" fmla="*/ 350 h 505"/>
                  <a:gd name="T40" fmla="*/ 210 w 377"/>
                  <a:gd name="T41" fmla="*/ 374 h 505"/>
                  <a:gd name="T42" fmla="*/ 192 w 377"/>
                  <a:gd name="T43" fmla="*/ 385 h 505"/>
                  <a:gd name="T44" fmla="*/ 179 w 377"/>
                  <a:gd name="T45" fmla="*/ 392 h 505"/>
                  <a:gd name="T46" fmla="*/ 169 w 377"/>
                  <a:gd name="T47" fmla="*/ 402 h 505"/>
                  <a:gd name="T48" fmla="*/ 159 w 377"/>
                  <a:gd name="T49" fmla="*/ 405 h 505"/>
                  <a:gd name="T50" fmla="*/ 126 w 377"/>
                  <a:gd name="T51" fmla="*/ 431 h 505"/>
                  <a:gd name="T52" fmla="*/ 101 w 377"/>
                  <a:gd name="T53" fmla="*/ 442 h 505"/>
                  <a:gd name="T54" fmla="*/ 92 w 377"/>
                  <a:gd name="T55" fmla="*/ 451 h 505"/>
                  <a:gd name="T56" fmla="*/ 79 w 377"/>
                  <a:gd name="T57" fmla="*/ 456 h 505"/>
                  <a:gd name="T58" fmla="*/ 61 w 377"/>
                  <a:gd name="T59" fmla="*/ 472 h 505"/>
                  <a:gd name="T60" fmla="*/ 49 w 377"/>
                  <a:gd name="T61" fmla="*/ 478 h 505"/>
                  <a:gd name="T62" fmla="*/ 30 w 377"/>
                  <a:gd name="T63" fmla="*/ 497 h 505"/>
                  <a:gd name="T64" fmla="*/ 9 w 377"/>
                  <a:gd name="T65" fmla="*/ 505 h 505"/>
                  <a:gd name="T66" fmla="*/ 8 w 377"/>
                  <a:gd name="T67" fmla="*/ 490 h 505"/>
                  <a:gd name="T68" fmla="*/ 38 w 377"/>
                  <a:gd name="T69" fmla="*/ 465 h 505"/>
                  <a:gd name="T70" fmla="*/ 57 w 377"/>
                  <a:gd name="T71" fmla="*/ 449 h 505"/>
                  <a:gd name="T72" fmla="*/ 81 w 377"/>
                  <a:gd name="T73" fmla="*/ 433 h 505"/>
                  <a:gd name="T74" fmla="*/ 96 w 377"/>
                  <a:gd name="T75" fmla="*/ 425 h 505"/>
                  <a:gd name="T76" fmla="*/ 112 w 377"/>
                  <a:gd name="T77" fmla="*/ 413 h 505"/>
                  <a:gd name="T78" fmla="*/ 122 w 377"/>
                  <a:gd name="T79" fmla="*/ 403 h 505"/>
                  <a:gd name="T80" fmla="*/ 141 w 377"/>
                  <a:gd name="T81" fmla="*/ 387 h 505"/>
                  <a:gd name="T82" fmla="*/ 152 w 377"/>
                  <a:gd name="T83" fmla="*/ 377 h 505"/>
                  <a:gd name="T84" fmla="*/ 191 w 377"/>
                  <a:gd name="T85" fmla="*/ 346 h 505"/>
                  <a:gd name="T86" fmla="*/ 220 w 377"/>
                  <a:gd name="T87" fmla="*/ 308 h 505"/>
                  <a:gd name="T88" fmla="*/ 228 w 377"/>
                  <a:gd name="T89" fmla="*/ 284 h 505"/>
                  <a:gd name="T90" fmla="*/ 218 w 377"/>
                  <a:gd name="T91" fmla="*/ 280 h 505"/>
                  <a:gd name="T92" fmla="*/ 193 w 377"/>
                  <a:gd name="T93" fmla="*/ 289 h 505"/>
                  <a:gd name="T94" fmla="*/ 169 w 377"/>
                  <a:gd name="T95" fmla="*/ 287 h 505"/>
                  <a:gd name="T96" fmla="*/ 149 w 377"/>
                  <a:gd name="T97" fmla="*/ 277 h 505"/>
                  <a:gd name="T98" fmla="*/ 134 w 377"/>
                  <a:gd name="T99" fmla="*/ 268 h 505"/>
                  <a:gd name="T100" fmla="*/ 132 w 377"/>
                  <a:gd name="T101" fmla="*/ 258 h 505"/>
                  <a:gd name="T102" fmla="*/ 132 w 377"/>
                  <a:gd name="T103" fmla="*/ 250 h 505"/>
                  <a:gd name="T104" fmla="*/ 152 w 377"/>
                  <a:gd name="T105" fmla="*/ 234 h 505"/>
                  <a:gd name="T106" fmla="*/ 188 w 377"/>
                  <a:gd name="T107" fmla="*/ 221 h 505"/>
                  <a:gd name="T108" fmla="*/ 207 w 377"/>
                  <a:gd name="T109" fmla="*/ 212 h 505"/>
                  <a:gd name="T110" fmla="*/ 226 w 377"/>
                  <a:gd name="T111" fmla="*/ 202 h 505"/>
                  <a:gd name="T112" fmla="*/ 248 w 377"/>
                  <a:gd name="T113" fmla="*/ 193 h 505"/>
                  <a:gd name="T114" fmla="*/ 256 w 377"/>
                  <a:gd name="T115" fmla="*/ 180 h 505"/>
                  <a:gd name="T116" fmla="*/ 273 w 377"/>
                  <a:gd name="T117" fmla="*/ 171 h 505"/>
                  <a:gd name="T118" fmla="*/ 274 w 377"/>
                  <a:gd name="T119" fmla="*/ 133 h 505"/>
                  <a:gd name="T120" fmla="*/ 279 w 377"/>
                  <a:gd name="T121" fmla="*/ 83 h 505"/>
                  <a:gd name="T122" fmla="*/ 275 w 377"/>
                  <a:gd name="T123" fmla="*/ 40 h 505"/>
                  <a:gd name="T124" fmla="*/ 280 w 377"/>
                  <a:gd name="T125" fmla="*/ 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 h="505">
                    <a:moveTo>
                      <a:pt x="289" y="0"/>
                    </a:moveTo>
                    <a:lnTo>
                      <a:pt x="294" y="1"/>
                    </a:lnTo>
                    <a:lnTo>
                      <a:pt x="302" y="3"/>
                    </a:lnTo>
                    <a:lnTo>
                      <a:pt x="305" y="4"/>
                    </a:lnTo>
                    <a:lnTo>
                      <a:pt x="309" y="6"/>
                    </a:lnTo>
                    <a:lnTo>
                      <a:pt x="311" y="8"/>
                    </a:lnTo>
                    <a:lnTo>
                      <a:pt x="313" y="9"/>
                    </a:lnTo>
                    <a:lnTo>
                      <a:pt x="315" y="11"/>
                    </a:lnTo>
                    <a:lnTo>
                      <a:pt x="316" y="12"/>
                    </a:lnTo>
                    <a:lnTo>
                      <a:pt x="317" y="14"/>
                    </a:lnTo>
                    <a:lnTo>
                      <a:pt x="317" y="16"/>
                    </a:lnTo>
                    <a:lnTo>
                      <a:pt x="319" y="18"/>
                    </a:lnTo>
                    <a:lnTo>
                      <a:pt x="320" y="20"/>
                    </a:lnTo>
                    <a:lnTo>
                      <a:pt x="321" y="22"/>
                    </a:lnTo>
                    <a:lnTo>
                      <a:pt x="322" y="23"/>
                    </a:lnTo>
                    <a:lnTo>
                      <a:pt x="326" y="25"/>
                    </a:lnTo>
                    <a:lnTo>
                      <a:pt x="329" y="27"/>
                    </a:lnTo>
                    <a:lnTo>
                      <a:pt x="333" y="28"/>
                    </a:lnTo>
                    <a:lnTo>
                      <a:pt x="336" y="29"/>
                    </a:lnTo>
                    <a:lnTo>
                      <a:pt x="339" y="31"/>
                    </a:lnTo>
                    <a:lnTo>
                      <a:pt x="342" y="32"/>
                    </a:lnTo>
                    <a:lnTo>
                      <a:pt x="345" y="35"/>
                    </a:lnTo>
                    <a:lnTo>
                      <a:pt x="348" y="38"/>
                    </a:lnTo>
                    <a:lnTo>
                      <a:pt x="348" y="44"/>
                    </a:lnTo>
                    <a:lnTo>
                      <a:pt x="348" y="50"/>
                    </a:lnTo>
                    <a:lnTo>
                      <a:pt x="347" y="55"/>
                    </a:lnTo>
                    <a:lnTo>
                      <a:pt x="346" y="60"/>
                    </a:lnTo>
                    <a:lnTo>
                      <a:pt x="345" y="64"/>
                    </a:lnTo>
                    <a:lnTo>
                      <a:pt x="345" y="68"/>
                    </a:lnTo>
                    <a:lnTo>
                      <a:pt x="343" y="72"/>
                    </a:lnTo>
                    <a:lnTo>
                      <a:pt x="341" y="76"/>
                    </a:lnTo>
                    <a:lnTo>
                      <a:pt x="341" y="77"/>
                    </a:lnTo>
                    <a:lnTo>
                      <a:pt x="340" y="79"/>
                    </a:lnTo>
                    <a:lnTo>
                      <a:pt x="340" y="81"/>
                    </a:lnTo>
                    <a:lnTo>
                      <a:pt x="340" y="84"/>
                    </a:lnTo>
                    <a:lnTo>
                      <a:pt x="339" y="89"/>
                    </a:lnTo>
                    <a:lnTo>
                      <a:pt x="340" y="95"/>
                    </a:lnTo>
                    <a:lnTo>
                      <a:pt x="340" y="100"/>
                    </a:lnTo>
                    <a:lnTo>
                      <a:pt x="341" y="105"/>
                    </a:lnTo>
                    <a:lnTo>
                      <a:pt x="341" y="108"/>
                    </a:lnTo>
                    <a:lnTo>
                      <a:pt x="343" y="111"/>
                    </a:lnTo>
                    <a:lnTo>
                      <a:pt x="343" y="113"/>
                    </a:lnTo>
                    <a:lnTo>
                      <a:pt x="342" y="117"/>
                    </a:lnTo>
                    <a:lnTo>
                      <a:pt x="341" y="121"/>
                    </a:lnTo>
                    <a:lnTo>
                      <a:pt x="341" y="124"/>
                    </a:lnTo>
                    <a:lnTo>
                      <a:pt x="344" y="126"/>
                    </a:lnTo>
                    <a:lnTo>
                      <a:pt x="346" y="128"/>
                    </a:lnTo>
                    <a:lnTo>
                      <a:pt x="349" y="128"/>
                    </a:lnTo>
                    <a:lnTo>
                      <a:pt x="351" y="129"/>
                    </a:lnTo>
                    <a:lnTo>
                      <a:pt x="354" y="129"/>
                    </a:lnTo>
                    <a:lnTo>
                      <a:pt x="357" y="130"/>
                    </a:lnTo>
                    <a:lnTo>
                      <a:pt x="361" y="130"/>
                    </a:lnTo>
                    <a:lnTo>
                      <a:pt x="366" y="130"/>
                    </a:lnTo>
                    <a:lnTo>
                      <a:pt x="366" y="130"/>
                    </a:lnTo>
                    <a:lnTo>
                      <a:pt x="367" y="130"/>
                    </a:lnTo>
                    <a:lnTo>
                      <a:pt x="369" y="132"/>
                    </a:lnTo>
                    <a:lnTo>
                      <a:pt x="373" y="135"/>
                    </a:lnTo>
                    <a:lnTo>
                      <a:pt x="374" y="136"/>
                    </a:lnTo>
                    <a:lnTo>
                      <a:pt x="375" y="137"/>
                    </a:lnTo>
                    <a:lnTo>
                      <a:pt x="376" y="139"/>
                    </a:lnTo>
                    <a:lnTo>
                      <a:pt x="376" y="141"/>
                    </a:lnTo>
                    <a:lnTo>
                      <a:pt x="377" y="142"/>
                    </a:lnTo>
                    <a:lnTo>
                      <a:pt x="377" y="144"/>
                    </a:lnTo>
                    <a:lnTo>
                      <a:pt x="377" y="145"/>
                    </a:lnTo>
                    <a:lnTo>
                      <a:pt x="377" y="147"/>
                    </a:lnTo>
                    <a:lnTo>
                      <a:pt x="377" y="151"/>
                    </a:lnTo>
                    <a:lnTo>
                      <a:pt x="376" y="155"/>
                    </a:lnTo>
                    <a:lnTo>
                      <a:pt x="375" y="159"/>
                    </a:lnTo>
                    <a:lnTo>
                      <a:pt x="373" y="162"/>
                    </a:lnTo>
                    <a:lnTo>
                      <a:pt x="373" y="165"/>
                    </a:lnTo>
                    <a:lnTo>
                      <a:pt x="371" y="167"/>
                    </a:lnTo>
                    <a:lnTo>
                      <a:pt x="369" y="169"/>
                    </a:lnTo>
                    <a:lnTo>
                      <a:pt x="367" y="172"/>
                    </a:lnTo>
                    <a:lnTo>
                      <a:pt x="365" y="173"/>
                    </a:lnTo>
                    <a:lnTo>
                      <a:pt x="361" y="176"/>
                    </a:lnTo>
                    <a:lnTo>
                      <a:pt x="357" y="179"/>
                    </a:lnTo>
                    <a:lnTo>
                      <a:pt x="350" y="182"/>
                    </a:lnTo>
                    <a:lnTo>
                      <a:pt x="339" y="189"/>
                    </a:lnTo>
                    <a:lnTo>
                      <a:pt x="328" y="195"/>
                    </a:lnTo>
                    <a:lnTo>
                      <a:pt x="325" y="197"/>
                    </a:lnTo>
                    <a:lnTo>
                      <a:pt x="322" y="199"/>
                    </a:lnTo>
                    <a:lnTo>
                      <a:pt x="321" y="201"/>
                    </a:lnTo>
                    <a:lnTo>
                      <a:pt x="318" y="205"/>
                    </a:lnTo>
                    <a:lnTo>
                      <a:pt x="315" y="211"/>
                    </a:lnTo>
                    <a:lnTo>
                      <a:pt x="311" y="216"/>
                    </a:lnTo>
                    <a:lnTo>
                      <a:pt x="309" y="220"/>
                    </a:lnTo>
                    <a:lnTo>
                      <a:pt x="309" y="224"/>
                    </a:lnTo>
                    <a:lnTo>
                      <a:pt x="308" y="228"/>
                    </a:lnTo>
                    <a:lnTo>
                      <a:pt x="306" y="232"/>
                    </a:lnTo>
                    <a:lnTo>
                      <a:pt x="301" y="235"/>
                    </a:lnTo>
                    <a:lnTo>
                      <a:pt x="297" y="238"/>
                    </a:lnTo>
                    <a:lnTo>
                      <a:pt x="297" y="242"/>
                    </a:lnTo>
                    <a:lnTo>
                      <a:pt x="296" y="247"/>
                    </a:lnTo>
                    <a:lnTo>
                      <a:pt x="295" y="251"/>
                    </a:lnTo>
                    <a:lnTo>
                      <a:pt x="294" y="255"/>
                    </a:lnTo>
                    <a:lnTo>
                      <a:pt x="290" y="263"/>
                    </a:lnTo>
                    <a:lnTo>
                      <a:pt x="285" y="272"/>
                    </a:lnTo>
                    <a:lnTo>
                      <a:pt x="279" y="280"/>
                    </a:lnTo>
                    <a:lnTo>
                      <a:pt x="273" y="287"/>
                    </a:lnTo>
                    <a:lnTo>
                      <a:pt x="273" y="289"/>
                    </a:lnTo>
                    <a:lnTo>
                      <a:pt x="271" y="291"/>
                    </a:lnTo>
                    <a:lnTo>
                      <a:pt x="270" y="293"/>
                    </a:lnTo>
                    <a:lnTo>
                      <a:pt x="269" y="295"/>
                    </a:lnTo>
                    <a:lnTo>
                      <a:pt x="269" y="300"/>
                    </a:lnTo>
                    <a:lnTo>
                      <a:pt x="268" y="305"/>
                    </a:lnTo>
                    <a:lnTo>
                      <a:pt x="267" y="309"/>
                    </a:lnTo>
                    <a:lnTo>
                      <a:pt x="265" y="314"/>
                    </a:lnTo>
                    <a:lnTo>
                      <a:pt x="265" y="317"/>
                    </a:lnTo>
                    <a:lnTo>
                      <a:pt x="264" y="318"/>
                    </a:lnTo>
                    <a:lnTo>
                      <a:pt x="263" y="320"/>
                    </a:lnTo>
                    <a:lnTo>
                      <a:pt x="262" y="322"/>
                    </a:lnTo>
                    <a:lnTo>
                      <a:pt x="259" y="325"/>
                    </a:lnTo>
                    <a:lnTo>
                      <a:pt x="252" y="333"/>
                    </a:lnTo>
                    <a:lnTo>
                      <a:pt x="245" y="339"/>
                    </a:lnTo>
                    <a:lnTo>
                      <a:pt x="241" y="343"/>
                    </a:lnTo>
                    <a:lnTo>
                      <a:pt x="236" y="345"/>
                    </a:lnTo>
                    <a:lnTo>
                      <a:pt x="232" y="345"/>
                    </a:lnTo>
                    <a:lnTo>
                      <a:pt x="230" y="347"/>
                    </a:lnTo>
                    <a:lnTo>
                      <a:pt x="228" y="349"/>
                    </a:lnTo>
                    <a:lnTo>
                      <a:pt x="226" y="350"/>
                    </a:lnTo>
                    <a:lnTo>
                      <a:pt x="224" y="353"/>
                    </a:lnTo>
                    <a:lnTo>
                      <a:pt x="222" y="357"/>
                    </a:lnTo>
                    <a:lnTo>
                      <a:pt x="219" y="361"/>
                    </a:lnTo>
                    <a:lnTo>
                      <a:pt x="216" y="366"/>
                    </a:lnTo>
                    <a:lnTo>
                      <a:pt x="213" y="370"/>
                    </a:lnTo>
                    <a:lnTo>
                      <a:pt x="210" y="374"/>
                    </a:lnTo>
                    <a:lnTo>
                      <a:pt x="207" y="378"/>
                    </a:lnTo>
                    <a:lnTo>
                      <a:pt x="203" y="379"/>
                    </a:lnTo>
                    <a:lnTo>
                      <a:pt x="200" y="381"/>
                    </a:lnTo>
                    <a:lnTo>
                      <a:pt x="196" y="381"/>
                    </a:lnTo>
                    <a:lnTo>
                      <a:pt x="192" y="382"/>
                    </a:lnTo>
                    <a:lnTo>
                      <a:pt x="192" y="385"/>
                    </a:lnTo>
                    <a:lnTo>
                      <a:pt x="191" y="387"/>
                    </a:lnTo>
                    <a:lnTo>
                      <a:pt x="187" y="387"/>
                    </a:lnTo>
                    <a:lnTo>
                      <a:pt x="183" y="387"/>
                    </a:lnTo>
                    <a:lnTo>
                      <a:pt x="181" y="389"/>
                    </a:lnTo>
                    <a:lnTo>
                      <a:pt x="180" y="390"/>
                    </a:lnTo>
                    <a:lnTo>
                      <a:pt x="179" y="392"/>
                    </a:lnTo>
                    <a:lnTo>
                      <a:pt x="177" y="394"/>
                    </a:lnTo>
                    <a:lnTo>
                      <a:pt x="176" y="396"/>
                    </a:lnTo>
                    <a:lnTo>
                      <a:pt x="174" y="398"/>
                    </a:lnTo>
                    <a:lnTo>
                      <a:pt x="172" y="400"/>
                    </a:lnTo>
                    <a:lnTo>
                      <a:pt x="171" y="401"/>
                    </a:lnTo>
                    <a:lnTo>
                      <a:pt x="169" y="402"/>
                    </a:lnTo>
                    <a:lnTo>
                      <a:pt x="168" y="403"/>
                    </a:lnTo>
                    <a:lnTo>
                      <a:pt x="166" y="403"/>
                    </a:lnTo>
                    <a:lnTo>
                      <a:pt x="164" y="404"/>
                    </a:lnTo>
                    <a:lnTo>
                      <a:pt x="163" y="404"/>
                    </a:lnTo>
                    <a:lnTo>
                      <a:pt x="161" y="404"/>
                    </a:lnTo>
                    <a:lnTo>
                      <a:pt x="159" y="405"/>
                    </a:lnTo>
                    <a:lnTo>
                      <a:pt x="157" y="405"/>
                    </a:lnTo>
                    <a:lnTo>
                      <a:pt x="152" y="411"/>
                    </a:lnTo>
                    <a:lnTo>
                      <a:pt x="144" y="417"/>
                    </a:lnTo>
                    <a:lnTo>
                      <a:pt x="137" y="422"/>
                    </a:lnTo>
                    <a:lnTo>
                      <a:pt x="129" y="429"/>
                    </a:lnTo>
                    <a:lnTo>
                      <a:pt x="126" y="431"/>
                    </a:lnTo>
                    <a:lnTo>
                      <a:pt x="122" y="434"/>
                    </a:lnTo>
                    <a:lnTo>
                      <a:pt x="117" y="437"/>
                    </a:lnTo>
                    <a:lnTo>
                      <a:pt x="113" y="439"/>
                    </a:lnTo>
                    <a:lnTo>
                      <a:pt x="109" y="441"/>
                    </a:lnTo>
                    <a:lnTo>
                      <a:pt x="105" y="441"/>
                    </a:lnTo>
                    <a:lnTo>
                      <a:pt x="101" y="442"/>
                    </a:lnTo>
                    <a:lnTo>
                      <a:pt x="97" y="443"/>
                    </a:lnTo>
                    <a:lnTo>
                      <a:pt x="96" y="445"/>
                    </a:lnTo>
                    <a:lnTo>
                      <a:pt x="96" y="447"/>
                    </a:lnTo>
                    <a:lnTo>
                      <a:pt x="95" y="449"/>
                    </a:lnTo>
                    <a:lnTo>
                      <a:pt x="94" y="450"/>
                    </a:lnTo>
                    <a:lnTo>
                      <a:pt x="92" y="451"/>
                    </a:lnTo>
                    <a:lnTo>
                      <a:pt x="91" y="452"/>
                    </a:lnTo>
                    <a:lnTo>
                      <a:pt x="89" y="453"/>
                    </a:lnTo>
                    <a:lnTo>
                      <a:pt x="88" y="453"/>
                    </a:lnTo>
                    <a:lnTo>
                      <a:pt x="84" y="454"/>
                    </a:lnTo>
                    <a:lnTo>
                      <a:pt x="81" y="455"/>
                    </a:lnTo>
                    <a:lnTo>
                      <a:pt x="79" y="456"/>
                    </a:lnTo>
                    <a:lnTo>
                      <a:pt x="77" y="457"/>
                    </a:lnTo>
                    <a:lnTo>
                      <a:pt x="76" y="457"/>
                    </a:lnTo>
                    <a:lnTo>
                      <a:pt x="74" y="459"/>
                    </a:lnTo>
                    <a:lnTo>
                      <a:pt x="70" y="463"/>
                    </a:lnTo>
                    <a:lnTo>
                      <a:pt x="66" y="467"/>
                    </a:lnTo>
                    <a:lnTo>
                      <a:pt x="61" y="472"/>
                    </a:lnTo>
                    <a:lnTo>
                      <a:pt x="57" y="476"/>
                    </a:lnTo>
                    <a:lnTo>
                      <a:pt x="56" y="477"/>
                    </a:lnTo>
                    <a:lnTo>
                      <a:pt x="54" y="477"/>
                    </a:lnTo>
                    <a:lnTo>
                      <a:pt x="52" y="477"/>
                    </a:lnTo>
                    <a:lnTo>
                      <a:pt x="51" y="478"/>
                    </a:lnTo>
                    <a:lnTo>
                      <a:pt x="49" y="478"/>
                    </a:lnTo>
                    <a:lnTo>
                      <a:pt x="48" y="479"/>
                    </a:lnTo>
                    <a:lnTo>
                      <a:pt x="46" y="480"/>
                    </a:lnTo>
                    <a:lnTo>
                      <a:pt x="45" y="481"/>
                    </a:lnTo>
                    <a:lnTo>
                      <a:pt x="40" y="487"/>
                    </a:lnTo>
                    <a:lnTo>
                      <a:pt x="33" y="494"/>
                    </a:lnTo>
                    <a:lnTo>
                      <a:pt x="30" y="497"/>
                    </a:lnTo>
                    <a:lnTo>
                      <a:pt x="28" y="501"/>
                    </a:lnTo>
                    <a:lnTo>
                      <a:pt x="24" y="503"/>
                    </a:lnTo>
                    <a:lnTo>
                      <a:pt x="21" y="505"/>
                    </a:lnTo>
                    <a:lnTo>
                      <a:pt x="16" y="505"/>
                    </a:lnTo>
                    <a:lnTo>
                      <a:pt x="12" y="505"/>
                    </a:lnTo>
                    <a:lnTo>
                      <a:pt x="9" y="505"/>
                    </a:lnTo>
                    <a:lnTo>
                      <a:pt x="5" y="505"/>
                    </a:lnTo>
                    <a:lnTo>
                      <a:pt x="3" y="502"/>
                    </a:lnTo>
                    <a:lnTo>
                      <a:pt x="0" y="500"/>
                    </a:lnTo>
                    <a:lnTo>
                      <a:pt x="0" y="498"/>
                    </a:lnTo>
                    <a:lnTo>
                      <a:pt x="0" y="496"/>
                    </a:lnTo>
                    <a:lnTo>
                      <a:pt x="8" y="490"/>
                    </a:lnTo>
                    <a:lnTo>
                      <a:pt x="15" y="483"/>
                    </a:lnTo>
                    <a:lnTo>
                      <a:pt x="21" y="477"/>
                    </a:lnTo>
                    <a:lnTo>
                      <a:pt x="28" y="470"/>
                    </a:lnTo>
                    <a:lnTo>
                      <a:pt x="31" y="469"/>
                    </a:lnTo>
                    <a:lnTo>
                      <a:pt x="35" y="466"/>
                    </a:lnTo>
                    <a:lnTo>
                      <a:pt x="38" y="465"/>
                    </a:lnTo>
                    <a:lnTo>
                      <a:pt x="41" y="463"/>
                    </a:lnTo>
                    <a:lnTo>
                      <a:pt x="44" y="461"/>
                    </a:lnTo>
                    <a:lnTo>
                      <a:pt x="48" y="459"/>
                    </a:lnTo>
                    <a:lnTo>
                      <a:pt x="51" y="457"/>
                    </a:lnTo>
                    <a:lnTo>
                      <a:pt x="53" y="454"/>
                    </a:lnTo>
                    <a:lnTo>
                      <a:pt x="57" y="449"/>
                    </a:lnTo>
                    <a:lnTo>
                      <a:pt x="60" y="445"/>
                    </a:lnTo>
                    <a:lnTo>
                      <a:pt x="64" y="444"/>
                    </a:lnTo>
                    <a:lnTo>
                      <a:pt x="70" y="443"/>
                    </a:lnTo>
                    <a:lnTo>
                      <a:pt x="73" y="440"/>
                    </a:lnTo>
                    <a:lnTo>
                      <a:pt x="77" y="436"/>
                    </a:lnTo>
                    <a:lnTo>
                      <a:pt x="81" y="433"/>
                    </a:lnTo>
                    <a:lnTo>
                      <a:pt x="85" y="429"/>
                    </a:lnTo>
                    <a:lnTo>
                      <a:pt x="89" y="429"/>
                    </a:lnTo>
                    <a:lnTo>
                      <a:pt x="93" y="429"/>
                    </a:lnTo>
                    <a:lnTo>
                      <a:pt x="94" y="428"/>
                    </a:lnTo>
                    <a:lnTo>
                      <a:pt x="96" y="426"/>
                    </a:lnTo>
                    <a:lnTo>
                      <a:pt x="96" y="425"/>
                    </a:lnTo>
                    <a:lnTo>
                      <a:pt x="98" y="423"/>
                    </a:lnTo>
                    <a:lnTo>
                      <a:pt x="100" y="420"/>
                    </a:lnTo>
                    <a:lnTo>
                      <a:pt x="104" y="417"/>
                    </a:lnTo>
                    <a:lnTo>
                      <a:pt x="107" y="417"/>
                    </a:lnTo>
                    <a:lnTo>
                      <a:pt x="111" y="415"/>
                    </a:lnTo>
                    <a:lnTo>
                      <a:pt x="112" y="413"/>
                    </a:lnTo>
                    <a:lnTo>
                      <a:pt x="115" y="412"/>
                    </a:lnTo>
                    <a:lnTo>
                      <a:pt x="116" y="410"/>
                    </a:lnTo>
                    <a:lnTo>
                      <a:pt x="117" y="408"/>
                    </a:lnTo>
                    <a:lnTo>
                      <a:pt x="119" y="406"/>
                    </a:lnTo>
                    <a:lnTo>
                      <a:pt x="120" y="404"/>
                    </a:lnTo>
                    <a:lnTo>
                      <a:pt x="122" y="403"/>
                    </a:lnTo>
                    <a:lnTo>
                      <a:pt x="124" y="401"/>
                    </a:lnTo>
                    <a:lnTo>
                      <a:pt x="128" y="399"/>
                    </a:lnTo>
                    <a:lnTo>
                      <a:pt x="132" y="396"/>
                    </a:lnTo>
                    <a:lnTo>
                      <a:pt x="136" y="393"/>
                    </a:lnTo>
                    <a:lnTo>
                      <a:pt x="140" y="389"/>
                    </a:lnTo>
                    <a:lnTo>
                      <a:pt x="141" y="387"/>
                    </a:lnTo>
                    <a:lnTo>
                      <a:pt x="142" y="385"/>
                    </a:lnTo>
                    <a:lnTo>
                      <a:pt x="143" y="383"/>
                    </a:lnTo>
                    <a:lnTo>
                      <a:pt x="144" y="382"/>
                    </a:lnTo>
                    <a:lnTo>
                      <a:pt x="144" y="381"/>
                    </a:lnTo>
                    <a:lnTo>
                      <a:pt x="145" y="381"/>
                    </a:lnTo>
                    <a:lnTo>
                      <a:pt x="152" y="377"/>
                    </a:lnTo>
                    <a:lnTo>
                      <a:pt x="158" y="372"/>
                    </a:lnTo>
                    <a:lnTo>
                      <a:pt x="164" y="368"/>
                    </a:lnTo>
                    <a:lnTo>
                      <a:pt x="171" y="363"/>
                    </a:lnTo>
                    <a:lnTo>
                      <a:pt x="178" y="357"/>
                    </a:lnTo>
                    <a:lnTo>
                      <a:pt x="184" y="352"/>
                    </a:lnTo>
                    <a:lnTo>
                      <a:pt x="191" y="346"/>
                    </a:lnTo>
                    <a:lnTo>
                      <a:pt x="197" y="340"/>
                    </a:lnTo>
                    <a:lnTo>
                      <a:pt x="204" y="333"/>
                    </a:lnTo>
                    <a:lnTo>
                      <a:pt x="209" y="326"/>
                    </a:lnTo>
                    <a:lnTo>
                      <a:pt x="214" y="319"/>
                    </a:lnTo>
                    <a:lnTo>
                      <a:pt x="218" y="312"/>
                    </a:lnTo>
                    <a:lnTo>
                      <a:pt x="220" y="308"/>
                    </a:lnTo>
                    <a:lnTo>
                      <a:pt x="222" y="304"/>
                    </a:lnTo>
                    <a:lnTo>
                      <a:pt x="224" y="300"/>
                    </a:lnTo>
                    <a:lnTo>
                      <a:pt x="225" y="296"/>
                    </a:lnTo>
                    <a:lnTo>
                      <a:pt x="227" y="293"/>
                    </a:lnTo>
                    <a:lnTo>
                      <a:pt x="228" y="289"/>
                    </a:lnTo>
                    <a:lnTo>
                      <a:pt x="228" y="284"/>
                    </a:lnTo>
                    <a:lnTo>
                      <a:pt x="229" y="280"/>
                    </a:lnTo>
                    <a:lnTo>
                      <a:pt x="228" y="280"/>
                    </a:lnTo>
                    <a:lnTo>
                      <a:pt x="228" y="278"/>
                    </a:lnTo>
                    <a:lnTo>
                      <a:pt x="224" y="279"/>
                    </a:lnTo>
                    <a:lnTo>
                      <a:pt x="220" y="279"/>
                    </a:lnTo>
                    <a:lnTo>
                      <a:pt x="218" y="280"/>
                    </a:lnTo>
                    <a:lnTo>
                      <a:pt x="216" y="281"/>
                    </a:lnTo>
                    <a:lnTo>
                      <a:pt x="211" y="283"/>
                    </a:lnTo>
                    <a:lnTo>
                      <a:pt x="207" y="285"/>
                    </a:lnTo>
                    <a:lnTo>
                      <a:pt x="202" y="286"/>
                    </a:lnTo>
                    <a:lnTo>
                      <a:pt x="198" y="288"/>
                    </a:lnTo>
                    <a:lnTo>
                      <a:pt x="193" y="289"/>
                    </a:lnTo>
                    <a:lnTo>
                      <a:pt x="189" y="289"/>
                    </a:lnTo>
                    <a:lnTo>
                      <a:pt x="185" y="289"/>
                    </a:lnTo>
                    <a:lnTo>
                      <a:pt x="181" y="289"/>
                    </a:lnTo>
                    <a:lnTo>
                      <a:pt x="177" y="289"/>
                    </a:lnTo>
                    <a:lnTo>
                      <a:pt x="173" y="289"/>
                    </a:lnTo>
                    <a:lnTo>
                      <a:pt x="169" y="287"/>
                    </a:lnTo>
                    <a:lnTo>
                      <a:pt x="166" y="286"/>
                    </a:lnTo>
                    <a:lnTo>
                      <a:pt x="162" y="285"/>
                    </a:lnTo>
                    <a:lnTo>
                      <a:pt x="159" y="283"/>
                    </a:lnTo>
                    <a:lnTo>
                      <a:pt x="156" y="281"/>
                    </a:lnTo>
                    <a:lnTo>
                      <a:pt x="152" y="280"/>
                    </a:lnTo>
                    <a:lnTo>
                      <a:pt x="149" y="277"/>
                    </a:lnTo>
                    <a:lnTo>
                      <a:pt x="146" y="276"/>
                    </a:lnTo>
                    <a:lnTo>
                      <a:pt x="141" y="273"/>
                    </a:lnTo>
                    <a:lnTo>
                      <a:pt x="136" y="270"/>
                    </a:lnTo>
                    <a:lnTo>
                      <a:pt x="136" y="269"/>
                    </a:lnTo>
                    <a:lnTo>
                      <a:pt x="135" y="269"/>
                    </a:lnTo>
                    <a:lnTo>
                      <a:pt x="134" y="268"/>
                    </a:lnTo>
                    <a:lnTo>
                      <a:pt x="133" y="266"/>
                    </a:lnTo>
                    <a:lnTo>
                      <a:pt x="133" y="265"/>
                    </a:lnTo>
                    <a:lnTo>
                      <a:pt x="132" y="264"/>
                    </a:lnTo>
                    <a:lnTo>
                      <a:pt x="132" y="261"/>
                    </a:lnTo>
                    <a:lnTo>
                      <a:pt x="132" y="259"/>
                    </a:lnTo>
                    <a:lnTo>
                      <a:pt x="132" y="258"/>
                    </a:lnTo>
                    <a:lnTo>
                      <a:pt x="131" y="257"/>
                    </a:lnTo>
                    <a:lnTo>
                      <a:pt x="131" y="255"/>
                    </a:lnTo>
                    <a:lnTo>
                      <a:pt x="131" y="254"/>
                    </a:lnTo>
                    <a:lnTo>
                      <a:pt x="131" y="253"/>
                    </a:lnTo>
                    <a:lnTo>
                      <a:pt x="132" y="252"/>
                    </a:lnTo>
                    <a:lnTo>
                      <a:pt x="132" y="250"/>
                    </a:lnTo>
                    <a:lnTo>
                      <a:pt x="132" y="249"/>
                    </a:lnTo>
                    <a:lnTo>
                      <a:pt x="135" y="246"/>
                    </a:lnTo>
                    <a:lnTo>
                      <a:pt x="138" y="244"/>
                    </a:lnTo>
                    <a:lnTo>
                      <a:pt x="141" y="241"/>
                    </a:lnTo>
                    <a:lnTo>
                      <a:pt x="144" y="239"/>
                    </a:lnTo>
                    <a:lnTo>
                      <a:pt x="152" y="234"/>
                    </a:lnTo>
                    <a:lnTo>
                      <a:pt x="160" y="230"/>
                    </a:lnTo>
                    <a:lnTo>
                      <a:pt x="167" y="227"/>
                    </a:lnTo>
                    <a:lnTo>
                      <a:pt x="172" y="225"/>
                    </a:lnTo>
                    <a:lnTo>
                      <a:pt x="177" y="224"/>
                    </a:lnTo>
                    <a:lnTo>
                      <a:pt x="183" y="222"/>
                    </a:lnTo>
                    <a:lnTo>
                      <a:pt x="188" y="221"/>
                    </a:lnTo>
                    <a:lnTo>
                      <a:pt x="195" y="220"/>
                    </a:lnTo>
                    <a:lnTo>
                      <a:pt x="198" y="219"/>
                    </a:lnTo>
                    <a:lnTo>
                      <a:pt x="200" y="217"/>
                    </a:lnTo>
                    <a:lnTo>
                      <a:pt x="203" y="216"/>
                    </a:lnTo>
                    <a:lnTo>
                      <a:pt x="205" y="213"/>
                    </a:lnTo>
                    <a:lnTo>
                      <a:pt x="207" y="212"/>
                    </a:lnTo>
                    <a:lnTo>
                      <a:pt x="209" y="209"/>
                    </a:lnTo>
                    <a:lnTo>
                      <a:pt x="212" y="208"/>
                    </a:lnTo>
                    <a:lnTo>
                      <a:pt x="215" y="206"/>
                    </a:lnTo>
                    <a:lnTo>
                      <a:pt x="218" y="205"/>
                    </a:lnTo>
                    <a:lnTo>
                      <a:pt x="222" y="204"/>
                    </a:lnTo>
                    <a:lnTo>
                      <a:pt x="226" y="202"/>
                    </a:lnTo>
                    <a:lnTo>
                      <a:pt x="230" y="201"/>
                    </a:lnTo>
                    <a:lnTo>
                      <a:pt x="235" y="200"/>
                    </a:lnTo>
                    <a:lnTo>
                      <a:pt x="239" y="198"/>
                    </a:lnTo>
                    <a:lnTo>
                      <a:pt x="242" y="197"/>
                    </a:lnTo>
                    <a:lnTo>
                      <a:pt x="246" y="195"/>
                    </a:lnTo>
                    <a:lnTo>
                      <a:pt x="248" y="193"/>
                    </a:lnTo>
                    <a:lnTo>
                      <a:pt x="249" y="191"/>
                    </a:lnTo>
                    <a:lnTo>
                      <a:pt x="250" y="189"/>
                    </a:lnTo>
                    <a:lnTo>
                      <a:pt x="252" y="187"/>
                    </a:lnTo>
                    <a:lnTo>
                      <a:pt x="253" y="184"/>
                    </a:lnTo>
                    <a:lnTo>
                      <a:pt x="254" y="182"/>
                    </a:lnTo>
                    <a:lnTo>
                      <a:pt x="256" y="180"/>
                    </a:lnTo>
                    <a:lnTo>
                      <a:pt x="257" y="179"/>
                    </a:lnTo>
                    <a:lnTo>
                      <a:pt x="261" y="176"/>
                    </a:lnTo>
                    <a:lnTo>
                      <a:pt x="266" y="175"/>
                    </a:lnTo>
                    <a:lnTo>
                      <a:pt x="269" y="173"/>
                    </a:lnTo>
                    <a:lnTo>
                      <a:pt x="270" y="172"/>
                    </a:lnTo>
                    <a:lnTo>
                      <a:pt x="273" y="171"/>
                    </a:lnTo>
                    <a:lnTo>
                      <a:pt x="273" y="169"/>
                    </a:lnTo>
                    <a:lnTo>
                      <a:pt x="273" y="160"/>
                    </a:lnTo>
                    <a:lnTo>
                      <a:pt x="273" y="152"/>
                    </a:lnTo>
                    <a:lnTo>
                      <a:pt x="273" y="144"/>
                    </a:lnTo>
                    <a:lnTo>
                      <a:pt x="273" y="136"/>
                    </a:lnTo>
                    <a:lnTo>
                      <a:pt x="274" y="133"/>
                    </a:lnTo>
                    <a:lnTo>
                      <a:pt x="275" y="127"/>
                    </a:lnTo>
                    <a:lnTo>
                      <a:pt x="276" y="118"/>
                    </a:lnTo>
                    <a:lnTo>
                      <a:pt x="277" y="108"/>
                    </a:lnTo>
                    <a:lnTo>
                      <a:pt x="278" y="98"/>
                    </a:lnTo>
                    <a:lnTo>
                      <a:pt x="279" y="90"/>
                    </a:lnTo>
                    <a:lnTo>
                      <a:pt x="279" y="83"/>
                    </a:lnTo>
                    <a:lnTo>
                      <a:pt x="279" y="79"/>
                    </a:lnTo>
                    <a:lnTo>
                      <a:pt x="278" y="76"/>
                    </a:lnTo>
                    <a:lnTo>
                      <a:pt x="278" y="70"/>
                    </a:lnTo>
                    <a:lnTo>
                      <a:pt x="277" y="60"/>
                    </a:lnTo>
                    <a:lnTo>
                      <a:pt x="276" y="50"/>
                    </a:lnTo>
                    <a:lnTo>
                      <a:pt x="275" y="40"/>
                    </a:lnTo>
                    <a:lnTo>
                      <a:pt x="274" y="31"/>
                    </a:lnTo>
                    <a:lnTo>
                      <a:pt x="274" y="24"/>
                    </a:lnTo>
                    <a:lnTo>
                      <a:pt x="273" y="22"/>
                    </a:lnTo>
                    <a:lnTo>
                      <a:pt x="276" y="17"/>
                    </a:lnTo>
                    <a:lnTo>
                      <a:pt x="277" y="12"/>
                    </a:lnTo>
                    <a:lnTo>
                      <a:pt x="280" y="7"/>
                    </a:lnTo>
                    <a:lnTo>
                      <a:pt x="281" y="1"/>
                    </a:lnTo>
                    <a:lnTo>
                      <a:pt x="285" y="2"/>
                    </a:lnTo>
                    <a:lnTo>
                      <a:pt x="286" y="1"/>
                    </a:lnTo>
                    <a:lnTo>
                      <a:pt x="287" y="1"/>
                    </a:lnTo>
                    <a:lnTo>
                      <a:pt x="289"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î$ľiḑê"/>
              <p:cNvSpPr/>
              <p:nvPr/>
            </p:nvSpPr>
            <p:spPr bwMode="auto">
              <a:xfrm>
                <a:off x="8896351" y="3289301"/>
                <a:ext cx="249238" cy="231775"/>
              </a:xfrm>
              <a:custGeom>
                <a:avLst/>
                <a:gdLst>
                  <a:gd name="T0" fmla="*/ 5 w 157"/>
                  <a:gd name="T1" fmla="*/ 0 h 146"/>
                  <a:gd name="T2" fmla="*/ 9 w 157"/>
                  <a:gd name="T3" fmla="*/ 0 h 146"/>
                  <a:gd name="T4" fmla="*/ 11 w 157"/>
                  <a:gd name="T5" fmla="*/ 2 h 146"/>
                  <a:gd name="T6" fmla="*/ 14 w 157"/>
                  <a:gd name="T7" fmla="*/ 4 h 146"/>
                  <a:gd name="T8" fmla="*/ 17 w 157"/>
                  <a:gd name="T9" fmla="*/ 7 h 146"/>
                  <a:gd name="T10" fmla="*/ 19 w 157"/>
                  <a:gd name="T11" fmla="*/ 11 h 146"/>
                  <a:gd name="T12" fmla="*/ 27 w 157"/>
                  <a:gd name="T13" fmla="*/ 19 h 146"/>
                  <a:gd name="T14" fmla="*/ 37 w 157"/>
                  <a:gd name="T15" fmla="*/ 28 h 146"/>
                  <a:gd name="T16" fmla="*/ 45 w 157"/>
                  <a:gd name="T17" fmla="*/ 38 h 146"/>
                  <a:gd name="T18" fmla="*/ 49 w 157"/>
                  <a:gd name="T19" fmla="*/ 49 h 146"/>
                  <a:gd name="T20" fmla="*/ 54 w 157"/>
                  <a:gd name="T21" fmla="*/ 56 h 146"/>
                  <a:gd name="T22" fmla="*/ 61 w 157"/>
                  <a:gd name="T23" fmla="*/ 61 h 146"/>
                  <a:gd name="T24" fmla="*/ 64 w 157"/>
                  <a:gd name="T25" fmla="*/ 66 h 146"/>
                  <a:gd name="T26" fmla="*/ 72 w 157"/>
                  <a:gd name="T27" fmla="*/ 72 h 146"/>
                  <a:gd name="T28" fmla="*/ 85 w 157"/>
                  <a:gd name="T29" fmla="*/ 81 h 146"/>
                  <a:gd name="T30" fmla="*/ 99 w 157"/>
                  <a:gd name="T31" fmla="*/ 90 h 146"/>
                  <a:gd name="T32" fmla="*/ 113 w 157"/>
                  <a:gd name="T33" fmla="*/ 98 h 146"/>
                  <a:gd name="T34" fmla="*/ 121 w 157"/>
                  <a:gd name="T35" fmla="*/ 104 h 146"/>
                  <a:gd name="T36" fmla="*/ 124 w 157"/>
                  <a:gd name="T37" fmla="*/ 104 h 146"/>
                  <a:gd name="T38" fmla="*/ 127 w 157"/>
                  <a:gd name="T39" fmla="*/ 104 h 146"/>
                  <a:gd name="T40" fmla="*/ 131 w 157"/>
                  <a:gd name="T41" fmla="*/ 104 h 146"/>
                  <a:gd name="T42" fmla="*/ 138 w 157"/>
                  <a:gd name="T43" fmla="*/ 108 h 146"/>
                  <a:gd name="T44" fmla="*/ 148 w 157"/>
                  <a:gd name="T45" fmla="*/ 114 h 146"/>
                  <a:gd name="T46" fmla="*/ 154 w 157"/>
                  <a:gd name="T47" fmla="*/ 119 h 146"/>
                  <a:gd name="T48" fmla="*/ 157 w 157"/>
                  <a:gd name="T49" fmla="*/ 125 h 146"/>
                  <a:gd name="T50" fmla="*/ 156 w 157"/>
                  <a:gd name="T51" fmla="*/ 130 h 146"/>
                  <a:gd name="T52" fmla="*/ 155 w 157"/>
                  <a:gd name="T53" fmla="*/ 135 h 146"/>
                  <a:gd name="T54" fmla="*/ 153 w 157"/>
                  <a:gd name="T55" fmla="*/ 139 h 146"/>
                  <a:gd name="T56" fmla="*/ 149 w 157"/>
                  <a:gd name="T57" fmla="*/ 141 h 146"/>
                  <a:gd name="T58" fmla="*/ 145 w 157"/>
                  <a:gd name="T59" fmla="*/ 142 h 146"/>
                  <a:gd name="T60" fmla="*/ 136 w 157"/>
                  <a:gd name="T61" fmla="*/ 142 h 146"/>
                  <a:gd name="T62" fmla="*/ 122 w 157"/>
                  <a:gd name="T63" fmla="*/ 139 h 146"/>
                  <a:gd name="T64" fmla="*/ 112 w 157"/>
                  <a:gd name="T65" fmla="*/ 137 h 146"/>
                  <a:gd name="T66" fmla="*/ 107 w 157"/>
                  <a:gd name="T67" fmla="*/ 137 h 146"/>
                  <a:gd name="T68" fmla="*/ 104 w 157"/>
                  <a:gd name="T69" fmla="*/ 138 h 146"/>
                  <a:gd name="T70" fmla="*/ 100 w 157"/>
                  <a:gd name="T71" fmla="*/ 141 h 146"/>
                  <a:gd name="T72" fmla="*/ 94 w 157"/>
                  <a:gd name="T73" fmla="*/ 144 h 146"/>
                  <a:gd name="T74" fmla="*/ 85 w 157"/>
                  <a:gd name="T75" fmla="*/ 146 h 146"/>
                  <a:gd name="T76" fmla="*/ 76 w 157"/>
                  <a:gd name="T77" fmla="*/ 146 h 146"/>
                  <a:gd name="T78" fmla="*/ 67 w 157"/>
                  <a:gd name="T79" fmla="*/ 145 h 146"/>
                  <a:gd name="T80" fmla="*/ 61 w 157"/>
                  <a:gd name="T81" fmla="*/ 140 h 146"/>
                  <a:gd name="T82" fmla="*/ 57 w 157"/>
                  <a:gd name="T83" fmla="*/ 134 h 146"/>
                  <a:gd name="T84" fmla="*/ 51 w 157"/>
                  <a:gd name="T85" fmla="*/ 128 h 146"/>
                  <a:gd name="T86" fmla="*/ 46 w 157"/>
                  <a:gd name="T87" fmla="*/ 122 h 146"/>
                  <a:gd name="T88" fmla="*/ 41 w 157"/>
                  <a:gd name="T89" fmla="*/ 115 h 146"/>
                  <a:gd name="T90" fmla="*/ 38 w 157"/>
                  <a:gd name="T91" fmla="*/ 107 h 146"/>
                  <a:gd name="T92" fmla="*/ 33 w 157"/>
                  <a:gd name="T93" fmla="*/ 93 h 146"/>
                  <a:gd name="T94" fmla="*/ 29 w 157"/>
                  <a:gd name="T95" fmla="*/ 79 h 146"/>
                  <a:gd name="T96" fmla="*/ 25 w 157"/>
                  <a:gd name="T97" fmla="*/ 70 h 146"/>
                  <a:gd name="T98" fmla="*/ 16 w 157"/>
                  <a:gd name="T99" fmla="*/ 54 h 146"/>
                  <a:gd name="T100" fmla="*/ 7 w 157"/>
                  <a:gd name="T101" fmla="*/ 38 h 146"/>
                  <a:gd name="T102" fmla="*/ 3 w 157"/>
                  <a:gd name="T103" fmla="*/ 27 h 146"/>
                  <a:gd name="T104" fmla="*/ 0 w 157"/>
                  <a:gd name="T105" fmla="*/ 17 h 146"/>
                  <a:gd name="T106" fmla="*/ 0 w 157"/>
                  <a:gd name="T107" fmla="*/ 8 h 146"/>
                  <a:gd name="T108" fmla="*/ 0 w 157"/>
                  <a:gd name="T109"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 y="0"/>
                    </a:moveTo>
                    <a:lnTo>
                      <a:pt x="5" y="0"/>
                    </a:lnTo>
                    <a:lnTo>
                      <a:pt x="8" y="0"/>
                    </a:lnTo>
                    <a:lnTo>
                      <a:pt x="9" y="0"/>
                    </a:lnTo>
                    <a:lnTo>
                      <a:pt x="10" y="1"/>
                    </a:lnTo>
                    <a:lnTo>
                      <a:pt x="11" y="2"/>
                    </a:lnTo>
                    <a:lnTo>
                      <a:pt x="13" y="3"/>
                    </a:lnTo>
                    <a:lnTo>
                      <a:pt x="14" y="4"/>
                    </a:lnTo>
                    <a:lnTo>
                      <a:pt x="15" y="6"/>
                    </a:lnTo>
                    <a:lnTo>
                      <a:pt x="17" y="7"/>
                    </a:lnTo>
                    <a:lnTo>
                      <a:pt x="17" y="8"/>
                    </a:lnTo>
                    <a:lnTo>
                      <a:pt x="19" y="11"/>
                    </a:lnTo>
                    <a:lnTo>
                      <a:pt x="21" y="14"/>
                    </a:lnTo>
                    <a:lnTo>
                      <a:pt x="27" y="19"/>
                    </a:lnTo>
                    <a:lnTo>
                      <a:pt x="33" y="24"/>
                    </a:lnTo>
                    <a:lnTo>
                      <a:pt x="37" y="28"/>
                    </a:lnTo>
                    <a:lnTo>
                      <a:pt x="42" y="33"/>
                    </a:lnTo>
                    <a:lnTo>
                      <a:pt x="45" y="38"/>
                    </a:lnTo>
                    <a:lnTo>
                      <a:pt x="47" y="43"/>
                    </a:lnTo>
                    <a:lnTo>
                      <a:pt x="49" y="49"/>
                    </a:lnTo>
                    <a:lnTo>
                      <a:pt x="51" y="54"/>
                    </a:lnTo>
                    <a:lnTo>
                      <a:pt x="54" y="56"/>
                    </a:lnTo>
                    <a:lnTo>
                      <a:pt x="57" y="58"/>
                    </a:lnTo>
                    <a:lnTo>
                      <a:pt x="61" y="61"/>
                    </a:lnTo>
                    <a:lnTo>
                      <a:pt x="63" y="63"/>
                    </a:lnTo>
                    <a:lnTo>
                      <a:pt x="64" y="66"/>
                    </a:lnTo>
                    <a:lnTo>
                      <a:pt x="65" y="68"/>
                    </a:lnTo>
                    <a:lnTo>
                      <a:pt x="72" y="72"/>
                    </a:lnTo>
                    <a:lnTo>
                      <a:pt x="78" y="77"/>
                    </a:lnTo>
                    <a:lnTo>
                      <a:pt x="85" y="81"/>
                    </a:lnTo>
                    <a:lnTo>
                      <a:pt x="92" y="85"/>
                    </a:lnTo>
                    <a:lnTo>
                      <a:pt x="99" y="90"/>
                    </a:lnTo>
                    <a:lnTo>
                      <a:pt x="106" y="94"/>
                    </a:lnTo>
                    <a:lnTo>
                      <a:pt x="113" y="98"/>
                    </a:lnTo>
                    <a:lnTo>
                      <a:pt x="119" y="102"/>
                    </a:lnTo>
                    <a:lnTo>
                      <a:pt x="121" y="104"/>
                    </a:lnTo>
                    <a:lnTo>
                      <a:pt x="122" y="104"/>
                    </a:lnTo>
                    <a:lnTo>
                      <a:pt x="124" y="104"/>
                    </a:lnTo>
                    <a:lnTo>
                      <a:pt x="125" y="104"/>
                    </a:lnTo>
                    <a:lnTo>
                      <a:pt x="127" y="104"/>
                    </a:lnTo>
                    <a:lnTo>
                      <a:pt x="129" y="104"/>
                    </a:lnTo>
                    <a:lnTo>
                      <a:pt x="131" y="104"/>
                    </a:lnTo>
                    <a:lnTo>
                      <a:pt x="133" y="105"/>
                    </a:lnTo>
                    <a:lnTo>
                      <a:pt x="138" y="108"/>
                    </a:lnTo>
                    <a:lnTo>
                      <a:pt x="145" y="113"/>
                    </a:lnTo>
                    <a:lnTo>
                      <a:pt x="148" y="114"/>
                    </a:lnTo>
                    <a:lnTo>
                      <a:pt x="151" y="117"/>
                    </a:lnTo>
                    <a:lnTo>
                      <a:pt x="154" y="119"/>
                    </a:lnTo>
                    <a:lnTo>
                      <a:pt x="156" y="122"/>
                    </a:lnTo>
                    <a:lnTo>
                      <a:pt x="157" y="125"/>
                    </a:lnTo>
                    <a:lnTo>
                      <a:pt x="157" y="128"/>
                    </a:lnTo>
                    <a:lnTo>
                      <a:pt x="156" y="130"/>
                    </a:lnTo>
                    <a:lnTo>
                      <a:pt x="156" y="133"/>
                    </a:lnTo>
                    <a:lnTo>
                      <a:pt x="155" y="135"/>
                    </a:lnTo>
                    <a:lnTo>
                      <a:pt x="154" y="137"/>
                    </a:lnTo>
                    <a:lnTo>
                      <a:pt x="153" y="139"/>
                    </a:lnTo>
                    <a:lnTo>
                      <a:pt x="151" y="140"/>
                    </a:lnTo>
                    <a:lnTo>
                      <a:pt x="149" y="141"/>
                    </a:lnTo>
                    <a:lnTo>
                      <a:pt x="147" y="142"/>
                    </a:lnTo>
                    <a:lnTo>
                      <a:pt x="145" y="142"/>
                    </a:lnTo>
                    <a:lnTo>
                      <a:pt x="142" y="142"/>
                    </a:lnTo>
                    <a:lnTo>
                      <a:pt x="136" y="142"/>
                    </a:lnTo>
                    <a:lnTo>
                      <a:pt x="129" y="141"/>
                    </a:lnTo>
                    <a:lnTo>
                      <a:pt x="122" y="139"/>
                    </a:lnTo>
                    <a:lnTo>
                      <a:pt x="117" y="138"/>
                    </a:lnTo>
                    <a:lnTo>
                      <a:pt x="112" y="137"/>
                    </a:lnTo>
                    <a:lnTo>
                      <a:pt x="109" y="136"/>
                    </a:lnTo>
                    <a:lnTo>
                      <a:pt x="107" y="137"/>
                    </a:lnTo>
                    <a:lnTo>
                      <a:pt x="105" y="137"/>
                    </a:lnTo>
                    <a:lnTo>
                      <a:pt x="104" y="138"/>
                    </a:lnTo>
                    <a:lnTo>
                      <a:pt x="103" y="139"/>
                    </a:lnTo>
                    <a:lnTo>
                      <a:pt x="100" y="141"/>
                    </a:lnTo>
                    <a:lnTo>
                      <a:pt x="98" y="142"/>
                    </a:lnTo>
                    <a:lnTo>
                      <a:pt x="94" y="144"/>
                    </a:lnTo>
                    <a:lnTo>
                      <a:pt x="90" y="145"/>
                    </a:lnTo>
                    <a:lnTo>
                      <a:pt x="85" y="146"/>
                    </a:lnTo>
                    <a:lnTo>
                      <a:pt x="81" y="146"/>
                    </a:lnTo>
                    <a:lnTo>
                      <a:pt x="76" y="146"/>
                    </a:lnTo>
                    <a:lnTo>
                      <a:pt x="72" y="146"/>
                    </a:lnTo>
                    <a:lnTo>
                      <a:pt x="67" y="145"/>
                    </a:lnTo>
                    <a:lnTo>
                      <a:pt x="63" y="144"/>
                    </a:lnTo>
                    <a:lnTo>
                      <a:pt x="61" y="140"/>
                    </a:lnTo>
                    <a:lnTo>
                      <a:pt x="59" y="136"/>
                    </a:lnTo>
                    <a:lnTo>
                      <a:pt x="57" y="134"/>
                    </a:lnTo>
                    <a:lnTo>
                      <a:pt x="54" y="130"/>
                    </a:lnTo>
                    <a:lnTo>
                      <a:pt x="51" y="128"/>
                    </a:lnTo>
                    <a:lnTo>
                      <a:pt x="49" y="125"/>
                    </a:lnTo>
                    <a:lnTo>
                      <a:pt x="46" y="122"/>
                    </a:lnTo>
                    <a:lnTo>
                      <a:pt x="44" y="118"/>
                    </a:lnTo>
                    <a:lnTo>
                      <a:pt x="41" y="115"/>
                    </a:lnTo>
                    <a:lnTo>
                      <a:pt x="40" y="111"/>
                    </a:lnTo>
                    <a:lnTo>
                      <a:pt x="38" y="107"/>
                    </a:lnTo>
                    <a:lnTo>
                      <a:pt x="37" y="102"/>
                    </a:lnTo>
                    <a:lnTo>
                      <a:pt x="33" y="93"/>
                    </a:lnTo>
                    <a:lnTo>
                      <a:pt x="31" y="84"/>
                    </a:lnTo>
                    <a:lnTo>
                      <a:pt x="29" y="79"/>
                    </a:lnTo>
                    <a:lnTo>
                      <a:pt x="27" y="74"/>
                    </a:lnTo>
                    <a:lnTo>
                      <a:pt x="25" y="70"/>
                    </a:lnTo>
                    <a:lnTo>
                      <a:pt x="21" y="65"/>
                    </a:lnTo>
                    <a:lnTo>
                      <a:pt x="16" y="54"/>
                    </a:lnTo>
                    <a:lnTo>
                      <a:pt x="9" y="44"/>
                    </a:lnTo>
                    <a:lnTo>
                      <a:pt x="7" y="38"/>
                    </a:lnTo>
                    <a:lnTo>
                      <a:pt x="5" y="33"/>
                    </a:lnTo>
                    <a:lnTo>
                      <a:pt x="3" y="27"/>
                    </a:lnTo>
                    <a:lnTo>
                      <a:pt x="1" y="22"/>
                    </a:lnTo>
                    <a:lnTo>
                      <a:pt x="0" y="17"/>
                    </a:lnTo>
                    <a:lnTo>
                      <a:pt x="0" y="11"/>
                    </a:lnTo>
                    <a:lnTo>
                      <a:pt x="0" y="8"/>
                    </a:lnTo>
                    <a:lnTo>
                      <a:pt x="0" y="6"/>
                    </a:lnTo>
                    <a:lnTo>
                      <a:pt x="0" y="3"/>
                    </a:lnTo>
                    <a:lnTo>
                      <a:pt x="1"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íṩḷiḑe"/>
              <p:cNvSpPr/>
              <p:nvPr/>
            </p:nvSpPr>
            <p:spPr bwMode="auto">
              <a:xfrm>
                <a:off x="5351463" y="2697163"/>
                <a:ext cx="750888" cy="952500"/>
              </a:xfrm>
              <a:custGeom>
                <a:avLst/>
                <a:gdLst>
                  <a:gd name="T0" fmla="*/ 18 w 473"/>
                  <a:gd name="T1" fmla="*/ 229 h 600"/>
                  <a:gd name="T2" fmla="*/ 1 w 473"/>
                  <a:gd name="T3" fmla="*/ 209 h 600"/>
                  <a:gd name="T4" fmla="*/ 18 w 473"/>
                  <a:gd name="T5" fmla="*/ 192 h 600"/>
                  <a:gd name="T6" fmla="*/ 62 w 473"/>
                  <a:gd name="T7" fmla="*/ 187 h 600"/>
                  <a:gd name="T8" fmla="*/ 120 w 473"/>
                  <a:gd name="T9" fmla="*/ 166 h 600"/>
                  <a:gd name="T10" fmla="*/ 197 w 473"/>
                  <a:gd name="T11" fmla="*/ 132 h 600"/>
                  <a:gd name="T12" fmla="*/ 233 w 473"/>
                  <a:gd name="T13" fmla="*/ 90 h 600"/>
                  <a:gd name="T14" fmla="*/ 246 w 473"/>
                  <a:gd name="T15" fmla="*/ 42 h 600"/>
                  <a:gd name="T16" fmla="*/ 256 w 473"/>
                  <a:gd name="T17" fmla="*/ 2 h 600"/>
                  <a:gd name="T18" fmla="*/ 289 w 473"/>
                  <a:gd name="T19" fmla="*/ 38 h 600"/>
                  <a:gd name="T20" fmla="*/ 345 w 473"/>
                  <a:gd name="T21" fmla="*/ 62 h 600"/>
                  <a:gd name="T22" fmla="*/ 350 w 473"/>
                  <a:gd name="T23" fmla="*/ 83 h 600"/>
                  <a:gd name="T24" fmla="*/ 329 w 473"/>
                  <a:gd name="T25" fmla="*/ 118 h 600"/>
                  <a:gd name="T26" fmla="*/ 276 w 473"/>
                  <a:gd name="T27" fmla="*/ 146 h 600"/>
                  <a:gd name="T28" fmla="*/ 247 w 473"/>
                  <a:gd name="T29" fmla="*/ 197 h 600"/>
                  <a:gd name="T30" fmla="*/ 195 w 473"/>
                  <a:gd name="T31" fmla="*/ 260 h 600"/>
                  <a:gd name="T32" fmla="*/ 200 w 473"/>
                  <a:gd name="T33" fmla="*/ 285 h 600"/>
                  <a:gd name="T34" fmla="*/ 242 w 473"/>
                  <a:gd name="T35" fmla="*/ 261 h 600"/>
                  <a:gd name="T36" fmla="*/ 300 w 473"/>
                  <a:gd name="T37" fmla="*/ 228 h 600"/>
                  <a:gd name="T38" fmla="*/ 388 w 473"/>
                  <a:gd name="T39" fmla="*/ 162 h 600"/>
                  <a:gd name="T40" fmla="*/ 432 w 473"/>
                  <a:gd name="T41" fmla="*/ 141 h 600"/>
                  <a:gd name="T42" fmla="*/ 473 w 473"/>
                  <a:gd name="T43" fmla="*/ 158 h 600"/>
                  <a:gd name="T44" fmla="*/ 455 w 473"/>
                  <a:gd name="T45" fmla="*/ 210 h 600"/>
                  <a:gd name="T46" fmla="*/ 440 w 473"/>
                  <a:gd name="T47" fmla="*/ 283 h 600"/>
                  <a:gd name="T48" fmla="*/ 416 w 473"/>
                  <a:gd name="T49" fmla="*/ 447 h 600"/>
                  <a:gd name="T50" fmla="*/ 408 w 473"/>
                  <a:gd name="T51" fmla="*/ 524 h 600"/>
                  <a:gd name="T52" fmla="*/ 404 w 473"/>
                  <a:gd name="T53" fmla="*/ 581 h 600"/>
                  <a:gd name="T54" fmla="*/ 382 w 473"/>
                  <a:gd name="T55" fmla="*/ 600 h 600"/>
                  <a:gd name="T56" fmla="*/ 336 w 473"/>
                  <a:gd name="T57" fmla="*/ 558 h 600"/>
                  <a:gd name="T58" fmla="*/ 307 w 473"/>
                  <a:gd name="T59" fmla="*/ 535 h 600"/>
                  <a:gd name="T60" fmla="*/ 292 w 473"/>
                  <a:gd name="T61" fmla="*/ 515 h 600"/>
                  <a:gd name="T62" fmla="*/ 302 w 473"/>
                  <a:gd name="T63" fmla="*/ 501 h 600"/>
                  <a:gd name="T64" fmla="*/ 341 w 473"/>
                  <a:gd name="T65" fmla="*/ 527 h 600"/>
                  <a:gd name="T66" fmla="*/ 371 w 473"/>
                  <a:gd name="T67" fmla="*/ 515 h 600"/>
                  <a:gd name="T68" fmla="*/ 385 w 473"/>
                  <a:gd name="T69" fmla="*/ 405 h 600"/>
                  <a:gd name="T70" fmla="*/ 389 w 473"/>
                  <a:gd name="T71" fmla="*/ 351 h 600"/>
                  <a:gd name="T72" fmla="*/ 402 w 473"/>
                  <a:gd name="T73" fmla="*/ 308 h 600"/>
                  <a:gd name="T74" fmla="*/ 415 w 473"/>
                  <a:gd name="T75" fmla="*/ 246 h 600"/>
                  <a:gd name="T76" fmla="*/ 429 w 473"/>
                  <a:gd name="T77" fmla="*/ 198 h 600"/>
                  <a:gd name="T78" fmla="*/ 430 w 473"/>
                  <a:gd name="T79" fmla="*/ 166 h 600"/>
                  <a:gd name="T80" fmla="*/ 394 w 473"/>
                  <a:gd name="T81" fmla="*/ 178 h 600"/>
                  <a:gd name="T82" fmla="*/ 356 w 473"/>
                  <a:gd name="T83" fmla="*/ 220 h 600"/>
                  <a:gd name="T84" fmla="*/ 364 w 473"/>
                  <a:gd name="T85" fmla="*/ 252 h 600"/>
                  <a:gd name="T86" fmla="*/ 334 w 473"/>
                  <a:gd name="T87" fmla="*/ 279 h 600"/>
                  <a:gd name="T88" fmla="*/ 289 w 473"/>
                  <a:gd name="T89" fmla="*/ 287 h 600"/>
                  <a:gd name="T90" fmla="*/ 256 w 473"/>
                  <a:gd name="T91" fmla="*/ 303 h 600"/>
                  <a:gd name="T92" fmla="*/ 192 w 473"/>
                  <a:gd name="T93" fmla="*/ 323 h 600"/>
                  <a:gd name="T94" fmla="*/ 157 w 473"/>
                  <a:gd name="T95" fmla="*/ 348 h 600"/>
                  <a:gd name="T96" fmla="*/ 132 w 473"/>
                  <a:gd name="T97" fmla="*/ 357 h 600"/>
                  <a:gd name="T98" fmla="*/ 107 w 473"/>
                  <a:gd name="T99" fmla="*/ 354 h 600"/>
                  <a:gd name="T100" fmla="*/ 101 w 473"/>
                  <a:gd name="T101" fmla="*/ 336 h 600"/>
                  <a:gd name="T102" fmla="*/ 148 w 473"/>
                  <a:gd name="T103" fmla="*/ 318 h 600"/>
                  <a:gd name="T104" fmla="*/ 167 w 473"/>
                  <a:gd name="T105" fmla="*/ 304 h 600"/>
                  <a:gd name="T106" fmla="*/ 168 w 473"/>
                  <a:gd name="T107" fmla="*/ 263 h 600"/>
                  <a:gd name="T108" fmla="*/ 184 w 473"/>
                  <a:gd name="T109" fmla="*/ 203 h 600"/>
                  <a:gd name="T110" fmla="*/ 159 w 473"/>
                  <a:gd name="T111" fmla="*/ 206 h 600"/>
                  <a:gd name="T112" fmla="*/ 133 w 473"/>
                  <a:gd name="T113" fmla="*/ 217 h 600"/>
                  <a:gd name="T114" fmla="*/ 83 w 473"/>
                  <a:gd name="T115" fmla="*/ 248 h 600"/>
                  <a:gd name="T116" fmla="*/ 74 w 473"/>
                  <a:gd name="T117" fmla="*/ 254 h 600"/>
                  <a:gd name="T118" fmla="*/ 46 w 473"/>
                  <a:gd name="T119" fmla="*/ 25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3" h="600">
                    <a:moveTo>
                      <a:pt x="40" y="250"/>
                    </a:moveTo>
                    <a:lnTo>
                      <a:pt x="39" y="249"/>
                    </a:lnTo>
                    <a:lnTo>
                      <a:pt x="35" y="244"/>
                    </a:lnTo>
                    <a:lnTo>
                      <a:pt x="32" y="241"/>
                    </a:lnTo>
                    <a:lnTo>
                      <a:pt x="28" y="238"/>
                    </a:lnTo>
                    <a:lnTo>
                      <a:pt x="26" y="235"/>
                    </a:lnTo>
                    <a:lnTo>
                      <a:pt x="24" y="234"/>
                    </a:lnTo>
                    <a:lnTo>
                      <a:pt x="21" y="233"/>
                    </a:lnTo>
                    <a:lnTo>
                      <a:pt x="20" y="232"/>
                    </a:lnTo>
                    <a:lnTo>
                      <a:pt x="19" y="230"/>
                    </a:lnTo>
                    <a:lnTo>
                      <a:pt x="18" y="229"/>
                    </a:lnTo>
                    <a:lnTo>
                      <a:pt x="16" y="226"/>
                    </a:lnTo>
                    <a:lnTo>
                      <a:pt x="15" y="222"/>
                    </a:lnTo>
                    <a:lnTo>
                      <a:pt x="12" y="220"/>
                    </a:lnTo>
                    <a:lnTo>
                      <a:pt x="10" y="218"/>
                    </a:lnTo>
                    <a:lnTo>
                      <a:pt x="8" y="216"/>
                    </a:lnTo>
                    <a:lnTo>
                      <a:pt x="5" y="215"/>
                    </a:lnTo>
                    <a:lnTo>
                      <a:pt x="4" y="214"/>
                    </a:lnTo>
                    <a:lnTo>
                      <a:pt x="4" y="213"/>
                    </a:lnTo>
                    <a:lnTo>
                      <a:pt x="3" y="211"/>
                    </a:lnTo>
                    <a:lnTo>
                      <a:pt x="2" y="210"/>
                    </a:lnTo>
                    <a:lnTo>
                      <a:pt x="1" y="209"/>
                    </a:lnTo>
                    <a:lnTo>
                      <a:pt x="1" y="206"/>
                    </a:lnTo>
                    <a:lnTo>
                      <a:pt x="0" y="204"/>
                    </a:lnTo>
                    <a:lnTo>
                      <a:pt x="0" y="202"/>
                    </a:lnTo>
                    <a:lnTo>
                      <a:pt x="4" y="199"/>
                    </a:lnTo>
                    <a:lnTo>
                      <a:pt x="6" y="197"/>
                    </a:lnTo>
                    <a:lnTo>
                      <a:pt x="7" y="196"/>
                    </a:lnTo>
                    <a:lnTo>
                      <a:pt x="8" y="194"/>
                    </a:lnTo>
                    <a:lnTo>
                      <a:pt x="10" y="194"/>
                    </a:lnTo>
                    <a:lnTo>
                      <a:pt x="12" y="193"/>
                    </a:lnTo>
                    <a:lnTo>
                      <a:pt x="15" y="193"/>
                    </a:lnTo>
                    <a:lnTo>
                      <a:pt x="18" y="192"/>
                    </a:lnTo>
                    <a:lnTo>
                      <a:pt x="21" y="191"/>
                    </a:lnTo>
                    <a:lnTo>
                      <a:pt x="24" y="191"/>
                    </a:lnTo>
                    <a:lnTo>
                      <a:pt x="30" y="191"/>
                    </a:lnTo>
                    <a:lnTo>
                      <a:pt x="36" y="191"/>
                    </a:lnTo>
                    <a:lnTo>
                      <a:pt x="42" y="191"/>
                    </a:lnTo>
                    <a:lnTo>
                      <a:pt x="48" y="191"/>
                    </a:lnTo>
                    <a:lnTo>
                      <a:pt x="50" y="190"/>
                    </a:lnTo>
                    <a:lnTo>
                      <a:pt x="53" y="190"/>
                    </a:lnTo>
                    <a:lnTo>
                      <a:pt x="56" y="189"/>
                    </a:lnTo>
                    <a:lnTo>
                      <a:pt x="58" y="187"/>
                    </a:lnTo>
                    <a:lnTo>
                      <a:pt x="62" y="187"/>
                    </a:lnTo>
                    <a:lnTo>
                      <a:pt x="65" y="187"/>
                    </a:lnTo>
                    <a:lnTo>
                      <a:pt x="71" y="185"/>
                    </a:lnTo>
                    <a:lnTo>
                      <a:pt x="76" y="182"/>
                    </a:lnTo>
                    <a:lnTo>
                      <a:pt x="84" y="179"/>
                    </a:lnTo>
                    <a:lnTo>
                      <a:pt x="89" y="176"/>
                    </a:lnTo>
                    <a:lnTo>
                      <a:pt x="92" y="176"/>
                    </a:lnTo>
                    <a:lnTo>
                      <a:pt x="95" y="176"/>
                    </a:lnTo>
                    <a:lnTo>
                      <a:pt x="98" y="176"/>
                    </a:lnTo>
                    <a:lnTo>
                      <a:pt x="100" y="176"/>
                    </a:lnTo>
                    <a:lnTo>
                      <a:pt x="110" y="171"/>
                    </a:lnTo>
                    <a:lnTo>
                      <a:pt x="120" y="166"/>
                    </a:lnTo>
                    <a:lnTo>
                      <a:pt x="130" y="162"/>
                    </a:lnTo>
                    <a:lnTo>
                      <a:pt x="141" y="157"/>
                    </a:lnTo>
                    <a:lnTo>
                      <a:pt x="151" y="152"/>
                    </a:lnTo>
                    <a:lnTo>
                      <a:pt x="161" y="147"/>
                    </a:lnTo>
                    <a:lnTo>
                      <a:pt x="166" y="145"/>
                    </a:lnTo>
                    <a:lnTo>
                      <a:pt x="171" y="142"/>
                    </a:lnTo>
                    <a:lnTo>
                      <a:pt x="175" y="139"/>
                    </a:lnTo>
                    <a:lnTo>
                      <a:pt x="179" y="137"/>
                    </a:lnTo>
                    <a:lnTo>
                      <a:pt x="184" y="137"/>
                    </a:lnTo>
                    <a:lnTo>
                      <a:pt x="188" y="137"/>
                    </a:lnTo>
                    <a:lnTo>
                      <a:pt x="197" y="132"/>
                    </a:lnTo>
                    <a:lnTo>
                      <a:pt x="209" y="124"/>
                    </a:lnTo>
                    <a:lnTo>
                      <a:pt x="216" y="121"/>
                    </a:lnTo>
                    <a:lnTo>
                      <a:pt x="220" y="117"/>
                    </a:lnTo>
                    <a:lnTo>
                      <a:pt x="225" y="114"/>
                    </a:lnTo>
                    <a:lnTo>
                      <a:pt x="228" y="111"/>
                    </a:lnTo>
                    <a:lnTo>
                      <a:pt x="229" y="108"/>
                    </a:lnTo>
                    <a:lnTo>
                      <a:pt x="231" y="105"/>
                    </a:lnTo>
                    <a:lnTo>
                      <a:pt x="232" y="101"/>
                    </a:lnTo>
                    <a:lnTo>
                      <a:pt x="232" y="97"/>
                    </a:lnTo>
                    <a:lnTo>
                      <a:pt x="232" y="94"/>
                    </a:lnTo>
                    <a:lnTo>
                      <a:pt x="233" y="90"/>
                    </a:lnTo>
                    <a:lnTo>
                      <a:pt x="233" y="86"/>
                    </a:lnTo>
                    <a:lnTo>
                      <a:pt x="235" y="82"/>
                    </a:lnTo>
                    <a:lnTo>
                      <a:pt x="237" y="79"/>
                    </a:lnTo>
                    <a:lnTo>
                      <a:pt x="238" y="74"/>
                    </a:lnTo>
                    <a:lnTo>
                      <a:pt x="240" y="70"/>
                    </a:lnTo>
                    <a:lnTo>
                      <a:pt x="241" y="66"/>
                    </a:lnTo>
                    <a:lnTo>
                      <a:pt x="243" y="62"/>
                    </a:lnTo>
                    <a:lnTo>
                      <a:pt x="244" y="58"/>
                    </a:lnTo>
                    <a:lnTo>
                      <a:pt x="244" y="52"/>
                    </a:lnTo>
                    <a:lnTo>
                      <a:pt x="245" y="48"/>
                    </a:lnTo>
                    <a:lnTo>
                      <a:pt x="246" y="42"/>
                    </a:lnTo>
                    <a:lnTo>
                      <a:pt x="246" y="38"/>
                    </a:lnTo>
                    <a:lnTo>
                      <a:pt x="247" y="33"/>
                    </a:lnTo>
                    <a:lnTo>
                      <a:pt x="247" y="28"/>
                    </a:lnTo>
                    <a:lnTo>
                      <a:pt x="246" y="23"/>
                    </a:lnTo>
                    <a:lnTo>
                      <a:pt x="246" y="18"/>
                    </a:lnTo>
                    <a:lnTo>
                      <a:pt x="245" y="14"/>
                    </a:lnTo>
                    <a:lnTo>
                      <a:pt x="244" y="10"/>
                    </a:lnTo>
                    <a:lnTo>
                      <a:pt x="248" y="4"/>
                    </a:lnTo>
                    <a:lnTo>
                      <a:pt x="253" y="0"/>
                    </a:lnTo>
                    <a:lnTo>
                      <a:pt x="254" y="1"/>
                    </a:lnTo>
                    <a:lnTo>
                      <a:pt x="256" y="2"/>
                    </a:lnTo>
                    <a:lnTo>
                      <a:pt x="256" y="4"/>
                    </a:lnTo>
                    <a:lnTo>
                      <a:pt x="259" y="6"/>
                    </a:lnTo>
                    <a:lnTo>
                      <a:pt x="264" y="9"/>
                    </a:lnTo>
                    <a:lnTo>
                      <a:pt x="268" y="13"/>
                    </a:lnTo>
                    <a:lnTo>
                      <a:pt x="273" y="16"/>
                    </a:lnTo>
                    <a:lnTo>
                      <a:pt x="279" y="19"/>
                    </a:lnTo>
                    <a:lnTo>
                      <a:pt x="283" y="22"/>
                    </a:lnTo>
                    <a:lnTo>
                      <a:pt x="286" y="25"/>
                    </a:lnTo>
                    <a:lnTo>
                      <a:pt x="287" y="30"/>
                    </a:lnTo>
                    <a:lnTo>
                      <a:pt x="288" y="34"/>
                    </a:lnTo>
                    <a:lnTo>
                      <a:pt x="289" y="38"/>
                    </a:lnTo>
                    <a:lnTo>
                      <a:pt x="290" y="42"/>
                    </a:lnTo>
                    <a:lnTo>
                      <a:pt x="294" y="47"/>
                    </a:lnTo>
                    <a:lnTo>
                      <a:pt x="300" y="56"/>
                    </a:lnTo>
                    <a:lnTo>
                      <a:pt x="305" y="64"/>
                    </a:lnTo>
                    <a:lnTo>
                      <a:pt x="309" y="70"/>
                    </a:lnTo>
                    <a:lnTo>
                      <a:pt x="315" y="70"/>
                    </a:lnTo>
                    <a:lnTo>
                      <a:pt x="320" y="69"/>
                    </a:lnTo>
                    <a:lnTo>
                      <a:pt x="325" y="68"/>
                    </a:lnTo>
                    <a:lnTo>
                      <a:pt x="329" y="67"/>
                    </a:lnTo>
                    <a:lnTo>
                      <a:pt x="337" y="64"/>
                    </a:lnTo>
                    <a:lnTo>
                      <a:pt x="345" y="62"/>
                    </a:lnTo>
                    <a:lnTo>
                      <a:pt x="346" y="63"/>
                    </a:lnTo>
                    <a:lnTo>
                      <a:pt x="347" y="65"/>
                    </a:lnTo>
                    <a:lnTo>
                      <a:pt x="348" y="66"/>
                    </a:lnTo>
                    <a:lnTo>
                      <a:pt x="349" y="67"/>
                    </a:lnTo>
                    <a:lnTo>
                      <a:pt x="351" y="69"/>
                    </a:lnTo>
                    <a:lnTo>
                      <a:pt x="353" y="71"/>
                    </a:lnTo>
                    <a:lnTo>
                      <a:pt x="353" y="74"/>
                    </a:lnTo>
                    <a:lnTo>
                      <a:pt x="353" y="76"/>
                    </a:lnTo>
                    <a:lnTo>
                      <a:pt x="353" y="78"/>
                    </a:lnTo>
                    <a:lnTo>
                      <a:pt x="353" y="82"/>
                    </a:lnTo>
                    <a:lnTo>
                      <a:pt x="350" y="83"/>
                    </a:lnTo>
                    <a:lnTo>
                      <a:pt x="347" y="85"/>
                    </a:lnTo>
                    <a:lnTo>
                      <a:pt x="345" y="87"/>
                    </a:lnTo>
                    <a:lnTo>
                      <a:pt x="343" y="90"/>
                    </a:lnTo>
                    <a:lnTo>
                      <a:pt x="341" y="93"/>
                    </a:lnTo>
                    <a:lnTo>
                      <a:pt x="340" y="95"/>
                    </a:lnTo>
                    <a:lnTo>
                      <a:pt x="339" y="98"/>
                    </a:lnTo>
                    <a:lnTo>
                      <a:pt x="337" y="102"/>
                    </a:lnTo>
                    <a:lnTo>
                      <a:pt x="336" y="107"/>
                    </a:lnTo>
                    <a:lnTo>
                      <a:pt x="333" y="113"/>
                    </a:lnTo>
                    <a:lnTo>
                      <a:pt x="331" y="116"/>
                    </a:lnTo>
                    <a:lnTo>
                      <a:pt x="329" y="118"/>
                    </a:lnTo>
                    <a:lnTo>
                      <a:pt x="328" y="121"/>
                    </a:lnTo>
                    <a:lnTo>
                      <a:pt x="325" y="122"/>
                    </a:lnTo>
                    <a:lnTo>
                      <a:pt x="319" y="126"/>
                    </a:lnTo>
                    <a:lnTo>
                      <a:pt x="309" y="132"/>
                    </a:lnTo>
                    <a:lnTo>
                      <a:pt x="300" y="138"/>
                    </a:lnTo>
                    <a:lnTo>
                      <a:pt x="293" y="141"/>
                    </a:lnTo>
                    <a:lnTo>
                      <a:pt x="288" y="142"/>
                    </a:lnTo>
                    <a:lnTo>
                      <a:pt x="284" y="144"/>
                    </a:lnTo>
                    <a:lnTo>
                      <a:pt x="281" y="145"/>
                    </a:lnTo>
                    <a:lnTo>
                      <a:pt x="279" y="145"/>
                    </a:lnTo>
                    <a:lnTo>
                      <a:pt x="276" y="146"/>
                    </a:lnTo>
                    <a:lnTo>
                      <a:pt x="274" y="148"/>
                    </a:lnTo>
                    <a:lnTo>
                      <a:pt x="272" y="151"/>
                    </a:lnTo>
                    <a:lnTo>
                      <a:pt x="268" y="155"/>
                    </a:lnTo>
                    <a:lnTo>
                      <a:pt x="265" y="160"/>
                    </a:lnTo>
                    <a:lnTo>
                      <a:pt x="261" y="166"/>
                    </a:lnTo>
                    <a:lnTo>
                      <a:pt x="255" y="178"/>
                    </a:lnTo>
                    <a:lnTo>
                      <a:pt x="250" y="186"/>
                    </a:lnTo>
                    <a:lnTo>
                      <a:pt x="248" y="189"/>
                    </a:lnTo>
                    <a:lnTo>
                      <a:pt x="248" y="191"/>
                    </a:lnTo>
                    <a:lnTo>
                      <a:pt x="248" y="194"/>
                    </a:lnTo>
                    <a:lnTo>
                      <a:pt x="247" y="197"/>
                    </a:lnTo>
                    <a:lnTo>
                      <a:pt x="244" y="201"/>
                    </a:lnTo>
                    <a:lnTo>
                      <a:pt x="240" y="206"/>
                    </a:lnTo>
                    <a:lnTo>
                      <a:pt x="236" y="210"/>
                    </a:lnTo>
                    <a:lnTo>
                      <a:pt x="231" y="214"/>
                    </a:lnTo>
                    <a:lnTo>
                      <a:pt x="221" y="224"/>
                    </a:lnTo>
                    <a:lnTo>
                      <a:pt x="212" y="234"/>
                    </a:lnTo>
                    <a:lnTo>
                      <a:pt x="208" y="240"/>
                    </a:lnTo>
                    <a:lnTo>
                      <a:pt x="203" y="246"/>
                    </a:lnTo>
                    <a:lnTo>
                      <a:pt x="200" y="251"/>
                    </a:lnTo>
                    <a:lnTo>
                      <a:pt x="196" y="257"/>
                    </a:lnTo>
                    <a:lnTo>
                      <a:pt x="195" y="260"/>
                    </a:lnTo>
                    <a:lnTo>
                      <a:pt x="193" y="263"/>
                    </a:lnTo>
                    <a:lnTo>
                      <a:pt x="192" y="266"/>
                    </a:lnTo>
                    <a:lnTo>
                      <a:pt x="191" y="269"/>
                    </a:lnTo>
                    <a:lnTo>
                      <a:pt x="190" y="273"/>
                    </a:lnTo>
                    <a:lnTo>
                      <a:pt x="189" y="275"/>
                    </a:lnTo>
                    <a:lnTo>
                      <a:pt x="189" y="279"/>
                    </a:lnTo>
                    <a:lnTo>
                      <a:pt x="189" y="282"/>
                    </a:lnTo>
                    <a:lnTo>
                      <a:pt x="191" y="283"/>
                    </a:lnTo>
                    <a:lnTo>
                      <a:pt x="192" y="285"/>
                    </a:lnTo>
                    <a:lnTo>
                      <a:pt x="196" y="285"/>
                    </a:lnTo>
                    <a:lnTo>
                      <a:pt x="200" y="285"/>
                    </a:lnTo>
                    <a:lnTo>
                      <a:pt x="203" y="284"/>
                    </a:lnTo>
                    <a:lnTo>
                      <a:pt x="206" y="284"/>
                    </a:lnTo>
                    <a:lnTo>
                      <a:pt x="212" y="282"/>
                    </a:lnTo>
                    <a:lnTo>
                      <a:pt x="217" y="280"/>
                    </a:lnTo>
                    <a:lnTo>
                      <a:pt x="222" y="278"/>
                    </a:lnTo>
                    <a:lnTo>
                      <a:pt x="227" y="275"/>
                    </a:lnTo>
                    <a:lnTo>
                      <a:pt x="231" y="272"/>
                    </a:lnTo>
                    <a:lnTo>
                      <a:pt x="235" y="269"/>
                    </a:lnTo>
                    <a:lnTo>
                      <a:pt x="237" y="265"/>
                    </a:lnTo>
                    <a:lnTo>
                      <a:pt x="240" y="262"/>
                    </a:lnTo>
                    <a:lnTo>
                      <a:pt x="242" y="261"/>
                    </a:lnTo>
                    <a:lnTo>
                      <a:pt x="244" y="261"/>
                    </a:lnTo>
                    <a:lnTo>
                      <a:pt x="245" y="261"/>
                    </a:lnTo>
                    <a:lnTo>
                      <a:pt x="247" y="261"/>
                    </a:lnTo>
                    <a:lnTo>
                      <a:pt x="248" y="261"/>
                    </a:lnTo>
                    <a:lnTo>
                      <a:pt x="250" y="261"/>
                    </a:lnTo>
                    <a:lnTo>
                      <a:pt x="252" y="260"/>
                    </a:lnTo>
                    <a:lnTo>
                      <a:pt x="253" y="259"/>
                    </a:lnTo>
                    <a:lnTo>
                      <a:pt x="265" y="252"/>
                    </a:lnTo>
                    <a:lnTo>
                      <a:pt x="276" y="244"/>
                    </a:lnTo>
                    <a:lnTo>
                      <a:pt x="288" y="236"/>
                    </a:lnTo>
                    <a:lnTo>
                      <a:pt x="300" y="228"/>
                    </a:lnTo>
                    <a:lnTo>
                      <a:pt x="312" y="221"/>
                    </a:lnTo>
                    <a:lnTo>
                      <a:pt x="323" y="213"/>
                    </a:lnTo>
                    <a:lnTo>
                      <a:pt x="336" y="206"/>
                    </a:lnTo>
                    <a:lnTo>
                      <a:pt x="348" y="198"/>
                    </a:lnTo>
                    <a:lnTo>
                      <a:pt x="353" y="195"/>
                    </a:lnTo>
                    <a:lnTo>
                      <a:pt x="357" y="192"/>
                    </a:lnTo>
                    <a:lnTo>
                      <a:pt x="362" y="188"/>
                    </a:lnTo>
                    <a:lnTo>
                      <a:pt x="367" y="183"/>
                    </a:lnTo>
                    <a:lnTo>
                      <a:pt x="377" y="174"/>
                    </a:lnTo>
                    <a:lnTo>
                      <a:pt x="385" y="166"/>
                    </a:lnTo>
                    <a:lnTo>
                      <a:pt x="388" y="162"/>
                    </a:lnTo>
                    <a:lnTo>
                      <a:pt x="390" y="158"/>
                    </a:lnTo>
                    <a:lnTo>
                      <a:pt x="393" y="155"/>
                    </a:lnTo>
                    <a:lnTo>
                      <a:pt x="397" y="153"/>
                    </a:lnTo>
                    <a:lnTo>
                      <a:pt x="401" y="151"/>
                    </a:lnTo>
                    <a:lnTo>
                      <a:pt x="405" y="150"/>
                    </a:lnTo>
                    <a:lnTo>
                      <a:pt x="409" y="147"/>
                    </a:lnTo>
                    <a:lnTo>
                      <a:pt x="413" y="146"/>
                    </a:lnTo>
                    <a:lnTo>
                      <a:pt x="418" y="145"/>
                    </a:lnTo>
                    <a:lnTo>
                      <a:pt x="423" y="143"/>
                    </a:lnTo>
                    <a:lnTo>
                      <a:pt x="427" y="142"/>
                    </a:lnTo>
                    <a:lnTo>
                      <a:pt x="432" y="141"/>
                    </a:lnTo>
                    <a:lnTo>
                      <a:pt x="437" y="141"/>
                    </a:lnTo>
                    <a:lnTo>
                      <a:pt x="442" y="140"/>
                    </a:lnTo>
                    <a:lnTo>
                      <a:pt x="448" y="139"/>
                    </a:lnTo>
                    <a:lnTo>
                      <a:pt x="453" y="139"/>
                    </a:lnTo>
                    <a:lnTo>
                      <a:pt x="458" y="139"/>
                    </a:lnTo>
                    <a:lnTo>
                      <a:pt x="464" y="139"/>
                    </a:lnTo>
                    <a:lnTo>
                      <a:pt x="467" y="145"/>
                    </a:lnTo>
                    <a:lnTo>
                      <a:pt x="471" y="150"/>
                    </a:lnTo>
                    <a:lnTo>
                      <a:pt x="472" y="152"/>
                    </a:lnTo>
                    <a:lnTo>
                      <a:pt x="473" y="155"/>
                    </a:lnTo>
                    <a:lnTo>
                      <a:pt x="473" y="158"/>
                    </a:lnTo>
                    <a:lnTo>
                      <a:pt x="473" y="162"/>
                    </a:lnTo>
                    <a:lnTo>
                      <a:pt x="470" y="166"/>
                    </a:lnTo>
                    <a:lnTo>
                      <a:pt x="468" y="169"/>
                    </a:lnTo>
                    <a:lnTo>
                      <a:pt x="466" y="172"/>
                    </a:lnTo>
                    <a:lnTo>
                      <a:pt x="464" y="176"/>
                    </a:lnTo>
                    <a:lnTo>
                      <a:pt x="463" y="180"/>
                    </a:lnTo>
                    <a:lnTo>
                      <a:pt x="461" y="184"/>
                    </a:lnTo>
                    <a:lnTo>
                      <a:pt x="460" y="188"/>
                    </a:lnTo>
                    <a:lnTo>
                      <a:pt x="459" y="192"/>
                    </a:lnTo>
                    <a:lnTo>
                      <a:pt x="457" y="201"/>
                    </a:lnTo>
                    <a:lnTo>
                      <a:pt x="455" y="210"/>
                    </a:lnTo>
                    <a:lnTo>
                      <a:pt x="454" y="214"/>
                    </a:lnTo>
                    <a:lnTo>
                      <a:pt x="453" y="217"/>
                    </a:lnTo>
                    <a:lnTo>
                      <a:pt x="452" y="221"/>
                    </a:lnTo>
                    <a:lnTo>
                      <a:pt x="450" y="224"/>
                    </a:lnTo>
                    <a:lnTo>
                      <a:pt x="450" y="229"/>
                    </a:lnTo>
                    <a:lnTo>
                      <a:pt x="450" y="233"/>
                    </a:lnTo>
                    <a:lnTo>
                      <a:pt x="450" y="237"/>
                    </a:lnTo>
                    <a:lnTo>
                      <a:pt x="450" y="241"/>
                    </a:lnTo>
                    <a:lnTo>
                      <a:pt x="446" y="254"/>
                    </a:lnTo>
                    <a:lnTo>
                      <a:pt x="443" y="268"/>
                    </a:lnTo>
                    <a:lnTo>
                      <a:pt x="440" y="283"/>
                    </a:lnTo>
                    <a:lnTo>
                      <a:pt x="437" y="297"/>
                    </a:lnTo>
                    <a:lnTo>
                      <a:pt x="434" y="311"/>
                    </a:lnTo>
                    <a:lnTo>
                      <a:pt x="432" y="327"/>
                    </a:lnTo>
                    <a:lnTo>
                      <a:pt x="429" y="341"/>
                    </a:lnTo>
                    <a:lnTo>
                      <a:pt x="428" y="356"/>
                    </a:lnTo>
                    <a:lnTo>
                      <a:pt x="425" y="371"/>
                    </a:lnTo>
                    <a:lnTo>
                      <a:pt x="424" y="387"/>
                    </a:lnTo>
                    <a:lnTo>
                      <a:pt x="421" y="402"/>
                    </a:lnTo>
                    <a:lnTo>
                      <a:pt x="420" y="417"/>
                    </a:lnTo>
                    <a:lnTo>
                      <a:pt x="417" y="432"/>
                    </a:lnTo>
                    <a:lnTo>
                      <a:pt x="416" y="447"/>
                    </a:lnTo>
                    <a:lnTo>
                      <a:pt x="413" y="462"/>
                    </a:lnTo>
                    <a:lnTo>
                      <a:pt x="410" y="477"/>
                    </a:lnTo>
                    <a:lnTo>
                      <a:pt x="411" y="480"/>
                    </a:lnTo>
                    <a:lnTo>
                      <a:pt x="411" y="483"/>
                    </a:lnTo>
                    <a:lnTo>
                      <a:pt x="411" y="487"/>
                    </a:lnTo>
                    <a:lnTo>
                      <a:pt x="412" y="491"/>
                    </a:lnTo>
                    <a:lnTo>
                      <a:pt x="410" y="498"/>
                    </a:lnTo>
                    <a:lnTo>
                      <a:pt x="409" y="504"/>
                    </a:lnTo>
                    <a:lnTo>
                      <a:pt x="409" y="511"/>
                    </a:lnTo>
                    <a:lnTo>
                      <a:pt x="409" y="518"/>
                    </a:lnTo>
                    <a:lnTo>
                      <a:pt x="408" y="524"/>
                    </a:lnTo>
                    <a:lnTo>
                      <a:pt x="408" y="531"/>
                    </a:lnTo>
                    <a:lnTo>
                      <a:pt x="406" y="536"/>
                    </a:lnTo>
                    <a:lnTo>
                      <a:pt x="405" y="542"/>
                    </a:lnTo>
                    <a:lnTo>
                      <a:pt x="405" y="545"/>
                    </a:lnTo>
                    <a:lnTo>
                      <a:pt x="405" y="548"/>
                    </a:lnTo>
                    <a:lnTo>
                      <a:pt x="405" y="551"/>
                    </a:lnTo>
                    <a:lnTo>
                      <a:pt x="404" y="555"/>
                    </a:lnTo>
                    <a:lnTo>
                      <a:pt x="404" y="562"/>
                    </a:lnTo>
                    <a:lnTo>
                      <a:pt x="405" y="568"/>
                    </a:lnTo>
                    <a:lnTo>
                      <a:pt x="405" y="575"/>
                    </a:lnTo>
                    <a:lnTo>
                      <a:pt x="404" y="581"/>
                    </a:lnTo>
                    <a:lnTo>
                      <a:pt x="403" y="584"/>
                    </a:lnTo>
                    <a:lnTo>
                      <a:pt x="402" y="587"/>
                    </a:lnTo>
                    <a:lnTo>
                      <a:pt x="401" y="590"/>
                    </a:lnTo>
                    <a:lnTo>
                      <a:pt x="400" y="592"/>
                    </a:lnTo>
                    <a:lnTo>
                      <a:pt x="398" y="594"/>
                    </a:lnTo>
                    <a:lnTo>
                      <a:pt x="397" y="595"/>
                    </a:lnTo>
                    <a:lnTo>
                      <a:pt x="394" y="596"/>
                    </a:lnTo>
                    <a:lnTo>
                      <a:pt x="391" y="598"/>
                    </a:lnTo>
                    <a:lnTo>
                      <a:pt x="389" y="599"/>
                    </a:lnTo>
                    <a:lnTo>
                      <a:pt x="385" y="599"/>
                    </a:lnTo>
                    <a:lnTo>
                      <a:pt x="382" y="600"/>
                    </a:lnTo>
                    <a:lnTo>
                      <a:pt x="380" y="600"/>
                    </a:lnTo>
                    <a:lnTo>
                      <a:pt x="376" y="594"/>
                    </a:lnTo>
                    <a:lnTo>
                      <a:pt x="372" y="588"/>
                    </a:lnTo>
                    <a:lnTo>
                      <a:pt x="367" y="583"/>
                    </a:lnTo>
                    <a:lnTo>
                      <a:pt x="362" y="579"/>
                    </a:lnTo>
                    <a:lnTo>
                      <a:pt x="357" y="575"/>
                    </a:lnTo>
                    <a:lnTo>
                      <a:pt x="352" y="570"/>
                    </a:lnTo>
                    <a:lnTo>
                      <a:pt x="346" y="566"/>
                    </a:lnTo>
                    <a:lnTo>
                      <a:pt x="340" y="562"/>
                    </a:lnTo>
                    <a:lnTo>
                      <a:pt x="337" y="560"/>
                    </a:lnTo>
                    <a:lnTo>
                      <a:pt x="336" y="558"/>
                    </a:lnTo>
                    <a:lnTo>
                      <a:pt x="334" y="555"/>
                    </a:lnTo>
                    <a:lnTo>
                      <a:pt x="333" y="553"/>
                    </a:lnTo>
                    <a:lnTo>
                      <a:pt x="331" y="551"/>
                    </a:lnTo>
                    <a:lnTo>
                      <a:pt x="329" y="549"/>
                    </a:lnTo>
                    <a:lnTo>
                      <a:pt x="327" y="547"/>
                    </a:lnTo>
                    <a:lnTo>
                      <a:pt x="325" y="545"/>
                    </a:lnTo>
                    <a:lnTo>
                      <a:pt x="323" y="543"/>
                    </a:lnTo>
                    <a:lnTo>
                      <a:pt x="319" y="541"/>
                    </a:lnTo>
                    <a:lnTo>
                      <a:pt x="315" y="539"/>
                    </a:lnTo>
                    <a:lnTo>
                      <a:pt x="311" y="537"/>
                    </a:lnTo>
                    <a:lnTo>
                      <a:pt x="307" y="535"/>
                    </a:lnTo>
                    <a:lnTo>
                      <a:pt x="303" y="533"/>
                    </a:lnTo>
                    <a:lnTo>
                      <a:pt x="300" y="531"/>
                    </a:lnTo>
                    <a:lnTo>
                      <a:pt x="297" y="529"/>
                    </a:lnTo>
                    <a:lnTo>
                      <a:pt x="296" y="527"/>
                    </a:lnTo>
                    <a:lnTo>
                      <a:pt x="296" y="526"/>
                    </a:lnTo>
                    <a:lnTo>
                      <a:pt x="296" y="524"/>
                    </a:lnTo>
                    <a:lnTo>
                      <a:pt x="295" y="522"/>
                    </a:lnTo>
                    <a:lnTo>
                      <a:pt x="295" y="520"/>
                    </a:lnTo>
                    <a:lnTo>
                      <a:pt x="294" y="519"/>
                    </a:lnTo>
                    <a:lnTo>
                      <a:pt x="293" y="516"/>
                    </a:lnTo>
                    <a:lnTo>
                      <a:pt x="292" y="515"/>
                    </a:lnTo>
                    <a:lnTo>
                      <a:pt x="288" y="511"/>
                    </a:lnTo>
                    <a:lnTo>
                      <a:pt x="283" y="507"/>
                    </a:lnTo>
                    <a:lnTo>
                      <a:pt x="283" y="503"/>
                    </a:lnTo>
                    <a:lnTo>
                      <a:pt x="283" y="501"/>
                    </a:lnTo>
                    <a:lnTo>
                      <a:pt x="286" y="499"/>
                    </a:lnTo>
                    <a:lnTo>
                      <a:pt x="289" y="496"/>
                    </a:lnTo>
                    <a:lnTo>
                      <a:pt x="293" y="496"/>
                    </a:lnTo>
                    <a:lnTo>
                      <a:pt x="297" y="496"/>
                    </a:lnTo>
                    <a:lnTo>
                      <a:pt x="299" y="498"/>
                    </a:lnTo>
                    <a:lnTo>
                      <a:pt x="300" y="499"/>
                    </a:lnTo>
                    <a:lnTo>
                      <a:pt x="302" y="501"/>
                    </a:lnTo>
                    <a:lnTo>
                      <a:pt x="304" y="503"/>
                    </a:lnTo>
                    <a:lnTo>
                      <a:pt x="308" y="504"/>
                    </a:lnTo>
                    <a:lnTo>
                      <a:pt x="312" y="507"/>
                    </a:lnTo>
                    <a:lnTo>
                      <a:pt x="315" y="508"/>
                    </a:lnTo>
                    <a:lnTo>
                      <a:pt x="319" y="511"/>
                    </a:lnTo>
                    <a:lnTo>
                      <a:pt x="324" y="512"/>
                    </a:lnTo>
                    <a:lnTo>
                      <a:pt x="328" y="515"/>
                    </a:lnTo>
                    <a:lnTo>
                      <a:pt x="332" y="519"/>
                    </a:lnTo>
                    <a:lnTo>
                      <a:pt x="336" y="523"/>
                    </a:lnTo>
                    <a:lnTo>
                      <a:pt x="338" y="526"/>
                    </a:lnTo>
                    <a:lnTo>
                      <a:pt x="341" y="527"/>
                    </a:lnTo>
                    <a:lnTo>
                      <a:pt x="343" y="530"/>
                    </a:lnTo>
                    <a:lnTo>
                      <a:pt x="345" y="531"/>
                    </a:lnTo>
                    <a:lnTo>
                      <a:pt x="349" y="531"/>
                    </a:lnTo>
                    <a:lnTo>
                      <a:pt x="353" y="531"/>
                    </a:lnTo>
                    <a:lnTo>
                      <a:pt x="357" y="531"/>
                    </a:lnTo>
                    <a:lnTo>
                      <a:pt x="361" y="531"/>
                    </a:lnTo>
                    <a:lnTo>
                      <a:pt x="364" y="528"/>
                    </a:lnTo>
                    <a:lnTo>
                      <a:pt x="365" y="525"/>
                    </a:lnTo>
                    <a:lnTo>
                      <a:pt x="367" y="522"/>
                    </a:lnTo>
                    <a:lnTo>
                      <a:pt x="369" y="518"/>
                    </a:lnTo>
                    <a:lnTo>
                      <a:pt x="371" y="515"/>
                    </a:lnTo>
                    <a:lnTo>
                      <a:pt x="372" y="511"/>
                    </a:lnTo>
                    <a:lnTo>
                      <a:pt x="373" y="507"/>
                    </a:lnTo>
                    <a:lnTo>
                      <a:pt x="374" y="503"/>
                    </a:lnTo>
                    <a:lnTo>
                      <a:pt x="377" y="493"/>
                    </a:lnTo>
                    <a:lnTo>
                      <a:pt x="378" y="484"/>
                    </a:lnTo>
                    <a:lnTo>
                      <a:pt x="379" y="475"/>
                    </a:lnTo>
                    <a:lnTo>
                      <a:pt x="380" y="465"/>
                    </a:lnTo>
                    <a:lnTo>
                      <a:pt x="382" y="444"/>
                    </a:lnTo>
                    <a:lnTo>
                      <a:pt x="383" y="424"/>
                    </a:lnTo>
                    <a:lnTo>
                      <a:pt x="384" y="415"/>
                    </a:lnTo>
                    <a:lnTo>
                      <a:pt x="385" y="405"/>
                    </a:lnTo>
                    <a:lnTo>
                      <a:pt x="385" y="396"/>
                    </a:lnTo>
                    <a:lnTo>
                      <a:pt x="386" y="387"/>
                    </a:lnTo>
                    <a:lnTo>
                      <a:pt x="386" y="381"/>
                    </a:lnTo>
                    <a:lnTo>
                      <a:pt x="386" y="375"/>
                    </a:lnTo>
                    <a:lnTo>
                      <a:pt x="386" y="369"/>
                    </a:lnTo>
                    <a:lnTo>
                      <a:pt x="385" y="362"/>
                    </a:lnTo>
                    <a:lnTo>
                      <a:pt x="387" y="359"/>
                    </a:lnTo>
                    <a:lnTo>
                      <a:pt x="388" y="356"/>
                    </a:lnTo>
                    <a:lnTo>
                      <a:pt x="389" y="355"/>
                    </a:lnTo>
                    <a:lnTo>
                      <a:pt x="389" y="353"/>
                    </a:lnTo>
                    <a:lnTo>
                      <a:pt x="389" y="351"/>
                    </a:lnTo>
                    <a:lnTo>
                      <a:pt x="389" y="348"/>
                    </a:lnTo>
                    <a:lnTo>
                      <a:pt x="389" y="345"/>
                    </a:lnTo>
                    <a:lnTo>
                      <a:pt x="389" y="341"/>
                    </a:lnTo>
                    <a:lnTo>
                      <a:pt x="388" y="338"/>
                    </a:lnTo>
                    <a:lnTo>
                      <a:pt x="388" y="334"/>
                    </a:lnTo>
                    <a:lnTo>
                      <a:pt x="389" y="331"/>
                    </a:lnTo>
                    <a:lnTo>
                      <a:pt x="391" y="327"/>
                    </a:lnTo>
                    <a:lnTo>
                      <a:pt x="393" y="324"/>
                    </a:lnTo>
                    <a:lnTo>
                      <a:pt x="395" y="321"/>
                    </a:lnTo>
                    <a:lnTo>
                      <a:pt x="398" y="315"/>
                    </a:lnTo>
                    <a:lnTo>
                      <a:pt x="402" y="308"/>
                    </a:lnTo>
                    <a:lnTo>
                      <a:pt x="402" y="303"/>
                    </a:lnTo>
                    <a:lnTo>
                      <a:pt x="402" y="299"/>
                    </a:lnTo>
                    <a:lnTo>
                      <a:pt x="404" y="293"/>
                    </a:lnTo>
                    <a:lnTo>
                      <a:pt x="405" y="287"/>
                    </a:lnTo>
                    <a:lnTo>
                      <a:pt x="406" y="280"/>
                    </a:lnTo>
                    <a:lnTo>
                      <a:pt x="408" y="275"/>
                    </a:lnTo>
                    <a:lnTo>
                      <a:pt x="409" y="268"/>
                    </a:lnTo>
                    <a:lnTo>
                      <a:pt x="409" y="262"/>
                    </a:lnTo>
                    <a:lnTo>
                      <a:pt x="412" y="255"/>
                    </a:lnTo>
                    <a:lnTo>
                      <a:pt x="413" y="249"/>
                    </a:lnTo>
                    <a:lnTo>
                      <a:pt x="415" y="246"/>
                    </a:lnTo>
                    <a:lnTo>
                      <a:pt x="416" y="244"/>
                    </a:lnTo>
                    <a:lnTo>
                      <a:pt x="417" y="242"/>
                    </a:lnTo>
                    <a:lnTo>
                      <a:pt x="419" y="239"/>
                    </a:lnTo>
                    <a:lnTo>
                      <a:pt x="421" y="237"/>
                    </a:lnTo>
                    <a:lnTo>
                      <a:pt x="423" y="234"/>
                    </a:lnTo>
                    <a:lnTo>
                      <a:pt x="424" y="232"/>
                    </a:lnTo>
                    <a:lnTo>
                      <a:pt x="425" y="230"/>
                    </a:lnTo>
                    <a:lnTo>
                      <a:pt x="426" y="222"/>
                    </a:lnTo>
                    <a:lnTo>
                      <a:pt x="427" y="214"/>
                    </a:lnTo>
                    <a:lnTo>
                      <a:pt x="429" y="206"/>
                    </a:lnTo>
                    <a:lnTo>
                      <a:pt x="429" y="198"/>
                    </a:lnTo>
                    <a:lnTo>
                      <a:pt x="432" y="190"/>
                    </a:lnTo>
                    <a:lnTo>
                      <a:pt x="434" y="183"/>
                    </a:lnTo>
                    <a:lnTo>
                      <a:pt x="436" y="180"/>
                    </a:lnTo>
                    <a:lnTo>
                      <a:pt x="437" y="176"/>
                    </a:lnTo>
                    <a:lnTo>
                      <a:pt x="437" y="172"/>
                    </a:lnTo>
                    <a:lnTo>
                      <a:pt x="437" y="167"/>
                    </a:lnTo>
                    <a:lnTo>
                      <a:pt x="435" y="167"/>
                    </a:lnTo>
                    <a:lnTo>
                      <a:pt x="434" y="167"/>
                    </a:lnTo>
                    <a:lnTo>
                      <a:pt x="433" y="166"/>
                    </a:lnTo>
                    <a:lnTo>
                      <a:pt x="432" y="166"/>
                    </a:lnTo>
                    <a:lnTo>
                      <a:pt x="430" y="166"/>
                    </a:lnTo>
                    <a:lnTo>
                      <a:pt x="429" y="166"/>
                    </a:lnTo>
                    <a:lnTo>
                      <a:pt x="425" y="166"/>
                    </a:lnTo>
                    <a:lnTo>
                      <a:pt x="421" y="166"/>
                    </a:lnTo>
                    <a:lnTo>
                      <a:pt x="417" y="167"/>
                    </a:lnTo>
                    <a:lnTo>
                      <a:pt x="413" y="167"/>
                    </a:lnTo>
                    <a:lnTo>
                      <a:pt x="410" y="169"/>
                    </a:lnTo>
                    <a:lnTo>
                      <a:pt x="409" y="169"/>
                    </a:lnTo>
                    <a:lnTo>
                      <a:pt x="405" y="171"/>
                    </a:lnTo>
                    <a:lnTo>
                      <a:pt x="401" y="173"/>
                    </a:lnTo>
                    <a:lnTo>
                      <a:pt x="397" y="176"/>
                    </a:lnTo>
                    <a:lnTo>
                      <a:pt x="394" y="178"/>
                    </a:lnTo>
                    <a:lnTo>
                      <a:pt x="388" y="185"/>
                    </a:lnTo>
                    <a:lnTo>
                      <a:pt x="381" y="191"/>
                    </a:lnTo>
                    <a:lnTo>
                      <a:pt x="374" y="198"/>
                    </a:lnTo>
                    <a:lnTo>
                      <a:pt x="369" y="203"/>
                    </a:lnTo>
                    <a:lnTo>
                      <a:pt x="365" y="206"/>
                    </a:lnTo>
                    <a:lnTo>
                      <a:pt x="362" y="208"/>
                    </a:lnTo>
                    <a:lnTo>
                      <a:pt x="359" y="210"/>
                    </a:lnTo>
                    <a:lnTo>
                      <a:pt x="356" y="211"/>
                    </a:lnTo>
                    <a:lnTo>
                      <a:pt x="356" y="214"/>
                    </a:lnTo>
                    <a:lnTo>
                      <a:pt x="356" y="217"/>
                    </a:lnTo>
                    <a:lnTo>
                      <a:pt x="356" y="220"/>
                    </a:lnTo>
                    <a:lnTo>
                      <a:pt x="357" y="222"/>
                    </a:lnTo>
                    <a:lnTo>
                      <a:pt x="358" y="226"/>
                    </a:lnTo>
                    <a:lnTo>
                      <a:pt x="361" y="230"/>
                    </a:lnTo>
                    <a:lnTo>
                      <a:pt x="363" y="235"/>
                    </a:lnTo>
                    <a:lnTo>
                      <a:pt x="365" y="239"/>
                    </a:lnTo>
                    <a:lnTo>
                      <a:pt x="365" y="242"/>
                    </a:lnTo>
                    <a:lnTo>
                      <a:pt x="366" y="244"/>
                    </a:lnTo>
                    <a:lnTo>
                      <a:pt x="367" y="247"/>
                    </a:lnTo>
                    <a:lnTo>
                      <a:pt x="367" y="250"/>
                    </a:lnTo>
                    <a:lnTo>
                      <a:pt x="365" y="251"/>
                    </a:lnTo>
                    <a:lnTo>
                      <a:pt x="364" y="252"/>
                    </a:lnTo>
                    <a:lnTo>
                      <a:pt x="361" y="254"/>
                    </a:lnTo>
                    <a:lnTo>
                      <a:pt x="360" y="255"/>
                    </a:lnTo>
                    <a:lnTo>
                      <a:pt x="357" y="258"/>
                    </a:lnTo>
                    <a:lnTo>
                      <a:pt x="354" y="262"/>
                    </a:lnTo>
                    <a:lnTo>
                      <a:pt x="352" y="266"/>
                    </a:lnTo>
                    <a:lnTo>
                      <a:pt x="349" y="270"/>
                    </a:lnTo>
                    <a:lnTo>
                      <a:pt x="345" y="273"/>
                    </a:lnTo>
                    <a:lnTo>
                      <a:pt x="342" y="275"/>
                    </a:lnTo>
                    <a:lnTo>
                      <a:pt x="340" y="277"/>
                    </a:lnTo>
                    <a:lnTo>
                      <a:pt x="337" y="278"/>
                    </a:lnTo>
                    <a:lnTo>
                      <a:pt x="334" y="279"/>
                    </a:lnTo>
                    <a:lnTo>
                      <a:pt x="332" y="279"/>
                    </a:lnTo>
                    <a:lnTo>
                      <a:pt x="325" y="279"/>
                    </a:lnTo>
                    <a:lnTo>
                      <a:pt x="320" y="279"/>
                    </a:lnTo>
                    <a:lnTo>
                      <a:pt x="313" y="279"/>
                    </a:lnTo>
                    <a:lnTo>
                      <a:pt x="307" y="279"/>
                    </a:lnTo>
                    <a:lnTo>
                      <a:pt x="304" y="279"/>
                    </a:lnTo>
                    <a:lnTo>
                      <a:pt x="301" y="280"/>
                    </a:lnTo>
                    <a:lnTo>
                      <a:pt x="298" y="280"/>
                    </a:lnTo>
                    <a:lnTo>
                      <a:pt x="296" y="282"/>
                    </a:lnTo>
                    <a:lnTo>
                      <a:pt x="292" y="284"/>
                    </a:lnTo>
                    <a:lnTo>
                      <a:pt x="289" y="287"/>
                    </a:lnTo>
                    <a:lnTo>
                      <a:pt x="284" y="290"/>
                    </a:lnTo>
                    <a:lnTo>
                      <a:pt x="278" y="291"/>
                    </a:lnTo>
                    <a:lnTo>
                      <a:pt x="275" y="293"/>
                    </a:lnTo>
                    <a:lnTo>
                      <a:pt x="272" y="294"/>
                    </a:lnTo>
                    <a:lnTo>
                      <a:pt x="269" y="295"/>
                    </a:lnTo>
                    <a:lnTo>
                      <a:pt x="267" y="297"/>
                    </a:lnTo>
                    <a:lnTo>
                      <a:pt x="266" y="299"/>
                    </a:lnTo>
                    <a:lnTo>
                      <a:pt x="265" y="302"/>
                    </a:lnTo>
                    <a:lnTo>
                      <a:pt x="262" y="303"/>
                    </a:lnTo>
                    <a:lnTo>
                      <a:pt x="259" y="303"/>
                    </a:lnTo>
                    <a:lnTo>
                      <a:pt x="256" y="303"/>
                    </a:lnTo>
                    <a:lnTo>
                      <a:pt x="253" y="304"/>
                    </a:lnTo>
                    <a:lnTo>
                      <a:pt x="243" y="311"/>
                    </a:lnTo>
                    <a:lnTo>
                      <a:pt x="233" y="319"/>
                    </a:lnTo>
                    <a:lnTo>
                      <a:pt x="228" y="323"/>
                    </a:lnTo>
                    <a:lnTo>
                      <a:pt x="224" y="327"/>
                    </a:lnTo>
                    <a:lnTo>
                      <a:pt x="219" y="331"/>
                    </a:lnTo>
                    <a:lnTo>
                      <a:pt x="215" y="336"/>
                    </a:lnTo>
                    <a:lnTo>
                      <a:pt x="208" y="331"/>
                    </a:lnTo>
                    <a:lnTo>
                      <a:pt x="200" y="327"/>
                    </a:lnTo>
                    <a:lnTo>
                      <a:pt x="196" y="325"/>
                    </a:lnTo>
                    <a:lnTo>
                      <a:pt x="192" y="323"/>
                    </a:lnTo>
                    <a:lnTo>
                      <a:pt x="189" y="323"/>
                    </a:lnTo>
                    <a:lnTo>
                      <a:pt x="187" y="323"/>
                    </a:lnTo>
                    <a:lnTo>
                      <a:pt x="184" y="323"/>
                    </a:lnTo>
                    <a:lnTo>
                      <a:pt x="181" y="323"/>
                    </a:lnTo>
                    <a:lnTo>
                      <a:pt x="180" y="324"/>
                    </a:lnTo>
                    <a:lnTo>
                      <a:pt x="179" y="327"/>
                    </a:lnTo>
                    <a:lnTo>
                      <a:pt x="176" y="329"/>
                    </a:lnTo>
                    <a:lnTo>
                      <a:pt x="174" y="332"/>
                    </a:lnTo>
                    <a:lnTo>
                      <a:pt x="169" y="338"/>
                    </a:lnTo>
                    <a:lnTo>
                      <a:pt x="164" y="343"/>
                    </a:lnTo>
                    <a:lnTo>
                      <a:pt x="157" y="348"/>
                    </a:lnTo>
                    <a:lnTo>
                      <a:pt x="151" y="353"/>
                    </a:lnTo>
                    <a:lnTo>
                      <a:pt x="148" y="355"/>
                    </a:lnTo>
                    <a:lnTo>
                      <a:pt x="146" y="357"/>
                    </a:lnTo>
                    <a:lnTo>
                      <a:pt x="143" y="358"/>
                    </a:lnTo>
                    <a:lnTo>
                      <a:pt x="141" y="359"/>
                    </a:lnTo>
                    <a:lnTo>
                      <a:pt x="140" y="360"/>
                    </a:lnTo>
                    <a:lnTo>
                      <a:pt x="138" y="360"/>
                    </a:lnTo>
                    <a:lnTo>
                      <a:pt x="137" y="359"/>
                    </a:lnTo>
                    <a:lnTo>
                      <a:pt x="136" y="359"/>
                    </a:lnTo>
                    <a:lnTo>
                      <a:pt x="134" y="358"/>
                    </a:lnTo>
                    <a:lnTo>
                      <a:pt x="132" y="357"/>
                    </a:lnTo>
                    <a:lnTo>
                      <a:pt x="129" y="356"/>
                    </a:lnTo>
                    <a:lnTo>
                      <a:pt x="126" y="356"/>
                    </a:lnTo>
                    <a:lnTo>
                      <a:pt x="124" y="356"/>
                    </a:lnTo>
                    <a:lnTo>
                      <a:pt x="121" y="356"/>
                    </a:lnTo>
                    <a:lnTo>
                      <a:pt x="117" y="356"/>
                    </a:lnTo>
                    <a:lnTo>
                      <a:pt x="114" y="356"/>
                    </a:lnTo>
                    <a:lnTo>
                      <a:pt x="113" y="356"/>
                    </a:lnTo>
                    <a:lnTo>
                      <a:pt x="112" y="356"/>
                    </a:lnTo>
                    <a:lnTo>
                      <a:pt x="110" y="356"/>
                    </a:lnTo>
                    <a:lnTo>
                      <a:pt x="108" y="355"/>
                    </a:lnTo>
                    <a:lnTo>
                      <a:pt x="107" y="354"/>
                    </a:lnTo>
                    <a:lnTo>
                      <a:pt x="105" y="352"/>
                    </a:lnTo>
                    <a:lnTo>
                      <a:pt x="103" y="351"/>
                    </a:lnTo>
                    <a:lnTo>
                      <a:pt x="100" y="347"/>
                    </a:lnTo>
                    <a:lnTo>
                      <a:pt x="98" y="346"/>
                    </a:lnTo>
                    <a:lnTo>
                      <a:pt x="97" y="345"/>
                    </a:lnTo>
                    <a:lnTo>
                      <a:pt x="96" y="345"/>
                    </a:lnTo>
                    <a:lnTo>
                      <a:pt x="96" y="343"/>
                    </a:lnTo>
                    <a:lnTo>
                      <a:pt x="96" y="343"/>
                    </a:lnTo>
                    <a:lnTo>
                      <a:pt x="96" y="340"/>
                    </a:lnTo>
                    <a:lnTo>
                      <a:pt x="98" y="339"/>
                    </a:lnTo>
                    <a:lnTo>
                      <a:pt x="101" y="336"/>
                    </a:lnTo>
                    <a:lnTo>
                      <a:pt x="104" y="334"/>
                    </a:lnTo>
                    <a:lnTo>
                      <a:pt x="107" y="331"/>
                    </a:lnTo>
                    <a:lnTo>
                      <a:pt x="111" y="330"/>
                    </a:lnTo>
                    <a:lnTo>
                      <a:pt x="115" y="328"/>
                    </a:lnTo>
                    <a:lnTo>
                      <a:pt x="119" y="327"/>
                    </a:lnTo>
                    <a:lnTo>
                      <a:pt x="122" y="325"/>
                    </a:lnTo>
                    <a:lnTo>
                      <a:pt x="131" y="323"/>
                    </a:lnTo>
                    <a:lnTo>
                      <a:pt x="138" y="320"/>
                    </a:lnTo>
                    <a:lnTo>
                      <a:pt x="141" y="319"/>
                    </a:lnTo>
                    <a:lnTo>
                      <a:pt x="144" y="319"/>
                    </a:lnTo>
                    <a:lnTo>
                      <a:pt x="148" y="318"/>
                    </a:lnTo>
                    <a:lnTo>
                      <a:pt x="152" y="318"/>
                    </a:lnTo>
                    <a:lnTo>
                      <a:pt x="155" y="317"/>
                    </a:lnTo>
                    <a:lnTo>
                      <a:pt x="158" y="316"/>
                    </a:lnTo>
                    <a:lnTo>
                      <a:pt x="160" y="315"/>
                    </a:lnTo>
                    <a:lnTo>
                      <a:pt x="160" y="315"/>
                    </a:lnTo>
                    <a:lnTo>
                      <a:pt x="162" y="315"/>
                    </a:lnTo>
                    <a:lnTo>
                      <a:pt x="163" y="314"/>
                    </a:lnTo>
                    <a:lnTo>
                      <a:pt x="165" y="311"/>
                    </a:lnTo>
                    <a:lnTo>
                      <a:pt x="166" y="309"/>
                    </a:lnTo>
                    <a:lnTo>
                      <a:pt x="167" y="307"/>
                    </a:lnTo>
                    <a:lnTo>
                      <a:pt x="167" y="304"/>
                    </a:lnTo>
                    <a:lnTo>
                      <a:pt x="167" y="303"/>
                    </a:lnTo>
                    <a:lnTo>
                      <a:pt x="167" y="299"/>
                    </a:lnTo>
                    <a:lnTo>
                      <a:pt x="167" y="297"/>
                    </a:lnTo>
                    <a:lnTo>
                      <a:pt x="166" y="295"/>
                    </a:lnTo>
                    <a:lnTo>
                      <a:pt x="165" y="288"/>
                    </a:lnTo>
                    <a:lnTo>
                      <a:pt x="164" y="283"/>
                    </a:lnTo>
                    <a:lnTo>
                      <a:pt x="164" y="279"/>
                    </a:lnTo>
                    <a:lnTo>
                      <a:pt x="164" y="276"/>
                    </a:lnTo>
                    <a:lnTo>
                      <a:pt x="164" y="274"/>
                    </a:lnTo>
                    <a:lnTo>
                      <a:pt x="165" y="270"/>
                    </a:lnTo>
                    <a:lnTo>
                      <a:pt x="168" y="263"/>
                    </a:lnTo>
                    <a:lnTo>
                      <a:pt x="172" y="254"/>
                    </a:lnTo>
                    <a:lnTo>
                      <a:pt x="176" y="246"/>
                    </a:lnTo>
                    <a:lnTo>
                      <a:pt x="180" y="238"/>
                    </a:lnTo>
                    <a:lnTo>
                      <a:pt x="184" y="230"/>
                    </a:lnTo>
                    <a:lnTo>
                      <a:pt x="188" y="221"/>
                    </a:lnTo>
                    <a:lnTo>
                      <a:pt x="189" y="217"/>
                    </a:lnTo>
                    <a:lnTo>
                      <a:pt x="190" y="214"/>
                    </a:lnTo>
                    <a:lnTo>
                      <a:pt x="191" y="210"/>
                    </a:lnTo>
                    <a:lnTo>
                      <a:pt x="191" y="206"/>
                    </a:lnTo>
                    <a:lnTo>
                      <a:pt x="188" y="205"/>
                    </a:lnTo>
                    <a:lnTo>
                      <a:pt x="184" y="203"/>
                    </a:lnTo>
                    <a:lnTo>
                      <a:pt x="182" y="201"/>
                    </a:lnTo>
                    <a:lnTo>
                      <a:pt x="179" y="200"/>
                    </a:lnTo>
                    <a:lnTo>
                      <a:pt x="178" y="199"/>
                    </a:lnTo>
                    <a:lnTo>
                      <a:pt x="176" y="199"/>
                    </a:lnTo>
                    <a:lnTo>
                      <a:pt x="175" y="199"/>
                    </a:lnTo>
                    <a:lnTo>
                      <a:pt x="174" y="199"/>
                    </a:lnTo>
                    <a:lnTo>
                      <a:pt x="172" y="200"/>
                    </a:lnTo>
                    <a:lnTo>
                      <a:pt x="169" y="201"/>
                    </a:lnTo>
                    <a:lnTo>
                      <a:pt x="166" y="204"/>
                    </a:lnTo>
                    <a:lnTo>
                      <a:pt x="163" y="206"/>
                    </a:lnTo>
                    <a:lnTo>
                      <a:pt x="159" y="206"/>
                    </a:lnTo>
                    <a:lnTo>
                      <a:pt x="155" y="207"/>
                    </a:lnTo>
                    <a:lnTo>
                      <a:pt x="151" y="208"/>
                    </a:lnTo>
                    <a:lnTo>
                      <a:pt x="147" y="209"/>
                    </a:lnTo>
                    <a:lnTo>
                      <a:pt x="144" y="212"/>
                    </a:lnTo>
                    <a:lnTo>
                      <a:pt x="142" y="216"/>
                    </a:lnTo>
                    <a:lnTo>
                      <a:pt x="140" y="217"/>
                    </a:lnTo>
                    <a:lnTo>
                      <a:pt x="139" y="217"/>
                    </a:lnTo>
                    <a:lnTo>
                      <a:pt x="138" y="217"/>
                    </a:lnTo>
                    <a:lnTo>
                      <a:pt x="136" y="217"/>
                    </a:lnTo>
                    <a:lnTo>
                      <a:pt x="135" y="217"/>
                    </a:lnTo>
                    <a:lnTo>
                      <a:pt x="133" y="217"/>
                    </a:lnTo>
                    <a:lnTo>
                      <a:pt x="132" y="217"/>
                    </a:lnTo>
                    <a:lnTo>
                      <a:pt x="130" y="218"/>
                    </a:lnTo>
                    <a:lnTo>
                      <a:pt x="115" y="229"/>
                    </a:lnTo>
                    <a:lnTo>
                      <a:pt x="106" y="235"/>
                    </a:lnTo>
                    <a:lnTo>
                      <a:pt x="101" y="238"/>
                    </a:lnTo>
                    <a:lnTo>
                      <a:pt x="100" y="239"/>
                    </a:lnTo>
                    <a:lnTo>
                      <a:pt x="96" y="241"/>
                    </a:lnTo>
                    <a:lnTo>
                      <a:pt x="92" y="243"/>
                    </a:lnTo>
                    <a:lnTo>
                      <a:pt x="90" y="243"/>
                    </a:lnTo>
                    <a:lnTo>
                      <a:pt x="87" y="246"/>
                    </a:lnTo>
                    <a:lnTo>
                      <a:pt x="83" y="248"/>
                    </a:lnTo>
                    <a:lnTo>
                      <a:pt x="79" y="250"/>
                    </a:lnTo>
                    <a:lnTo>
                      <a:pt x="80" y="250"/>
                    </a:lnTo>
                    <a:lnTo>
                      <a:pt x="80" y="250"/>
                    </a:lnTo>
                    <a:lnTo>
                      <a:pt x="80" y="251"/>
                    </a:lnTo>
                    <a:lnTo>
                      <a:pt x="79" y="251"/>
                    </a:lnTo>
                    <a:lnTo>
                      <a:pt x="78" y="252"/>
                    </a:lnTo>
                    <a:lnTo>
                      <a:pt x="77" y="253"/>
                    </a:lnTo>
                    <a:lnTo>
                      <a:pt x="76" y="254"/>
                    </a:lnTo>
                    <a:lnTo>
                      <a:pt x="75" y="254"/>
                    </a:lnTo>
                    <a:lnTo>
                      <a:pt x="74" y="254"/>
                    </a:lnTo>
                    <a:lnTo>
                      <a:pt x="74" y="254"/>
                    </a:lnTo>
                    <a:lnTo>
                      <a:pt x="74" y="254"/>
                    </a:lnTo>
                    <a:lnTo>
                      <a:pt x="74" y="254"/>
                    </a:lnTo>
                    <a:lnTo>
                      <a:pt x="69" y="255"/>
                    </a:lnTo>
                    <a:lnTo>
                      <a:pt x="64" y="257"/>
                    </a:lnTo>
                    <a:lnTo>
                      <a:pt x="63" y="257"/>
                    </a:lnTo>
                    <a:lnTo>
                      <a:pt x="58" y="257"/>
                    </a:lnTo>
                    <a:lnTo>
                      <a:pt x="53" y="258"/>
                    </a:lnTo>
                    <a:lnTo>
                      <a:pt x="52" y="257"/>
                    </a:lnTo>
                    <a:lnTo>
                      <a:pt x="50" y="257"/>
                    </a:lnTo>
                    <a:lnTo>
                      <a:pt x="48" y="256"/>
                    </a:lnTo>
                    <a:lnTo>
                      <a:pt x="46" y="255"/>
                    </a:lnTo>
                    <a:lnTo>
                      <a:pt x="44" y="254"/>
                    </a:lnTo>
                    <a:lnTo>
                      <a:pt x="42" y="252"/>
                    </a:lnTo>
                    <a:lnTo>
                      <a:pt x="40" y="25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ṩḻíḍè"/>
              <p:cNvSpPr/>
              <p:nvPr/>
            </p:nvSpPr>
            <p:spPr bwMode="auto">
              <a:xfrm>
                <a:off x="5662613" y="3254376"/>
                <a:ext cx="147638" cy="69850"/>
              </a:xfrm>
              <a:custGeom>
                <a:avLst/>
                <a:gdLst>
                  <a:gd name="T0" fmla="*/ 68 w 93"/>
                  <a:gd name="T1" fmla="*/ 0 h 44"/>
                  <a:gd name="T2" fmla="*/ 70 w 93"/>
                  <a:gd name="T3" fmla="*/ 0 h 44"/>
                  <a:gd name="T4" fmla="*/ 72 w 93"/>
                  <a:gd name="T5" fmla="*/ 0 h 44"/>
                  <a:gd name="T6" fmla="*/ 75 w 93"/>
                  <a:gd name="T7" fmla="*/ 1 h 44"/>
                  <a:gd name="T8" fmla="*/ 76 w 93"/>
                  <a:gd name="T9" fmla="*/ 1 h 44"/>
                  <a:gd name="T10" fmla="*/ 79 w 93"/>
                  <a:gd name="T11" fmla="*/ 3 h 44"/>
                  <a:gd name="T12" fmla="*/ 81 w 93"/>
                  <a:gd name="T13" fmla="*/ 4 h 44"/>
                  <a:gd name="T14" fmla="*/ 83 w 93"/>
                  <a:gd name="T15" fmla="*/ 5 h 44"/>
                  <a:gd name="T16" fmla="*/ 85 w 93"/>
                  <a:gd name="T17" fmla="*/ 7 h 44"/>
                  <a:gd name="T18" fmla="*/ 87 w 93"/>
                  <a:gd name="T19" fmla="*/ 8 h 44"/>
                  <a:gd name="T20" fmla="*/ 88 w 93"/>
                  <a:gd name="T21" fmla="*/ 10 h 44"/>
                  <a:gd name="T22" fmla="*/ 89 w 93"/>
                  <a:gd name="T23" fmla="*/ 12 h 44"/>
                  <a:gd name="T24" fmla="*/ 91 w 93"/>
                  <a:gd name="T25" fmla="*/ 14 h 44"/>
                  <a:gd name="T26" fmla="*/ 92 w 93"/>
                  <a:gd name="T27" fmla="*/ 16 h 44"/>
                  <a:gd name="T28" fmla="*/ 93 w 93"/>
                  <a:gd name="T29" fmla="*/ 18 h 44"/>
                  <a:gd name="T30" fmla="*/ 93 w 93"/>
                  <a:gd name="T31" fmla="*/ 20 h 44"/>
                  <a:gd name="T32" fmla="*/ 93 w 93"/>
                  <a:gd name="T33" fmla="*/ 22 h 44"/>
                  <a:gd name="T34" fmla="*/ 91 w 93"/>
                  <a:gd name="T35" fmla="*/ 25 h 44"/>
                  <a:gd name="T36" fmla="*/ 88 w 93"/>
                  <a:gd name="T37" fmla="*/ 30 h 44"/>
                  <a:gd name="T38" fmla="*/ 86 w 93"/>
                  <a:gd name="T39" fmla="*/ 32 h 44"/>
                  <a:gd name="T40" fmla="*/ 84 w 93"/>
                  <a:gd name="T41" fmla="*/ 33 h 44"/>
                  <a:gd name="T42" fmla="*/ 83 w 93"/>
                  <a:gd name="T43" fmla="*/ 35 h 44"/>
                  <a:gd name="T44" fmla="*/ 81 w 93"/>
                  <a:gd name="T45" fmla="*/ 36 h 44"/>
                  <a:gd name="T46" fmla="*/ 78 w 93"/>
                  <a:gd name="T47" fmla="*/ 38 h 44"/>
                  <a:gd name="T48" fmla="*/ 72 w 93"/>
                  <a:gd name="T49" fmla="*/ 39 h 44"/>
                  <a:gd name="T50" fmla="*/ 65 w 93"/>
                  <a:gd name="T51" fmla="*/ 40 h 44"/>
                  <a:gd name="T52" fmla="*/ 57 w 93"/>
                  <a:gd name="T53" fmla="*/ 42 h 44"/>
                  <a:gd name="T54" fmla="*/ 49 w 93"/>
                  <a:gd name="T55" fmla="*/ 43 h 44"/>
                  <a:gd name="T56" fmla="*/ 42 w 93"/>
                  <a:gd name="T57" fmla="*/ 44 h 44"/>
                  <a:gd name="T58" fmla="*/ 37 w 93"/>
                  <a:gd name="T59" fmla="*/ 44 h 44"/>
                  <a:gd name="T60" fmla="*/ 35 w 93"/>
                  <a:gd name="T61" fmla="*/ 44 h 44"/>
                  <a:gd name="T62" fmla="*/ 31 w 93"/>
                  <a:gd name="T63" fmla="*/ 39 h 44"/>
                  <a:gd name="T64" fmla="*/ 28 w 93"/>
                  <a:gd name="T65" fmla="*/ 34 h 44"/>
                  <a:gd name="T66" fmla="*/ 23 w 93"/>
                  <a:gd name="T67" fmla="*/ 32 h 44"/>
                  <a:gd name="T68" fmla="*/ 18 w 93"/>
                  <a:gd name="T69" fmla="*/ 30 h 44"/>
                  <a:gd name="T70" fmla="*/ 14 w 93"/>
                  <a:gd name="T71" fmla="*/ 29 h 44"/>
                  <a:gd name="T72" fmla="*/ 10 w 93"/>
                  <a:gd name="T73" fmla="*/ 28 h 44"/>
                  <a:gd name="T74" fmla="*/ 8 w 93"/>
                  <a:gd name="T75" fmla="*/ 27 h 44"/>
                  <a:gd name="T76" fmla="*/ 6 w 93"/>
                  <a:gd name="T77" fmla="*/ 25 h 44"/>
                  <a:gd name="T78" fmla="*/ 5 w 93"/>
                  <a:gd name="T79" fmla="*/ 24 h 44"/>
                  <a:gd name="T80" fmla="*/ 4 w 93"/>
                  <a:gd name="T81" fmla="*/ 22 h 44"/>
                  <a:gd name="T82" fmla="*/ 2 w 93"/>
                  <a:gd name="T83" fmla="*/ 20 h 44"/>
                  <a:gd name="T84" fmla="*/ 1 w 93"/>
                  <a:gd name="T85" fmla="*/ 17 h 44"/>
                  <a:gd name="T86" fmla="*/ 0 w 93"/>
                  <a:gd name="T87" fmla="*/ 15 h 44"/>
                  <a:gd name="T88" fmla="*/ 0 w 93"/>
                  <a:gd name="T89" fmla="*/ 11 h 44"/>
                  <a:gd name="T90" fmla="*/ 4 w 93"/>
                  <a:gd name="T91" fmla="*/ 9 h 44"/>
                  <a:gd name="T92" fmla="*/ 8 w 93"/>
                  <a:gd name="T93" fmla="*/ 8 h 44"/>
                  <a:gd name="T94" fmla="*/ 12 w 93"/>
                  <a:gd name="T95" fmla="*/ 7 h 44"/>
                  <a:gd name="T96" fmla="*/ 17 w 93"/>
                  <a:gd name="T97" fmla="*/ 7 h 44"/>
                  <a:gd name="T98" fmla="*/ 28 w 93"/>
                  <a:gd name="T99" fmla="*/ 6 h 44"/>
                  <a:gd name="T100" fmla="*/ 39 w 93"/>
                  <a:gd name="T101" fmla="*/ 6 h 44"/>
                  <a:gd name="T102" fmla="*/ 40 w 93"/>
                  <a:gd name="T103" fmla="*/ 5 h 44"/>
                  <a:gd name="T104" fmla="*/ 41 w 93"/>
                  <a:gd name="T105" fmla="*/ 4 h 44"/>
                  <a:gd name="T106" fmla="*/ 43 w 93"/>
                  <a:gd name="T107" fmla="*/ 3 h 44"/>
                  <a:gd name="T108" fmla="*/ 45 w 93"/>
                  <a:gd name="T109" fmla="*/ 3 h 44"/>
                  <a:gd name="T110" fmla="*/ 48 w 93"/>
                  <a:gd name="T111" fmla="*/ 2 h 44"/>
                  <a:gd name="T112" fmla="*/ 53 w 93"/>
                  <a:gd name="T113" fmla="*/ 2 h 44"/>
                  <a:gd name="T114" fmla="*/ 58 w 93"/>
                  <a:gd name="T115" fmla="*/ 3 h 44"/>
                  <a:gd name="T116" fmla="*/ 62 w 93"/>
                  <a:gd name="T117" fmla="*/ 2 h 44"/>
                  <a:gd name="T118" fmla="*/ 64 w 93"/>
                  <a:gd name="T119" fmla="*/ 2 h 44"/>
                  <a:gd name="T120" fmla="*/ 65 w 93"/>
                  <a:gd name="T121" fmla="*/ 1 h 44"/>
                  <a:gd name="T122" fmla="*/ 67 w 93"/>
                  <a:gd name="T123" fmla="*/ 0 h 44"/>
                  <a:gd name="T124" fmla="*/ 68 w 93"/>
                  <a:gd name="T1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44">
                    <a:moveTo>
                      <a:pt x="68" y="0"/>
                    </a:moveTo>
                    <a:lnTo>
                      <a:pt x="70" y="0"/>
                    </a:lnTo>
                    <a:lnTo>
                      <a:pt x="72" y="0"/>
                    </a:lnTo>
                    <a:lnTo>
                      <a:pt x="75" y="1"/>
                    </a:lnTo>
                    <a:lnTo>
                      <a:pt x="76" y="1"/>
                    </a:lnTo>
                    <a:lnTo>
                      <a:pt x="79" y="3"/>
                    </a:lnTo>
                    <a:lnTo>
                      <a:pt x="81" y="4"/>
                    </a:lnTo>
                    <a:lnTo>
                      <a:pt x="83" y="5"/>
                    </a:lnTo>
                    <a:lnTo>
                      <a:pt x="85" y="7"/>
                    </a:lnTo>
                    <a:lnTo>
                      <a:pt x="87" y="8"/>
                    </a:lnTo>
                    <a:lnTo>
                      <a:pt x="88" y="10"/>
                    </a:lnTo>
                    <a:lnTo>
                      <a:pt x="89" y="12"/>
                    </a:lnTo>
                    <a:lnTo>
                      <a:pt x="91" y="14"/>
                    </a:lnTo>
                    <a:lnTo>
                      <a:pt x="92" y="16"/>
                    </a:lnTo>
                    <a:lnTo>
                      <a:pt x="93" y="18"/>
                    </a:lnTo>
                    <a:lnTo>
                      <a:pt x="93" y="20"/>
                    </a:lnTo>
                    <a:lnTo>
                      <a:pt x="93" y="22"/>
                    </a:lnTo>
                    <a:lnTo>
                      <a:pt x="91" y="25"/>
                    </a:lnTo>
                    <a:lnTo>
                      <a:pt x="88" y="30"/>
                    </a:lnTo>
                    <a:lnTo>
                      <a:pt x="86" y="32"/>
                    </a:lnTo>
                    <a:lnTo>
                      <a:pt x="84" y="33"/>
                    </a:lnTo>
                    <a:lnTo>
                      <a:pt x="83" y="35"/>
                    </a:lnTo>
                    <a:lnTo>
                      <a:pt x="81" y="36"/>
                    </a:lnTo>
                    <a:lnTo>
                      <a:pt x="78" y="38"/>
                    </a:lnTo>
                    <a:lnTo>
                      <a:pt x="72" y="39"/>
                    </a:lnTo>
                    <a:lnTo>
                      <a:pt x="65" y="40"/>
                    </a:lnTo>
                    <a:lnTo>
                      <a:pt x="57" y="42"/>
                    </a:lnTo>
                    <a:lnTo>
                      <a:pt x="49" y="43"/>
                    </a:lnTo>
                    <a:lnTo>
                      <a:pt x="42" y="44"/>
                    </a:lnTo>
                    <a:lnTo>
                      <a:pt x="37" y="44"/>
                    </a:lnTo>
                    <a:lnTo>
                      <a:pt x="35" y="44"/>
                    </a:lnTo>
                    <a:lnTo>
                      <a:pt x="31" y="39"/>
                    </a:lnTo>
                    <a:lnTo>
                      <a:pt x="28" y="34"/>
                    </a:lnTo>
                    <a:lnTo>
                      <a:pt x="23" y="32"/>
                    </a:lnTo>
                    <a:lnTo>
                      <a:pt x="18" y="30"/>
                    </a:lnTo>
                    <a:lnTo>
                      <a:pt x="14" y="29"/>
                    </a:lnTo>
                    <a:lnTo>
                      <a:pt x="10" y="28"/>
                    </a:lnTo>
                    <a:lnTo>
                      <a:pt x="8" y="27"/>
                    </a:lnTo>
                    <a:lnTo>
                      <a:pt x="6" y="25"/>
                    </a:lnTo>
                    <a:lnTo>
                      <a:pt x="5" y="24"/>
                    </a:lnTo>
                    <a:lnTo>
                      <a:pt x="4" y="22"/>
                    </a:lnTo>
                    <a:lnTo>
                      <a:pt x="2" y="20"/>
                    </a:lnTo>
                    <a:lnTo>
                      <a:pt x="1" y="17"/>
                    </a:lnTo>
                    <a:lnTo>
                      <a:pt x="0" y="15"/>
                    </a:lnTo>
                    <a:lnTo>
                      <a:pt x="0" y="11"/>
                    </a:lnTo>
                    <a:lnTo>
                      <a:pt x="4" y="9"/>
                    </a:lnTo>
                    <a:lnTo>
                      <a:pt x="8" y="8"/>
                    </a:lnTo>
                    <a:lnTo>
                      <a:pt x="12" y="7"/>
                    </a:lnTo>
                    <a:lnTo>
                      <a:pt x="17" y="7"/>
                    </a:lnTo>
                    <a:lnTo>
                      <a:pt x="28" y="6"/>
                    </a:lnTo>
                    <a:lnTo>
                      <a:pt x="39" y="6"/>
                    </a:lnTo>
                    <a:lnTo>
                      <a:pt x="40" y="5"/>
                    </a:lnTo>
                    <a:lnTo>
                      <a:pt x="41" y="4"/>
                    </a:lnTo>
                    <a:lnTo>
                      <a:pt x="43" y="3"/>
                    </a:lnTo>
                    <a:lnTo>
                      <a:pt x="45" y="3"/>
                    </a:lnTo>
                    <a:lnTo>
                      <a:pt x="48" y="2"/>
                    </a:lnTo>
                    <a:lnTo>
                      <a:pt x="53" y="2"/>
                    </a:lnTo>
                    <a:lnTo>
                      <a:pt x="58" y="3"/>
                    </a:lnTo>
                    <a:lnTo>
                      <a:pt x="62" y="2"/>
                    </a:lnTo>
                    <a:lnTo>
                      <a:pt x="64" y="2"/>
                    </a:lnTo>
                    <a:lnTo>
                      <a:pt x="65" y="1"/>
                    </a:lnTo>
                    <a:lnTo>
                      <a:pt x="67" y="0"/>
                    </a:lnTo>
                    <a:lnTo>
                      <a:pt x="68"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îSlidê"/>
              <p:cNvSpPr/>
              <p:nvPr/>
            </p:nvSpPr>
            <p:spPr bwMode="auto">
              <a:xfrm>
                <a:off x="5418138" y="3278188"/>
                <a:ext cx="92075" cy="284163"/>
              </a:xfrm>
              <a:custGeom>
                <a:avLst/>
                <a:gdLst>
                  <a:gd name="T0" fmla="*/ 28 w 58"/>
                  <a:gd name="T1" fmla="*/ 1 h 179"/>
                  <a:gd name="T2" fmla="*/ 31 w 58"/>
                  <a:gd name="T3" fmla="*/ 2 h 179"/>
                  <a:gd name="T4" fmla="*/ 33 w 58"/>
                  <a:gd name="T5" fmla="*/ 6 h 179"/>
                  <a:gd name="T6" fmla="*/ 38 w 58"/>
                  <a:gd name="T7" fmla="*/ 14 h 179"/>
                  <a:gd name="T8" fmla="*/ 43 w 58"/>
                  <a:gd name="T9" fmla="*/ 22 h 179"/>
                  <a:gd name="T10" fmla="*/ 46 w 58"/>
                  <a:gd name="T11" fmla="*/ 29 h 179"/>
                  <a:gd name="T12" fmla="*/ 47 w 58"/>
                  <a:gd name="T13" fmla="*/ 40 h 179"/>
                  <a:gd name="T14" fmla="*/ 49 w 58"/>
                  <a:gd name="T15" fmla="*/ 49 h 179"/>
                  <a:gd name="T16" fmla="*/ 49 w 58"/>
                  <a:gd name="T17" fmla="*/ 55 h 179"/>
                  <a:gd name="T18" fmla="*/ 51 w 58"/>
                  <a:gd name="T19" fmla="*/ 65 h 179"/>
                  <a:gd name="T20" fmla="*/ 55 w 58"/>
                  <a:gd name="T21" fmla="*/ 79 h 179"/>
                  <a:gd name="T22" fmla="*/ 58 w 58"/>
                  <a:gd name="T23" fmla="*/ 96 h 179"/>
                  <a:gd name="T24" fmla="*/ 58 w 58"/>
                  <a:gd name="T25" fmla="*/ 113 h 179"/>
                  <a:gd name="T26" fmla="*/ 57 w 58"/>
                  <a:gd name="T27" fmla="*/ 131 h 179"/>
                  <a:gd name="T28" fmla="*/ 54 w 58"/>
                  <a:gd name="T29" fmla="*/ 148 h 179"/>
                  <a:gd name="T30" fmla="*/ 50 w 58"/>
                  <a:gd name="T31" fmla="*/ 159 h 179"/>
                  <a:gd name="T32" fmla="*/ 46 w 58"/>
                  <a:gd name="T33" fmla="*/ 166 h 179"/>
                  <a:gd name="T34" fmla="*/ 42 w 58"/>
                  <a:gd name="T35" fmla="*/ 172 h 179"/>
                  <a:gd name="T36" fmla="*/ 38 w 58"/>
                  <a:gd name="T37" fmla="*/ 177 h 179"/>
                  <a:gd name="T38" fmla="*/ 33 w 58"/>
                  <a:gd name="T39" fmla="*/ 179 h 179"/>
                  <a:gd name="T40" fmla="*/ 27 w 58"/>
                  <a:gd name="T41" fmla="*/ 179 h 179"/>
                  <a:gd name="T42" fmla="*/ 22 w 58"/>
                  <a:gd name="T43" fmla="*/ 176 h 179"/>
                  <a:gd name="T44" fmla="*/ 16 w 58"/>
                  <a:gd name="T45" fmla="*/ 170 h 179"/>
                  <a:gd name="T46" fmla="*/ 10 w 58"/>
                  <a:gd name="T47" fmla="*/ 165 h 179"/>
                  <a:gd name="T48" fmla="*/ 5 w 58"/>
                  <a:gd name="T49" fmla="*/ 159 h 179"/>
                  <a:gd name="T50" fmla="*/ 2 w 58"/>
                  <a:gd name="T51" fmla="*/ 154 h 179"/>
                  <a:gd name="T52" fmla="*/ 1 w 58"/>
                  <a:gd name="T53" fmla="*/ 151 h 179"/>
                  <a:gd name="T54" fmla="*/ 0 w 58"/>
                  <a:gd name="T55" fmla="*/ 144 h 179"/>
                  <a:gd name="T56" fmla="*/ 2 w 58"/>
                  <a:gd name="T57" fmla="*/ 131 h 179"/>
                  <a:gd name="T58" fmla="*/ 4 w 58"/>
                  <a:gd name="T59" fmla="*/ 117 h 179"/>
                  <a:gd name="T60" fmla="*/ 10 w 58"/>
                  <a:gd name="T61" fmla="*/ 96 h 179"/>
                  <a:gd name="T62" fmla="*/ 17 w 58"/>
                  <a:gd name="T63" fmla="*/ 72 h 179"/>
                  <a:gd name="T64" fmla="*/ 20 w 58"/>
                  <a:gd name="T65" fmla="*/ 61 h 179"/>
                  <a:gd name="T66" fmla="*/ 21 w 58"/>
                  <a:gd name="T67" fmla="*/ 53 h 179"/>
                  <a:gd name="T68" fmla="*/ 19 w 58"/>
                  <a:gd name="T69" fmla="*/ 39 h 179"/>
                  <a:gd name="T70" fmla="*/ 18 w 58"/>
                  <a:gd name="T71" fmla="*/ 25 h 179"/>
                  <a:gd name="T72" fmla="*/ 17 w 58"/>
                  <a:gd name="T73" fmla="*/ 17 h 179"/>
                  <a:gd name="T74" fmla="*/ 18 w 58"/>
                  <a:gd name="T75" fmla="*/ 9 h 179"/>
                  <a:gd name="T76" fmla="*/ 18 w 58"/>
                  <a:gd name="T77" fmla="*/ 5 h 179"/>
                  <a:gd name="T78" fmla="*/ 20 w 58"/>
                  <a:gd name="T79" fmla="*/ 3 h 179"/>
                  <a:gd name="T80" fmla="*/ 22 w 58"/>
                  <a:gd name="T81" fmla="*/ 1 h 179"/>
                  <a:gd name="T82" fmla="*/ 24 w 58"/>
                  <a:gd name="T83"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179">
                    <a:moveTo>
                      <a:pt x="26" y="0"/>
                    </a:moveTo>
                    <a:lnTo>
                      <a:pt x="28" y="1"/>
                    </a:lnTo>
                    <a:lnTo>
                      <a:pt x="30" y="1"/>
                    </a:lnTo>
                    <a:lnTo>
                      <a:pt x="31" y="2"/>
                    </a:lnTo>
                    <a:lnTo>
                      <a:pt x="32" y="4"/>
                    </a:lnTo>
                    <a:lnTo>
                      <a:pt x="33" y="6"/>
                    </a:lnTo>
                    <a:lnTo>
                      <a:pt x="35" y="10"/>
                    </a:lnTo>
                    <a:lnTo>
                      <a:pt x="38" y="14"/>
                    </a:lnTo>
                    <a:lnTo>
                      <a:pt x="41" y="18"/>
                    </a:lnTo>
                    <a:lnTo>
                      <a:pt x="43" y="22"/>
                    </a:lnTo>
                    <a:lnTo>
                      <a:pt x="44" y="25"/>
                    </a:lnTo>
                    <a:lnTo>
                      <a:pt x="46" y="29"/>
                    </a:lnTo>
                    <a:lnTo>
                      <a:pt x="46" y="34"/>
                    </a:lnTo>
                    <a:lnTo>
                      <a:pt x="47" y="40"/>
                    </a:lnTo>
                    <a:lnTo>
                      <a:pt x="49" y="46"/>
                    </a:lnTo>
                    <a:lnTo>
                      <a:pt x="49" y="49"/>
                    </a:lnTo>
                    <a:lnTo>
                      <a:pt x="49" y="53"/>
                    </a:lnTo>
                    <a:lnTo>
                      <a:pt x="49" y="55"/>
                    </a:lnTo>
                    <a:lnTo>
                      <a:pt x="49" y="58"/>
                    </a:lnTo>
                    <a:lnTo>
                      <a:pt x="51" y="65"/>
                    </a:lnTo>
                    <a:lnTo>
                      <a:pt x="54" y="72"/>
                    </a:lnTo>
                    <a:lnTo>
                      <a:pt x="55" y="79"/>
                    </a:lnTo>
                    <a:lnTo>
                      <a:pt x="56" y="87"/>
                    </a:lnTo>
                    <a:lnTo>
                      <a:pt x="58" y="96"/>
                    </a:lnTo>
                    <a:lnTo>
                      <a:pt x="58" y="105"/>
                    </a:lnTo>
                    <a:lnTo>
                      <a:pt x="58" y="113"/>
                    </a:lnTo>
                    <a:lnTo>
                      <a:pt x="58" y="122"/>
                    </a:lnTo>
                    <a:lnTo>
                      <a:pt x="57" y="131"/>
                    </a:lnTo>
                    <a:lnTo>
                      <a:pt x="55" y="140"/>
                    </a:lnTo>
                    <a:lnTo>
                      <a:pt x="54" y="148"/>
                    </a:lnTo>
                    <a:lnTo>
                      <a:pt x="50" y="156"/>
                    </a:lnTo>
                    <a:lnTo>
                      <a:pt x="50" y="159"/>
                    </a:lnTo>
                    <a:lnTo>
                      <a:pt x="48" y="163"/>
                    </a:lnTo>
                    <a:lnTo>
                      <a:pt x="46" y="166"/>
                    </a:lnTo>
                    <a:lnTo>
                      <a:pt x="45" y="169"/>
                    </a:lnTo>
                    <a:lnTo>
                      <a:pt x="42" y="172"/>
                    </a:lnTo>
                    <a:lnTo>
                      <a:pt x="41" y="174"/>
                    </a:lnTo>
                    <a:lnTo>
                      <a:pt x="38" y="177"/>
                    </a:lnTo>
                    <a:lnTo>
                      <a:pt x="36" y="179"/>
                    </a:lnTo>
                    <a:lnTo>
                      <a:pt x="33" y="179"/>
                    </a:lnTo>
                    <a:lnTo>
                      <a:pt x="30" y="179"/>
                    </a:lnTo>
                    <a:lnTo>
                      <a:pt x="27" y="179"/>
                    </a:lnTo>
                    <a:lnTo>
                      <a:pt x="24" y="179"/>
                    </a:lnTo>
                    <a:lnTo>
                      <a:pt x="22" y="176"/>
                    </a:lnTo>
                    <a:lnTo>
                      <a:pt x="19" y="173"/>
                    </a:lnTo>
                    <a:lnTo>
                      <a:pt x="16" y="170"/>
                    </a:lnTo>
                    <a:lnTo>
                      <a:pt x="14" y="168"/>
                    </a:lnTo>
                    <a:lnTo>
                      <a:pt x="10" y="165"/>
                    </a:lnTo>
                    <a:lnTo>
                      <a:pt x="8" y="162"/>
                    </a:lnTo>
                    <a:lnTo>
                      <a:pt x="5" y="159"/>
                    </a:lnTo>
                    <a:lnTo>
                      <a:pt x="2" y="156"/>
                    </a:lnTo>
                    <a:lnTo>
                      <a:pt x="2" y="154"/>
                    </a:lnTo>
                    <a:lnTo>
                      <a:pt x="1" y="153"/>
                    </a:lnTo>
                    <a:lnTo>
                      <a:pt x="1" y="151"/>
                    </a:lnTo>
                    <a:lnTo>
                      <a:pt x="1" y="149"/>
                    </a:lnTo>
                    <a:lnTo>
                      <a:pt x="0" y="144"/>
                    </a:lnTo>
                    <a:lnTo>
                      <a:pt x="1" y="137"/>
                    </a:lnTo>
                    <a:lnTo>
                      <a:pt x="2" y="131"/>
                    </a:lnTo>
                    <a:lnTo>
                      <a:pt x="2" y="125"/>
                    </a:lnTo>
                    <a:lnTo>
                      <a:pt x="4" y="117"/>
                    </a:lnTo>
                    <a:lnTo>
                      <a:pt x="6" y="110"/>
                    </a:lnTo>
                    <a:lnTo>
                      <a:pt x="10" y="96"/>
                    </a:lnTo>
                    <a:lnTo>
                      <a:pt x="14" y="83"/>
                    </a:lnTo>
                    <a:lnTo>
                      <a:pt x="17" y="72"/>
                    </a:lnTo>
                    <a:lnTo>
                      <a:pt x="19" y="65"/>
                    </a:lnTo>
                    <a:lnTo>
                      <a:pt x="20" y="61"/>
                    </a:lnTo>
                    <a:lnTo>
                      <a:pt x="21" y="57"/>
                    </a:lnTo>
                    <a:lnTo>
                      <a:pt x="21" y="53"/>
                    </a:lnTo>
                    <a:lnTo>
                      <a:pt x="21" y="49"/>
                    </a:lnTo>
                    <a:lnTo>
                      <a:pt x="19" y="39"/>
                    </a:lnTo>
                    <a:lnTo>
                      <a:pt x="18" y="29"/>
                    </a:lnTo>
                    <a:lnTo>
                      <a:pt x="18" y="25"/>
                    </a:lnTo>
                    <a:lnTo>
                      <a:pt x="18" y="21"/>
                    </a:lnTo>
                    <a:lnTo>
                      <a:pt x="17" y="17"/>
                    </a:lnTo>
                    <a:lnTo>
                      <a:pt x="17" y="13"/>
                    </a:lnTo>
                    <a:lnTo>
                      <a:pt x="18" y="9"/>
                    </a:lnTo>
                    <a:lnTo>
                      <a:pt x="18" y="7"/>
                    </a:lnTo>
                    <a:lnTo>
                      <a:pt x="18" y="5"/>
                    </a:lnTo>
                    <a:lnTo>
                      <a:pt x="19" y="5"/>
                    </a:lnTo>
                    <a:lnTo>
                      <a:pt x="20" y="3"/>
                    </a:lnTo>
                    <a:lnTo>
                      <a:pt x="21" y="3"/>
                    </a:lnTo>
                    <a:lnTo>
                      <a:pt x="22" y="1"/>
                    </a:lnTo>
                    <a:lnTo>
                      <a:pt x="23" y="1"/>
                    </a:lnTo>
                    <a:lnTo>
                      <a:pt x="24" y="1"/>
                    </a:lnTo>
                    <a:lnTo>
                      <a:pt x="26"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1îḑe"/>
              <p:cNvSpPr/>
              <p:nvPr/>
            </p:nvSpPr>
            <p:spPr bwMode="auto">
              <a:xfrm>
                <a:off x="5619751" y="3341688"/>
                <a:ext cx="211138" cy="244475"/>
              </a:xfrm>
              <a:custGeom>
                <a:avLst/>
                <a:gdLst>
                  <a:gd name="T0" fmla="*/ 126 w 133"/>
                  <a:gd name="T1" fmla="*/ 1 h 154"/>
                  <a:gd name="T2" fmla="*/ 133 w 133"/>
                  <a:gd name="T3" fmla="*/ 5 h 154"/>
                  <a:gd name="T4" fmla="*/ 131 w 133"/>
                  <a:gd name="T5" fmla="*/ 11 h 154"/>
                  <a:gd name="T6" fmla="*/ 125 w 133"/>
                  <a:gd name="T7" fmla="*/ 23 h 154"/>
                  <a:gd name="T8" fmla="*/ 115 w 133"/>
                  <a:gd name="T9" fmla="*/ 33 h 154"/>
                  <a:gd name="T10" fmla="*/ 96 w 133"/>
                  <a:gd name="T11" fmla="*/ 49 h 154"/>
                  <a:gd name="T12" fmla="*/ 89 w 133"/>
                  <a:gd name="T13" fmla="*/ 58 h 154"/>
                  <a:gd name="T14" fmla="*/ 89 w 133"/>
                  <a:gd name="T15" fmla="*/ 67 h 154"/>
                  <a:gd name="T16" fmla="*/ 84 w 133"/>
                  <a:gd name="T17" fmla="*/ 74 h 154"/>
                  <a:gd name="T18" fmla="*/ 85 w 133"/>
                  <a:gd name="T19" fmla="*/ 85 h 154"/>
                  <a:gd name="T20" fmla="*/ 82 w 133"/>
                  <a:gd name="T21" fmla="*/ 95 h 154"/>
                  <a:gd name="T22" fmla="*/ 80 w 133"/>
                  <a:gd name="T23" fmla="*/ 108 h 154"/>
                  <a:gd name="T24" fmla="*/ 84 w 133"/>
                  <a:gd name="T25" fmla="*/ 128 h 154"/>
                  <a:gd name="T26" fmla="*/ 86 w 133"/>
                  <a:gd name="T27" fmla="*/ 139 h 154"/>
                  <a:gd name="T28" fmla="*/ 85 w 133"/>
                  <a:gd name="T29" fmla="*/ 145 h 154"/>
                  <a:gd name="T30" fmla="*/ 83 w 133"/>
                  <a:gd name="T31" fmla="*/ 149 h 154"/>
                  <a:gd name="T32" fmla="*/ 78 w 133"/>
                  <a:gd name="T33" fmla="*/ 153 h 154"/>
                  <a:gd name="T34" fmla="*/ 71 w 133"/>
                  <a:gd name="T35" fmla="*/ 154 h 154"/>
                  <a:gd name="T36" fmla="*/ 59 w 133"/>
                  <a:gd name="T37" fmla="*/ 152 h 154"/>
                  <a:gd name="T38" fmla="*/ 51 w 133"/>
                  <a:gd name="T39" fmla="*/ 149 h 154"/>
                  <a:gd name="T40" fmla="*/ 44 w 133"/>
                  <a:gd name="T41" fmla="*/ 146 h 154"/>
                  <a:gd name="T42" fmla="*/ 39 w 133"/>
                  <a:gd name="T43" fmla="*/ 141 h 154"/>
                  <a:gd name="T44" fmla="*/ 36 w 133"/>
                  <a:gd name="T45" fmla="*/ 137 h 154"/>
                  <a:gd name="T46" fmla="*/ 34 w 133"/>
                  <a:gd name="T47" fmla="*/ 123 h 154"/>
                  <a:gd name="T48" fmla="*/ 34 w 133"/>
                  <a:gd name="T49" fmla="*/ 107 h 154"/>
                  <a:gd name="T50" fmla="*/ 33 w 133"/>
                  <a:gd name="T51" fmla="*/ 83 h 154"/>
                  <a:gd name="T52" fmla="*/ 27 w 133"/>
                  <a:gd name="T53" fmla="*/ 81 h 154"/>
                  <a:gd name="T54" fmla="*/ 18 w 133"/>
                  <a:gd name="T55" fmla="*/ 85 h 154"/>
                  <a:gd name="T56" fmla="*/ 7 w 133"/>
                  <a:gd name="T57" fmla="*/ 77 h 154"/>
                  <a:gd name="T58" fmla="*/ 1 w 133"/>
                  <a:gd name="T59" fmla="*/ 69 h 154"/>
                  <a:gd name="T60" fmla="*/ 3 w 133"/>
                  <a:gd name="T61" fmla="*/ 65 h 154"/>
                  <a:gd name="T62" fmla="*/ 8 w 133"/>
                  <a:gd name="T63" fmla="*/ 61 h 154"/>
                  <a:gd name="T64" fmla="*/ 19 w 133"/>
                  <a:gd name="T65" fmla="*/ 61 h 154"/>
                  <a:gd name="T66" fmla="*/ 27 w 133"/>
                  <a:gd name="T67" fmla="*/ 60 h 154"/>
                  <a:gd name="T68" fmla="*/ 34 w 133"/>
                  <a:gd name="T69" fmla="*/ 55 h 154"/>
                  <a:gd name="T70" fmla="*/ 40 w 133"/>
                  <a:gd name="T71" fmla="*/ 46 h 154"/>
                  <a:gd name="T72" fmla="*/ 43 w 133"/>
                  <a:gd name="T73" fmla="*/ 41 h 154"/>
                  <a:gd name="T74" fmla="*/ 43 w 133"/>
                  <a:gd name="T75" fmla="*/ 28 h 154"/>
                  <a:gd name="T76" fmla="*/ 44 w 133"/>
                  <a:gd name="T77" fmla="*/ 21 h 154"/>
                  <a:gd name="T78" fmla="*/ 48 w 133"/>
                  <a:gd name="T79" fmla="*/ 17 h 154"/>
                  <a:gd name="T80" fmla="*/ 51 w 133"/>
                  <a:gd name="T81" fmla="*/ 14 h 154"/>
                  <a:gd name="T82" fmla="*/ 59 w 133"/>
                  <a:gd name="T83" fmla="*/ 15 h 154"/>
                  <a:gd name="T84" fmla="*/ 63 w 133"/>
                  <a:gd name="T85" fmla="*/ 19 h 154"/>
                  <a:gd name="T86" fmla="*/ 75 w 133"/>
                  <a:gd name="T87" fmla="*/ 25 h 154"/>
                  <a:gd name="T88" fmla="*/ 89 w 133"/>
                  <a:gd name="T89" fmla="*/ 28 h 154"/>
                  <a:gd name="T90" fmla="*/ 99 w 133"/>
                  <a:gd name="T91" fmla="*/ 17 h 154"/>
                  <a:gd name="T92" fmla="*/ 111 w 133"/>
                  <a:gd name="T93" fmla="*/ 8 h 154"/>
                  <a:gd name="T94" fmla="*/ 116 w 133"/>
                  <a:gd name="T9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54">
                    <a:moveTo>
                      <a:pt x="117" y="0"/>
                    </a:moveTo>
                    <a:lnTo>
                      <a:pt x="122" y="0"/>
                    </a:lnTo>
                    <a:lnTo>
                      <a:pt x="126" y="1"/>
                    </a:lnTo>
                    <a:lnTo>
                      <a:pt x="130" y="1"/>
                    </a:lnTo>
                    <a:lnTo>
                      <a:pt x="133" y="2"/>
                    </a:lnTo>
                    <a:lnTo>
                      <a:pt x="133" y="5"/>
                    </a:lnTo>
                    <a:lnTo>
                      <a:pt x="133" y="7"/>
                    </a:lnTo>
                    <a:lnTo>
                      <a:pt x="132" y="9"/>
                    </a:lnTo>
                    <a:lnTo>
                      <a:pt x="131" y="11"/>
                    </a:lnTo>
                    <a:lnTo>
                      <a:pt x="130" y="15"/>
                    </a:lnTo>
                    <a:lnTo>
                      <a:pt x="127" y="19"/>
                    </a:lnTo>
                    <a:lnTo>
                      <a:pt x="125" y="23"/>
                    </a:lnTo>
                    <a:lnTo>
                      <a:pt x="122" y="27"/>
                    </a:lnTo>
                    <a:lnTo>
                      <a:pt x="119" y="30"/>
                    </a:lnTo>
                    <a:lnTo>
                      <a:pt x="115" y="33"/>
                    </a:lnTo>
                    <a:lnTo>
                      <a:pt x="107" y="40"/>
                    </a:lnTo>
                    <a:lnTo>
                      <a:pt x="99" y="45"/>
                    </a:lnTo>
                    <a:lnTo>
                      <a:pt x="96" y="49"/>
                    </a:lnTo>
                    <a:lnTo>
                      <a:pt x="94" y="52"/>
                    </a:lnTo>
                    <a:lnTo>
                      <a:pt x="91" y="55"/>
                    </a:lnTo>
                    <a:lnTo>
                      <a:pt x="89" y="58"/>
                    </a:lnTo>
                    <a:lnTo>
                      <a:pt x="89" y="61"/>
                    </a:lnTo>
                    <a:lnTo>
                      <a:pt x="89" y="64"/>
                    </a:lnTo>
                    <a:lnTo>
                      <a:pt x="89" y="67"/>
                    </a:lnTo>
                    <a:lnTo>
                      <a:pt x="89" y="69"/>
                    </a:lnTo>
                    <a:lnTo>
                      <a:pt x="87" y="72"/>
                    </a:lnTo>
                    <a:lnTo>
                      <a:pt x="84" y="74"/>
                    </a:lnTo>
                    <a:lnTo>
                      <a:pt x="85" y="78"/>
                    </a:lnTo>
                    <a:lnTo>
                      <a:pt x="85" y="81"/>
                    </a:lnTo>
                    <a:lnTo>
                      <a:pt x="85" y="85"/>
                    </a:lnTo>
                    <a:lnTo>
                      <a:pt x="86" y="89"/>
                    </a:lnTo>
                    <a:lnTo>
                      <a:pt x="83" y="92"/>
                    </a:lnTo>
                    <a:lnTo>
                      <a:pt x="82" y="95"/>
                    </a:lnTo>
                    <a:lnTo>
                      <a:pt x="81" y="99"/>
                    </a:lnTo>
                    <a:lnTo>
                      <a:pt x="80" y="104"/>
                    </a:lnTo>
                    <a:lnTo>
                      <a:pt x="80" y="108"/>
                    </a:lnTo>
                    <a:lnTo>
                      <a:pt x="81" y="112"/>
                    </a:lnTo>
                    <a:lnTo>
                      <a:pt x="83" y="121"/>
                    </a:lnTo>
                    <a:lnTo>
                      <a:pt x="84" y="128"/>
                    </a:lnTo>
                    <a:lnTo>
                      <a:pt x="85" y="132"/>
                    </a:lnTo>
                    <a:lnTo>
                      <a:pt x="86" y="136"/>
                    </a:lnTo>
                    <a:lnTo>
                      <a:pt x="86" y="139"/>
                    </a:lnTo>
                    <a:lnTo>
                      <a:pt x="86" y="142"/>
                    </a:lnTo>
                    <a:lnTo>
                      <a:pt x="85" y="144"/>
                    </a:lnTo>
                    <a:lnTo>
                      <a:pt x="85" y="145"/>
                    </a:lnTo>
                    <a:lnTo>
                      <a:pt x="84" y="146"/>
                    </a:lnTo>
                    <a:lnTo>
                      <a:pt x="83" y="148"/>
                    </a:lnTo>
                    <a:lnTo>
                      <a:pt x="83" y="149"/>
                    </a:lnTo>
                    <a:lnTo>
                      <a:pt x="81" y="150"/>
                    </a:lnTo>
                    <a:lnTo>
                      <a:pt x="79" y="152"/>
                    </a:lnTo>
                    <a:lnTo>
                      <a:pt x="78" y="153"/>
                    </a:lnTo>
                    <a:lnTo>
                      <a:pt x="75" y="153"/>
                    </a:lnTo>
                    <a:lnTo>
                      <a:pt x="73" y="154"/>
                    </a:lnTo>
                    <a:lnTo>
                      <a:pt x="71" y="154"/>
                    </a:lnTo>
                    <a:lnTo>
                      <a:pt x="69" y="154"/>
                    </a:lnTo>
                    <a:lnTo>
                      <a:pt x="64" y="153"/>
                    </a:lnTo>
                    <a:lnTo>
                      <a:pt x="59" y="152"/>
                    </a:lnTo>
                    <a:lnTo>
                      <a:pt x="56" y="151"/>
                    </a:lnTo>
                    <a:lnTo>
                      <a:pt x="54" y="150"/>
                    </a:lnTo>
                    <a:lnTo>
                      <a:pt x="51" y="149"/>
                    </a:lnTo>
                    <a:lnTo>
                      <a:pt x="48" y="149"/>
                    </a:lnTo>
                    <a:lnTo>
                      <a:pt x="46" y="148"/>
                    </a:lnTo>
                    <a:lnTo>
                      <a:pt x="44" y="146"/>
                    </a:lnTo>
                    <a:lnTo>
                      <a:pt x="43" y="145"/>
                    </a:lnTo>
                    <a:lnTo>
                      <a:pt x="41" y="143"/>
                    </a:lnTo>
                    <a:lnTo>
                      <a:pt x="39" y="141"/>
                    </a:lnTo>
                    <a:lnTo>
                      <a:pt x="39" y="140"/>
                    </a:lnTo>
                    <a:lnTo>
                      <a:pt x="37" y="138"/>
                    </a:lnTo>
                    <a:lnTo>
                      <a:pt x="36" y="137"/>
                    </a:lnTo>
                    <a:lnTo>
                      <a:pt x="35" y="132"/>
                    </a:lnTo>
                    <a:lnTo>
                      <a:pt x="35" y="128"/>
                    </a:lnTo>
                    <a:lnTo>
                      <a:pt x="34" y="123"/>
                    </a:lnTo>
                    <a:lnTo>
                      <a:pt x="34" y="118"/>
                    </a:lnTo>
                    <a:lnTo>
                      <a:pt x="34" y="113"/>
                    </a:lnTo>
                    <a:lnTo>
                      <a:pt x="34" y="107"/>
                    </a:lnTo>
                    <a:lnTo>
                      <a:pt x="35" y="96"/>
                    </a:lnTo>
                    <a:lnTo>
                      <a:pt x="35" y="84"/>
                    </a:lnTo>
                    <a:lnTo>
                      <a:pt x="33" y="83"/>
                    </a:lnTo>
                    <a:lnTo>
                      <a:pt x="31" y="82"/>
                    </a:lnTo>
                    <a:lnTo>
                      <a:pt x="30" y="81"/>
                    </a:lnTo>
                    <a:lnTo>
                      <a:pt x="27" y="81"/>
                    </a:lnTo>
                    <a:lnTo>
                      <a:pt x="23" y="82"/>
                    </a:lnTo>
                    <a:lnTo>
                      <a:pt x="21" y="84"/>
                    </a:lnTo>
                    <a:lnTo>
                      <a:pt x="18" y="85"/>
                    </a:lnTo>
                    <a:lnTo>
                      <a:pt x="15" y="85"/>
                    </a:lnTo>
                    <a:lnTo>
                      <a:pt x="11" y="81"/>
                    </a:lnTo>
                    <a:lnTo>
                      <a:pt x="7" y="77"/>
                    </a:lnTo>
                    <a:lnTo>
                      <a:pt x="4" y="75"/>
                    </a:lnTo>
                    <a:lnTo>
                      <a:pt x="3" y="73"/>
                    </a:lnTo>
                    <a:lnTo>
                      <a:pt x="1" y="69"/>
                    </a:lnTo>
                    <a:lnTo>
                      <a:pt x="0" y="67"/>
                    </a:lnTo>
                    <a:lnTo>
                      <a:pt x="2" y="66"/>
                    </a:lnTo>
                    <a:lnTo>
                      <a:pt x="3" y="65"/>
                    </a:lnTo>
                    <a:lnTo>
                      <a:pt x="5" y="65"/>
                    </a:lnTo>
                    <a:lnTo>
                      <a:pt x="6" y="64"/>
                    </a:lnTo>
                    <a:lnTo>
                      <a:pt x="8" y="61"/>
                    </a:lnTo>
                    <a:lnTo>
                      <a:pt x="11" y="61"/>
                    </a:lnTo>
                    <a:lnTo>
                      <a:pt x="15" y="61"/>
                    </a:lnTo>
                    <a:lnTo>
                      <a:pt x="19" y="61"/>
                    </a:lnTo>
                    <a:lnTo>
                      <a:pt x="22" y="61"/>
                    </a:lnTo>
                    <a:lnTo>
                      <a:pt x="26" y="61"/>
                    </a:lnTo>
                    <a:lnTo>
                      <a:pt x="27" y="60"/>
                    </a:lnTo>
                    <a:lnTo>
                      <a:pt x="30" y="58"/>
                    </a:lnTo>
                    <a:lnTo>
                      <a:pt x="31" y="57"/>
                    </a:lnTo>
                    <a:lnTo>
                      <a:pt x="34" y="55"/>
                    </a:lnTo>
                    <a:lnTo>
                      <a:pt x="37" y="51"/>
                    </a:lnTo>
                    <a:lnTo>
                      <a:pt x="40" y="48"/>
                    </a:lnTo>
                    <a:lnTo>
                      <a:pt x="40" y="46"/>
                    </a:lnTo>
                    <a:lnTo>
                      <a:pt x="41" y="45"/>
                    </a:lnTo>
                    <a:lnTo>
                      <a:pt x="42" y="42"/>
                    </a:lnTo>
                    <a:lnTo>
                      <a:pt x="43" y="41"/>
                    </a:lnTo>
                    <a:lnTo>
                      <a:pt x="43" y="36"/>
                    </a:lnTo>
                    <a:lnTo>
                      <a:pt x="43" y="32"/>
                    </a:lnTo>
                    <a:lnTo>
                      <a:pt x="43" y="28"/>
                    </a:lnTo>
                    <a:lnTo>
                      <a:pt x="43" y="24"/>
                    </a:lnTo>
                    <a:lnTo>
                      <a:pt x="43" y="22"/>
                    </a:lnTo>
                    <a:lnTo>
                      <a:pt x="44" y="21"/>
                    </a:lnTo>
                    <a:lnTo>
                      <a:pt x="46" y="19"/>
                    </a:lnTo>
                    <a:lnTo>
                      <a:pt x="47" y="18"/>
                    </a:lnTo>
                    <a:lnTo>
                      <a:pt x="48" y="17"/>
                    </a:lnTo>
                    <a:lnTo>
                      <a:pt x="49" y="16"/>
                    </a:lnTo>
                    <a:lnTo>
                      <a:pt x="50" y="15"/>
                    </a:lnTo>
                    <a:lnTo>
                      <a:pt x="51" y="14"/>
                    </a:lnTo>
                    <a:lnTo>
                      <a:pt x="55" y="13"/>
                    </a:lnTo>
                    <a:lnTo>
                      <a:pt x="59" y="13"/>
                    </a:lnTo>
                    <a:lnTo>
                      <a:pt x="59" y="15"/>
                    </a:lnTo>
                    <a:lnTo>
                      <a:pt x="61" y="16"/>
                    </a:lnTo>
                    <a:lnTo>
                      <a:pt x="62" y="17"/>
                    </a:lnTo>
                    <a:lnTo>
                      <a:pt x="63" y="19"/>
                    </a:lnTo>
                    <a:lnTo>
                      <a:pt x="67" y="21"/>
                    </a:lnTo>
                    <a:lnTo>
                      <a:pt x="71" y="23"/>
                    </a:lnTo>
                    <a:lnTo>
                      <a:pt x="75" y="25"/>
                    </a:lnTo>
                    <a:lnTo>
                      <a:pt x="80" y="26"/>
                    </a:lnTo>
                    <a:lnTo>
                      <a:pt x="85" y="27"/>
                    </a:lnTo>
                    <a:lnTo>
                      <a:pt x="89" y="28"/>
                    </a:lnTo>
                    <a:lnTo>
                      <a:pt x="91" y="24"/>
                    </a:lnTo>
                    <a:lnTo>
                      <a:pt x="95" y="21"/>
                    </a:lnTo>
                    <a:lnTo>
                      <a:pt x="99" y="17"/>
                    </a:lnTo>
                    <a:lnTo>
                      <a:pt x="103" y="15"/>
                    </a:lnTo>
                    <a:lnTo>
                      <a:pt x="107" y="11"/>
                    </a:lnTo>
                    <a:lnTo>
                      <a:pt x="111" y="8"/>
                    </a:lnTo>
                    <a:lnTo>
                      <a:pt x="113" y="6"/>
                    </a:lnTo>
                    <a:lnTo>
                      <a:pt x="115" y="4"/>
                    </a:lnTo>
                    <a:lnTo>
                      <a:pt x="116" y="2"/>
                    </a:lnTo>
                    <a:lnTo>
                      <a:pt x="117"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8" name="ï$1iḓè"/>
            <p:cNvGrpSpPr/>
            <p:nvPr/>
          </p:nvGrpSpPr>
          <p:grpSpPr>
            <a:xfrm>
              <a:off x="4302126" y="4013201"/>
              <a:ext cx="5973762" cy="336550"/>
              <a:chOff x="4302126" y="4013201"/>
              <a:chExt cx="5973762" cy="336550"/>
            </a:xfrm>
          </p:grpSpPr>
          <p:sp>
            <p:nvSpPr>
              <p:cNvPr id="9" name="iṧḷïḑê"/>
              <p:cNvSpPr/>
              <p:nvPr/>
            </p:nvSpPr>
            <p:spPr bwMode="auto">
              <a:xfrm>
                <a:off x="4302126" y="4032251"/>
                <a:ext cx="141288" cy="234950"/>
              </a:xfrm>
              <a:custGeom>
                <a:avLst/>
                <a:gdLst>
                  <a:gd name="T0" fmla="*/ 87 w 89"/>
                  <a:gd name="T1" fmla="*/ 91 h 148"/>
                  <a:gd name="T2" fmla="*/ 82 w 89"/>
                  <a:gd name="T3" fmla="*/ 82 h 148"/>
                  <a:gd name="T4" fmla="*/ 74 w 89"/>
                  <a:gd name="T5" fmla="*/ 74 h 148"/>
                  <a:gd name="T6" fmla="*/ 63 w 89"/>
                  <a:gd name="T7" fmla="*/ 66 h 148"/>
                  <a:gd name="T8" fmla="*/ 51 w 89"/>
                  <a:gd name="T9" fmla="*/ 58 h 148"/>
                  <a:gd name="T10" fmla="*/ 35 w 89"/>
                  <a:gd name="T11" fmla="*/ 49 h 148"/>
                  <a:gd name="T12" fmla="*/ 27 w 89"/>
                  <a:gd name="T13" fmla="*/ 40 h 148"/>
                  <a:gd name="T14" fmla="*/ 26 w 89"/>
                  <a:gd name="T15" fmla="*/ 35 h 148"/>
                  <a:gd name="T16" fmla="*/ 26 w 89"/>
                  <a:gd name="T17" fmla="*/ 29 h 148"/>
                  <a:gd name="T18" fmla="*/ 27 w 89"/>
                  <a:gd name="T19" fmla="*/ 22 h 148"/>
                  <a:gd name="T20" fmla="*/ 31 w 89"/>
                  <a:gd name="T21" fmla="*/ 18 h 148"/>
                  <a:gd name="T22" fmla="*/ 36 w 89"/>
                  <a:gd name="T23" fmla="*/ 14 h 148"/>
                  <a:gd name="T24" fmla="*/ 43 w 89"/>
                  <a:gd name="T25" fmla="*/ 13 h 148"/>
                  <a:gd name="T26" fmla="*/ 52 w 89"/>
                  <a:gd name="T27" fmla="*/ 12 h 148"/>
                  <a:gd name="T28" fmla="*/ 63 w 89"/>
                  <a:gd name="T29" fmla="*/ 17 h 148"/>
                  <a:gd name="T30" fmla="*/ 71 w 89"/>
                  <a:gd name="T31" fmla="*/ 26 h 148"/>
                  <a:gd name="T32" fmla="*/ 75 w 89"/>
                  <a:gd name="T33" fmla="*/ 29 h 148"/>
                  <a:gd name="T34" fmla="*/ 79 w 89"/>
                  <a:gd name="T35" fmla="*/ 20 h 148"/>
                  <a:gd name="T36" fmla="*/ 82 w 89"/>
                  <a:gd name="T37" fmla="*/ 12 h 148"/>
                  <a:gd name="T38" fmla="*/ 75 w 89"/>
                  <a:gd name="T39" fmla="*/ 6 h 148"/>
                  <a:gd name="T40" fmla="*/ 63 w 89"/>
                  <a:gd name="T41" fmla="*/ 2 h 148"/>
                  <a:gd name="T42" fmla="*/ 49 w 89"/>
                  <a:gd name="T43" fmla="*/ 0 h 148"/>
                  <a:gd name="T44" fmla="*/ 33 w 89"/>
                  <a:gd name="T45" fmla="*/ 2 h 148"/>
                  <a:gd name="T46" fmla="*/ 21 w 89"/>
                  <a:gd name="T47" fmla="*/ 7 h 148"/>
                  <a:gd name="T48" fmla="*/ 11 w 89"/>
                  <a:gd name="T49" fmla="*/ 15 h 148"/>
                  <a:gd name="T50" fmla="*/ 5 w 89"/>
                  <a:gd name="T51" fmla="*/ 26 h 148"/>
                  <a:gd name="T52" fmla="*/ 1 w 89"/>
                  <a:gd name="T53" fmla="*/ 39 h 148"/>
                  <a:gd name="T54" fmla="*/ 2 w 89"/>
                  <a:gd name="T55" fmla="*/ 50 h 148"/>
                  <a:gd name="T56" fmla="*/ 5 w 89"/>
                  <a:gd name="T57" fmla="*/ 61 h 148"/>
                  <a:gd name="T58" fmla="*/ 10 w 89"/>
                  <a:gd name="T59" fmla="*/ 70 h 148"/>
                  <a:gd name="T60" fmla="*/ 18 w 89"/>
                  <a:gd name="T61" fmla="*/ 78 h 148"/>
                  <a:gd name="T62" fmla="*/ 28 w 89"/>
                  <a:gd name="T63" fmla="*/ 85 h 148"/>
                  <a:gd name="T64" fmla="*/ 43 w 89"/>
                  <a:gd name="T65" fmla="*/ 92 h 148"/>
                  <a:gd name="T66" fmla="*/ 56 w 89"/>
                  <a:gd name="T67" fmla="*/ 102 h 148"/>
                  <a:gd name="T68" fmla="*/ 60 w 89"/>
                  <a:gd name="T69" fmla="*/ 107 h 148"/>
                  <a:gd name="T70" fmla="*/ 63 w 89"/>
                  <a:gd name="T71" fmla="*/ 112 h 148"/>
                  <a:gd name="T72" fmla="*/ 63 w 89"/>
                  <a:gd name="T73" fmla="*/ 119 h 148"/>
                  <a:gd name="T74" fmla="*/ 61 w 89"/>
                  <a:gd name="T75" fmla="*/ 125 h 148"/>
                  <a:gd name="T76" fmla="*/ 58 w 89"/>
                  <a:gd name="T77" fmla="*/ 130 h 148"/>
                  <a:gd name="T78" fmla="*/ 53 w 89"/>
                  <a:gd name="T79" fmla="*/ 134 h 148"/>
                  <a:gd name="T80" fmla="*/ 47 w 89"/>
                  <a:gd name="T81" fmla="*/ 136 h 148"/>
                  <a:gd name="T82" fmla="*/ 39 w 89"/>
                  <a:gd name="T83" fmla="*/ 137 h 148"/>
                  <a:gd name="T84" fmla="*/ 31 w 89"/>
                  <a:gd name="T85" fmla="*/ 136 h 148"/>
                  <a:gd name="T86" fmla="*/ 23 w 89"/>
                  <a:gd name="T87" fmla="*/ 134 h 148"/>
                  <a:gd name="T88" fmla="*/ 18 w 89"/>
                  <a:gd name="T89" fmla="*/ 130 h 148"/>
                  <a:gd name="T90" fmla="*/ 14 w 89"/>
                  <a:gd name="T91" fmla="*/ 124 h 148"/>
                  <a:gd name="T92" fmla="*/ 11 w 89"/>
                  <a:gd name="T93" fmla="*/ 117 h 148"/>
                  <a:gd name="T94" fmla="*/ 5 w 89"/>
                  <a:gd name="T95" fmla="*/ 121 h 148"/>
                  <a:gd name="T96" fmla="*/ 0 w 89"/>
                  <a:gd name="T97" fmla="*/ 141 h 148"/>
                  <a:gd name="T98" fmla="*/ 12 w 89"/>
                  <a:gd name="T99" fmla="*/ 146 h 148"/>
                  <a:gd name="T100" fmla="*/ 25 w 89"/>
                  <a:gd name="T101" fmla="*/ 147 h 148"/>
                  <a:gd name="T102" fmla="*/ 40 w 89"/>
                  <a:gd name="T103" fmla="*/ 148 h 148"/>
                  <a:gd name="T104" fmla="*/ 57 w 89"/>
                  <a:gd name="T105" fmla="*/ 145 h 148"/>
                  <a:gd name="T106" fmla="*/ 70 w 89"/>
                  <a:gd name="T107" fmla="*/ 139 h 148"/>
                  <a:gd name="T108" fmla="*/ 80 w 89"/>
                  <a:gd name="T109" fmla="*/ 130 h 148"/>
                  <a:gd name="T110" fmla="*/ 86 w 89"/>
                  <a:gd name="T111" fmla="*/ 118 h 148"/>
                  <a:gd name="T112" fmla="*/ 89 w 89"/>
                  <a:gd name="T113" fmla="*/ 10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148">
                    <a:moveTo>
                      <a:pt x="88" y="97"/>
                    </a:moveTo>
                    <a:lnTo>
                      <a:pt x="87" y="94"/>
                    </a:lnTo>
                    <a:lnTo>
                      <a:pt x="87" y="91"/>
                    </a:lnTo>
                    <a:lnTo>
                      <a:pt x="85" y="88"/>
                    </a:lnTo>
                    <a:lnTo>
                      <a:pt x="83" y="85"/>
                    </a:lnTo>
                    <a:lnTo>
                      <a:pt x="82" y="82"/>
                    </a:lnTo>
                    <a:lnTo>
                      <a:pt x="79" y="79"/>
                    </a:lnTo>
                    <a:lnTo>
                      <a:pt x="77" y="77"/>
                    </a:lnTo>
                    <a:lnTo>
                      <a:pt x="74" y="74"/>
                    </a:lnTo>
                    <a:lnTo>
                      <a:pt x="71" y="71"/>
                    </a:lnTo>
                    <a:lnTo>
                      <a:pt x="67" y="69"/>
                    </a:lnTo>
                    <a:lnTo>
                      <a:pt x="63" y="66"/>
                    </a:lnTo>
                    <a:lnTo>
                      <a:pt x="59" y="63"/>
                    </a:lnTo>
                    <a:lnTo>
                      <a:pt x="55" y="61"/>
                    </a:lnTo>
                    <a:lnTo>
                      <a:pt x="51" y="58"/>
                    </a:lnTo>
                    <a:lnTo>
                      <a:pt x="45" y="55"/>
                    </a:lnTo>
                    <a:lnTo>
                      <a:pt x="40" y="52"/>
                    </a:lnTo>
                    <a:lnTo>
                      <a:pt x="35" y="49"/>
                    </a:lnTo>
                    <a:lnTo>
                      <a:pt x="32" y="46"/>
                    </a:lnTo>
                    <a:lnTo>
                      <a:pt x="29" y="42"/>
                    </a:lnTo>
                    <a:lnTo>
                      <a:pt x="27" y="40"/>
                    </a:lnTo>
                    <a:lnTo>
                      <a:pt x="27" y="38"/>
                    </a:lnTo>
                    <a:lnTo>
                      <a:pt x="26" y="36"/>
                    </a:lnTo>
                    <a:lnTo>
                      <a:pt x="26" y="35"/>
                    </a:lnTo>
                    <a:lnTo>
                      <a:pt x="26" y="34"/>
                    </a:lnTo>
                    <a:lnTo>
                      <a:pt x="26" y="30"/>
                    </a:lnTo>
                    <a:lnTo>
                      <a:pt x="26" y="29"/>
                    </a:lnTo>
                    <a:lnTo>
                      <a:pt x="27" y="26"/>
                    </a:lnTo>
                    <a:lnTo>
                      <a:pt x="27" y="25"/>
                    </a:lnTo>
                    <a:lnTo>
                      <a:pt x="27" y="22"/>
                    </a:lnTo>
                    <a:lnTo>
                      <a:pt x="29" y="21"/>
                    </a:lnTo>
                    <a:lnTo>
                      <a:pt x="30" y="19"/>
                    </a:lnTo>
                    <a:lnTo>
                      <a:pt x="31" y="18"/>
                    </a:lnTo>
                    <a:lnTo>
                      <a:pt x="33" y="17"/>
                    </a:lnTo>
                    <a:lnTo>
                      <a:pt x="35" y="15"/>
                    </a:lnTo>
                    <a:lnTo>
                      <a:pt x="36" y="14"/>
                    </a:lnTo>
                    <a:lnTo>
                      <a:pt x="39" y="14"/>
                    </a:lnTo>
                    <a:lnTo>
                      <a:pt x="40" y="13"/>
                    </a:lnTo>
                    <a:lnTo>
                      <a:pt x="43" y="13"/>
                    </a:lnTo>
                    <a:lnTo>
                      <a:pt x="46" y="12"/>
                    </a:lnTo>
                    <a:lnTo>
                      <a:pt x="48" y="12"/>
                    </a:lnTo>
                    <a:lnTo>
                      <a:pt x="52" y="12"/>
                    </a:lnTo>
                    <a:lnTo>
                      <a:pt x="56" y="14"/>
                    </a:lnTo>
                    <a:lnTo>
                      <a:pt x="59" y="14"/>
                    </a:lnTo>
                    <a:lnTo>
                      <a:pt x="63" y="17"/>
                    </a:lnTo>
                    <a:lnTo>
                      <a:pt x="66" y="19"/>
                    </a:lnTo>
                    <a:lnTo>
                      <a:pt x="68" y="22"/>
                    </a:lnTo>
                    <a:lnTo>
                      <a:pt x="71" y="26"/>
                    </a:lnTo>
                    <a:lnTo>
                      <a:pt x="73" y="30"/>
                    </a:lnTo>
                    <a:lnTo>
                      <a:pt x="75" y="30"/>
                    </a:lnTo>
                    <a:lnTo>
                      <a:pt x="75" y="29"/>
                    </a:lnTo>
                    <a:lnTo>
                      <a:pt x="77" y="26"/>
                    </a:lnTo>
                    <a:lnTo>
                      <a:pt x="77" y="24"/>
                    </a:lnTo>
                    <a:lnTo>
                      <a:pt x="79" y="20"/>
                    </a:lnTo>
                    <a:lnTo>
                      <a:pt x="79" y="18"/>
                    </a:lnTo>
                    <a:lnTo>
                      <a:pt x="81" y="14"/>
                    </a:lnTo>
                    <a:lnTo>
                      <a:pt x="82" y="12"/>
                    </a:lnTo>
                    <a:lnTo>
                      <a:pt x="83" y="10"/>
                    </a:lnTo>
                    <a:lnTo>
                      <a:pt x="79" y="8"/>
                    </a:lnTo>
                    <a:lnTo>
                      <a:pt x="75" y="6"/>
                    </a:lnTo>
                    <a:lnTo>
                      <a:pt x="71" y="4"/>
                    </a:lnTo>
                    <a:lnTo>
                      <a:pt x="67" y="2"/>
                    </a:lnTo>
                    <a:lnTo>
                      <a:pt x="63" y="2"/>
                    </a:lnTo>
                    <a:lnTo>
                      <a:pt x="59" y="1"/>
                    </a:lnTo>
                    <a:lnTo>
                      <a:pt x="54" y="0"/>
                    </a:lnTo>
                    <a:lnTo>
                      <a:pt x="49" y="0"/>
                    </a:lnTo>
                    <a:lnTo>
                      <a:pt x="43" y="1"/>
                    </a:lnTo>
                    <a:lnTo>
                      <a:pt x="38" y="1"/>
                    </a:lnTo>
                    <a:lnTo>
                      <a:pt x="33" y="2"/>
                    </a:lnTo>
                    <a:lnTo>
                      <a:pt x="29" y="3"/>
                    </a:lnTo>
                    <a:lnTo>
                      <a:pt x="25" y="6"/>
                    </a:lnTo>
                    <a:lnTo>
                      <a:pt x="21" y="7"/>
                    </a:lnTo>
                    <a:lnTo>
                      <a:pt x="17" y="10"/>
                    </a:lnTo>
                    <a:lnTo>
                      <a:pt x="14" y="12"/>
                    </a:lnTo>
                    <a:lnTo>
                      <a:pt x="11" y="15"/>
                    </a:lnTo>
                    <a:lnTo>
                      <a:pt x="8" y="18"/>
                    </a:lnTo>
                    <a:lnTo>
                      <a:pt x="7" y="22"/>
                    </a:lnTo>
                    <a:lnTo>
                      <a:pt x="5" y="26"/>
                    </a:lnTo>
                    <a:lnTo>
                      <a:pt x="3" y="30"/>
                    </a:lnTo>
                    <a:lnTo>
                      <a:pt x="3" y="34"/>
                    </a:lnTo>
                    <a:lnTo>
                      <a:pt x="1" y="39"/>
                    </a:lnTo>
                    <a:lnTo>
                      <a:pt x="1" y="44"/>
                    </a:lnTo>
                    <a:lnTo>
                      <a:pt x="1" y="47"/>
                    </a:lnTo>
                    <a:lnTo>
                      <a:pt x="2" y="50"/>
                    </a:lnTo>
                    <a:lnTo>
                      <a:pt x="3" y="54"/>
                    </a:lnTo>
                    <a:lnTo>
                      <a:pt x="3" y="58"/>
                    </a:lnTo>
                    <a:lnTo>
                      <a:pt x="5" y="61"/>
                    </a:lnTo>
                    <a:lnTo>
                      <a:pt x="6" y="64"/>
                    </a:lnTo>
                    <a:lnTo>
                      <a:pt x="8" y="66"/>
                    </a:lnTo>
                    <a:lnTo>
                      <a:pt x="10" y="70"/>
                    </a:lnTo>
                    <a:lnTo>
                      <a:pt x="12" y="72"/>
                    </a:lnTo>
                    <a:lnTo>
                      <a:pt x="15" y="75"/>
                    </a:lnTo>
                    <a:lnTo>
                      <a:pt x="18" y="78"/>
                    </a:lnTo>
                    <a:lnTo>
                      <a:pt x="21" y="80"/>
                    </a:lnTo>
                    <a:lnTo>
                      <a:pt x="24" y="82"/>
                    </a:lnTo>
                    <a:lnTo>
                      <a:pt x="28" y="85"/>
                    </a:lnTo>
                    <a:lnTo>
                      <a:pt x="32" y="86"/>
                    </a:lnTo>
                    <a:lnTo>
                      <a:pt x="36" y="89"/>
                    </a:lnTo>
                    <a:lnTo>
                      <a:pt x="43" y="92"/>
                    </a:lnTo>
                    <a:lnTo>
                      <a:pt x="48" y="95"/>
                    </a:lnTo>
                    <a:lnTo>
                      <a:pt x="53" y="99"/>
                    </a:lnTo>
                    <a:lnTo>
                      <a:pt x="56" y="102"/>
                    </a:lnTo>
                    <a:lnTo>
                      <a:pt x="58" y="103"/>
                    </a:lnTo>
                    <a:lnTo>
                      <a:pt x="59" y="105"/>
                    </a:lnTo>
                    <a:lnTo>
                      <a:pt x="60" y="107"/>
                    </a:lnTo>
                    <a:lnTo>
                      <a:pt x="62" y="109"/>
                    </a:lnTo>
                    <a:lnTo>
                      <a:pt x="62" y="111"/>
                    </a:lnTo>
                    <a:lnTo>
                      <a:pt x="63" y="112"/>
                    </a:lnTo>
                    <a:lnTo>
                      <a:pt x="63" y="114"/>
                    </a:lnTo>
                    <a:lnTo>
                      <a:pt x="63" y="115"/>
                    </a:lnTo>
                    <a:lnTo>
                      <a:pt x="63" y="119"/>
                    </a:lnTo>
                    <a:lnTo>
                      <a:pt x="63" y="121"/>
                    </a:lnTo>
                    <a:lnTo>
                      <a:pt x="62" y="123"/>
                    </a:lnTo>
                    <a:lnTo>
                      <a:pt x="61" y="125"/>
                    </a:lnTo>
                    <a:lnTo>
                      <a:pt x="60" y="127"/>
                    </a:lnTo>
                    <a:lnTo>
                      <a:pt x="59" y="128"/>
                    </a:lnTo>
                    <a:lnTo>
                      <a:pt x="58" y="130"/>
                    </a:lnTo>
                    <a:lnTo>
                      <a:pt x="56" y="131"/>
                    </a:lnTo>
                    <a:lnTo>
                      <a:pt x="55" y="132"/>
                    </a:lnTo>
                    <a:lnTo>
                      <a:pt x="53" y="134"/>
                    </a:lnTo>
                    <a:lnTo>
                      <a:pt x="51" y="135"/>
                    </a:lnTo>
                    <a:lnTo>
                      <a:pt x="49" y="135"/>
                    </a:lnTo>
                    <a:lnTo>
                      <a:pt x="47" y="136"/>
                    </a:lnTo>
                    <a:lnTo>
                      <a:pt x="44" y="136"/>
                    </a:lnTo>
                    <a:lnTo>
                      <a:pt x="42" y="137"/>
                    </a:lnTo>
                    <a:lnTo>
                      <a:pt x="39" y="137"/>
                    </a:lnTo>
                    <a:lnTo>
                      <a:pt x="36" y="137"/>
                    </a:lnTo>
                    <a:lnTo>
                      <a:pt x="33" y="136"/>
                    </a:lnTo>
                    <a:lnTo>
                      <a:pt x="31" y="136"/>
                    </a:lnTo>
                    <a:lnTo>
                      <a:pt x="28" y="135"/>
                    </a:lnTo>
                    <a:lnTo>
                      <a:pt x="26" y="135"/>
                    </a:lnTo>
                    <a:lnTo>
                      <a:pt x="23" y="134"/>
                    </a:lnTo>
                    <a:lnTo>
                      <a:pt x="21" y="132"/>
                    </a:lnTo>
                    <a:lnTo>
                      <a:pt x="19" y="131"/>
                    </a:lnTo>
                    <a:lnTo>
                      <a:pt x="18" y="130"/>
                    </a:lnTo>
                    <a:lnTo>
                      <a:pt x="16" y="128"/>
                    </a:lnTo>
                    <a:lnTo>
                      <a:pt x="15" y="126"/>
                    </a:lnTo>
                    <a:lnTo>
                      <a:pt x="14" y="124"/>
                    </a:lnTo>
                    <a:lnTo>
                      <a:pt x="12" y="122"/>
                    </a:lnTo>
                    <a:lnTo>
                      <a:pt x="11" y="119"/>
                    </a:lnTo>
                    <a:lnTo>
                      <a:pt x="11" y="117"/>
                    </a:lnTo>
                    <a:lnTo>
                      <a:pt x="10" y="114"/>
                    </a:lnTo>
                    <a:lnTo>
                      <a:pt x="6" y="114"/>
                    </a:lnTo>
                    <a:lnTo>
                      <a:pt x="5" y="121"/>
                    </a:lnTo>
                    <a:lnTo>
                      <a:pt x="3" y="128"/>
                    </a:lnTo>
                    <a:lnTo>
                      <a:pt x="3" y="135"/>
                    </a:lnTo>
                    <a:lnTo>
                      <a:pt x="0" y="141"/>
                    </a:lnTo>
                    <a:lnTo>
                      <a:pt x="4" y="143"/>
                    </a:lnTo>
                    <a:lnTo>
                      <a:pt x="8" y="144"/>
                    </a:lnTo>
                    <a:lnTo>
                      <a:pt x="12" y="146"/>
                    </a:lnTo>
                    <a:lnTo>
                      <a:pt x="17" y="147"/>
                    </a:lnTo>
                    <a:lnTo>
                      <a:pt x="21" y="147"/>
                    </a:lnTo>
                    <a:lnTo>
                      <a:pt x="25" y="147"/>
                    </a:lnTo>
                    <a:lnTo>
                      <a:pt x="29" y="148"/>
                    </a:lnTo>
                    <a:lnTo>
                      <a:pt x="34" y="148"/>
                    </a:lnTo>
                    <a:lnTo>
                      <a:pt x="40" y="148"/>
                    </a:lnTo>
                    <a:lnTo>
                      <a:pt x="46" y="147"/>
                    </a:lnTo>
                    <a:lnTo>
                      <a:pt x="51" y="146"/>
                    </a:lnTo>
                    <a:lnTo>
                      <a:pt x="57" y="145"/>
                    </a:lnTo>
                    <a:lnTo>
                      <a:pt x="62" y="143"/>
                    </a:lnTo>
                    <a:lnTo>
                      <a:pt x="66" y="141"/>
                    </a:lnTo>
                    <a:lnTo>
                      <a:pt x="70" y="139"/>
                    </a:lnTo>
                    <a:lnTo>
                      <a:pt x="74" y="136"/>
                    </a:lnTo>
                    <a:lnTo>
                      <a:pt x="77" y="133"/>
                    </a:lnTo>
                    <a:lnTo>
                      <a:pt x="80" y="130"/>
                    </a:lnTo>
                    <a:lnTo>
                      <a:pt x="83" y="127"/>
                    </a:lnTo>
                    <a:lnTo>
                      <a:pt x="84" y="123"/>
                    </a:lnTo>
                    <a:lnTo>
                      <a:pt x="86" y="118"/>
                    </a:lnTo>
                    <a:lnTo>
                      <a:pt x="87" y="114"/>
                    </a:lnTo>
                    <a:lnTo>
                      <a:pt x="88" y="109"/>
                    </a:lnTo>
                    <a:lnTo>
                      <a:pt x="89" y="103"/>
                    </a:lnTo>
                    <a:lnTo>
                      <a:pt x="89" y="100"/>
                    </a:lnTo>
                    <a:lnTo>
                      <a:pt x="88" y="97"/>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ïšḻiḋé"/>
              <p:cNvSpPr/>
              <p:nvPr/>
            </p:nvSpPr>
            <p:spPr bwMode="auto">
              <a:xfrm>
                <a:off x="4483101" y="4102101"/>
                <a:ext cx="161925" cy="163513"/>
              </a:xfrm>
              <a:custGeom>
                <a:avLst/>
                <a:gdLst>
                  <a:gd name="T0" fmla="*/ 100 w 102"/>
                  <a:gd name="T1" fmla="*/ 34 h 103"/>
                  <a:gd name="T2" fmla="*/ 97 w 102"/>
                  <a:gd name="T3" fmla="*/ 25 h 103"/>
                  <a:gd name="T4" fmla="*/ 92 w 102"/>
                  <a:gd name="T5" fmla="*/ 17 h 103"/>
                  <a:gd name="T6" fmla="*/ 85 w 102"/>
                  <a:gd name="T7" fmla="*/ 10 h 103"/>
                  <a:gd name="T8" fmla="*/ 77 w 102"/>
                  <a:gd name="T9" fmla="*/ 6 h 103"/>
                  <a:gd name="T10" fmla="*/ 68 w 102"/>
                  <a:gd name="T11" fmla="*/ 2 h 103"/>
                  <a:gd name="T12" fmla="*/ 57 w 102"/>
                  <a:gd name="T13" fmla="*/ 1 h 103"/>
                  <a:gd name="T14" fmla="*/ 45 w 102"/>
                  <a:gd name="T15" fmla="*/ 1 h 103"/>
                  <a:gd name="T16" fmla="*/ 34 w 102"/>
                  <a:gd name="T17" fmla="*/ 2 h 103"/>
                  <a:gd name="T18" fmla="*/ 25 w 102"/>
                  <a:gd name="T19" fmla="*/ 6 h 103"/>
                  <a:gd name="T20" fmla="*/ 17 w 102"/>
                  <a:gd name="T21" fmla="*/ 12 h 103"/>
                  <a:gd name="T22" fmla="*/ 10 w 102"/>
                  <a:gd name="T23" fmla="*/ 18 h 103"/>
                  <a:gd name="T24" fmla="*/ 5 w 102"/>
                  <a:gd name="T25" fmla="*/ 27 h 103"/>
                  <a:gd name="T26" fmla="*/ 2 w 102"/>
                  <a:gd name="T27" fmla="*/ 37 h 103"/>
                  <a:gd name="T28" fmla="*/ 0 w 102"/>
                  <a:gd name="T29" fmla="*/ 48 h 103"/>
                  <a:gd name="T30" fmla="*/ 0 w 102"/>
                  <a:gd name="T31" fmla="*/ 61 h 103"/>
                  <a:gd name="T32" fmla="*/ 2 w 102"/>
                  <a:gd name="T33" fmla="*/ 71 h 103"/>
                  <a:gd name="T34" fmla="*/ 5 w 102"/>
                  <a:gd name="T35" fmla="*/ 80 h 103"/>
                  <a:gd name="T36" fmla="*/ 10 w 102"/>
                  <a:gd name="T37" fmla="*/ 87 h 103"/>
                  <a:gd name="T38" fmla="*/ 17 w 102"/>
                  <a:gd name="T39" fmla="*/ 94 h 103"/>
                  <a:gd name="T40" fmla="*/ 25 w 102"/>
                  <a:gd name="T41" fmla="*/ 98 h 103"/>
                  <a:gd name="T42" fmla="*/ 34 w 102"/>
                  <a:gd name="T43" fmla="*/ 102 h 103"/>
                  <a:gd name="T44" fmla="*/ 45 w 102"/>
                  <a:gd name="T45" fmla="*/ 103 h 103"/>
                  <a:gd name="T46" fmla="*/ 57 w 102"/>
                  <a:gd name="T47" fmla="*/ 103 h 103"/>
                  <a:gd name="T48" fmla="*/ 68 w 102"/>
                  <a:gd name="T49" fmla="*/ 102 h 103"/>
                  <a:gd name="T50" fmla="*/ 77 w 102"/>
                  <a:gd name="T51" fmla="*/ 98 h 103"/>
                  <a:gd name="T52" fmla="*/ 85 w 102"/>
                  <a:gd name="T53" fmla="*/ 92 h 103"/>
                  <a:gd name="T54" fmla="*/ 92 w 102"/>
                  <a:gd name="T55" fmla="*/ 86 h 103"/>
                  <a:gd name="T56" fmla="*/ 97 w 102"/>
                  <a:gd name="T57" fmla="*/ 78 h 103"/>
                  <a:gd name="T58" fmla="*/ 100 w 102"/>
                  <a:gd name="T59" fmla="*/ 68 h 103"/>
                  <a:gd name="T60" fmla="*/ 102 w 102"/>
                  <a:gd name="T61" fmla="*/ 56 h 103"/>
                  <a:gd name="T62" fmla="*/ 102 w 102"/>
                  <a:gd name="T63" fmla="*/ 44 h 103"/>
                  <a:gd name="T64" fmla="*/ 71 w 102"/>
                  <a:gd name="T65" fmla="*/ 58 h 103"/>
                  <a:gd name="T66" fmla="*/ 69 w 102"/>
                  <a:gd name="T67" fmla="*/ 72 h 103"/>
                  <a:gd name="T68" fmla="*/ 67 w 102"/>
                  <a:gd name="T69" fmla="*/ 79 h 103"/>
                  <a:gd name="T70" fmla="*/ 65 w 102"/>
                  <a:gd name="T71" fmla="*/ 86 h 103"/>
                  <a:gd name="T72" fmla="*/ 61 w 102"/>
                  <a:gd name="T73" fmla="*/ 91 h 103"/>
                  <a:gd name="T74" fmla="*/ 57 w 102"/>
                  <a:gd name="T75" fmla="*/ 94 h 103"/>
                  <a:gd name="T76" fmla="*/ 53 w 102"/>
                  <a:gd name="T77" fmla="*/ 95 h 103"/>
                  <a:gd name="T78" fmla="*/ 49 w 102"/>
                  <a:gd name="T79" fmla="*/ 95 h 103"/>
                  <a:gd name="T80" fmla="*/ 45 w 102"/>
                  <a:gd name="T81" fmla="*/ 94 h 103"/>
                  <a:gd name="T82" fmla="*/ 41 w 102"/>
                  <a:gd name="T83" fmla="*/ 91 h 103"/>
                  <a:gd name="T84" fmla="*/ 37 w 102"/>
                  <a:gd name="T85" fmla="*/ 87 h 103"/>
                  <a:gd name="T86" fmla="*/ 35 w 102"/>
                  <a:gd name="T87" fmla="*/ 83 h 103"/>
                  <a:gd name="T88" fmla="*/ 33 w 102"/>
                  <a:gd name="T89" fmla="*/ 75 h 103"/>
                  <a:gd name="T90" fmla="*/ 32 w 102"/>
                  <a:gd name="T91" fmla="*/ 68 h 103"/>
                  <a:gd name="T92" fmla="*/ 31 w 102"/>
                  <a:gd name="T93" fmla="*/ 59 h 103"/>
                  <a:gd name="T94" fmla="*/ 31 w 102"/>
                  <a:gd name="T95" fmla="*/ 49 h 103"/>
                  <a:gd name="T96" fmla="*/ 32 w 102"/>
                  <a:gd name="T97" fmla="*/ 38 h 103"/>
                  <a:gd name="T98" fmla="*/ 33 w 102"/>
                  <a:gd name="T99" fmla="*/ 30 h 103"/>
                  <a:gd name="T100" fmla="*/ 35 w 102"/>
                  <a:gd name="T101" fmla="*/ 23 h 103"/>
                  <a:gd name="T102" fmla="*/ 37 w 102"/>
                  <a:gd name="T103" fmla="*/ 18 h 103"/>
                  <a:gd name="T104" fmla="*/ 41 w 102"/>
                  <a:gd name="T105" fmla="*/ 14 h 103"/>
                  <a:gd name="T106" fmla="*/ 45 w 102"/>
                  <a:gd name="T107" fmla="*/ 10 h 103"/>
                  <a:gd name="T108" fmla="*/ 49 w 102"/>
                  <a:gd name="T109" fmla="*/ 9 h 103"/>
                  <a:gd name="T110" fmla="*/ 54 w 102"/>
                  <a:gd name="T111" fmla="*/ 9 h 103"/>
                  <a:gd name="T112" fmla="*/ 58 w 102"/>
                  <a:gd name="T113" fmla="*/ 10 h 103"/>
                  <a:gd name="T114" fmla="*/ 62 w 102"/>
                  <a:gd name="T115" fmla="*/ 13 h 103"/>
                  <a:gd name="T116" fmla="*/ 65 w 102"/>
                  <a:gd name="T117" fmla="*/ 16 h 103"/>
                  <a:gd name="T118" fmla="*/ 68 w 102"/>
                  <a:gd name="T119" fmla="*/ 22 h 103"/>
                  <a:gd name="T120" fmla="*/ 69 w 102"/>
                  <a:gd name="T121" fmla="*/ 27 h 103"/>
                  <a:gd name="T122" fmla="*/ 71 w 102"/>
                  <a:gd name="T123" fmla="*/ 38 h 103"/>
                  <a:gd name="T124" fmla="*/ 71 w 102"/>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3">
                    <a:moveTo>
                      <a:pt x="101" y="38"/>
                    </a:moveTo>
                    <a:lnTo>
                      <a:pt x="100" y="34"/>
                    </a:lnTo>
                    <a:lnTo>
                      <a:pt x="98" y="29"/>
                    </a:lnTo>
                    <a:lnTo>
                      <a:pt x="97" y="25"/>
                    </a:lnTo>
                    <a:lnTo>
                      <a:pt x="94" y="21"/>
                    </a:lnTo>
                    <a:lnTo>
                      <a:pt x="92" y="17"/>
                    </a:lnTo>
                    <a:lnTo>
                      <a:pt x="89" y="14"/>
                    </a:lnTo>
                    <a:lnTo>
                      <a:pt x="85" y="10"/>
                    </a:lnTo>
                    <a:lnTo>
                      <a:pt x="81" y="8"/>
                    </a:lnTo>
                    <a:lnTo>
                      <a:pt x="77" y="6"/>
                    </a:lnTo>
                    <a:lnTo>
                      <a:pt x="73" y="4"/>
                    </a:lnTo>
                    <a:lnTo>
                      <a:pt x="68" y="2"/>
                    </a:lnTo>
                    <a:lnTo>
                      <a:pt x="63" y="1"/>
                    </a:lnTo>
                    <a:lnTo>
                      <a:pt x="57" y="1"/>
                    </a:lnTo>
                    <a:lnTo>
                      <a:pt x="51" y="0"/>
                    </a:lnTo>
                    <a:lnTo>
                      <a:pt x="45" y="1"/>
                    </a:lnTo>
                    <a:lnTo>
                      <a:pt x="40" y="1"/>
                    </a:lnTo>
                    <a:lnTo>
                      <a:pt x="34" y="2"/>
                    </a:lnTo>
                    <a:lnTo>
                      <a:pt x="29" y="4"/>
                    </a:lnTo>
                    <a:lnTo>
                      <a:pt x="25" y="6"/>
                    </a:lnTo>
                    <a:lnTo>
                      <a:pt x="21" y="9"/>
                    </a:lnTo>
                    <a:lnTo>
                      <a:pt x="17" y="12"/>
                    </a:lnTo>
                    <a:lnTo>
                      <a:pt x="13" y="14"/>
                    </a:lnTo>
                    <a:lnTo>
                      <a:pt x="10" y="18"/>
                    </a:lnTo>
                    <a:lnTo>
                      <a:pt x="8" y="22"/>
                    </a:lnTo>
                    <a:lnTo>
                      <a:pt x="5" y="27"/>
                    </a:lnTo>
                    <a:lnTo>
                      <a:pt x="4" y="31"/>
                    </a:lnTo>
                    <a:lnTo>
                      <a:pt x="2" y="37"/>
                    </a:lnTo>
                    <a:lnTo>
                      <a:pt x="1" y="42"/>
                    </a:lnTo>
                    <a:lnTo>
                      <a:pt x="0" y="48"/>
                    </a:lnTo>
                    <a:lnTo>
                      <a:pt x="0" y="55"/>
                    </a:lnTo>
                    <a:lnTo>
                      <a:pt x="0" y="61"/>
                    </a:lnTo>
                    <a:lnTo>
                      <a:pt x="1" y="66"/>
                    </a:lnTo>
                    <a:lnTo>
                      <a:pt x="2" y="71"/>
                    </a:lnTo>
                    <a:lnTo>
                      <a:pt x="4" y="75"/>
                    </a:lnTo>
                    <a:lnTo>
                      <a:pt x="5" y="80"/>
                    </a:lnTo>
                    <a:lnTo>
                      <a:pt x="8" y="84"/>
                    </a:lnTo>
                    <a:lnTo>
                      <a:pt x="10" y="87"/>
                    </a:lnTo>
                    <a:lnTo>
                      <a:pt x="13" y="91"/>
                    </a:lnTo>
                    <a:lnTo>
                      <a:pt x="17" y="94"/>
                    </a:lnTo>
                    <a:lnTo>
                      <a:pt x="21" y="96"/>
                    </a:lnTo>
                    <a:lnTo>
                      <a:pt x="25" y="98"/>
                    </a:lnTo>
                    <a:lnTo>
                      <a:pt x="29" y="100"/>
                    </a:lnTo>
                    <a:lnTo>
                      <a:pt x="34" y="102"/>
                    </a:lnTo>
                    <a:lnTo>
                      <a:pt x="40" y="103"/>
                    </a:lnTo>
                    <a:lnTo>
                      <a:pt x="45" y="103"/>
                    </a:lnTo>
                    <a:lnTo>
                      <a:pt x="51" y="103"/>
                    </a:lnTo>
                    <a:lnTo>
                      <a:pt x="57" y="103"/>
                    </a:lnTo>
                    <a:lnTo>
                      <a:pt x="63" y="103"/>
                    </a:lnTo>
                    <a:lnTo>
                      <a:pt x="68" y="102"/>
                    </a:lnTo>
                    <a:lnTo>
                      <a:pt x="73" y="99"/>
                    </a:lnTo>
                    <a:lnTo>
                      <a:pt x="77" y="98"/>
                    </a:lnTo>
                    <a:lnTo>
                      <a:pt x="81" y="95"/>
                    </a:lnTo>
                    <a:lnTo>
                      <a:pt x="85" y="92"/>
                    </a:lnTo>
                    <a:lnTo>
                      <a:pt x="89" y="90"/>
                    </a:lnTo>
                    <a:lnTo>
                      <a:pt x="92" y="86"/>
                    </a:lnTo>
                    <a:lnTo>
                      <a:pt x="94" y="82"/>
                    </a:lnTo>
                    <a:lnTo>
                      <a:pt x="97" y="78"/>
                    </a:lnTo>
                    <a:lnTo>
                      <a:pt x="98" y="73"/>
                    </a:lnTo>
                    <a:lnTo>
                      <a:pt x="100" y="68"/>
                    </a:lnTo>
                    <a:lnTo>
                      <a:pt x="101" y="63"/>
                    </a:lnTo>
                    <a:lnTo>
                      <a:pt x="102" y="56"/>
                    </a:lnTo>
                    <a:lnTo>
                      <a:pt x="102" y="50"/>
                    </a:lnTo>
                    <a:lnTo>
                      <a:pt x="102" y="44"/>
                    </a:lnTo>
                    <a:lnTo>
                      <a:pt x="101" y="38"/>
                    </a:lnTo>
                    <a:close/>
                    <a:moveTo>
                      <a:pt x="71" y="58"/>
                    </a:moveTo>
                    <a:lnTo>
                      <a:pt x="69" y="68"/>
                    </a:lnTo>
                    <a:lnTo>
                      <a:pt x="69" y="72"/>
                    </a:lnTo>
                    <a:lnTo>
                      <a:pt x="68" y="76"/>
                    </a:lnTo>
                    <a:lnTo>
                      <a:pt x="67" y="79"/>
                    </a:lnTo>
                    <a:lnTo>
                      <a:pt x="65" y="83"/>
                    </a:lnTo>
                    <a:lnTo>
                      <a:pt x="65" y="86"/>
                    </a:lnTo>
                    <a:lnTo>
                      <a:pt x="63" y="88"/>
                    </a:lnTo>
                    <a:lnTo>
                      <a:pt x="61" y="91"/>
                    </a:lnTo>
                    <a:lnTo>
                      <a:pt x="59" y="92"/>
                    </a:lnTo>
                    <a:lnTo>
                      <a:pt x="57" y="94"/>
                    </a:lnTo>
                    <a:lnTo>
                      <a:pt x="56" y="95"/>
                    </a:lnTo>
                    <a:lnTo>
                      <a:pt x="53" y="95"/>
                    </a:lnTo>
                    <a:lnTo>
                      <a:pt x="51" y="95"/>
                    </a:lnTo>
                    <a:lnTo>
                      <a:pt x="49" y="95"/>
                    </a:lnTo>
                    <a:lnTo>
                      <a:pt x="46" y="95"/>
                    </a:lnTo>
                    <a:lnTo>
                      <a:pt x="45" y="94"/>
                    </a:lnTo>
                    <a:lnTo>
                      <a:pt x="42" y="93"/>
                    </a:lnTo>
                    <a:lnTo>
                      <a:pt x="41" y="91"/>
                    </a:lnTo>
                    <a:lnTo>
                      <a:pt x="39" y="90"/>
                    </a:lnTo>
                    <a:lnTo>
                      <a:pt x="37" y="87"/>
                    </a:lnTo>
                    <a:lnTo>
                      <a:pt x="36" y="85"/>
                    </a:lnTo>
                    <a:lnTo>
                      <a:pt x="35" y="83"/>
                    </a:lnTo>
                    <a:lnTo>
                      <a:pt x="33" y="79"/>
                    </a:lnTo>
                    <a:lnTo>
                      <a:pt x="33" y="75"/>
                    </a:lnTo>
                    <a:lnTo>
                      <a:pt x="32" y="72"/>
                    </a:lnTo>
                    <a:lnTo>
                      <a:pt x="32" y="68"/>
                    </a:lnTo>
                    <a:lnTo>
                      <a:pt x="31" y="63"/>
                    </a:lnTo>
                    <a:lnTo>
                      <a:pt x="31" y="59"/>
                    </a:lnTo>
                    <a:lnTo>
                      <a:pt x="31" y="54"/>
                    </a:lnTo>
                    <a:lnTo>
                      <a:pt x="31" y="49"/>
                    </a:lnTo>
                    <a:lnTo>
                      <a:pt x="31" y="43"/>
                    </a:lnTo>
                    <a:lnTo>
                      <a:pt x="32" y="38"/>
                    </a:lnTo>
                    <a:lnTo>
                      <a:pt x="32" y="34"/>
                    </a:lnTo>
                    <a:lnTo>
                      <a:pt x="33" y="30"/>
                    </a:lnTo>
                    <a:lnTo>
                      <a:pt x="33" y="27"/>
                    </a:lnTo>
                    <a:lnTo>
                      <a:pt x="35" y="23"/>
                    </a:lnTo>
                    <a:lnTo>
                      <a:pt x="36" y="21"/>
                    </a:lnTo>
                    <a:lnTo>
                      <a:pt x="37" y="18"/>
                    </a:lnTo>
                    <a:lnTo>
                      <a:pt x="39" y="16"/>
                    </a:lnTo>
                    <a:lnTo>
                      <a:pt x="41" y="14"/>
                    </a:lnTo>
                    <a:lnTo>
                      <a:pt x="43" y="12"/>
                    </a:lnTo>
                    <a:lnTo>
                      <a:pt x="45" y="10"/>
                    </a:lnTo>
                    <a:lnTo>
                      <a:pt x="47" y="10"/>
                    </a:lnTo>
                    <a:lnTo>
                      <a:pt x="49" y="9"/>
                    </a:lnTo>
                    <a:lnTo>
                      <a:pt x="52" y="9"/>
                    </a:lnTo>
                    <a:lnTo>
                      <a:pt x="54" y="9"/>
                    </a:lnTo>
                    <a:lnTo>
                      <a:pt x="57" y="10"/>
                    </a:lnTo>
                    <a:lnTo>
                      <a:pt x="58" y="10"/>
                    </a:lnTo>
                    <a:lnTo>
                      <a:pt x="61" y="11"/>
                    </a:lnTo>
                    <a:lnTo>
                      <a:pt x="62" y="13"/>
                    </a:lnTo>
                    <a:lnTo>
                      <a:pt x="64" y="14"/>
                    </a:lnTo>
                    <a:lnTo>
                      <a:pt x="65" y="16"/>
                    </a:lnTo>
                    <a:lnTo>
                      <a:pt x="66" y="18"/>
                    </a:lnTo>
                    <a:lnTo>
                      <a:pt x="68" y="22"/>
                    </a:lnTo>
                    <a:lnTo>
                      <a:pt x="69" y="24"/>
                    </a:lnTo>
                    <a:lnTo>
                      <a:pt x="69" y="27"/>
                    </a:lnTo>
                    <a:lnTo>
                      <a:pt x="70" y="30"/>
                    </a:lnTo>
                    <a:lnTo>
                      <a:pt x="71" y="38"/>
                    </a:lnTo>
                    <a:lnTo>
                      <a:pt x="72" y="47"/>
                    </a:lnTo>
                    <a:lnTo>
                      <a:pt x="71" y="5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íṣḻïḓè"/>
              <p:cNvSpPr/>
              <p:nvPr/>
            </p:nvSpPr>
            <p:spPr bwMode="auto">
              <a:xfrm>
                <a:off x="4689476" y="4105276"/>
                <a:ext cx="150813" cy="160338"/>
              </a:xfrm>
              <a:custGeom>
                <a:avLst/>
                <a:gdLst>
                  <a:gd name="T0" fmla="*/ 84 w 95"/>
                  <a:gd name="T1" fmla="*/ 0 h 101"/>
                  <a:gd name="T2" fmla="*/ 76 w 95"/>
                  <a:gd name="T3" fmla="*/ 0 h 101"/>
                  <a:gd name="T4" fmla="*/ 69 w 95"/>
                  <a:gd name="T5" fmla="*/ 0 h 101"/>
                  <a:gd name="T6" fmla="*/ 66 w 95"/>
                  <a:gd name="T7" fmla="*/ 54 h 101"/>
                  <a:gd name="T8" fmla="*/ 66 w 95"/>
                  <a:gd name="T9" fmla="*/ 62 h 101"/>
                  <a:gd name="T10" fmla="*/ 65 w 95"/>
                  <a:gd name="T11" fmla="*/ 68 h 101"/>
                  <a:gd name="T12" fmla="*/ 64 w 95"/>
                  <a:gd name="T13" fmla="*/ 73 h 101"/>
                  <a:gd name="T14" fmla="*/ 61 w 95"/>
                  <a:gd name="T15" fmla="*/ 78 h 101"/>
                  <a:gd name="T16" fmla="*/ 59 w 95"/>
                  <a:gd name="T17" fmla="*/ 81 h 101"/>
                  <a:gd name="T18" fmla="*/ 56 w 95"/>
                  <a:gd name="T19" fmla="*/ 84 h 101"/>
                  <a:gd name="T20" fmla="*/ 52 w 95"/>
                  <a:gd name="T21" fmla="*/ 85 h 101"/>
                  <a:gd name="T22" fmla="*/ 47 w 95"/>
                  <a:gd name="T23" fmla="*/ 85 h 101"/>
                  <a:gd name="T24" fmla="*/ 43 w 95"/>
                  <a:gd name="T25" fmla="*/ 85 h 101"/>
                  <a:gd name="T26" fmla="*/ 39 w 95"/>
                  <a:gd name="T27" fmla="*/ 83 h 101"/>
                  <a:gd name="T28" fmla="*/ 35 w 95"/>
                  <a:gd name="T29" fmla="*/ 80 h 101"/>
                  <a:gd name="T30" fmla="*/ 32 w 95"/>
                  <a:gd name="T31" fmla="*/ 75 h 101"/>
                  <a:gd name="T32" fmla="*/ 31 w 95"/>
                  <a:gd name="T33" fmla="*/ 68 h 101"/>
                  <a:gd name="T34" fmla="*/ 30 w 95"/>
                  <a:gd name="T35" fmla="*/ 57 h 101"/>
                  <a:gd name="T36" fmla="*/ 26 w 95"/>
                  <a:gd name="T37" fmla="*/ 0 h 101"/>
                  <a:gd name="T38" fmla="*/ 20 w 95"/>
                  <a:gd name="T39" fmla="*/ 0 h 101"/>
                  <a:gd name="T40" fmla="*/ 12 w 95"/>
                  <a:gd name="T41" fmla="*/ 0 h 101"/>
                  <a:gd name="T42" fmla="*/ 5 w 95"/>
                  <a:gd name="T43" fmla="*/ 0 h 101"/>
                  <a:gd name="T44" fmla="*/ 2 w 95"/>
                  <a:gd name="T45" fmla="*/ 57 h 101"/>
                  <a:gd name="T46" fmla="*/ 0 w 95"/>
                  <a:gd name="T47" fmla="*/ 61 h 101"/>
                  <a:gd name="T48" fmla="*/ 1 w 95"/>
                  <a:gd name="T49" fmla="*/ 71 h 101"/>
                  <a:gd name="T50" fmla="*/ 2 w 95"/>
                  <a:gd name="T51" fmla="*/ 79 h 101"/>
                  <a:gd name="T52" fmla="*/ 4 w 95"/>
                  <a:gd name="T53" fmla="*/ 85 h 101"/>
                  <a:gd name="T54" fmla="*/ 8 w 95"/>
                  <a:gd name="T55" fmla="*/ 90 h 101"/>
                  <a:gd name="T56" fmla="*/ 12 w 95"/>
                  <a:gd name="T57" fmla="*/ 95 h 101"/>
                  <a:gd name="T58" fmla="*/ 18 w 95"/>
                  <a:gd name="T59" fmla="*/ 98 h 101"/>
                  <a:gd name="T60" fmla="*/ 26 w 95"/>
                  <a:gd name="T61" fmla="*/ 101 h 101"/>
                  <a:gd name="T62" fmla="*/ 35 w 95"/>
                  <a:gd name="T63" fmla="*/ 101 h 101"/>
                  <a:gd name="T64" fmla="*/ 43 w 95"/>
                  <a:gd name="T65" fmla="*/ 101 h 101"/>
                  <a:gd name="T66" fmla="*/ 51 w 95"/>
                  <a:gd name="T67" fmla="*/ 98 h 101"/>
                  <a:gd name="T68" fmla="*/ 59 w 95"/>
                  <a:gd name="T69" fmla="*/ 93 h 101"/>
                  <a:gd name="T70" fmla="*/ 67 w 95"/>
                  <a:gd name="T71" fmla="*/ 86 h 101"/>
                  <a:gd name="T72" fmla="*/ 70 w 95"/>
                  <a:gd name="T73" fmla="*/ 100 h 101"/>
                  <a:gd name="T74" fmla="*/ 77 w 95"/>
                  <a:gd name="T75" fmla="*/ 100 h 101"/>
                  <a:gd name="T76" fmla="*/ 84 w 95"/>
                  <a:gd name="T77" fmla="*/ 100 h 101"/>
                  <a:gd name="T78" fmla="*/ 91 w 95"/>
                  <a:gd name="T79" fmla="*/ 100 h 101"/>
                  <a:gd name="T80" fmla="*/ 95 w 95"/>
                  <a:gd name="T81" fmla="*/ 0 h 101"/>
                  <a:gd name="T82" fmla="*/ 87 w 95"/>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01">
                    <a:moveTo>
                      <a:pt x="87" y="0"/>
                    </a:moveTo>
                    <a:lnTo>
                      <a:pt x="84" y="0"/>
                    </a:lnTo>
                    <a:lnTo>
                      <a:pt x="80" y="0"/>
                    </a:lnTo>
                    <a:lnTo>
                      <a:pt x="76" y="0"/>
                    </a:lnTo>
                    <a:lnTo>
                      <a:pt x="72" y="0"/>
                    </a:lnTo>
                    <a:lnTo>
                      <a:pt x="69" y="0"/>
                    </a:lnTo>
                    <a:lnTo>
                      <a:pt x="66" y="0"/>
                    </a:lnTo>
                    <a:lnTo>
                      <a:pt x="66" y="54"/>
                    </a:lnTo>
                    <a:lnTo>
                      <a:pt x="66" y="58"/>
                    </a:lnTo>
                    <a:lnTo>
                      <a:pt x="66" y="62"/>
                    </a:lnTo>
                    <a:lnTo>
                      <a:pt x="65" y="65"/>
                    </a:lnTo>
                    <a:lnTo>
                      <a:pt x="65" y="68"/>
                    </a:lnTo>
                    <a:lnTo>
                      <a:pt x="64" y="71"/>
                    </a:lnTo>
                    <a:lnTo>
                      <a:pt x="64" y="73"/>
                    </a:lnTo>
                    <a:lnTo>
                      <a:pt x="63" y="76"/>
                    </a:lnTo>
                    <a:lnTo>
                      <a:pt x="61" y="78"/>
                    </a:lnTo>
                    <a:lnTo>
                      <a:pt x="60" y="80"/>
                    </a:lnTo>
                    <a:lnTo>
                      <a:pt x="59" y="81"/>
                    </a:lnTo>
                    <a:lnTo>
                      <a:pt x="57" y="83"/>
                    </a:lnTo>
                    <a:lnTo>
                      <a:pt x="56" y="84"/>
                    </a:lnTo>
                    <a:lnTo>
                      <a:pt x="54" y="85"/>
                    </a:lnTo>
                    <a:lnTo>
                      <a:pt x="52" y="85"/>
                    </a:lnTo>
                    <a:lnTo>
                      <a:pt x="50" y="85"/>
                    </a:lnTo>
                    <a:lnTo>
                      <a:pt x="47" y="85"/>
                    </a:lnTo>
                    <a:lnTo>
                      <a:pt x="44" y="85"/>
                    </a:lnTo>
                    <a:lnTo>
                      <a:pt x="43" y="85"/>
                    </a:lnTo>
                    <a:lnTo>
                      <a:pt x="40" y="85"/>
                    </a:lnTo>
                    <a:lnTo>
                      <a:pt x="39" y="83"/>
                    </a:lnTo>
                    <a:lnTo>
                      <a:pt x="37" y="81"/>
                    </a:lnTo>
                    <a:lnTo>
                      <a:pt x="35" y="80"/>
                    </a:lnTo>
                    <a:lnTo>
                      <a:pt x="34" y="77"/>
                    </a:lnTo>
                    <a:lnTo>
                      <a:pt x="32" y="75"/>
                    </a:lnTo>
                    <a:lnTo>
                      <a:pt x="32" y="72"/>
                    </a:lnTo>
                    <a:lnTo>
                      <a:pt x="31" y="68"/>
                    </a:lnTo>
                    <a:lnTo>
                      <a:pt x="30" y="63"/>
                    </a:lnTo>
                    <a:lnTo>
                      <a:pt x="30" y="57"/>
                    </a:lnTo>
                    <a:lnTo>
                      <a:pt x="30" y="0"/>
                    </a:lnTo>
                    <a:lnTo>
                      <a:pt x="26" y="0"/>
                    </a:lnTo>
                    <a:lnTo>
                      <a:pt x="23" y="0"/>
                    </a:lnTo>
                    <a:lnTo>
                      <a:pt x="20" y="0"/>
                    </a:lnTo>
                    <a:lnTo>
                      <a:pt x="16" y="0"/>
                    </a:lnTo>
                    <a:lnTo>
                      <a:pt x="12" y="0"/>
                    </a:lnTo>
                    <a:lnTo>
                      <a:pt x="9" y="0"/>
                    </a:lnTo>
                    <a:lnTo>
                      <a:pt x="5" y="0"/>
                    </a:lnTo>
                    <a:lnTo>
                      <a:pt x="2" y="0"/>
                    </a:lnTo>
                    <a:lnTo>
                      <a:pt x="2" y="57"/>
                    </a:lnTo>
                    <a:lnTo>
                      <a:pt x="1" y="59"/>
                    </a:lnTo>
                    <a:lnTo>
                      <a:pt x="0" y="61"/>
                    </a:lnTo>
                    <a:lnTo>
                      <a:pt x="0" y="66"/>
                    </a:lnTo>
                    <a:lnTo>
                      <a:pt x="1" y="71"/>
                    </a:lnTo>
                    <a:lnTo>
                      <a:pt x="2" y="75"/>
                    </a:lnTo>
                    <a:lnTo>
                      <a:pt x="2" y="79"/>
                    </a:lnTo>
                    <a:lnTo>
                      <a:pt x="4" y="83"/>
                    </a:lnTo>
                    <a:lnTo>
                      <a:pt x="4" y="85"/>
                    </a:lnTo>
                    <a:lnTo>
                      <a:pt x="5" y="89"/>
                    </a:lnTo>
                    <a:lnTo>
                      <a:pt x="8" y="90"/>
                    </a:lnTo>
                    <a:lnTo>
                      <a:pt x="9" y="93"/>
                    </a:lnTo>
                    <a:lnTo>
                      <a:pt x="12" y="95"/>
                    </a:lnTo>
                    <a:lnTo>
                      <a:pt x="15" y="97"/>
                    </a:lnTo>
                    <a:lnTo>
                      <a:pt x="18" y="98"/>
                    </a:lnTo>
                    <a:lnTo>
                      <a:pt x="21" y="100"/>
                    </a:lnTo>
                    <a:lnTo>
                      <a:pt x="26" y="101"/>
                    </a:lnTo>
                    <a:lnTo>
                      <a:pt x="30" y="101"/>
                    </a:lnTo>
                    <a:lnTo>
                      <a:pt x="35" y="101"/>
                    </a:lnTo>
                    <a:lnTo>
                      <a:pt x="39" y="101"/>
                    </a:lnTo>
                    <a:lnTo>
                      <a:pt x="43" y="101"/>
                    </a:lnTo>
                    <a:lnTo>
                      <a:pt x="47" y="100"/>
                    </a:lnTo>
                    <a:lnTo>
                      <a:pt x="51" y="98"/>
                    </a:lnTo>
                    <a:lnTo>
                      <a:pt x="55" y="96"/>
                    </a:lnTo>
                    <a:lnTo>
                      <a:pt x="59" y="93"/>
                    </a:lnTo>
                    <a:lnTo>
                      <a:pt x="63" y="90"/>
                    </a:lnTo>
                    <a:lnTo>
                      <a:pt x="67" y="86"/>
                    </a:lnTo>
                    <a:lnTo>
                      <a:pt x="67" y="100"/>
                    </a:lnTo>
                    <a:lnTo>
                      <a:pt x="70" y="100"/>
                    </a:lnTo>
                    <a:lnTo>
                      <a:pt x="73" y="100"/>
                    </a:lnTo>
                    <a:lnTo>
                      <a:pt x="77" y="100"/>
                    </a:lnTo>
                    <a:lnTo>
                      <a:pt x="80" y="100"/>
                    </a:lnTo>
                    <a:lnTo>
                      <a:pt x="84" y="100"/>
                    </a:lnTo>
                    <a:lnTo>
                      <a:pt x="88" y="100"/>
                    </a:lnTo>
                    <a:lnTo>
                      <a:pt x="91" y="100"/>
                    </a:lnTo>
                    <a:lnTo>
                      <a:pt x="95" y="100"/>
                    </a:lnTo>
                    <a:lnTo>
                      <a:pt x="95" y="0"/>
                    </a:lnTo>
                    <a:lnTo>
                      <a:pt x="91" y="0"/>
                    </a:lnTo>
                    <a:lnTo>
                      <a:pt x="87"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îṣ1íde"/>
              <p:cNvSpPr/>
              <p:nvPr/>
            </p:nvSpPr>
            <p:spPr bwMode="auto">
              <a:xfrm>
                <a:off x="4883151" y="4046538"/>
                <a:ext cx="98425" cy="219075"/>
              </a:xfrm>
              <a:custGeom>
                <a:avLst/>
                <a:gdLst>
                  <a:gd name="T0" fmla="*/ 57 w 62"/>
                  <a:gd name="T1" fmla="*/ 129 h 138"/>
                  <a:gd name="T2" fmla="*/ 54 w 62"/>
                  <a:gd name="T3" fmla="*/ 129 h 138"/>
                  <a:gd name="T4" fmla="*/ 53 w 62"/>
                  <a:gd name="T5" fmla="*/ 129 h 138"/>
                  <a:gd name="T6" fmla="*/ 50 w 62"/>
                  <a:gd name="T7" fmla="*/ 129 h 138"/>
                  <a:gd name="T8" fmla="*/ 49 w 62"/>
                  <a:gd name="T9" fmla="*/ 129 h 138"/>
                  <a:gd name="T10" fmla="*/ 47 w 62"/>
                  <a:gd name="T11" fmla="*/ 128 h 138"/>
                  <a:gd name="T12" fmla="*/ 46 w 62"/>
                  <a:gd name="T13" fmla="*/ 127 h 138"/>
                  <a:gd name="T14" fmla="*/ 45 w 62"/>
                  <a:gd name="T15" fmla="*/ 126 h 138"/>
                  <a:gd name="T16" fmla="*/ 44 w 62"/>
                  <a:gd name="T17" fmla="*/ 124 h 138"/>
                  <a:gd name="T18" fmla="*/ 43 w 62"/>
                  <a:gd name="T19" fmla="*/ 122 h 138"/>
                  <a:gd name="T20" fmla="*/ 43 w 62"/>
                  <a:gd name="T21" fmla="*/ 120 h 138"/>
                  <a:gd name="T22" fmla="*/ 42 w 62"/>
                  <a:gd name="T23" fmla="*/ 118 h 138"/>
                  <a:gd name="T24" fmla="*/ 42 w 62"/>
                  <a:gd name="T25" fmla="*/ 115 h 138"/>
                  <a:gd name="T26" fmla="*/ 42 w 62"/>
                  <a:gd name="T27" fmla="*/ 112 h 138"/>
                  <a:gd name="T28" fmla="*/ 43 w 62"/>
                  <a:gd name="T29" fmla="*/ 110 h 138"/>
                  <a:gd name="T30" fmla="*/ 43 w 62"/>
                  <a:gd name="T31" fmla="*/ 50 h 138"/>
                  <a:gd name="T32" fmla="*/ 61 w 62"/>
                  <a:gd name="T33" fmla="*/ 50 h 138"/>
                  <a:gd name="T34" fmla="*/ 60 w 62"/>
                  <a:gd name="T35" fmla="*/ 47 h 138"/>
                  <a:gd name="T36" fmla="*/ 60 w 62"/>
                  <a:gd name="T37" fmla="*/ 44 h 138"/>
                  <a:gd name="T38" fmla="*/ 60 w 62"/>
                  <a:gd name="T39" fmla="*/ 40 h 138"/>
                  <a:gd name="T40" fmla="*/ 61 w 62"/>
                  <a:gd name="T41" fmla="*/ 37 h 138"/>
                  <a:gd name="T42" fmla="*/ 43 w 62"/>
                  <a:gd name="T43" fmla="*/ 37 h 138"/>
                  <a:gd name="T44" fmla="*/ 43 w 62"/>
                  <a:gd name="T45" fmla="*/ 0 h 138"/>
                  <a:gd name="T46" fmla="*/ 35 w 62"/>
                  <a:gd name="T47" fmla="*/ 4 h 138"/>
                  <a:gd name="T48" fmla="*/ 28 w 62"/>
                  <a:gd name="T49" fmla="*/ 7 h 138"/>
                  <a:gd name="T50" fmla="*/ 21 w 62"/>
                  <a:gd name="T51" fmla="*/ 10 h 138"/>
                  <a:gd name="T52" fmla="*/ 14 w 62"/>
                  <a:gd name="T53" fmla="*/ 13 h 138"/>
                  <a:gd name="T54" fmla="*/ 14 w 62"/>
                  <a:gd name="T55" fmla="*/ 37 h 138"/>
                  <a:gd name="T56" fmla="*/ 0 w 62"/>
                  <a:gd name="T57" fmla="*/ 37 h 138"/>
                  <a:gd name="T58" fmla="*/ 0 w 62"/>
                  <a:gd name="T59" fmla="*/ 40 h 138"/>
                  <a:gd name="T60" fmla="*/ 0 w 62"/>
                  <a:gd name="T61" fmla="*/ 44 h 138"/>
                  <a:gd name="T62" fmla="*/ 0 w 62"/>
                  <a:gd name="T63" fmla="*/ 47 h 138"/>
                  <a:gd name="T64" fmla="*/ 0 w 62"/>
                  <a:gd name="T65" fmla="*/ 50 h 138"/>
                  <a:gd name="T66" fmla="*/ 14 w 62"/>
                  <a:gd name="T67" fmla="*/ 50 h 138"/>
                  <a:gd name="T68" fmla="*/ 14 w 62"/>
                  <a:gd name="T69" fmla="*/ 106 h 138"/>
                  <a:gd name="T70" fmla="*/ 14 w 62"/>
                  <a:gd name="T71" fmla="*/ 110 h 138"/>
                  <a:gd name="T72" fmla="*/ 14 w 62"/>
                  <a:gd name="T73" fmla="*/ 114 h 138"/>
                  <a:gd name="T74" fmla="*/ 14 w 62"/>
                  <a:gd name="T75" fmla="*/ 118 h 138"/>
                  <a:gd name="T76" fmla="*/ 15 w 62"/>
                  <a:gd name="T77" fmla="*/ 121 h 138"/>
                  <a:gd name="T78" fmla="*/ 16 w 62"/>
                  <a:gd name="T79" fmla="*/ 123 h 138"/>
                  <a:gd name="T80" fmla="*/ 17 w 62"/>
                  <a:gd name="T81" fmla="*/ 126 h 138"/>
                  <a:gd name="T82" fmla="*/ 18 w 62"/>
                  <a:gd name="T83" fmla="*/ 129 h 138"/>
                  <a:gd name="T84" fmla="*/ 20 w 62"/>
                  <a:gd name="T85" fmla="*/ 131 h 138"/>
                  <a:gd name="T86" fmla="*/ 22 w 62"/>
                  <a:gd name="T87" fmla="*/ 133 h 138"/>
                  <a:gd name="T88" fmla="*/ 24 w 62"/>
                  <a:gd name="T89" fmla="*/ 134 h 138"/>
                  <a:gd name="T90" fmla="*/ 26 w 62"/>
                  <a:gd name="T91" fmla="*/ 136 h 138"/>
                  <a:gd name="T92" fmla="*/ 28 w 62"/>
                  <a:gd name="T93" fmla="*/ 137 h 138"/>
                  <a:gd name="T94" fmla="*/ 31 w 62"/>
                  <a:gd name="T95" fmla="*/ 138 h 138"/>
                  <a:gd name="T96" fmla="*/ 34 w 62"/>
                  <a:gd name="T97" fmla="*/ 138 h 138"/>
                  <a:gd name="T98" fmla="*/ 37 w 62"/>
                  <a:gd name="T99" fmla="*/ 138 h 138"/>
                  <a:gd name="T100" fmla="*/ 41 w 62"/>
                  <a:gd name="T101" fmla="*/ 138 h 138"/>
                  <a:gd name="T102" fmla="*/ 43 w 62"/>
                  <a:gd name="T103" fmla="*/ 138 h 138"/>
                  <a:gd name="T104" fmla="*/ 46 w 62"/>
                  <a:gd name="T105" fmla="*/ 138 h 138"/>
                  <a:gd name="T106" fmla="*/ 50 w 62"/>
                  <a:gd name="T107" fmla="*/ 138 h 138"/>
                  <a:gd name="T108" fmla="*/ 55 w 62"/>
                  <a:gd name="T109" fmla="*/ 137 h 138"/>
                  <a:gd name="T110" fmla="*/ 59 w 62"/>
                  <a:gd name="T111" fmla="*/ 137 h 138"/>
                  <a:gd name="T112" fmla="*/ 62 w 62"/>
                  <a:gd name="T113" fmla="*/ 135 h 138"/>
                  <a:gd name="T114" fmla="*/ 62 w 62"/>
                  <a:gd name="T115" fmla="*/ 127 h 138"/>
                  <a:gd name="T116" fmla="*/ 59 w 62"/>
                  <a:gd name="T117" fmla="*/ 128 h 138"/>
                  <a:gd name="T118" fmla="*/ 57 w 62"/>
                  <a:gd name="T119"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138">
                    <a:moveTo>
                      <a:pt x="57" y="129"/>
                    </a:moveTo>
                    <a:lnTo>
                      <a:pt x="54" y="129"/>
                    </a:lnTo>
                    <a:lnTo>
                      <a:pt x="53" y="129"/>
                    </a:lnTo>
                    <a:lnTo>
                      <a:pt x="50" y="129"/>
                    </a:lnTo>
                    <a:lnTo>
                      <a:pt x="49" y="129"/>
                    </a:lnTo>
                    <a:lnTo>
                      <a:pt x="47" y="128"/>
                    </a:lnTo>
                    <a:lnTo>
                      <a:pt x="46" y="127"/>
                    </a:lnTo>
                    <a:lnTo>
                      <a:pt x="45" y="126"/>
                    </a:lnTo>
                    <a:lnTo>
                      <a:pt x="44" y="124"/>
                    </a:lnTo>
                    <a:lnTo>
                      <a:pt x="43" y="122"/>
                    </a:lnTo>
                    <a:lnTo>
                      <a:pt x="43" y="120"/>
                    </a:lnTo>
                    <a:lnTo>
                      <a:pt x="42" y="118"/>
                    </a:lnTo>
                    <a:lnTo>
                      <a:pt x="42" y="115"/>
                    </a:lnTo>
                    <a:lnTo>
                      <a:pt x="42" y="112"/>
                    </a:lnTo>
                    <a:lnTo>
                      <a:pt x="43" y="110"/>
                    </a:lnTo>
                    <a:lnTo>
                      <a:pt x="43" y="50"/>
                    </a:lnTo>
                    <a:lnTo>
                      <a:pt x="61" y="50"/>
                    </a:lnTo>
                    <a:lnTo>
                      <a:pt x="60" y="47"/>
                    </a:lnTo>
                    <a:lnTo>
                      <a:pt x="60" y="44"/>
                    </a:lnTo>
                    <a:lnTo>
                      <a:pt x="60" y="40"/>
                    </a:lnTo>
                    <a:lnTo>
                      <a:pt x="61" y="37"/>
                    </a:lnTo>
                    <a:lnTo>
                      <a:pt x="43" y="37"/>
                    </a:lnTo>
                    <a:lnTo>
                      <a:pt x="43" y="0"/>
                    </a:lnTo>
                    <a:lnTo>
                      <a:pt x="35" y="4"/>
                    </a:lnTo>
                    <a:lnTo>
                      <a:pt x="28" y="7"/>
                    </a:lnTo>
                    <a:lnTo>
                      <a:pt x="21" y="10"/>
                    </a:lnTo>
                    <a:lnTo>
                      <a:pt x="14" y="13"/>
                    </a:lnTo>
                    <a:lnTo>
                      <a:pt x="14" y="37"/>
                    </a:lnTo>
                    <a:lnTo>
                      <a:pt x="0" y="37"/>
                    </a:lnTo>
                    <a:lnTo>
                      <a:pt x="0" y="40"/>
                    </a:lnTo>
                    <a:lnTo>
                      <a:pt x="0" y="44"/>
                    </a:lnTo>
                    <a:lnTo>
                      <a:pt x="0" y="47"/>
                    </a:lnTo>
                    <a:lnTo>
                      <a:pt x="0" y="50"/>
                    </a:lnTo>
                    <a:lnTo>
                      <a:pt x="14" y="50"/>
                    </a:lnTo>
                    <a:lnTo>
                      <a:pt x="14" y="106"/>
                    </a:lnTo>
                    <a:lnTo>
                      <a:pt x="14" y="110"/>
                    </a:lnTo>
                    <a:lnTo>
                      <a:pt x="14" y="114"/>
                    </a:lnTo>
                    <a:lnTo>
                      <a:pt x="14" y="118"/>
                    </a:lnTo>
                    <a:lnTo>
                      <a:pt x="15" y="121"/>
                    </a:lnTo>
                    <a:lnTo>
                      <a:pt x="16" y="123"/>
                    </a:lnTo>
                    <a:lnTo>
                      <a:pt x="17" y="126"/>
                    </a:lnTo>
                    <a:lnTo>
                      <a:pt x="18" y="129"/>
                    </a:lnTo>
                    <a:lnTo>
                      <a:pt x="20" y="131"/>
                    </a:lnTo>
                    <a:lnTo>
                      <a:pt x="22" y="133"/>
                    </a:lnTo>
                    <a:lnTo>
                      <a:pt x="24" y="134"/>
                    </a:lnTo>
                    <a:lnTo>
                      <a:pt x="26" y="136"/>
                    </a:lnTo>
                    <a:lnTo>
                      <a:pt x="28" y="137"/>
                    </a:lnTo>
                    <a:lnTo>
                      <a:pt x="31" y="138"/>
                    </a:lnTo>
                    <a:lnTo>
                      <a:pt x="34" y="138"/>
                    </a:lnTo>
                    <a:lnTo>
                      <a:pt x="37" y="138"/>
                    </a:lnTo>
                    <a:lnTo>
                      <a:pt x="41" y="138"/>
                    </a:lnTo>
                    <a:lnTo>
                      <a:pt x="43" y="138"/>
                    </a:lnTo>
                    <a:lnTo>
                      <a:pt x="46" y="138"/>
                    </a:lnTo>
                    <a:lnTo>
                      <a:pt x="50" y="138"/>
                    </a:lnTo>
                    <a:lnTo>
                      <a:pt x="55" y="137"/>
                    </a:lnTo>
                    <a:lnTo>
                      <a:pt x="59" y="137"/>
                    </a:lnTo>
                    <a:lnTo>
                      <a:pt x="62" y="135"/>
                    </a:lnTo>
                    <a:lnTo>
                      <a:pt x="62" y="127"/>
                    </a:lnTo>
                    <a:lnTo>
                      <a:pt x="59" y="128"/>
                    </a:lnTo>
                    <a:lnTo>
                      <a:pt x="57" y="129"/>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îṩlîdè"/>
              <p:cNvSpPr/>
              <p:nvPr/>
            </p:nvSpPr>
            <p:spPr bwMode="auto">
              <a:xfrm>
                <a:off x="5024438" y="4014788"/>
                <a:ext cx="147638" cy="249238"/>
              </a:xfrm>
              <a:custGeom>
                <a:avLst/>
                <a:gdLst>
                  <a:gd name="T0" fmla="*/ 90 w 93"/>
                  <a:gd name="T1" fmla="*/ 75 h 157"/>
                  <a:gd name="T2" fmla="*/ 88 w 93"/>
                  <a:gd name="T3" fmla="*/ 69 h 157"/>
                  <a:gd name="T4" fmla="*/ 84 w 93"/>
                  <a:gd name="T5" fmla="*/ 65 h 157"/>
                  <a:gd name="T6" fmla="*/ 79 w 93"/>
                  <a:gd name="T7" fmla="*/ 61 h 157"/>
                  <a:gd name="T8" fmla="*/ 73 w 93"/>
                  <a:gd name="T9" fmla="*/ 57 h 157"/>
                  <a:gd name="T10" fmla="*/ 67 w 93"/>
                  <a:gd name="T11" fmla="*/ 56 h 157"/>
                  <a:gd name="T12" fmla="*/ 59 w 93"/>
                  <a:gd name="T13" fmla="*/ 55 h 157"/>
                  <a:gd name="T14" fmla="*/ 51 w 93"/>
                  <a:gd name="T15" fmla="*/ 56 h 157"/>
                  <a:gd name="T16" fmla="*/ 43 w 93"/>
                  <a:gd name="T17" fmla="*/ 60 h 157"/>
                  <a:gd name="T18" fmla="*/ 36 w 93"/>
                  <a:gd name="T19" fmla="*/ 65 h 157"/>
                  <a:gd name="T20" fmla="*/ 28 w 93"/>
                  <a:gd name="T21" fmla="*/ 71 h 157"/>
                  <a:gd name="T22" fmla="*/ 25 w 93"/>
                  <a:gd name="T23" fmla="*/ 0 h 157"/>
                  <a:gd name="T24" fmla="*/ 17 w 93"/>
                  <a:gd name="T25" fmla="*/ 1 h 157"/>
                  <a:gd name="T26" fmla="*/ 13 w 93"/>
                  <a:gd name="T27" fmla="*/ 1 h 157"/>
                  <a:gd name="T28" fmla="*/ 9 w 93"/>
                  <a:gd name="T29" fmla="*/ 1 h 157"/>
                  <a:gd name="T30" fmla="*/ 3 w 93"/>
                  <a:gd name="T31" fmla="*/ 0 h 157"/>
                  <a:gd name="T32" fmla="*/ 0 w 93"/>
                  <a:gd name="T33" fmla="*/ 157 h 157"/>
                  <a:gd name="T34" fmla="*/ 7 w 93"/>
                  <a:gd name="T35" fmla="*/ 157 h 157"/>
                  <a:gd name="T36" fmla="*/ 14 w 93"/>
                  <a:gd name="T37" fmla="*/ 157 h 157"/>
                  <a:gd name="T38" fmla="*/ 21 w 93"/>
                  <a:gd name="T39" fmla="*/ 157 h 157"/>
                  <a:gd name="T40" fmla="*/ 28 w 93"/>
                  <a:gd name="T41" fmla="*/ 157 h 157"/>
                  <a:gd name="T42" fmla="*/ 28 w 93"/>
                  <a:gd name="T43" fmla="*/ 106 h 157"/>
                  <a:gd name="T44" fmla="*/ 28 w 93"/>
                  <a:gd name="T45" fmla="*/ 97 h 157"/>
                  <a:gd name="T46" fmla="*/ 29 w 93"/>
                  <a:gd name="T47" fmla="*/ 89 h 157"/>
                  <a:gd name="T48" fmla="*/ 30 w 93"/>
                  <a:gd name="T49" fmla="*/ 84 h 157"/>
                  <a:gd name="T50" fmla="*/ 33 w 93"/>
                  <a:gd name="T51" fmla="*/ 79 h 157"/>
                  <a:gd name="T52" fmla="*/ 36 w 93"/>
                  <a:gd name="T53" fmla="*/ 76 h 157"/>
                  <a:gd name="T54" fmla="*/ 40 w 93"/>
                  <a:gd name="T55" fmla="*/ 73 h 157"/>
                  <a:gd name="T56" fmla="*/ 45 w 93"/>
                  <a:gd name="T57" fmla="*/ 73 h 157"/>
                  <a:gd name="T58" fmla="*/ 49 w 93"/>
                  <a:gd name="T59" fmla="*/ 72 h 157"/>
                  <a:gd name="T60" fmla="*/ 53 w 93"/>
                  <a:gd name="T61" fmla="*/ 73 h 157"/>
                  <a:gd name="T62" fmla="*/ 57 w 93"/>
                  <a:gd name="T63" fmla="*/ 75 h 157"/>
                  <a:gd name="T64" fmla="*/ 59 w 93"/>
                  <a:gd name="T65" fmla="*/ 78 h 157"/>
                  <a:gd name="T66" fmla="*/ 61 w 93"/>
                  <a:gd name="T67" fmla="*/ 82 h 157"/>
                  <a:gd name="T68" fmla="*/ 63 w 93"/>
                  <a:gd name="T69" fmla="*/ 88 h 157"/>
                  <a:gd name="T70" fmla="*/ 64 w 93"/>
                  <a:gd name="T71" fmla="*/ 98 h 157"/>
                  <a:gd name="T72" fmla="*/ 64 w 93"/>
                  <a:gd name="T73" fmla="*/ 157 h 157"/>
                  <a:gd name="T74" fmla="*/ 71 w 93"/>
                  <a:gd name="T75" fmla="*/ 157 h 157"/>
                  <a:gd name="T76" fmla="*/ 78 w 93"/>
                  <a:gd name="T77" fmla="*/ 157 h 157"/>
                  <a:gd name="T78" fmla="*/ 85 w 93"/>
                  <a:gd name="T79" fmla="*/ 157 h 157"/>
                  <a:gd name="T80" fmla="*/ 93 w 93"/>
                  <a:gd name="T81" fmla="*/ 157 h 157"/>
                  <a:gd name="T82" fmla="*/ 93 w 93"/>
                  <a:gd name="T83" fmla="*/ 86 h 157"/>
                  <a:gd name="T84" fmla="*/ 91 w 93"/>
                  <a:gd name="T8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1" y="79"/>
                    </a:moveTo>
                    <a:lnTo>
                      <a:pt x="90" y="75"/>
                    </a:lnTo>
                    <a:lnTo>
                      <a:pt x="89" y="73"/>
                    </a:lnTo>
                    <a:lnTo>
                      <a:pt x="88" y="69"/>
                    </a:lnTo>
                    <a:lnTo>
                      <a:pt x="85" y="67"/>
                    </a:lnTo>
                    <a:lnTo>
                      <a:pt x="84" y="65"/>
                    </a:lnTo>
                    <a:lnTo>
                      <a:pt x="81" y="62"/>
                    </a:lnTo>
                    <a:lnTo>
                      <a:pt x="79" y="61"/>
                    </a:lnTo>
                    <a:lnTo>
                      <a:pt x="76" y="59"/>
                    </a:lnTo>
                    <a:lnTo>
                      <a:pt x="73" y="57"/>
                    </a:lnTo>
                    <a:lnTo>
                      <a:pt x="70" y="56"/>
                    </a:lnTo>
                    <a:lnTo>
                      <a:pt x="67" y="56"/>
                    </a:lnTo>
                    <a:lnTo>
                      <a:pt x="63" y="55"/>
                    </a:lnTo>
                    <a:lnTo>
                      <a:pt x="59" y="55"/>
                    </a:lnTo>
                    <a:lnTo>
                      <a:pt x="55" y="55"/>
                    </a:lnTo>
                    <a:lnTo>
                      <a:pt x="51" y="56"/>
                    </a:lnTo>
                    <a:lnTo>
                      <a:pt x="47" y="57"/>
                    </a:lnTo>
                    <a:lnTo>
                      <a:pt x="43" y="60"/>
                    </a:lnTo>
                    <a:lnTo>
                      <a:pt x="39" y="61"/>
                    </a:lnTo>
                    <a:lnTo>
                      <a:pt x="36" y="65"/>
                    </a:lnTo>
                    <a:lnTo>
                      <a:pt x="32" y="68"/>
                    </a:lnTo>
                    <a:lnTo>
                      <a:pt x="28" y="71"/>
                    </a:lnTo>
                    <a:lnTo>
                      <a:pt x="28" y="0"/>
                    </a:lnTo>
                    <a:lnTo>
                      <a:pt x="25" y="0"/>
                    </a:lnTo>
                    <a:lnTo>
                      <a:pt x="21" y="1"/>
                    </a:lnTo>
                    <a:lnTo>
                      <a:pt x="17"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8" y="157"/>
                    </a:lnTo>
                    <a:lnTo>
                      <a:pt x="21" y="157"/>
                    </a:lnTo>
                    <a:lnTo>
                      <a:pt x="25" y="157"/>
                    </a:lnTo>
                    <a:lnTo>
                      <a:pt x="28" y="157"/>
                    </a:lnTo>
                    <a:lnTo>
                      <a:pt x="28" y="110"/>
                    </a:lnTo>
                    <a:lnTo>
                      <a:pt x="28" y="106"/>
                    </a:lnTo>
                    <a:lnTo>
                      <a:pt x="28" y="101"/>
                    </a:lnTo>
                    <a:lnTo>
                      <a:pt x="28" y="97"/>
                    </a:lnTo>
                    <a:lnTo>
                      <a:pt x="29" y="93"/>
                    </a:lnTo>
                    <a:lnTo>
                      <a:pt x="29" y="89"/>
                    </a:lnTo>
                    <a:lnTo>
                      <a:pt x="30" y="87"/>
                    </a:lnTo>
                    <a:lnTo>
                      <a:pt x="30" y="84"/>
                    </a:lnTo>
                    <a:lnTo>
                      <a:pt x="32" y="81"/>
                    </a:lnTo>
                    <a:lnTo>
                      <a:pt x="33" y="79"/>
                    </a:lnTo>
                    <a:lnTo>
                      <a:pt x="34" y="77"/>
                    </a:lnTo>
                    <a:lnTo>
                      <a:pt x="36" y="76"/>
                    </a:lnTo>
                    <a:lnTo>
                      <a:pt x="37" y="74"/>
                    </a:lnTo>
                    <a:lnTo>
                      <a:pt x="40" y="73"/>
                    </a:lnTo>
                    <a:lnTo>
                      <a:pt x="42" y="73"/>
                    </a:lnTo>
                    <a:lnTo>
                      <a:pt x="45" y="73"/>
                    </a:lnTo>
                    <a:lnTo>
                      <a:pt x="47" y="72"/>
                    </a:lnTo>
                    <a:lnTo>
                      <a:pt x="49" y="72"/>
                    </a:lnTo>
                    <a:lnTo>
                      <a:pt x="51" y="73"/>
                    </a:lnTo>
                    <a:lnTo>
                      <a:pt x="53" y="73"/>
                    </a:lnTo>
                    <a:lnTo>
                      <a:pt x="55" y="74"/>
                    </a:lnTo>
                    <a:lnTo>
                      <a:pt x="57" y="75"/>
                    </a:lnTo>
                    <a:lnTo>
                      <a:pt x="57" y="77"/>
                    </a:lnTo>
                    <a:lnTo>
                      <a:pt x="59" y="78"/>
                    </a:lnTo>
                    <a:lnTo>
                      <a:pt x="60" y="81"/>
                    </a:lnTo>
                    <a:lnTo>
                      <a:pt x="61" y="82"/>
                    </a:lnTo>
                    <a:lnTo>
                      <a:pt x="62" y="85"/>
                    </a:lnTo>
                    <a:lnTo>
                      <a:pt x="63" y="88"/>
                    </a:lnTo>
                    <a:lnTo>
                      <a:pt x="63" y="91"/>
                    </a:lnTo>
                    <a:lnTo>
                      <a:pt x="64" y="98"/>
                    </a:lnTo>
                    <a:lnTo>
                      <a:pt x="64" y="106"/>
                    </a:lnTo>
                    <a:lnTo>
                      <a:pt x="64" y="157"/>
                    </a:lnTo>
                    <a:lnTo>
                      <a:pt x="67" y="157"/>
                    </a:lnTo>
                    <a:lnTo>
                      <a:pt x="71" y="157"/>
                    </a:lnTo>
                    <a:lnTo>
                      <a:pt x="74" y="157"/>
                    </a:lnTo>
                    <a:lnTo>
                      <a:pt x="78" y="157"/>
                    </a:lnTo>
                    <a:lnTo>
                      <a:pt x="81" y="157"/>
                    </a:lnTo>
                    <a:lnTo>
                      <a:pt x="85" y="157"/>
                    </a:lnTo>
                    <a:lnTo>
                      <a:pt x="89" y="157"/>
                    </a:lnTo>
                    <a:lnTo>
                      <a:pt x="93" y="157"/>
                    </a:lnTo>
                    <a:lnTo>
                      <a:pt x="93" y="91"/>
                    </a:lnTo>
                    <a:lnTo>
                      <a:pt x="93" y="86"/>
                    </a:lnTo>
                    <a:lnTo>
                      <a:pt x="92" y="82"/>
                    </a:lnTo>
                    <a:lnTo>
                      <a:pt x="91" y="79"/>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ïšḷîďê"/>
              <p:cNvSpPr/>
              <p:nvPr/>
            </p:nvSpPr>
            <p:spPr bwMode="auto">
              <a:xfrm>
                <a:off x="5291138" y="4032251"/>
                <a:ext cx="200025" cy="234950"/>
              </a:xfrm>
              <a:custGeom>
                <a:avLst/>
                <a:gdLst>
                  <a:gd name="T0" fmla="*/ 106 w 126"/>
                  <a:gd name="T1" fmla="*/ 3 h 148"/>
                  <a:gd name="T2" fmla="*/ 89 w 126"/>
                  <a:gd name="T3" fmla="*/ 0 h 148"/>
                  <a:gd name="T4" fmla="*/ 64 w 126"/>
                  <a:gd name="T5" fmla="*/ 2 h 148"/>
                  <a:gd name="T6" fmla="*/ 51 w 126"/>
                  <a:gd name="T7" fmla="*/ 5 h 148"/>
                  <a:gd name="T8" fmla="*/ 40 w 126"/>
                  <a:gd name="T9" fmla="*/ 10 h 148"/>
                  <a:gd name="T10" fmla="*/ 30 w 126"/>
                  <a:gd name="T11" fmla="*/ 15 h 148"/>
                  <a:gd name="T12" fmla="*/ 22 w 126"/>
                  <a:gd name="T13" fmla="*/ 22 h 148"/>
                  <a:gd name="T14" fmla="*/ 14 w 126"/>
                  <a:gd name="T15" fmla="*/ 30 h 148"/>
                  <a:gd name="T16" fmla="*/ 9 w 126"/>
                  <a:gd name="T17" fmla="*/ 39 h 148"/>
                  <a:gd name="T18" fmla="*/ 5 w 126"/>
                  <a:gd name="T19" fmla="*/ 50 h 148"/>
                  <a:gd name="T20" fmla="*/ 2 w 126"/>
                  <a:gd name="T21" fmla="*/ 62 h 148"/>
                  <a:gd name="T22" fmla="*/ 0 w 126"/>
                  <a:gd name="T23" fmla="*/ 74 h 148"/>
                  <a:gd name="T24" fmla="*/ 2 w 126"/>
                  <a:gd name="T25" fmla="*/ 95 h 148"/>
                  <a:gd name="T26" fmla="*/ 5 w 126"/>
                  <a:gd name="T27" fmla="*/ 105 h 148"/>
                  <a:gd name="T28" fmla="*/ 9 w 126"/>
                  <a:gd name="T29" fmla="*/ 115 h 148"/>
                  <a:gd name="T30" fmla="*/ 14 w 126"/>
                  <a:gd name="T31" fmla="*/ 123 h 148"/>
                  <a:gd name="T32" fmla="*/ 22 w 126"/>
                  <a:gd name="T33" fmla="*/ 130 h 148"/>
                  <a:gd name="T34" fmla="*/ 29 w 126"/>
                  <a:gd name="T35" fmla="*/ 136 h 148"/>
                  <a:gd name="T36" fmla="*/ 38 w 126"/>
                  <a:gd name="T37" fmla="*/ 141 h 148"/>
                  <a:gd name="T38" fmla="*/ 53 w 126"/>
                  <a:gd name="T39" fmla="*/ 146 h 148"/>
                  <a:gd name="T40" fmla="*/ 78 w 126"/>
                  <a:gd name="T41" fmla="*/ 148 h 148"/>
                  <a:gd name="T42" fmla="*/ 94 w 126"/>
                  <a:gd name="T43" fmla="*/ 147 h 148"/>
                  <a:gd name="T44" fmla="*/ 110 w 126"/>
                  <a:gd name="T45" fmla="*/ 144 h 148"/>
                  <a:gd name="T46" fmla="*/ 124 w 126"/>
                  <a:gd name="T47" fmla="*/ 123 h 148"/>
                  <a:gd name="T48" fmla="*/ 112 w 126"/>
                  <a:gd name="T49" fmla="*/ 128 h 148"/>
                  <a:gd name="T50" fmla="*/ 98 w 126"/>
                  <a:gd name="T51" fmla="*/ 135 h 148"/>
                  <a:gd name="T52" fmla="*/ 84 w 126"/>
                  <a:gd name="T53" fmla="*/ 137 h 148"/>
                  <a:gd name="T54" fmla="*/ 68 w 126"/>
                  <a:gd name="T55" fmla="*/ 135 h 148"/>
                  <a:gd name="T56" fmla="*/ 54 w 126"/>
                  <a:gd name="T57" fmla="*/ 128 h 148"/>
                  <a:gd name="T58" fmla="*/ 45 w 126"/>
                  <a:gd name="T59" fmla="*/ 117 h 148"/>
                  <a:gd name="T60" fmla="*/ 38 w 126"/>
                  <a:gd name="T61" fmla="*/ 103 h 148"/>
                  <a:gd name="T62" fmla="*/ 34 w 126"/>
                  <a:gd name="T63" fmla="*/ 84 h 148"/>
                  <a:gd name="T64" fmla="*/ 35 w 126"/>
                  <a:gd name="T65" fmla="*/ 62 h 148"/>
                  <a:gd name="T66" fmla="*/ 40 w 126"/>
                  <a:gd name="T67" fmla="*/ 43 h 148"/>
                  <a:gd name="T68" fmla="*/ 47 w 126"/>
                  <a:gd name="T69" fmla="*/ 30 h 148"/>
                  <a:gd name="T70" fmla="*/ 58 w 126"/>
                  <a:gd name="T71" fmla="*/ 19 h 148"/>
                  <a:gd name="T72" fmla="*/ 72 w 126"/>
                  <a:gd name="T73" fmla="*/ 14 h 148"/>
                  <a:gd name="T74" fmla="*/ 88 w 126"/>
                  <a:gd name="T75" fmla="*/ 13 h 148"/>
                  <a:gd name="T76" fmla="*/ 102 w 126"/>
                  <a:gd name="T77" fmla="*/ 18 h 148"/>
                  <a:gd name="T78" fmla="*/ 114 w 126"/>
                  <a:gd name="T79" fmla="*/ 27 h 148"/>
                  <a:gd name="T80" fmla="*/ 121 w 126"/>
                  <a:gd name="T81" fmla="*/ 29 h 148"/>
                  <a:gd name="T82" fmla="*/ 123 w 126"/>
                  <a:gd name="T83" fmla="*/ 17 h 148"/>
                  <a:gd name="T84" fmla="*/ 121 w 126"/>
                  <a:gd name="T85"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48">
                    <a:moveTo>
                      <a:pt x="116" y="6"/>
                    </a:moveTo>
                    <a:lnTo>
                      <a:pt x="111" y="4"/>
                    </a:lnTo>
                    <a:lnTo>
                      <a:pt x="106" y="3"/>
                    </a:lnTo>
                    <a:lnTo>
                      <a:pt x="101" y="2"/>
                    </a:lnTo>
                    <a:lnTo>
                      <a:pt x="95" y="1"/>
                    </a:lnTo>
                    <a:lnTo>
                      <a:pt x="89" y="0"/>
                    </a:lnTo>
                    <a:lnTo>
                      <a:pt x="83" y="0"/>
                    </a:lnTo>
                    <a:lnTo>
                      <a:pt x="74" y="1"/>
                    </a:lnTo>
                    <a:lnTo>
                      <a:pt x="64" y="2"/>
                    </a:lnTo>
                    <a:lnTo>
                      <a:pt x="60" y="2"/>
                    </a:lnTo>
                    <a:lnTo>
                      <a:pt x="55" y="4"/>
                    </a:lnTo>
                    <a:lnTo>
                      <a:pt x="51" y="5"/>
                    </a:lnTo>
                    <a:lnTo>
                      <a:pt x="47" y="6"/>
                    </a:lnTo>
                    <a:lnTo>
                      <a:pt x="44" y="8"/>
                    </a:lnTo>
                    <a:lnTo>
                      <a:pt x="40" y="10"/>
                    </a:lnTo>
                    <a:lnTo>
                      <a:pt x="37" y="11"/>
                    </a:lnTo>
                    <a:lnTo>
                      <a:pt x="34" y="13"/>
                    </a:lnTo>
                    <a:lnTo>
                      <a:pt x="30" y="15"/>
                    </a:lnTo>
                    <a:lnTo>
                      <a:pt x="27" y="17"/>
                    </a:lnTo>
                    <a:lnTo>
                      <a:pt x="25" y="19"/>
                    </a:lnTo>
                    <a:lnTo>
                      <a:pt x="22" y="22"/>
                    </a:lnTo>
                    <a:lnTo>
                      <a:pt x="19" y="24"/>
                    </a:lnTo>
                    <a:lnTo>
                      <a:pt x="17" y="26"/>
                    </a:lnTo>
                    <a:lnTo>
                      <a:pt x="14" y="30"/>
                    </a:lnTo>
                    <a:lnTo>
                      <a:pt x="13" y="33"/>
                    </a:lnTo>
                    <a:lnTo>
                      <a:pt x="10" y="36"/>
                    </a:lnTo>
                    <a:lnTo>
                      <a:pt x="9" y="39"/>
                    </a:lnTo>
                    <a:lnTo>
                      <a:pt x="7" y="42"/>
                    </a:lnTo>
                    <a:lnTo>
                      <a:pt x="6" y="46"/>
                    </a:lnTo>
                    <a:lnTo>
                      <a:pt x="5" y="50"/>
                    </a:lnTo>
                    <a:lnTo>
                      <a:pt x="3" y="54"/>
                    </a:lnTo>
                    <a:lnTo>
                      <a:pt x="2" y="58"/>
                    </a:lnTo>
                    <a:lnTo>
                      <a:pt x="2" y="62"/>
                    </a:lnTo>
                    <a:lnTo>
                      <a:pt x="1" y="66"/>
                    </a:lnTo>
                    <a:lnTo>
                      <a:pt x="1" y="70"/>
                    </a:lnTo>
                    <a:lnTo>
                      <a:pt x="0" y="74"/>
                    </a:lnTo>
                    <a:lnTo>
                      <a:pt x="0" y="79"/>
                    </a:lnTo>
                    <a:lnTo>
                      <a:pt x="1" y="87"/>
                    </a:lnTo>
                    <a:lnTo>
                      <a:pt x="2" y="95"/>
                    </a:lnTo>
                    <a:lnTo>
                      <a:pt x="3" y="99"/>
                    </a:lnTo>
                    <a:lnTo>
                      <a:pt x="3" y="102"/>
                    </a:lnTo>
                    <a:lnTo>
                      <a:pt x="5" y="105"/>
                    </a:lnTo>
                    <a:lnTo>
                      <a:pt x="6" y="108"/>
                    </a:lnTo>
                    <a:lnTo>
                      <a:pt x="7" y="112"/>
                    </a:lnTo>
                    <a:lnTo>
                      <a:pt x="9" y="115"/>
                    </a:lnTo>
                    <a:lnTo>
                      <a:pt x="10" y="118"/>
                    </a:lnTo>
                    <a:lnTo>
                      <a:pt x="12" y="120"/>
                    </a:lnTo>
                    <a:lnTo>
                      <a:pt x="14" y="123"/>
                    </a:lnTo>
                    <a:lnTo>
                      <a:pt x="17" y="125"/>
                    </a:lnTo>
                    <a:lnTo>
                      <a:pt x="18" y="127"/>
                    </a:lnTo>
                    <a:lnTo>
                      <a:pt x="22" y="130"/>
                    </a:lnTo>
                    <a:lnTo>
                      <a:pt x="23" y="132"/>
                    </a:lnTo>
                    <a:lnTo>
                      <a:pt x="26" y="134"/>
                    </a:lnTo>
                    <a:lnTo>
                      <a:pt x="29" y="136"/>
                    </a:lnTo>
                    <a:lnTo>
                      <a:pt x="32" y="138"/>
                    </a:lnTo>
                    <a:lnTo>
                      <a:pt x="35" y="139"/>
                    </a:lnTo>
                    <a:lnTo>
                      <a:pt x="38" y="141"/>
                    </a:lnTo>
                    <a:lnTo>
                      <a:pt x="42" y="142"/>
                    </a:lnTo>
                    <a:lnTo>
                      <a:pt x="46" y="143"/>
                    </a:lnTo>
                    <a:lnTo>
                      <a:pt x="53" y="146"/>
                    </a:lnTo>
                    <a:lnTo>
                      <a:pt x="61" y="147"/>
                    </a:lnTo>
                    <a:lnTo>
                      <a:pt x="69" y="148"/>
                    </a:lnTo>
                    <a:lnTo>
                      <a:pt x="78" y="148"/>
                    </a:lnTo>
                    <a:lnTo>
                      <a:pt x="84" y="148"/>
                    </a:lnTo>
                    <a:lnTo>
                      <a:pt x="90" y="147"/>
                    </a:lnTo>
                    <a:lnTo>
                      <a:pt x="94" y="147"/>
                    </a:lnTo>
                    <a:lnTo>
                      <a:pt x="100" y="147"/>
                    </a:lnTo>
                    <a:lnTo>
                      <a:pt x="105" y="146"/>
                    </a:lnTo>
                    <a:lnTo>
                      <a:pt x="110" y="144"/>
                    </a:lnTo>
                    <a:lnTo>
                      <a:pt x="115" y="143"/>
                    </a:lnTo>
                    <a:lnTo>
                      <a:pt x="120" y="141"/>
                    </a:lnTo>
                    <a:lnTo>
                      <a:pt x="124" y="123"/>
                    </a:lnTo>
                    <a:lnTo>
                      <a:pt x="122" y="122"/>
                    </a:lnTo>
                    <a:lnTo>
                      <a:pt x="117" y="125"/>
                    </a:lnTo>
                    <a:lnTo>
                      <a:pt x="112" y="128"/>
                    </a:lnTo>
                    <a:lnTo>
                      <a:pt x="108" y="131"/>
                    </a:lnTo>
                    <a:lnTo>
                      <a:pt x="103" y="133"/>
                    </a:lnTo>
                    <a:lnTo>
                      <a:pt x="98" y="135"/>
                    </a:lnTo>
                    <a:lnTo>
                      <a:pt x="94" y="136"/>
                    </a:lnTo>
                    <a:lnTo>
                      <a:pt x="89" y="137"/>
                    </a:lnTo>
                    <a:lnTo>
                      <a:pt x="84" y="137"/>
                    </a:lnTo>
                    <a:lnTo>
                      <a:pt x="78" y="137"/>
                    </a:lnTo>
                    <a:lnTo>
                      <a:pt x="73" y="136"/>
                    </a:lnTo>
                    <a:lnTo>
                      <a:pt x="68" y="135"/>
                    </a:lnTo>
                    <a:lnTo>
                      <a:pt x="62" y="132"/>
                    </a:lnTo>
                    <a:lnTo>
                      <a:pt x="58" y="131"/>
                    </a:lnTo>
                    <a:lnTo>
                      <a:pt x="54" y="128"/>
                    </a:lnTo>
                    <a:lnTo>
                      <a:pt x="51" y="125"/>
                    </a:lnTo>
                    <a:lnTo>
                      <a:pt x="47" y="121"/>
                    </a:lnTo>
                    <a:lnTo>
                      <a:pt x="45" y="117"/>
                    </a:lnTo>
                    <a:lnTo>
                      <a:pt x="42" y="113"/>
                    </a:lnTo>
                    <a:lnTo>
                      <a:pt x="40" y="108"/>
                    </a:lnTo>
                    <a:lnTo>
                      <a:pt x="38" y="103"/>
                    </a:lnTo>
                    <a:lnTo>
                      <a:pt x="36" y="97"/>
                    </a:lnTo>
                    <a:lnTo>
                      <a:pt x="35" y="91"/>
                    </a:lnTo>
                    <a:lnTo>
                      <a:pt x="34" y="84"/>
                    </a:lnTo>
                    <a:lnTo>
                      <a:pt x="34" y="77"/>
                    </a:lnTo>
                    <a:lnTo>
                      <a:pt x="34" y="69"/>
                    </a:lnTo>
                    <a:lnTo>
                      <a:pt x="35" y="62"/>
                    </a:lnTo>
                    <a:lnTo>
                      <a:pt x="37" y="55"/>
                    </a:lnTo>
                    <a:lnTo>
                      <a:pt x="38" y="49"/>
                    </a:lnTo>
                    <a:lnTo>
                      <a:pt x="40" y="43"/>
                    </a:lnTo>
                    <a:lnTo>
                      <a:pt x="42" y="38"/>
                    </a:lnTo>
                    <a:lnTo>
                      <a:pt x="45" y="34"/>
                    </a:lnTo>
                    <a:lnTo>
                      <a:pt x="47" y="30"/>
                    </a:lnTo>
                    <a:lnTo>
                      <a:pt x="51" y="26"/>
                    </a:lnTo>
                    <a:lnTo>
                      <a:pt x="54" y="22"/>
                    </a:lnTo>
                    <a:lnTo>
                      <a:pt x="58" y="19"/>
                    </a:lnTo>
                    <a:lnTo>
                      <a:pt x="62" y="17"/>
                    </a:lnTo>
                    <a:lnTo>
                      <a:pt x="67" y="15"/>
                    </a:lnTo>
                    <a:lnTo>
                      <a:pt x="72" y="14"/>
                    </a:lnTo>
                    <a:lnTo>
                      <a:pt x="78" y="13"/>
                    </a:lnTo>
                    <a:lnTo>
                      <a:pt x="83" y="12"/>
                    </a:lnTo>
                    <a:lnTo>
                      <a:pt x="88" y="13"/>
                    </a:lnTo>
                    <a:lnTo>
                      <a:pt x="93" y="14"/>
                    </a:lnTo>
                    <a:lnTo>
                      <a:pt x="98" y="15"/>
                    </a:lnTo>
                    <a:lnTo>
                      <a:pt x="102" y="18"/>
                    </a:lnTo>
                    <a:lnTo>
                      <a:pt x="106" y="21"/>
                    </a:lnTo>
                    <a:lnTo>
                      <a:pt x="110" y="24"/>
                    </a:lnTo>
                    <a:lnTo>
                      <a:pt x="114" y="27"/>
                    </a:lnTo>
                    <a:lnTo>
                      <a:pt x="118" y="32"/>
                    </a:lnTo>
                    <a:lnTo>
                      <a:pt x="121" y="32"/>
                    </a:lnTo>
                    <a:lnTo>
                      <a:pt x="121" y="29"/>
                    </a:lnTo>
                    <a:lnTo>
                      <a:pt x="122" y="25"/>
                    </a:lnTo>
                    <a:lnTo>
                      <a:pt x="122" y="21"/>
                    </a:lnTo>
                    <a:lnTo>
                      <a:pt x="123" y="17"/>
                    </a:lnTo>
                    <a:lnTo>
                      <a:pt x="124" y="14"/>
                    </a:lnTo>
                    <a:lnTo>
                      <a:pt x="126" y="10"/>
                    </a:lnTo>
                    <a:lnTo>
                      <a:pt x="121" y="8"/>
                    </a:lnTo>
                    <a:lnTo>
                      <a:pt x="116" y="6"/>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îṩḻiḓè"/>
              <p:cNvSpPr/>
              <p:nvPr/>
            </p:nvSpPr>
            <p:spPr bwMode="auto">
              <a:xfrm>
                <a:off x="5538788" y="4014788"/>
                <a:ext cx="147638" cy="249238"/>
              </a:xfrm>
              <a:custGeom>
                <a:avLst/>
                <a:gdLst>
                  <a:gd name="T0" fmla="*/ 91 w 93"/>
                  <a:gd name="T1" fmla="*/ 79 h 157"/>
                  <a:gd name="T2" fmla="*/ 90 w 93"/>
                  <a:gd name="T3" fmla="*/ 73 h 157"/>
                  <a:gd name="T4" fmla="*/ 86 w 93"/>
                  <a:gd name="T5" fmla="*/ 67 h 157"/>
                  <a:gd name="T6" fmla="*/ 82 w 93"/>
                  <a:gd name="T7" fmla="*/ 62 h 157"/>
                  <a:gd name="T8" fmla="*/ 76 w 93"/>
                  <a:gd name="T9" fmla="*/ 59 h 157"/>
                  <a:gd name="T10" fmla="*/ 70 w 93"/>
                  <a:gd name="T11" fmla="*/ 56 h 157"/>
                  <a:gd name="T12" fmla="*/ 63 w 93"/>
                  <a:gd name="T13" fmla="*/ 55 h 157"/>
                  <a:gd name="T14" fmla="*/ 55 w 93"/>
                  <a:gd name="T15" fmla="*/ 55 h 157"/>
                  <a:gd name="T16" fmla="*/ 47 w 93"/>
                  <a:gd name="T17" fmla="*/ 57 h 157"/>
                  <a:gd name="T18" fmla="*/ 39 w 93"/>
                  <a:gd name="T19" fmla="*/ 61 h 157"/>
                  <a:gd name="T20" fmla="*/ 32 w 93"/>
                  <a:gd name="T21" fmla="*/ 68 h 157"/>
                  <a:gd name="T22" fmla="*/ 29 w 93"/>
                  <a:gd name="T23" fmla="*/ 0 h 157"/>
                  <a:gd name="T24" fmla="*/ 22 w 93"/>
                  <a:gd name="T25" fmla="*/ 1 h 157"/>
                  <a:gd name="T26" fmla="*/ 14 w 93"/>
                  <a:gd name="T27" fmla="*/ 1 h 157"/>
                  <a:gd name="T28" fmla="*/ 11 w 93"/>
                  <a:gd name="T29" fmla="*/ 1 h 157"/>
                  <a:gd name="T30" fmla="*/ 7 w 93"/>
                  <a:gd name="T31" fmla="*/ 1 h 157"/>
                  <a:gd name="T32" fmla="*/ 0 w 93"/>
                  <a:gd name="T33" fmla="*/ 0 h 157"/>
                  <a:gd name="T34" fmla="*/ 3 w 93"/>
                  <a:gd name="T35" fmla="*/ 157 h 157"/>
                  <a:gd name="T36" fmla="*/ 11 w 93"/>
                  <a:gd name="T37" fmla="*/ 157 h 157"/>
                  <a:gd name="T38" fmla="*/ 18 w 93"/>
                  <a:gd name="T39" fmla="*/ 157 h 157"/>
                  <a:gd name="T40" fmla="*/ 25 w 93"/>
                  <a:gd name="T41" fmla="*/ 157 h 157"/>
                  <a:gd name="T42" fmla="*/ 29 w 93"/>
                  <a:gd name="T43" fmla="*/ 110 h 157"/>
                  <a:gd name="T44" fmla="*/ 28 w 93"/>
                  <a:gd name="T45" fmla="*/ 101 h 157"/>
                  <a:gd name="T46" fmla="*/ 29 w 93"/>
                  <a:gd name="T47" fmla="*/ 93 h 157"/>
                  <a:gd name="T48" fmla="*/ 30 w 93"/>
                  <a:gd name="T49" fmla="*/ 87 h 157"/>
                  <a:gd name="T50" fmla="*/ 32 w 93"/>
                  <a:gd name="T51" fmla="*/ 81 h 157"/>
                  <a:gd name="T52" fmla="*/ 34 w 93"/>
                  <a:gd name="T53" fmla="*/ 77 h 157"/>
                  <a:gd name="T54" fmla="*/ 38 w 93"/>
                  <a:gd name="T55" fmla="*/ 74 h 157"/>
                  <a:gd name="T56" fmla="*/ 42 w 93"/>
                  <a:gd name="T57" fmla="*/ 73 h 157"/>
                  <a:gd name="T58" fmla="*/ 47 w 93"/>
                  <a:gd name="T59" fmla="*/ 72 h 157"/>
                  <a:gd name="T60" fmla="*/ 51 w 93"/>
                  <a:gd name="T61" fmla="*/ 73 h 157"/>
                  <a:gd name="T62" fmla="*/ 55 w 93"/>
                  <a:gd name="T63" fmla="*/ 74 h 157"/>
                  <a:gd name="T64" fmla="*/ 58 w 93"/>
                  <a:gd name="T65" fmla="*/ 77 h 157"/>
                  <a:gd name="T66" fmla="*/ 60 w 93"/>
                  <a:gd name="T67" fmla="*/ 81 h 157"/>
                  <a:gd name="T68" fmla="*/ 62 w 93"/>
                  <a:gd name="T69" fmla="*/ 85 h 157"/>
                  <a:gd name="T70" fmla="*/ 64 w 93"/>
                  <a:gd name="T71" fmla="*/ 91 h 157"/>
                  <a:gd name="T72" fmla="*/ 64 w 93"/>
                  <a:gd name="T73" fmla="*/ 106 h 157"/>
                  <a:gd name="T74" fmla="*/ 67 w 93"/>
                  <a:gd name="T75" fmla="*/ 157 h 157"/>
                  <a:gd name="T76" fmla="*/ 74 w 93"/>
                  <a:gd name="T77" fmla="*/ 157 h 157"/>
                  <a:gd name="T78" fmla="*/ 82 w 93"/>
                  <a:gd name="T79" fmla="*/ 157 h 157"/>
                  <a:gd name="T80" fmla="*/ 90 w 93"/>
                  <a:gd name="T81" fmla="*/ 157 h 157"/>
                  <a:gd name="T82" fmla="*/ 93 w 93"/>
                  <a:gd name="T83" fmla="*/ 91 h 157"/>
                  <a:gd name="T84" fmla="*/ 92 w 93"/>
                  <a:gd name="T85" fmla="*/ 8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2" y="82"/>
                    </a:moveTo>
                    <a:lnTo>
                      <a:pt x="91" y="79"/>
                    </a:lnTo>
                    <a:lnTo>
                      <a:pt x="90" y="75"/>
                    </a:lnTo>
                    <a:lnTo>
                      <a:pt x="90" y="73"/>
                    </a:lnTo>
                    <a:lnTo>
                      <a:pt x="88" y="69"/>
                    </a:lnTo>
                    <a:lnTo>
                      <a:pt x="86" y="67"/>
                    </a:lnTo>
                    <a:lnTo>
                      <a:pt x="84" y="65"/>
                    </a:lnTo>
                    <a:lnTo>
                      <a:pt x="82" y="62"/>
                    </a:lnTo>
                    <a:lnTo>
                      <a:pt x="79" y="61"/>
                    </a:lnTo>
                    <a:lnTo>
                      <a:pt x="76" y="59"/>
                    </a:lnTo>
                    <a:lnTo>
                      <a:pt x="73" y="57"/>
                    </a:lnTo>
                    <a:lnTo>
                      <a:pt x="70" y="56"/>
                    </a:lnTo>
                    <a:lnTo>
                      <a:pt x="66" y="56"/>
                    </a:lnTo>
                    <a:lnTo>
                      <a:pt x="63" y="55"/>
                    </a:lnTo>
                    <a:lnTo>
                      <a:pt x="59" y="55"/>
                    </a:lnTo>
                    <a:lnTo>
                      <a:pt x="55" y="55"/>
                    </a:lnTo>
                    <a:lnTo>
                      <a:pt x="51" y="56"/>
                    </a:lnTo>
                    <a:lnTo>
                      <a:pt x="47" y="57"/>
                    </a:lnTo>
                    <a:lnTo>
                      <a:pt x="43" y="60"/>
                    </a:lnTo>
                    <a:lnTo>
                      <a:pt x="39" y="61"/>
                    </a:lnTo>
                    <a:lnTo>
                      <a:pt x="36" y="65"/>
                    </a:lnTo>
                    <a:lnTo>
                      <a:pt x="32" y="68"/>
                    </a:lnTo>
                    <a:lnTo>
                      <a:pt x="29" y="71"/>
                    </a:lnTo>
                    <a:lnTo>
                      <a:pt x="29" y="0"/>
                    </a:lnTo>
                    <a:lnTo>
                      <a:pt x="26" y="0"/>
                    </a:lnTo>
                    <a:lnTo>
                      <a:pt x="22" y="1"/>
                    </a:lnTo>
                    <a:lnTo>
                      <a:pt x="18" y="1"/>
                    </a:lnTo>
                    <a:lnTo>
                      <a:pt x="14" y="1"/>
                    </a:lnTo>
                    <a:lnTo>
                      <a:pt x="13" y="1"/>
                    </a:lnTo>
                    <a:lnTo>
                      <a:pt x="11" y="1"/>
                    </a:lnTo>
                    <a:lnTo>
                      <a:pt x="9" y="1"/>
                    </a:lnTo>
                    <a:lnTo>
                      <a:pt x="7" y="1"/>
                    </a:lnTo>
                    <a:lnTo>
                      <a:pt x="2" y="0"/>
                    </a:lnTo>
                    <a:lnTo>
                      <a:pt x="0" y="0"/>
                    </a:lnTo>
                    <a:lnTo>
                      <a:pt x="0" y="157"/>
                    </a:lnTo>
                    <a:lnTo>
                      <a:pt x="3" y="157"/>
                    </a:lnTo>
                    <a:lnTo>
                      <a:pt x="7" y="157"/>
                    </a:lnTo>
                    <a:lnTo>
                      <a:pt x="11" y="157"/>
                    </a:lnTo>
                    <a:lnTo>
                      <a:pt x="14" y="157"/>
                    </a:lnTo>
                    <a:lnTo>
                      <a:pt x="18" y="157"/>
                    </a:lnTo>
                    <a:lnTo>
                      <a:pt x="22" y="157"/>
                    </a:lnTo>
                    <a:lnTo>
                      <a:pt x="25" y="157"/>
                    </a:lnTo>
                    <a:lnTo>
                      <a:pt x="29" y="157"/>
                    </a:lnTo>
                    <a:lnTo>
                      <a:pt x="29" y="110"/>
                    </a:lnTo>
                    <a:lnTo>
                      <a:pt x="28" y="106"/>
                    </a:lnTo>
                    <a:lnTo>
                      <a:pt x="28" y="101"/>
                    </a:lnTo>
                    <a:lnTo>
                      <a:pt x="29" y="97"/>
                    </a:lnTo>
                    <a:lnTo>
                      <a:pt x="29" y="93"/>
                    </a:lnTo>
                    <a:lnTo>
                      <a:pt x="29" y="89"/>
                    </a:lnTo>
                    <a:lnTo>
                      <a:pt x="30" y="87"/>
                    </a:lnTo>
                    <a:lnTo>
                      <a:pt x="30" y="84"/>
                    </a:lnTo>
                    <a:lnTo>
                      <a:pt x="32" y="81"/>
                    </a:lnTo>
                    <a:lnTo>
                      <a:pt x="33" y="79"/>
                    </a:lnTo>
                    <a:lnTo>
                      <a:pt x="34" y="77"/>
                    </a:lnTo>
                    <a:lnTo>
                      <a:pt x="36" y="76"/>
                    </a:lnTo>
                    <a:lnTo>
                      <a:pt x="38" y="74"/>
                    </a:lnTo>
                    <a:lnTo>
                      <a:pt x="40" y="73"/>
                    </a:lnTo>
                    <a:lnTo>
                      <a:pt x="42" y="73"/>
                    </a:lnTo>
                    <a:lnTo>
                      <a:pt x="45" y="73"/>
                    </a:lnTo>
                    <a:lnTo>
                      <a:pt x="47" y="72"/>
                    </a:lnTo>
                    <a:lnTo>
                      <a:pt x="50" y="72"/>
                    </a:lnTo>
                    <a:lnTo>
                      <a:pt x="51" y="73"/>
                    </a:lnTo>
                    <a:lnTo>
                      <a:pt x="53" y="73"/>
                    </a:lnTo>
                    <a:lnTo>
                      <a:pt x="55" y="74"/>
                    </a:lnTo>
                    <a:lnTo>
                      <a:pt x="56" y="75"/>
                    </a:lnTo>
                    <a:lnTo>
                      <a:pt x="58" y="77"/>
                    </a:lnTo>
                    <a:lnTo>
                      <a:pt x="59" y="78"/>
                    </a:lnTo>
                    <a:lnTo>
                      <a:pt x="60" y="81"/>
                    </a:lnTo>
                    <a:lnTo>
                      <a:pt x="62" y="82"/>
                    </a:lnTo>
                    <a:lnTo>
                      <a:pt x="62" y="85"/>
                    </a:lnTo>
                    <a:lnTo>
                      <a:pt x="63" y="88"/>
                    </a:lnTo>
                    <a:lnTo>
                      <a:pt x="64" y="91"/>
                    </a:lnTo>
                    <a:lnTo>
                      <a:pt x="64" y="98"/>
                    </a:lnTo>
                    <a:lnTo>
                      <a:pt x="64" y="106"/>
                    </a:lnTo>
                    <a:lnTo>
                      <a:pt x="64" y="157"/>
                    </a:lnTo>
                    <a:lnTo>
                      <a:pt x="67" y="157"/>
                    </a:lnTo>
                    <a:lnTo>
                      <a:pt x="71" y="157"/>
                    </a:lnTo>
                    <a:lnTo>
                      <a:pt x="74" y="157"/>
                    </a:lnTo>
                    <a:lnTo>
                      <a:pt x="78" y="157"/>
                    </a:lnTo>
                    <a:lnTo>
                      <a:pt x="82" y="157"/>
                    </a:lnTo>
                    <a:lnTo>
                      <a:pt x="86" y="157"/>
                    </a:lnTo>
                    <a:lnTo>
                      <a:pt x="90" y="157"/>
                    </a:lnTo>
                    <a:lnTo>
                      <a:pt x="93" y="157"/>
                    </a:lnTo>
                    <a:lnTo>
                      <a:pt x="93" y="91"/>
                    </a:lnTo>
                    <a:lnTo>
                      <a:pt x="93" y="86"/>
                    </a:lnTo>
                    <a:lnTo>
                      <a:pt x="92" y="82"/>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íṥḷîḓè"/>
              <p:cNvSpPr/>
              <p:nvPr/>
            </p:nvSpPr>
            <p:spPr bwMode="auto">
              <a:xfrm>
                <a:off x="5745163" y="4105276"/>
                <a:ext cx="46038" cy="158750"/>
              </a:xfrm>
              <a:custGeom>
                <a:avLst/>
                <a:gdLst>
                  <a:gd name="T0" fmla="*/ 21 w 29"/>
                  <a:gd name="T1" fmla="*/ 0 h 100"/>
                  <a:gd name="T2" fmla="*/ 18 w 29"/>
                  <a:gd name="T3" fmla="*/ 0 h 100"/>
                  <a:gd name="T4" fmla="*/ 16 w 29"/>
                  <a:gd name="T5" fmla="*/ 0 h 100"/>
                  <a:gd name="T6" fmla="*/ 12 w 29"/>
                  <a:gd name="T7" fmla="*/ 0 h 100"/>
                  <a:gd name="T8" fmla="*/ 8 w 29"/>
                  <a:gd name="T9" fmla="*/ 0 h 100"/>
                  <a:gd name="T10" fmla="*/ 4 w 29"/>
                  <a:gd name="T11" fmla="*/ 0 h 100"/>
                  <a:gd name="T12" fmla="*/ 0 w 29"/>
                  <a:gd name="T13" fmla="*/ 0 h 100"/>
                  <a:gd name="T14" fmla="*/ 0 w 29"/>
                  <a:gd name="T15" fmla="*/ 100 h 100"/>
                  <a:gd name="T16" fmla="*/ 4 w 29"/>
                  <a:gd name="T17" fmla="*/ 100 h 100"/>
                  <a:gd name="T18" fmla="*/ 8 w 29"/>
                  <a:gd name="T19" fmla="*/ 100 h 100"/>
                  <a:gd name="T20" fmla="*/ 12 w 29"/>
                  <a:gd name="T21" fmla="*/ 100 h 100"/>
                  <a:gd name="T22" fmla="*/ 16 w 29"/>
                  <a:gd name="T23" fmla="*/ 100 h 100"/>
                  <a:gd name="T24" fmla="*/ 18 w 29"/>
                  <a:gd name="T25" fmla="*/ 100 h 100"/>
                  <a:gd name="T26" fmla="*/ 21 w 29"/>
                  <a:gd name="T27" fmla="*/ 100 h 100"/>
                  <a:gd name="T28" fmla="*/ 25 w 29"/>
                  <a:gd name="T29" fmla="*/ 100 h 100"/>
                  <a:gd name="T30" fmla="*/ 29 w 29"/>
                  <a:gd name="T31" fmla="*/ 100 h 100"/>
                  <a:gd name="T32" fmla="*/ 29 w 29"/>
                  <a:gd name="T33" fmla="*/ 0 h 100"/>
                  <a:gd name="T34" fmla="*/ 25 w 29"/>
                  <a:gd name="T35" fmla="*/ 0 h 100"/>
                  <a:gd name="T36" fmla="*/ 21 w 29"/>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00">
                    <a:moveTo>
                      <a:pt x="21" y="0"/>
                    </a:moveTo>
                    <a:lnTo>
                      <a:pt x="18" y="0"/>
                    </a:lnTo>
                    <a:lnTo>
                      <a:pt x="16" y="0"/>
                    </a:lnTo>
                    <a:lnTo>
                      <a:pt x="12" y="0"/>
                    </a:lnTo>
                    <a:lnTo>
                      <a:pt x="8" y="0"/>
                    </a:lnTo>
                    <a:lnTo>
                      <a:pt x="4" y="0"/>
                    </a:lnTo>
                    <a:lnTo>
                      <a:pt x="0" y="0"/>
                    </a:lnTo>
                    <a:lnTo>
                      <a:pt x="0" y="100"/>
                    </a:lnTo>
                    <a:lnTo>
                      <a:pt x="4" y="100"/>
                    </a:lnTo>
                    <a:lnTo>
                      <a:pt x="8" y="100"/>
                    </a:lnTo>
                    <a:lnTo>
                      <a:pt x="12" y="100"/>
                    </a:lnTo>
                    <a:lnTo>
                      <a:pt x="16" y="100"/>
                    </a:lnTo>
                    <a:lnTo>
                      <a:pt x="18" y="100"/>
                    </a:lnTo>
                    <a:lnTo>
                      <a:pt x="21" y="100"/>
                    </a:lnTo>
                    <a:lnTo>
                      <a:pt x="25" y="100"/>
                    </a:lnTo>
                    <a:lnTo>
                      <a:pt x="29" y="100"/>
                    </a:lnTo>
                    <a:lnTo>
                      <a:pt x="29" y="0"/>
                    </a:lnTo>
                    <a:lnTo>
                      <a:pt x="25" y="0"/>
                    </a:lnTo>
                    <a:lnTo>
                      <a:pt x="21"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ïşľïde"/>
              <p:cNvSpPr/>
              <p:nvPr/>
            </p:nvSpPr>
            <p:spPr bwMode="auto">
              <a:xfrm>
                <a:off x="5741988" y="4017963"/>
                <a:ext cx="53975" cy="50800"/>
              </a:xfrm>
              <a:custGeom>
                <a:avLst/>
                <a:gdLst>
                  <a:gd name="T0" fmla="*/ 32 w 34"/>
                  <a:gd name="T1" fmla="*/ 10 h 32"/>
                  <a:gd name="T2" fmla="*/ 30 w 34"/>
                  <a:gd name="T3" fmla="*/ 7 h 32"/>
                  <a:gd name="T4" fmla="*/ 28 w 34"/>
                  <a:gd name="T5" fmla="*/ 5 h 32"/>
                  <a:gd name="T6" fmla="*/ 26 w 34"/>
                  <a:gd name="T7" fmla="*/ 3 h 32"/>
                  <a:gd name="T8" fmla="*/ 23 w 34"/>
                  <a:gd name="T9" fmla="*/ 2 h 32"/>
                  <a:gd name="T10" fmla="*/ 20 w 34"/>
                  <a:gd name="T11" fmla="*/ 0 h 32"/>
                  <a:gd name="T12" fmla="*/ 16 w 34"/>
                  <a:gd name="T13" fmla="*/ 0 h 32"/>
                  <a:gd name="T14" fmla="*/ 13 w 34"/>
                  <a:gd name="T15" fmla="*/ 0 h 32"/>
                  <a:gd name="T16" fmla="*/ 10 w 34"/>
                  <a:gd name="T17" fmla="*/ 2 h 32"/>
                  <a:gd name="T18" fmla="*/ 7 w 34"/>
                  <a:gd name="T19" fmla="*/ 3 h 32"/>
                  <a:gd name="T20" fmla="*/ 5 w 34"/>
                  <a:gd name="T21" fmla="*/ 5 h 32"/>
                  <a:gd name="T22" fmla="*/ 3 w 34"/>
                  <a:gd name="T23" fmla="*/ 7 h 32"/>
                  <a:gd name="T24" fmla="*/ 2 w 34"/>
                  <a:gd name="T25" fmla="*/ 10 h 32"/>
                  <a:gd name="T26" fmla="*/ 1 w 34"/>
                  <a:gd name="T27" fmla="*/ 13 h 32"/>
                  <a:gd name="T28" fmla="*/ 0 w 34"/>
                  <a:gd name="T29" fmla="*/ 16 h 32"/>
                  <a:gd name="T30" fmla="*/ 1 w 34"/>
                  <a:gd name="T31" fmla="*/ 20 h 32"/>
                  <a:gd name="T32" fmla="*/ 2 w 34"/>
                  <a:gd name="T33" fmla="*/ 23 h 32"/>
                  <a:gd name="T34" fmla="*/ 2 w 34"/>
                  <a:gd name="T35" fmla="*/ 26 h 32"/>
                  <a:gd name="T36" fmla="*/ 5 w 34"/>
                  <a:gd name="T37" fmla="*/ 28 h 32"/>
                  <a:gd name="T38" fmla="*/ 6 w 34"/>
                  <a:gd name="T39" fmla="*/ 30 h 32"/>
                  <a:gd name="T40" fmla="*/ 10 w 34"/>
                  <a:gd name="T41" fmla="*/ 31 h 32"/>
                  <a:gd name="T42" fmla="*/ 13 w 34"/>
                  <a:gd name="T43" fmla="*/ 32 h 32"/>
                  <a:gd name="T44" fmla="*/ 16 w 34"/>
                  <a:gd name="T45" fmla="*/ 32 h 32"/>
                  <a:gd name="T46" fmla="*/ 20 w 34"/>
                  <a:gd name="T47" fmla="*/ 32 h 32"/>
                  <a:gd name="T48" fmla="*/ 23 w 34"/>
                  <a:gd name="T49" fmla="*/ 31 h 32"/>
                  <a:gd name="T50" fmla="*/ 26 w 34"/>
                  <a:gd name="T51" fmla="*/ 30 h 32"/>
                  <a:gd name="T52" fmla="*/ 28 w 34"/>
                  <a:gd name="T53" fmla="*/ 27 h 32"/>
                  <a:gd name="T54" fmla="*/ 30 w 34"/>
                  <a:gd name="T55" fmla="*/ 25 h 32"/>
                  <a:gd name="T56" fmla="*/ 32 w 34"/>
                  <a:gd name="T57" fmla="*/ 23 h 32"/>
                  <a:gd name="T58" fmla="*/ 33 w 34"/>
                  <a:gd name="T59" fmla="*/ 19 h 32"/>
                  <a:gd name="T60" fmla="*/ 34 w 34"/>
                  <a:gd name="T61" fmla="*/ 16 h 32"/>
                  <a:gd name="T62" fmla="*/ 33 w 34"/>
                  <a:gd name="T63" fmla="*/ 13 h 32"/>
                  <a:gd name="T64" fmla="*/ 32 w 34"/>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32">
                    <a:moveTo>
                      <a:pt x="32" y="10"/>
                    </a:moveTo>
                    <a:lnTo>
                      <a:pt x="30" y="7"/>
                    </a:lnTo>
                    <a:lnTo>
                      <a:pt x="28" y="5"/>
                    </a:lnTo>
                    <a:lnTo>
                      <a:pt x="26" y="3"/>
                    </a:lnTo>
                    <a:lnTo>
                      <a:pt x="23" y="2"/>
                    </a:lnTo>
                    <a:lnTo>
                      <a:pt x="20" y="0"/>
                    </a:lnTo>
                    <a:lnTo>
                      <a:pt x="16" y="0"/>
                    </a:lnTo>
                    <a:lnTo>
                      <a:pt x="13" y="0"/>
                    </a:lnTo>
                    <a:lnTo>
                      <a:pt x="10" y="2"/>
                    </a:lnTo>
                    <a:lnTo>
                      <a:pt x="7" y="3"/>
                    </a:lnTo>
                    <a:lnTo>
                      <a:pt x="5" y="5"/>
                    </a:lnTo>
                    <a:lnTo>
                      <a:pt x="3" y="7"/>
                    </a:lnTo>
                    <a:lnTo>
                      <a:pt x="2" y="10"/>
                    </a:lnTo>
                    <a:lnTo>
                      <a:pt x="1" y="13"/>
                    </a:lnTo>
                    <a:lnTo>
                      <a:pt x="0" y="16"/>
                    </a:lnTo>
                    <a:lnTo>
                      <a:pt x="1" y="20"/>
                    </a:lnTo>
                    <a:lnTo>
                      <a:pt x="2" y="23"/>
                    </a:lnTo>
                    <a:lnTo>
                      <a:pt x="2" y="26"/>
                    </a:lnTo>
                    <a:lnTo>
                      <a:pt x="5" y="28"/>
                    </a:lnTo>
                    <a:lnTo>
                      <a:pt x="6" y="30"/>
                    </a:lnTo>
                    <a:lnTo>
                      <a:pt x="10" y="31"/>
                    </a:lnTo>
                    <a:lnTo>
                      <a:pt x="13" y="32"/>
                    </a:lnTo>
                    <a:lnTo>
                      <a:pt x="16" y="32"/>
                    </a:lnTo>
                    <a:lnTo>
                      <a:pt x="20" y="32"/>
                    </a:lnTo>
                    <a:lnTo>
                      <a:pt x="23" y="31"/>
                    </a:lnTo>
                    <a:lnTo>
                      <a:pt x="26" y="30"/>
                    </a:lnTo>
                    <a:lnTo>
                      <a:pt x="28" y="27"/>
                    </a:lnTo>
                    <a:lnTo>
                      <a:pt x="30" y="25"/>
                    </a:lnTo>
                    <a:lnTo>
                      <a:pt x="32" y="23"/>
                    </a:lnTo>
                    <a:lnTo>
                      <a:pt x="33" y="19"/>
                    </a:lnTo>
                    <a:lnTo>
                      <a:pt x="34" y="16"/>
                    </a:lnTo>
                    <a:lnTo>
                      <a:pt x="33" y="13"/>
                    </a:lnTo>
                    <a:lnTo>
                      <a:pt x="32" y="1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iŝļîde"/>
              <p:cNvSpPr/>
              <p:nvPr/>
            </p:nvSpPr>
            <p:spPr bwMode="auto">
              <a:xfrm>
                <a:off x="5851526" y="4102101"/>
                <a:ext cx="147638" cy="161925"/>
              </a:xfrm>
              <a:custGeom>
                <a:avLst/>
                <a:gdLst>
                  <a:gd name="T0" fmla="*/ 91 w 93"/>
                  <a:gd name="T1" fmla="*/ 23 h 102"/>
                  <a:gd name="T2" fmla="*/ 89 w 93"/>
                  <a:gd name="T3" fmla="*/ 16 h 102"/>
                  <a:gd name="T4" fmla="*/ 86 w 93"/>
                  <a:gd name="T5" fmla="*/ 10 h 102"/>
                  <a:gd name="T6" fmla="*/ 81 w 93"/>
                  <a:gd name="T7" fmla="*/ 6 h 102"/>
                  <a:gd name="T8" fmla="*/ 74 w 93"/>
                  <a:gd name="T9" fmla="*/ 2 h 102"/>
                  <a:gd name="T10" fmla="*/ 68 w 93"/>
                  <a:gd name="T11" fmla="*/ 1 h 102"/>
                  <a:gd name="T12" fmla="*/ 60 w 93"/>
                  <a:gd name="T13" fmla="*/ 0 h 102"/>
                  <a:gd name="T14" fmla="*/ 51 w 93"/>
                  <a:gd name="T15" fmla="*/ 1 h 102"/>
                  <a:gd name="T16" fmla="*/ 43 w 93"/>
                  <a:gd name="T17" fmla="*/ 5 h 102"/>
                  <a:gd name="T18" fmla="*/ 35 w 93"/>
                  <a:gd name="T19" fmla="*/ 10 h 102"/>
                  <a:gd name="T20" fmla="*/ 28 w 93"/>
                  <a:gd name="T21" fmla="*/ 17 h 102"/>
                  <a:gd name="T22" fmla="*/ 24 w 93"/>
                  <a:gd name="T23" fmla="*/ 2 h 102"/>
                  <a:gd name="T24" fmla="*/ 17 w 93"/>
                  <a:gd name="T25" fmla="*/ 2 h 102"/>
                  <a:gd name="T26" fmla="*/ 10 w 93"/>
                  <a:gd name="T27" fmla="*/ 2 h 102"/>
                  <a:gd name="T28" fmla="*/ 3 w 93"/>
                  <a:gd name="T29" fmla="*/ 2 h 102"/>
                  <a:gd name="T30" fmla="*/ 0 w 93"/>
                  <a:gd name="T31" fmla="*/ 102 h 102"/>
                  <a:gd name="T32" fmla="*/ 7 w 93"/>
                  <a:gd name="T33" fmla="*/ 102 h 102"/>
                  <a:gd name="T34" fmla="*/ 14 w 93"/>
                  <a:gd name="T35" fmla="*/ 102 h 102"/>
                  <a:gd name="T36" fmla="*/ 22 w 93"/>
                  <a:gd name="T37" fmla="*/ 102 h 102"/>
                  <a:gd name="T38" fmla="*/ 28 w 93"/>
                  <a:gd name="T39" fmla="*/ 102 h 102"/>
                  <a:gd name="T40" fmla="*/ 28 w 93"/>
                  <a:gd name="T41" fmla="*/ 51 h 102"/>
                  <a:gd name="T42" fmla="*/ 29 w 93"/>
                  <a:gd name="T43" fmla="*/ 42 h 102"/>
                  <a:gd name="T44" fmla="*/ 30 w 93"/>
                  <a:gd name="T45" fmla="*/ 34 h 102"/>
                  <a:gd name="T46" fmla="*/ 31 w 93"/>
                  <a:gd name="T47" fmla="*/ 29 h 102"/>
                  <a:gd name="T48" fmla="*/ 34 w 93"/>
                  <a:gd name="T49" fmla="*/ 24 h 102"/>
                  <a:gd name="T50" fmla="*/ 37 w 93"/>
                  <a:gd name="T51" fmla="*/ 21 h 102"/>
                  <a:gd name="T52" fmla="*/ 41 w 93"/>
                  <a:gd name="T53" fmla="*/ 18 h 102"/>
                  <a:gd name="T54" fmla="*/ 45 w 93"/>
                  <a:gd name="T55" fmla="*/ 18 h 102"/>
                  <a:gd name="T56" fmla="*/ 50 w 93"/>
                  <a:gd name="T57" fmla="*/ 17 h 102"/>
                  <a:gd name="T58" fmla="*/ 54 w 93"/>
                  <a:gd name="T59" fmla="*/ 18 h 102"/>
                  <a:gd name="T60" fmla="*/ 57 w 93"/>
                  <a:gd name="T61" fmla="*/ 20 h 102"/>
                  <a:gd name="T62" fmla="*/ 59 w 93"/>
                  <a:gd name="T63" fmla="*/ 23 h 102"/>
                  <a:gd name="T64" fmla="*/ 62 w 93"/>
                  <a:gd name="T65" fmla="*/ 27 h 102"/>
                  <a:gd name="T66" fmla="*/ 63 w 93"/>
                  <a:gd name="T67" fmla="*/ 33 h 102"/>
                  <a:gd name="T68" fmla="*/ 64 w 93"/>
                  <a:gd name="T69" fmla="*/ 43 h 102"/>
                  <a:gd name="T70" fmla="*/ 65 w 93"/>
                  <a:gd name="T71" fmla="*/ 102 h 102"/>
                  <a:gd name="T72" fmla="*/ 71 w 93"/>
                  <a:gd name="T73" fmla="*/ 102 h 102"/>
                  <a:gd name="T74" fmla="*/ 78 w 93"/>
                  <a:gd name="T75" fmla="*/ 102 h 102"/>
                  <a:gd name="T76" fmla="*/ 86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0" y="20"/>
                    </a:lnTo>
                    <a:lnTo>
                      <a:pt x="89" y="16"/>
                    </a:lnTo>
                    <a:lnTo>
                      <a:pt x="87" y="13"/>
                    </a:lnTo>
                    <a:lnTo>
                      <a:pt x="86" y="10"/>
                    </a:lnTo>
                    <a:lnTo>
                      <a:pt x="83" y="8"/>
                    </a:lnTo>
                    <a:lnTo>
                      <a:pt x="81" y="6"/>
                    </a:lnTo>
                    <a:lnTo>
                      <a:pt x="78" y="4"/>
                    </a:lnTo>
                    <a:lnTo>
                      <a:pt x="74" y="2"/>
                    </a:lnTo>
                    <a:lnTo>
                      <a:pt x="72" y="2"/>
                    </a:lnTo>
                    <a:lnTo>
                      <a:pt x="68" y="1"/>
                    </a:lnTo>
                    <a:lnTo>
                      <a:pt x="64" y="0"/>
                    </a:lnTo>
                    <a:lnTo>
                      <a:pt x="60" y="0"/>
                    </a:lnTo>
                    <a:lnTo>
                      <a:pt x="56" y="0"/>
                    </a:lnTo>
                    <a:lnTo>
                      <a:pt x="51" y="1"/>
                    </a:lnTo>
                    <a:lnTo>
                      <a:pt x="46" y="3"/>
                    </a:lnTo>
                    <a:lnTo>
                      <a:pt x="43" y="5"/>
                    </a:lnTo>
                    <a:lnTo>
                      <a:pt x="39" y="7"/>
                    </a:lnTo>
                    <a:lnTo>
                      <a:pt x="35" y="10"/>
                    </a:lnTo>
                    <a:lnTo>
                      <a:pt x="31" y="14"/>
                    </a:lnTo>
                    <a:lnTo>
                      <a:pt x="28" y="17"/>
                    </a:lnTo>
                    <a:lnTo>
                      <a:pt x="28" y="2"/>
                    </a:lnTo>
                    <a:lnTo>
                      <a:pt x="24" y="2"/>
                    </a:lnTo>
                    <a:lnTo>
                      <a:pt x="21" y="2"/>
                    </a:lnTo>
                    <a:lnTo>
                      <a:pt x="17" y="2"/>
                    </a:lnTo>
                    <a:lnTo>
                      <a:pt x="14" y="2"/>
                    </a:lnTo>
                    <a:lnTo>
                      <a:pt x="10" y="2"/>
                    </a:lnTo>
                    <a:lnTo>
                      <a:pt x="6" y="2"/>
                    </a:lnTo>
                    <a:lnTo>
                      <a:pt x="3" y="2"/>
                    </a:lnTo>
                    <a:lnTo>
                      <a:pt x="0" y="2"/>
                    </a:lnTo>
                    <a:lnTo>
                      <a:pt x="0" y="102"/>
                    </a:lnTo>
                    <a:lnTo>
                      <a:pt x="4" y="102"/>
                    </a:lnTo>
                    <a:lnTo>
                      <a:pt x="7" y="102"/>
                    </a:lnTo>
                    <a:lnTo>
                      <a:pt x="11" y="102"/>
                    </a:lnTo>
                    <a:lnTo>
                      <a:pt x="14" y="102"/>
                    </a:lnTo>
                    <a:lnTo>
                      <a:pt x="18" y="102"/>
                    </a:lnTo>
                    <a:lnTo>
                      <a:pt x="22" y="102"/>
                    </a:lnTo>
                    <a:lnTo>
                      <a:pt x="25" y="102"/>
                    </a:lnTo>
                    <a:lnTo>
                      <a:pt x="28" y="102"/>
                    </a:lnTo>
                    <a:lnTo>
                      <a:pt x="28" y="55"/>
                    </a:lnTo>
                    <a:lnTo>
                      <a:pt x="28" y="51"/>
                    </a:lnTo>
                    <a:lnTo>
                      <a:pt x="28" y="46"/>
                    </a:lnTo>
                    <a:lnTo>
                      <a:pt x="29" y="42"/>
                    </a:lnTo>
                    <a:lnTo>
                      <a:pt x="29" y="38"/>
                    </a:lnTo>
                    <a:lnTo>
                      <a:pt x="30" y="34"/>
                    </a:lnTo>
                    <a:lnTo>
                      <a:pt x="30" y="32"/>
                    </a:lnTo>
                    <a:lnTo>
                      <a:pt x="31" y="29"/>
                    </a:lnTo>
                    <a:lnTo>
                      <a:pt x="32" y="26"/>
                    </a:lnTo>
                    <a:lnTo>
                      <a:pt x="34" y="24"/>
                    </a:lnTo>
                    <a:lnTo>
                      <a:pt x="35" y="22"/>
                    </a:lnTo>
                    <a:lnTo>
                      <a:pt x="37" y="21"/>
                    </a:lnTo>
                    <a:lnTo>
                      <a:pt x="38" y="19"/>
                    </a:lnTo>
                    <a:lnTo>
                      <a:pt x="41" y="18"/>
                    </a:lnTo>
                    <a:lnTo>
                      <a:pt x="42" y="18"/>
                    </a:lnTo>
                    <a:lnTo>
                      <a:pt x="45" y="18"/>
                    </a:lnTo>
                    <a:lnTo>
                      <a:pt x="47" y="17"/>
                    </a:lnTo>
                    <a:lnTo>
                      <a:pt x="50" y="17"/>
                    </a:lnTo>
                    <a:lnTo>
                      <a:pt x="51" y="18"/>
                    </a:lnTo>
                    <a:lnTo>
                      <a:pt x="54" y="18"/>
                    </a:lnTo>
                    <a:lnTo>
                      <a:pt x="55" y="19"/>
                    </a:lnTo>
                    <a:lnTo>
                      <a:pt x="57" y="20"/>
                    </a:lnTo>
                    <a:lnTo>
                      <a:pt x="58" y="22"/>
                    </a:lnTo>
                    <a:lnTo>
                      <a:pt x="59" y="23"/>
                    </a:lnTo>
                    <a:lnTo>
                      <a:pt x="61" y="26"/>
                    </a:lnTo>
                    <a:lnTo>
                      <a:pt x="62" y="27"/>
                    </a:lnTo>
                    <a:lnTo>
                      <a:pt x="62" y="30"/>
                    </a:lnTo>
                    <a:lnTo>
                      <a:pt x="63" y="33"/>
                    </a:lnTo>
                    <a:lnTo>
                      <a:pt x="63" y="36"/>
                    </a:lnTo>
                    <a:lnTo>
                      <a:pt x="64" y="43"/>
                    </a:lnTo>
                    <a:lnTo>
                      <a:pt x="65" y="51"/>
                    </a:lnTo>
                    <a:lnTo>
                      <a:pt x="65" y="102"/>
                    </a:lnTo>
                    <a:lnTo>
                      <a:pt x="68" y="102"/>
                    </a:lnTo>
                    <a:lnTo>
                      <a:pt x="71" y="102"/>
                    </a:lnTo>
                    <a:lnTo>
                      <a:pt x="74" y="102"/>
                    </a:lnTo>
                    <a:lnTo>
                      <a:pt x="78" y="102"/>
                    </a:lnTo>
                    <a:lnTo>
                      <a:pt x="82" y="102"/>
                    </a:lnTo>
                    <a:lnTo>
                      <a:pt x="86" y="102"/>
                    </a:lnTo>
                    <a:lnTo>
                      <a:pt x="90" y="102"/>
                    </a:lnTo>
                    <a:lnTo>
                      <a:pt x="93" y="102"/>
                    </a:lnTo>
                    <a:lnTo>
                      <a:pt x="93" y="42"/>
                    </a:lnTo>
                    <a:lnTo>
                      <a:pt x="93" y="36"/>
                    </a:lnTo>
                    <a:lnTo>
                      <a:pt x="93" y="32"/>
                    </a:lnTo>
                    <a:lnTo>
                      <a:pt x="92" y="27"/>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î$ḷîḋè"/>
              <p:cNvSpPr/>
              <p:nvPr/>
            </p:nvSpPr>
            <p:spPr bwMode="auto">
              <a:xfrm>
                <a:off x="6043613" y="4102101"/>
                <a:ext cx="152400" cy="163513"/>
              </a:xfrm>
              <a:custGeom>
                <a:avLst/>
                <a:gdLst>
                  <a:gd name="T0" fmla="*/ 88 w 96"/>
                  <a:gd name="T1" fmla="*/ 93 h 103"/>
                  <a:gd name="T2" fmla="*/ 85 w 96"/>
                  <a:gd name="T3" fmla="*/ 87 h 103"/>
                  <a:gd name="T4" fmla="*/ 85 w 96"/>
                  <a:gd name="T5" fmla="*/ 25 h 103"/>
                  <a:gd name="T6" fmla="*/ 82 w 96"/>
                  <a:gd name="T7" fmla="*/ 16 h 103"/>
                  <a:gd name="T8" fmla="*/ 77 w 96"/>
                  <a:gd name="T9" fmla="*/ 10 h 103"/>
                  <a:gd name="T10" fmla="*/ 69 w 96"/>
                  <a:gd name="T11" fmla="*/ 5 h 103"/>
                  <a:gd name="T12" fmla="*/ 59 w 96"/>
                  <a:gd name="T13" fmla="*/ 2 h 103"/>
                  <a:gd name="T14" fmla="*/ 45 w 96"/>
                  <a:gd name="T15" fmla="*/ 0 h 103"/>
                  <a:gd name="T16" fmla="*/ 29 w 96"/>
                  <a:gd name="T17" fmla="*/ 2 h 103"/>
                  <a:gd name="T18" fmla="*/ 15 w 96"/>
                  <a:gd name="T19" fmla="*/ 8 h 103"/>
                  <a:gd name="T20" fmla="*/ 9 w 96"/>
                  <a:gd name="T21" fmla="*/ 26 h 103"/>
                  <a:gd name="T22" fmla="*/ 17 w 96"/>
                  <a:gd name="T23" fmla="*/ 21 h 103"/>
                  <a:gd name="T24" fmla="*/ 25 w 96"/>
                  <a:gd name="T25" fmla="*/ 15 h 103"/>
                  <a:gd name="T26" fmla="*/ 37 w 96"/>
                  <a:gd name="T27" fmla="*/ 13 h 103"/>
                  <a:gd name="T28" fmla="*/ 48 w 96"/>
                  <a:gd name="T29" fmla="*/ 17 h 103"/>
                  <a:gd name="T30" fmla="*/ 55 w 96"/>
                  <a:gd name="T31" fmla="*/ 25 h 103"/>
                  <a:gd name="T32" fmla="*/ 57 w 96"/>
                  <a:gd name="T33" fmla="*/ 34 h 103"/>
                  <a:gd name="T34" fmla="*/ 53 w 96"/>
                  <a:gd name="T35" fmla="*/ 40 h 103"/>
                  <a:gd name="T36" fmla="*/ 46 w 96"/>
                  <a:gd name="T37" fmla="*/ 44 h 103"/>
                  <a:gd name="T38" fmla="*/ 38 w 96"/>
                  <a:gd name="T39" fmla="*/ 46 h 103"/>
                  <a:gd name="T40" fmla="*/ 24 w 96"/>
                  <a:gd name="T41" fmla="*/ 49 h 103"/>
                  <a:gd name="T42" fmla="*/ 13 w 96"/>
                  <a:gd name="T43" fmla="*/ 54 h 103"/>
                  <a:gd name="T44" fmla="*/ 5 w 96"/>
                  <a:gd name="T45" fmla="*/ 59 h 103"/>
                  <a:gd name="T46" fmla="*/ 1 w 96"/>
                  <a:gd name="T47" fmla="*/ 67 h 103"/>
                  <a:gd name="T48" fmla="*/ 0 w 96"/>
                  <a:gd name="T49" fmla="*/ 75 h 103"/>
                  <a:gd name="T50" fmla="*/ 1 w 96"/>
                  <a:gd name="T51" fmla="*/ 83 h 103"/>
                  <a:gd name="T52" fmla="*/ 3 w 96"/>
                  <a:gd name="T53" fmla="*/ 91 h 103"/>
                  <a:gd name="T54" fmla="*/ 8 w 96"/>
                  <a:gd name="T55" fmla="*/ 96 h 103"/>
                  <a:gd name="T56" fmla="*/ 14 w 96"/>
                  <a:gd name="T57" fmla="*/ 100 h 103"/>
                  <a:gd name="T58" fmla="*/ 23 w 96"/>
                  <a:gd name="T59" fmla="*/ 103 h 103"/>
                  <a:gd name="T60" fmla="*/ 34 w 96"/>
                  <a:gd name="T61" fmla="*/ 103 h 103"/>
                  <a:gd name="T62" fmla="*/ 46 w 96"/>
                  <a:gd name="T63" fmla="*/ 99 h 103"/>
                  <a:gd name="T64" fmla="*/ 54 w 96"/>
                  <a:gd name="T65" fmla="*/ 93 h 103"/>
                  <a:gd name="T66" fmla="*/ 60 w 96"/>
                  <a:gd name="T67" fmla="*/ 95 h 103"/>
                  <a:gd name="T68" fmla="*/ 67 w 96"/>
                  <a:gd name="T69" fmla="*/ 102 h 103"/>
                  <a:gd name="T70" fmla="*/ 77 w 96"/>
                  <a:gd name="T71" fmla="*/ 103 h 103"/>
                  <a:gd name="T72" fmla="*/ 88 w 96"/>
                  <a:gd name="T73" fmla="*/ 103 h 103"/>
                  <a:gd name="T74" fmla="*/ 96 w 96"/>
                  <a:gd name="T75" fmla="*/ 99 h 103"/>
                  <a:gd name="T76" fmla="*/ 91 w 96"/>
                  <a:gd name="T77" fmla="*/ 95 h 103"/>
                  <a:gd name="T78" fmla="*/ 55 w 96"/>
                  <a:gd name="T79" fmla="*/ 79 h 103"/>
                  <a:gd name="T80" fmla="*/ 53 w 96"/>
                  <a:gd name="T81" fmla="*/ 85 h 103"/>
                  <a:gd name="T82" fmla="*/ 50 w 96"/>
                  <a:gd name="T83" fmla="*/ 88 h 103"/>
                  <a:gd name="T84" fmla="*/ 45 w 96"/>
                  <a:gd name="T85" fmla="*/ 91 h 103"/>
                  <a:gd name="T86" fmla="*/ 41 w 96"/>
                  <a:gd name="T87" fmla="*/ 91 h 103"/>
                  <a:gd name="T88" fmla="*/ 33 w 96"/>
                  <a:gd name="T89" fmla="*/ 89 h 103"/>
                  <a:gd name="T90" fmla="*/ 30 w 96"/>
                  <a:gd name="T91" fmla="*/ 82 h 103"/>
                  <a:gd name="T92" fmla="*/ 29 w 96"/>
                  <a:gd name="T93" fmla="*/ 71 h 103"/>
                  <a:gd name="T94" fmla="*/ 30 w 96"/>
                  <a:gd name="T95" fmla="*/ 65 h 103"/>
                  <a:gd name="T96" fmla="*/ 34 w 96"/>
                  <a:gd name="T97" fmla="*/ 59 h 103"/>
                  <a:gd name="T98" fmla="*/ 41 w 96"/>
                  <a:gd name="T99" fmla="*/ 54 h 103"/>
                  <a:gd name="T100" fmla="*/ 54 w 96"/>
                  <a:gd name="T101" fmla="*/ 5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03">
                    <a:moveTo>
                      <a:pt x="91" y="95"/>
                    </a:moveTo>
                    <a:lnTo>
                      <a:pt x="89" y="94"/>
                    </a:lnTo>
                    <a:lnTo>
                      <a:pt x="88" y="93"/>
                    </a:lnTo>
                    <a:lnTo>
                      <a:pt x="87" y="91"/>
                    </a:lnTo>
                    <a:lnTo>
                      <a:pt x="86" y="90"/>
                    </a:lnTo>
                    <a:lnTo>
                      <a:pt x="85" y="87"/>
                    </a:lnTo>
                    <a:lnTo>
                      <a:pt x="85" y="85"/>
                    </a:lnTo>
                    <a:lnTo>
                      <a:pt x="85" y="27"/>
                    </a:lnTo>
                    <a:lnTo>
                      <a:pt x="85" y="25"/>
                    </a:lnTo>
                    <a:lnTo>
                      <a:pt x="85" y="22"/>
                    </a:lnTo>
                    <a:lnTo>
                      <a:pt x="84" y="19"/>
                    </a:lnTo>
                    <a:lnTo>
                      <a:pt x="82" y="16"/>
                    </a:lnTo>
                    <a:lnTo>
                      <a:pt x="81" y="14"/>
                    </a:lnTo>
                    <a:lnTo>
                      <a:pt x="79" y="12"/>
                    </a:lnTo>
                    <a:lnTo>
                      <a:pt x="77" y="10"/>
                    </a:lnTo>
                    <a:lnTo>
                      <a:pt x="75" y="8"/>
                    </a:lnTo>
                    <a:lnTo>
                      <a:pt x="72" y="6"/>
                    </a:lnTo>
                    <a:lnTo>
                      <a:pt x="69" y="5"/>
                    </a:lnTo>
                    <a:lnTo>
                      <a:pt x="66" y="4"/>
                    </a:lnTo>
                    <a:lnTo>
                      <a:pt x="62" y="2"/>
                    </a:lnTo>
                    <a:lnTo>
                      <a:pt x="59" y="2"/>
                    </a:lnTo>
                    <a:lnTo>
                      <a:pt x="54" y="1"/>
                    </a:lnTo>
                    <a:lnTo>
                      <a:pt x="50" y="0"/>
                    </a:lnTo>
                    <a:lnTo>
                      <a:pt x="45" y="0"/>
                    </a:lnTo>
                    <a:lnTo>
                      <a:pt x="40" y="0"/>
                    </a:lnTo>
                    <a:lnTo>
                      <a:pt x="34" y="1"/>
                    </a:lnTo>
                    <a:lnTo>
                      <a:pt x="29" y="2"/>
                    </a:lnTo>
                    <a:lnTo>
                      <a:pt x="24" y="4"/>
                    </a:lnTo>
                    <a:lnTo>
                      <a:pt x="20" y="6"/>
                    </a:lnTo>
                    <a:lnTo>
                      <a:pt x="15" y="8"/>
                    </a:lnTo>
                    <a:lnTo>
                      <a:pt x="11" y="10"/>
                    </a:lnTo>
                    <a:lnTo>
                      <a:pt x="7" y="14"/>
                    </a:lnTo>
                    <a:lnTo>
                      <a:pt x="9" y="26"/>
                    </a:lnTo>
                    <a:lnTo>
                      <a:pt x="11" y="26"/>
                    </a:lnTo>
                    <a:lnTo>
                      <a:pt x="14" y="23"/>
                    </a:lnTo>
                    <a:lnTo>
                      <a:pt x="17" y="21"/>
                    </a:lnTo>
                    <a:lnTo>
                      <a:pt x="20" y="18"/>
                    </a:lnTo>
                    <a:lnTo>
                      <a:pt x="22" y="17"/>
                    </a:lnTo>
                    <a:lnTo>
                      <a:pt x="25" y="15"/>
                    </a:lnTo>
                    <a:lnTo>
                      <a:pt x="29" y="14"/>
                    </a:lnTo>
                    <a:lnTo>
                      <a:pt x="33" y="14"/>
                    </a:lnTo>
                    <a:lnTo>
                      <a:pt x="37" y="13"/>
                    </a:lnTo>
                    <a:lnTo>
                      <a:pt x="41" y="14"/>
                    </a:lnTo>
                    <a:lnTo>
                      <a:pt x="45" y="15"/>
                    </a:lnTo>
                    <a:lnTo>
                      <a:pt x="48" y="17"/>
                    </a:lnTo>
                    <a:lnTo>
                      <a:pt x="50" y="19"/>
                    </a:lnTo>
                    <a:lnTo>
                      <a:pt x="53" y="22"/>
                    </a:lnTo>
                    <a:lnTo>
                      <a:pt x="55" y="25"/>
                    </a:lnTo>
                    <a:lnTo>
                      <a:pt x="56" y="28"/>
                    </a:lnTo>
                    <a:lnTo>
                      <a:pt x="57" y="32"/>
                    </a:lnTo>
                    <a:lnTo>
                      <a:pt x="57" y="34"/>
                    </a:lnTo>
                    <a:lnTo>
                      <a:pt x="56" y="36"/>
                    </a:lnTo>
                    <a:lnTo>
                      <a:pt x="55" y="38"/>
                    </a:lnTo>
                    <a:lnTo>
                      <a:pt x="53" y="40"/>
                    </a:lnTo>
                    <a:lnTo>
                      <a:pt x="52" y="42"/>
                    </a:lnTo>
                    <a:lnTo>
                      <a:pt x="49" y="42"/>
                    </a:lnTo>
                    <a:lnTo>
                      <a:pt x="46" y="44"/>
                    </a:lnTo>
                    <a:lnTo>
                      <a:pt x="42" y="45"/>
                    </a:lnTo>
                    <a:lnTo>
                      <a:pt x="40" y="46"/>
                    </a:lnTo>
                    <a:lnTo>
                      <a:pt x="38" y="46"/>
                    </a:lnTo>
                    <a:lnTo>
                      <a:pt x="33" y="47"/>
                    </a:lnTo>
                    <a:lnTo>
                      <a:pt x="29" y="47"/>
                    </a:lnTo>
                    <a:lnTo>
                      <a:pt x="24" y="49"/>
                    </a:lnTo>
                    <a:lnTo>
                      <a:pt x="20" y="51"/>
                    </a:lnTo>
                    <a:lnTo>
                      <a:pt x="17" y="52"/>
                    </a:lnTo>
                    <a:lnTo>
                      <a:pt x="13" y="54"/>
                    </a:lnTo>
                    <a:lnTo>
                      <a:pt x="10" y="55"/>
                    </a:lnTo>
                    <a:lnTo>
                      <a:pt x="8" y="57"/>
                    </a:lnTo>
                    <a:lnTo>
                      <a:pt x="5" y="59"/>
                    </a:lnTo>
                    <a:lnTo>
                      <a:pt x="4" y="62"/>
                    </a:lnTo>
                    <a:lnTo>
                      <a:pt x="2" y="64"/>
                    </a:lnTo>
                    <a:lnTo>
                      <a:pt x="1" y="67"/>
                    </a:lnTo>
                    <a:lnTo>
                      <a:pt x="0" y="69"/>
                    </a:lnTo>
                    <a:lnTo>
                      <a:pt x="0" y="71"/>
                    </a:lnTo>
                    <a:lnTo>
                      <a:pt x="0" y="75"/>
                    </a:lnTo>
                    <a:lnTo>
                      <a:pt x="0" y="78"/>
                    </a:lnTo>
                    <a:lnTo>
                      <a:pt x="0" y="81"/>
                    </a:lnTo>
                    <a:lnTo>
                      <a:pt x="1" y="83"/>
                    </a:lnTo>
                    <a:lnTo>
                      <a:pt x="1" y="86"/>
                    </a:lnTo>
                    <a:lnTo>
                      <a:pt x="2" y="88"/>
                    </a:lnTo>
                    <a:lnTo>
                      <a:pt x="3" y="91"/>
                    </a:lnTo>
                    <a:lnTo>
                      <a:pt x="5" y="93"/>
                    </a:lnTo>
                    <a:lnTo>
                      <a:pt x="6" y="95"/>
                    </a:lnTo>
                    <a:lnTo>
                      <a:pt x="8" y="96"/>
                    </a:lnTo>
                    <a:lnTo>
                      <a:pt x="9" y="98"/>
                    </a:lnTo>
                    <a:lnTo>
                      <a:pt x="12" y="99"/>
                    </a:lnTo>
                    <a:lnTo>
                      <a:pt x="14" y="100"/>
                    </a:lnTo>
                    <a:lnTo>
                      <a:pt x="17" y="102"/>
                    </a:lnTo>
                    <a:lnTo>
                      <a:pt x="20" y="103"/>
                    </a:lnTo>
                    <a:lnTo>
                      <a:pt x="23" y="103"/>
                    </a:lnTo>
                    <a:lnTo>
                      <a:pt x="26" y="103"/>
                    </a:lnTo>
                    <a:lnTo>
                      <a:pt x="30" y="103"/>
                    </a:lnTo>
                    <a:lnTo>
                      <a:pt x="34" y="103"/>
                    </a:lnTo>
                    <a:lnTo>
                      <a:pt x="38" y="103"/>
                    </a:lnTo>
                    <a:lnTo>
                      <a:pt x="42" y="102"/>
                    </a:lnTo>
                    <a:lnTo>
                      <a:pt x="46" y="99"/>
                    </a:lnTo>
                    <a:lnTo>
                      <a:pt x="49" y="98"/>
                    </a:lnTo>
                    <a:lnTo>
                      <a:pt x="52" y="95"/>
                    </a:lnTo>
                    <a:lnTo>
                      <a:pt x="54" y="93"/>
                    </a:lnTo>
                    <a:lnTo>
                      <a:pt x="57" y="90"/>
                    </a:lnTo>
                    <a:lnTo>
                      <a:pt x="58" y="93"/>
                    </a:lnTo>
                    <a:lnTo>
                      <a:pt x="60" y="95"/>
                    </a:lnTo>
                    <a:lnTo>
                      <a:pt x="62" y="98"/>
                    </a:lnTo>
                    <a:lnTo>
                      <a:pt x="65" y="99"/>
                    </a:lnTo>
                    <a:lnTo>
                      <a:pt x="67" y="102"/>
                    </a:lnTo>
                    <a:lnTo>
                      <a:pt x="70" y="103"/>
                    </a:lnTo>
                    <a:lnTo>
                      <a:pt x="73" y="103"/>
                    </a:lnTo>
                    <a:lnTo>
                      <a:pt x="77" y="103"/>
                    </a:lnTo>
                    <a:lnTo>
                      <a:pt x="80" y="103"/>
                    </a:lnTo>
                    <a:lnTo>
                      <a:pt x="84" y="103"/>
                    </a:lnTo>
                    <a:lnTo>
                      <a:pt x="88" y="103"/>
                    </a:lnTo>
                    <a:lnTo>
                      <a:pt x="93" y="102"/>
                    </a:lnTo>
                    <a:lnTo>
                      <a:pt x="94" y="100"/>
                    </a:lnTo>
                    <a:lnTo>
                      <a:pt x="96" y="99"/>
                    </a:lnTo>
                    <a:lnTo>
                      <a:pt x="96" y="95"/>
                    </a:lnTo>
                    <a:lnTo>
                      <a:pt x="93" y="95"/>
                    </a:lnTo>
                    <a:lnTo>
                      <a:pt x="91" y="95"/>
                    </a:lnTo>
                    <a:close/>
                    <a:moveTo>
                      <a:pt x="57" y="68"/>
                    </a:moveTo>
                    <a:lnTo>
                      <a:pt x="57" y="74"/>
                    </a:lnTo>
                    <a:lnTo>
                      <a:pt x="55" y="79"/>
                    </a:lnTo>
                    <a:lnTo>
                      <a:pt x="55" y="81"/>
                    </a:lnTo>
                    <a:lnTo>
                      <a:pt x="53" y="83"/>
                    </a:lnTo>
                    <a:lnTo>
                      <a:pt x="53" y="85"/>
                    </a:lnTo>
                    <a:lnTo>
                      <a:pt x="52" y="87"/>
                    </a:lnTo>
                    <a:lnTo>
                      <a:pt x="51" y="87"/>
                    </a:lnTo>
                    <a:lnTo>
                      <a:pt x="50" y="88"/>
                    </a:lnTo>
                    <a:lnTo>
                      <a:pt x="49" y="90"/>
                    </a:lnTo>
                    <a:lnTo>
                      <a:pt x="47" y="91"/>
                    </a:lnTo>
                    <a:lnTo>
                      <a:pt x="45" y="91"/>
                    </a:lnTo>
                    <a:lnTo>
                      <a:pt x="45" y="91"/>
                    </a:lnTo>
                    <a:lnTo>
                      <a:pt x="42" y="91"/>
                    </a:lnTo>
                    <a:lnTo>
                      <a:pt x="41" y="91"/>
                    </a:lnTo>
                    <a:lnTo>
                      <a:pt x="38" y="91"/>
                    </a:lnTo>
                    <a:lnTo>
                      <a:pt x="36" y="91"/>
                    </a:lnTo>
                    <a:lnTo>
                      <a:pt x="33" y="89"/>
                    </a:lnTo>
                    <a:lnTo>
                      <a:pt x="32" y="87"/>
                    </a:lnTo>
                    <a:lnTo>
                      <a:pt x="31" y="85"/>
                    </a:lnTo>
                    <a:lnTo>
                      <a:pt x="30" y="82"/>
                    </a:lnTo>
                    <a:lnTo>
                      <a:pt x="29" y="79"/>
                    </a:lnTo>
                    <a:lnTo>
                      <a:pt x="29" y="75"/>
                    </a:lnTo>
                    <a:lnTo>
                      <a:pt x="29" y="71"/>
                    </a:lnTo>
                    <a:lnTo>
                      <a:pt x="29" y="70"/>
                    </a:lnTo>
                    <a:lnTo>
                      <a:pt x="29" y="67"/>
                    </a:lnTo>
                    <a:lnTo>
                      <a:pt x="30" y="65"/>
                    </a:lnTo>
                    <a:lnTo>
                      <a:pt x="31" y="63"/>
                    </a:lnTo>
                    <a:lnTo>
                      <a:pt x="33" y="61"/>
                    </a:lnTo>
                    <a:lnTo>
                      <a:pt x="34" y="59"/>
                    </a:lnTo>
                    <a:lnTo>
                      <a:pt x="36" y="57"/>
                    </a:lnTo>
                    <a:lnTo>
                      <a:pt x="38" y="55"/>
                    </a:lnTo>
                    <a:lnTo>
                      <a:pt x="41" y="54"/>
                    </a:lnTo>
                    <a:lnTo>
                      <a:pt x="45" y="52"/>
                    </a:lnTo>
                    <a:lnTo>
                      <a:pt x="50" y="51"/>
                    </a:lnTo>
                    <a:lnTo>
                      <a:pt x="54" y="50"/>
                    </a:lnTo>
                    <a:lnTo>
                      <a:pt x="57" y="48"/>
                    </a:lnTo>
                    <a:lnTo>
                      <a:pt x="57" y="6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ïşļiḍe"/>
              <p:cNvSpPr/>
              <p:nvPr/>
            </p:nvSpPr>
            <p:spPr bwMode="auto">
              <a:xfrm>
                <a:off x="6323013" y="4038601"/>
                <a:ext cx="200025" cy="228600"/>
              </a:xfrm>
              <a:custGeom>
                <a:avLst/>
                <a:gdLst>
                  <a:gd name="T0" fmla="*/ 121 w 126"/>
                  <a:gd name="T1" fmla="*/ 0 h 144"/>
                  <a:gd name="T2" fmla="*/ 113 w 126"/>
                  <a:gd name="T3" fmla="*/ 0 h 144"/>
                  <a:gd name="T4" fmla="*/ 109 w 126"/>
                  <a:gd name="T5" fmla="*/ 63 h 144"/>
                  <a:gd name="T6" fmla="*/ 107 w 126"/>
                  <a:gd name="T7" fmla="*/ 91 h 144"/>
                  <a:gd name="T8" fmla="*/ 106 w 126"/>
                  <a:gd name="T9" fmla="*/ 100 h 144"/>
                  <a:gd name="T10" fmla="*/ 105 w 126"/>
                  <a:gd name="T11" fmla="*/ 107 h 144"/>
                  <a:gd name="T12" fmla="*/ 102 w 126"/>
                  <a:gd name="T13" fmla="*/ 112 h 144"/>
                  <a:gd name="T14" fmla="*/ 98 w 126"/>
                  <a:gd name="T15" fmla="*/ 118 h 144"/>
                  <a:gd name="T16" fmla="*/ 94 w 126"/>
                  <a:gd name="T17" fmla="*/ 123 h 144"/>
                  <a:gd name="T18" fmla="*/ 90 w 126"/>
                  <a:gd name="T19" fmla="*/ 126 h 144"/>
                  <a:gd name="T20" fmla="*/ 86 w 126"/>
                  <a:gd name="T21" fmla="*/ 128 h 144"/>
                  <a:gd name="T22" fmla="*/ 80 w 126"/>
                  <a:gd name="T23" fmla="*/ 131 h 144"/>
                  <a:gd name="T24" fmla="*/ 74 w 126"/>
                  <a:gd name="T25" fmla="*/ 131 h 144"/>
                  <a:gd name="T26" fmla="*/ 68 w 126"/>
                  <a:gd name="T27" fmla="*/ 131 h 144"/>
                  <a:gd name="T28" fmla="*/ 61 w 126"/>
                  <a:gd name="T29" fmla="*/ 131 h 144"/>
                  <a:gd name="T30" fmla="*/ 54 w 126"/>
                  <a:gd name="T31" fmla="*/ 130 h 144"/>
                  <a:gd name="T32" fmla="*/ 49 w 126"/>
                  <a:gd name="T33" fmla="*/ 127 h 144"/>
                  <a:gd name="T34" fmla="*/ 45 w 126"/>
                  <a:gd name="T35" fmla="*/ 123 h 144"/>
                  <a:gd name="T36" fmla="*/ 40 w 126"/>
                  <a:gd name="T37" fmla="*/ 119 h 144"/>
                  <a:gd name="T38" fmla="*/ 37 w 126"/>
                  <a:gd name="T39" fmla="*/ 113 h 144"/>
                  <a:gd name="T40" fmla="*/ 34 w 126"/>
                  <a:gd name="T41" fmla="*/ 107 h 144"/>
                  <a:gd name="T42" fmla="*/ 33 w 126"/>
                  <a:gd name="T43" fmla="*/ 99 h 144"/>
                  <a:gd name="T44" fmla="*/ 31 w 126"/>
                  <a:gd name="T45" fmla="*/ 83 h 144"/>
                  <a:gd name="T46" fmla="*/ 31 w 126"/>
                  <a:gd name="T47" fmla="*/ 58 h 144"/>
                  <a:gd name="T48" fmla="*/ 28 w 126"/>
                  <a:gd name="T49" fmla="*/ 0 h 144"/>
                  <a:gd name="T50" fmla="*/ 21 w 126"/>
                  <a:gd name="T51" fmla="*/ 1 h 144"/>
                  <a:gd name="T52" fmla="*/ 17 w 126"/>
                  <a:gd name="T53" fmla="*/ 1 h 144"/>
                  <a:gd name="T54" fmla="*/ 13 w 126"/>
                  <a:gd name="T55" fmla="*/ 1 h 144"/>
                  <a:gd name="T56" fmla="*/ 9 w 126"/>
                  <a:gd name="T57" fmla="*/ 1 h 144"/>
                  <a:gd name="T58" fmla="*/ 3 w 126"/>
                  <a:gd name="T59" fmla="*/ 0 h 144"/>
                  <a:gd name="T60" fmla="*/ 0 w 126"/>
                  <a:gd name="T61" fmla="*/ 85 h 144"/>
                  <a:gd name="T62" fmla="*/ 1 w 126"/>
                  <a:gd name="T63" fmla="*/ 99 h 144"/>
                  <a:gd name="T64" fmla="*/ 4 w 126"/>
                  <a:gd name="T65" fmla="*/ 111 h 144"/>
                  <a:gd name="T66" fmla="*/ 6 w 126"/>
                  <a:gd name="T67" fmla="*/ 119 h 144"/>
                  <a:gd name="T68" fmla="*/ 10 w 126"/>
                  <a:gd name="T69" fmla="*/ 125 h 144"/>
                  <a:gd name="T70" fmla="*/ 16 w 126"/>
                  <a:gd name="T71" fmla="*/ 131 h 144"/>
                  <a:gd name="T72" fmla="*/ 23 w 126"/>
                  <a:gd name="T73" fmla="*/ 136 h 144"/>
                  <a:gd name="T74" fmla="*/ 31 w 126"/>
                  <a:gd name="T75" fmla="*/ 139 h 144"/>
                  <a:gd name="T76" fmla="*/ 41 w 126"/>
                  <a:gd name="T77" fmla="*/ 142 h 144"/>
                  <a:gd name="T78" fmla="*/ 52 w 126"/>
                  <a:gd name="T79" fmla="*/ 143 h 144"/>
                  <a:gd name="T80" fmla="*/ 64 w 126"/>
                  <a:gd name="T81" fmla="*/ 144 h 144"/>
                  <a:gd name="T82" fmla="*/ 74 w 126"/>
                  <a:gd name="T83" fmla="*/ 143 h 144"/>
                  <a:gd name="T84" fmla="*/ 85 w 126"/>
                  <a:gd name="T85" fmla="*/ 142 h 144"/>
                  <a:gd name="T86" fmla="*/ 94 w 126"/>
                  <a:gd name="T87" fmla="*/ 139 h 144"/>
                  <a:gd name="T88" fmla="*/ 103 w 126"/>
                  <a:gd name="T89" fmla="*/ 135 h 144"/>
                  <a:gd name="T90" fmla="*/ 109 w 126"/>
                  <a:gd name="T91" fmla="*/ 131 h 144"/>
                  <a:gd name="T92" fmla="*/ 114 w 126"/>
                  <a:gd name="T93" fmla="*/ 126 h 144"/>
                  <a:gd name="T94" fmla="*/ 118 w 126"/>
                  <a:gd name="T95" fmla="*/ 119 h 144"/>
                  <a:gd name="T96" fmla="*/ 121 w 126"/>
                  <a:gd name="T97" fmla="*/ 113 h 144"/>
                  <a:gd name="T98" fmla="*/ 123 w 126"/>
                  <a:gd name="T99" fmla="*/ 104 h 144"/>
                  <a:gd name="T100" fmla="*/ 125 w 126"/>
                  <a:gd name="T101" fmla="*/ 95 h 144"/>
                  <a:gd name="T102" fmla="*/ 126 w 126"/>
                  <a:gd name="T103" fmla="*/ 86 h 144"/>
                  <a:gd name="T104" fmla="*/ 125 w 126"/>
                  <a:gd name="T105"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44">
                    <a:moveTo>
                      <a:pt x="125" y="0"/>
                    </a:moveTo>
                    <a:lnTo>
                      <a:pt x="121" y="0"/>
                    </a:lnTo>
                    <a:lnTo>
                      <a:pt x="117" y="0"/>
                    </a:lnTo>
                    <a:lnTo>
                      <a:pt x="113" y="0"/>
                    </a:lnTo>
                    <a:lnTo>
                      <a:pt x="109" y="0"/>
                    </a:lnTo>
                    <a:lnTo>
                      <a:pt x="109" y="63"/>
                    </a:lnTo>
                    <a:lnTo>
                      <a:pt x="109" y="78"/>
                    </a:lnTo>
                    <a:lnTo>
                      <a:pt x="107" y="91"/>
                    </a:lnTo>
                    <a:lnTo>
                      <a:pt x="107" y="96"/>
                    </a:lnTo>
                    <a:lnTo>
                      <a:pt x="106" y="100"/>
                    </a:lnTo>
                    <a:lnTo>
                      <a:pt x="106" y="103"/>
                    </a:lnTo>
                    <a:lnTo>
                      <a:pt x="105" y="107"/>
                    </a:lnTo>
                    <a:lnTo>
                      <a:pt x="103" y="110"/>
                    </a:lnTo>
                    <a:lnTo>
                      <a:pt x="102" y="112"/>
                    </a:lnTo>
                    <a:lnTo>
                      <a:pt x="100" y="115"/>
                    </a:lnTo>
                    <a:lnTo>
                      <a:pt x="98" y="118"/>
                    </a:lnTo>
                    <a:lnTo>
                      <a:pt x="97" y="120"/>
                    </a:lnTo>
                    <a:lnTo>
                      <a:pt x="94" y="123"/>
                    </a:lnTo>
                    <a:lnTo>
                      <a:pt x="93" y="124"/>
                    </a:lnTo>
                    <a:lnTo>
                      <a:pt x="90" y="126"/>
                    </a:lnTo>
                    <a:lnTo>
                      <a:pt x="88" y="127"/>
                    </a:lnTo>
                    <a:lnTo>
                      <a:pt x="86" y="128"/>
                    </a:lnTo>
                    <a:lnTo>
                      <a:pt x="83" y="130"/>
                    </a:lnTo>
                    <a:lnTo>
                      <a:pt x="80" y="131"/>
                    </a:lnTo>
                    <a:lnTo>
                      <a:pt x="78" y="131"/>
                    </a:lnTo>
                    <a:lnTo>
                      <a:pt x="74" y="131"/>
                    </a:lnTo>
                    <a:lnTo>
                      <a:pt x="71" y="131"/>
                    </a:lnTo>
                    <a:lnTo>
                      <a:pt x="68" y="131"/>
                    </a:lnTo>
                    <a:lnTo>
                      <a:pt x="65" y="131"/>
                    </a:lnTo>
                    <a:lnTo>
                      <a:pt x="61" y="131"/>
                    </a:lnTo>
                    <a:lnTo>
                      <a:pt x="57" y="131"/>
                    </a:lnTo>
                    <a:lnTo>
                      <a:pt x="54" y="130"/>
                    </a:lnTo>
                    <a:lnTo>
                      <a:pt x="52" y="128"/>
                    </a:lnTo>
                    <a:lnTo>
                      <a:pt x="49" y="127"/>
                    </a:lnTo>
                    <a:lnTo>
                      <a:pt x="46" y="125"/>
                    </a:lnTo>
                    <a:lnTo>
                      <a:pt x="45" y="123"/>
                    </a:lnTo>
                    <a:lnTo>
                      <a:pt x="42" y="121"/>
                    </a:lnTo>
                    <a:lnTo>
                      <a:pt x="40" y="119"/>
                    </a:lnTo>
                    <a:lnTo>
                      <a:pt x="38" y="115"/>
                    </a:lnTo>
                    <a:lnTo>
                      <a:pt x="37" y="113"/>
                    </a:lnTo>
                    <a:lnTo>
                      <a:pt x="35" y="110"/>
                    </a:lnTo>
                    <a:lnTo>
                      <a:pt x="34" y="107"/>
                    </a:lnTo>
                    <a:lnTo>
                      <a:pt x="33" y="103"/>
                    </a:lnTo>
                    <a:lnTo>
                      <a:pt x="33" y="99"/>
                    </a:lnTo>
                    <a:lnTo>
                      <a:pt x="32" y="92"/>
                    </a:lnTo>
                    <a:lnTo>
                      <a:pt x="31" y="83"/>
                    </a:lnTo>
                    <a:lnTo>
                      <a:pt x="31" y="72"/>
                    </a:lnTo>
                    <a:lnTo>
                      <a:pt x="31" y="58"/>
                    </a:lnTo>
                    <a:lnTo>
                      <a:pt x="31" y="0"/>
                    </a:lnTo>
                    <a:lnTo>
                      <a:pt x="28" y="0"/>
                    </a:lnTo>
                    <a:lnTo>
                      <a:pt x="23" y="1"/>
                    </a:lnTo>
                    <a:lnTo>
                      <a:pt x="21" y="1"/>
                    </a:lnTo>
                    <a:lnTo>
                      <a:pt x="18" y="1"/>
                    </a:lnTo>
                    <a:lnTo>
                      <a:pt x="17" y="1"/>
                    </a:lnTo>
                    <a:lnTo>
                      <a:pt x="16" y="1"/>
                    </a:lnTo>
                    <a:lnTo>
                      <a:pt x="13" y="1"/>
                    </a:lnTo>
                    <a:lnTo>
                      <a:pt x="12" y="1"/>
                    </a:lnTo>
                    <a:lnTo>
                      <a:pt x="9" y="1"/>
                    </a:lnTo>
                    <a:lnTo>
                      <a:pt x="7" y="1"/>
                    </a:lnTo>
                    <a:lnTo>
                      <a:pt x="3" y="0"/>
                    </a:lnTo>
                    <a:lnTo>
                      <a:pt x="0" y="0"/>
                    </a:lnTo>
                    <a:lnTo>
                      <a:pt x="0" y="85"/>
                    </a:lnTo>
                    <a:lnTo>
                      <a:pt x="0" y="92"/>
                    </a:lnTo>
                    <a:lnTo>
                      <a:pt x="1" y="99"/>
                    </a:lnTo>
                    <a:lnTo>
                      <a:pt x="1" y="106"/>
                    </a:lnTo>
                    <a:lnTo>
                      <a:pt x="4" y="111"/>
                    </a:lnTo>
                    <a:lnTo>
                      <a:pt x="5" y="115"/>
                    </a:lnTo>
                    <a:lnTo>
                      <a:pt x="6" y="119"/>
                    </a:lnTo>
                    <a:lnTo>
                      <a:pt x="8" y="123"/>
                    </a:lnTo>
                    <a:lnTo>
                      <a:pt x="10" y="125"/>
                    </a:lnTo>
                    <a:lnTo>
                      <a:pt x="13" y="128"/>
                    </a:lnTo>
                    <a:lnTo>
                      <a:pt x="16" y="131"/>
                    </a:lnTo>
                    <a:lnTo>
                      <a:pt x="19" y="134"/>
                    </a:lnTo>
                    <a:lnTo>
                      <a:pt x="23" y="136"/>
                    </a:lnTo>
                    <a:lnTo>
                      <a:pt x="27" y="138"/>
                    </a:lnTo>
                    <a:lnTo>
                      <a:pt x="31" y="139"/>
                    </a:lnTo>
                    <a:lnTo>
                      <a:pt x="36" y="141"/>
                    </a:lnTo>
                    <a:lnTo>
                      <a:pt x="41" y="142"/>
                    </a:lnTo>
                    <a:lnTo>
                      <a:pt x="46" y="143"/>
                    </a:lnTo>
                    <a:lnTo>
                      <a:pt x="52" y="143"/>
                    </a:lnTo>
                    <a:lnTo>
                      <a:pt x="57" y="144"/>
                    </a:lnTo>
                    <a:lnTo>
                      <a:pt x="64" y="144"/>
                    </a:lnTo>
                    <a:lnTo>
                      <a:pt x="70" y="144"/>
                    </a:lnTo>
                    <a:lnTo>
                      <a:pt x="74" y="143"/>
                    </a:lnTo>
                    <a:lnTo>
                      <a:pt x="80" y="143"/>
                    </a:lnTo>
                    <a:lnTo>
                      <a:pt x="85" y="142"/>
                    </a:lnTo>
                    <a:lnTo>
                      <a:pt x="90" y="140"/>
                    </a:lnTo>
                    <a:lnTo>
                      <a:pt x="94" y="139"/>
                    </a:lnTo>
                    <a:lnTo>
                      <a:pt x="98" y="137"/>
                    </a:lnTo>
                    <a:lnTo>
                      <a:pt x="103" y="135"/>
                    </a:lnTo>
                    <a:lnTo>
                      <a:pt x="106" y="133"/>
                    </a:lnTo>
                    <a:lnTo>
                      <a:pt x="109" y="131"/>
                    </a:lnTo>
                    <a:lnTo>
                      <a:pt x="111" y="128"/>
                    </a:lnTo>
                    <a:lnTo>
                      <a:pt x="114" y="126"/>
                    </a:lnTo>
                    <a:lnTo>
                      <a:pt x="116" y="123"/>
                    </a:lnTo>
                    <a:lnTo>
                      <a:pt x="118" y="119"/>
                    </a:lnTo>
                    <a:lnTo>
                      <a:pt x="119" y="116"/>
                    </a:lnTo>
                    <a:lnTo>
                      <a:pt x="121" y="113"/>
                    </a:lnTo>
                    <a:lnTo>
                      <a:pt x="122" y="109"/>
                    </a:lnTo>
                    <a:lnTo>
                      <a:pt x="123" y="104"/>
                    </a:lnTo>
                    <a:lnTo>
                      <a:pt x="124" y="100"/>
                    </a:lnTo>
                    <a:lnTo>
                      <a:pt x="125" y="95"/>
                    </a:lnTo>
                    <a:lnTo>
                      <a:pt x="125" y="91"/>
                    </a:lnTo>
                    <a:lnTo>
                      <a:pt x="126" y="86"/>
                    </a:lnTo>
                    <a:lnTo>
                      <a:pt x="126" y="80"/>
                    </a:lnTo>
                    <a:lnTo>
                      <a:pt x="125" y="74"/>
                    </a:lnTo>
                    <a:lnTo>
                      <a:pt x="125"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íṥḻîdé"/>
              <p:cNvSpPr/>
              <p:nvPr/>
            </p:nvSpPr>
            <p:spPr bwMode="auto">
              <a:xfrm>
                <a:off x="6588126" y="4102101"/>
                <a:ext cx="147638" cy="161925"/>
              </a:xfrm>
              <a:custGeom>
                <a:avLst/>
                <a:gdLst>
                  <a:gd name="T0" fmla="*/ 91 w 93"/>
                  <a:gd name="T1" fmla="*/ 23 h 102"/>
                  <a:gd name="T2" fmla="*/ 89 w 93"/>
                  <a:gd name="T3" fmla="*/ 16 h 102"/>
                  <a:gd name="T4" fmla="*/ 85 w 93"/>
                  <a:gd name="T5" fmla="*/ 10 h 102"/>
                  <a:gd name="T6" fmla="*/ 80 w 93"/>
                  <a:gd name="T7" fmla="*/ 6 h 102"/>
                  <a:gd name="T8" fmla="*/ 75 w 93"/>
                  <a:gd name="T9" fmla="*/ 2 h 102"/>
                  <a:gd name="T10" fmla="*/ 68 w 93"/>
                  <a:gd name="T11" fmla="*/ 1 h 102"/>
                  <a:gd name="T12" fmla="*/ 60 w 93"/>
                  <a:gd name="T13" fmla="*/ 0 h 102"/>
                  <a:gd name="T14" fmla="*/ 51 w 93"/>
                  <a:gd name="T15" fmla="*/ 1 h 102"/>
                  <a:gd name="T16" fmla="*/ 43 w 93"/>
                  <a:gd name="T17" fmla="*/ 5 h 102"/>
                  <a:gd name="T18" fmla="*/ 35 w 93"/>
                  <a:gd name="T19" fmla="*/ 10 h 102"/>
                  <a:gd name="T20" fmla="*/ 27 w 93"/>
                  <a:gd name="T21" fmla="*/ 17 h 102"/>
                  <a:gd name="T22" fmla="*/ 24 w 93"/>
                  <a:gd name="T23" fmla="*/ 2 h 102"/>
                  <a:gd name="T24" fmla="*/ 17 w 93"/>
                  <a:gd name="T25" fmla="*/ 2 h 102"/>
                  <a:gd name="T26" fmla="*/ 10 w 93"/>
                  <a:gd name="T27" fmla="*/ 2 h 102"/>
                  <a:gd name="T28" fmla="*/ 3 w 93"/>
                  <a:gd name="T29" fmla="*/ 2 h 102"/>
                  <a:gd name="T30" fmla="*/ 0 w 93"/>
                  <a:gd name="T31" fmla="*/ 102 h 102"/>
                  <a:gd name="T32" fmla="*/ 7 w 93"/>
                  <a:gd name="T33" fmla="*/ 102 h 102"/>
                  <a:gd name="T34" fmla="*/ 15 w 93"/>
                  <a:gd name="T35" fmla="*/ 102 h 102"/>
                  <a:gd name="T36" fmla="*/ 22 w 93"/>
                  <a:gd name="T37" fmla="*/ 102 h 102"/>
                  <a:gd name="T38" fmla="*/ 28 w 93"/>
                  <a:gd name="T39" fmla="*/ 102 h 102"/>
                  <a:gd name="T40" fmla="*/ 28 w 93"/>
                  <a:gd name="T41" fmla="*/ 51 h 102"/>
                  <a:gd name="T42" fmla="*/ 28 w 93"/>
                  <a:gd name="T43" fmla="*/ 42 h 102"/>
                  <a:gd name="T44" fmla="*/ 30 w 93"/>
                  <a:gd name="T45" fmla="*/ 34 h 102"/>
                  <a:gd name="T46" fmla="*/ 31 w 93"/>
                  <a:gd name="T47" fmla="*/ 29 h 102"/>
                  <a:gd name="T48" fmla="*/ 33 w 93"/>
                  <a:gd name="T49" fmla="*/ 24 h 102"/>
                  <a:gd name="T50" fmla="*/ 37 w 93"/>
                  <a:gd name="T51" fmla="*/ 21 h 102"/>
                  <a:gd name="T52" fmla="*/ 40 w 93"/>
                  <a:gd name="T53" fmla="*/ 18 h 102"/>
                  <a:gd name="T54" fmla="*/ 44 w 93"/>
                  <a:gd name="T55" fmla="*/ 18 h 102"/>
                  <a:gd name="T56" fmla="*/ 49 w 93"/>
                  <a:gd name="T57" fmla="*/ 17 h 102"/>
                  <a:gd name="T58" fmla="*/ 53 w 93"/>
                  <a:gd name="T59" fmla="*/ 18 h 102"/>
                  <a:gd name="T60" fmla="*/ 56 w 93"/>
                  <a:gd name="T61" fmla="*/ 20 h 102"/>
                  <a:gd name="T62" fmla="*/ 59 w 93"/>
                  <a:gd name="T63" fmla="*/ 23 h 102"/>
                  <a:gd name="T64" fmla="*/ 61 w 93"/>
                  <a:gd name="T65" fmla="*/ 27 h 102"/>
                  <a:gd name="T66" fmla="*/ 63 w 93"/>
                  <a:gd name="T67" fmla="*/ 33 h 102"/>
                  <a:gd name="T68" fmla="*/ 64 w 93"/>
                  <a:gd name="T69" fmla="*/ 43 h 102"/>
                  <a:gd name="T70" fmla="*/ 64 w 93"/>
                  <a:gd name="T71" fmla="*/ 102 h 102"/>
                  <a:gd name="T72" fmla="*/ 71 w 93"/>
                  <a:gd name="T73" fmla="*/ 102 h 102"/>
                  <a:gd name="T74" fmla="*/ 78 w 93"/>
                  <a:gd name="T75" fmla="*/ 102 h 102"/>
                  <a:gd name="T76" fmla="*/ 85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0" y="20"/>
                    </a:lnTo>
                    <a:lnTo>
                      <a:pt x="89" y="16"/>
                    </a:lnTo>
                    <a:lnTo>
                      <a:pt x="87" y="13"/>
                    </a:lnTo>
                    <a:lnTo>
                      <a:pt x="85" y="10"/>
                    </a:lnTo>
                    <a:lnTo>
                      <a:pt x="83" y="8"/>
                    </a:lnTo>
                    <a:lnTo>
                      <a:pt x="80" y="6"/>
                    </a:lnTo>
                    <a:lnTo>
                      <a:pt x="78" y="4"/>
                    </a:lnTo>
                    <a:lnTo>
                      <a:pt x="75" y="2"/>
                    </a:lnTo>
                    <a:lnTo>
                      <a:pt x="71" y="2"/>
                    </a:lnTo>
                    <a:lnTo>
                      <a:pt x="68" y="1"/>
                    </a:lnTo>
                    <a:lnTo>
                      <a:pt x="64" y="0"/>
                    </a:lnTo>
                    <a:lnTo>
                      <a:pt x="60" y="0"/>
                    </a:lnTo>
                    <a:lnTo>
                      <a:pt x="55" y="0"/>
                    </a:lnTo>
                    <a:lnTo>
                      <a:pt x="51" y="1"/>
                    </a:lnTo>
                    <a:lnTo>
                      <a:pt x="47" y="3"/>
                    </a:lnTo>
                    <a:lnTo>
                      <a:pt x="43" y="5"/>
                    </a:lnTo>
                    <a:lnTo>
                      <a:pt x="39" y="7"/>
                    </a:lnTo>
                    <a:lnTo>
                      <a:pt x="35" y="10"/>
                    </a:lnTo>
                    <a:lnTo>
                      <a:pt x="31" y="14"/>
                    </a:lnTo>
                    <a:lnTo>
                      <a:pt x="27" y="17"/>
                    </a:lnTo>
                    <a:lnTo>
                      <a:pt x="27" y="2"/>
                    </a:lnTo>
                    <a:lnTo>
                      <a:pt x="24" y="2"/>
                    </a:lnTo>
                    <a:lnTo>
                      <a:pt x="20" y="2"/>
                    </a:lnTo>
                    <a:lnTo>
                      <a:pt x="17" y="2"/>
                    </a:lnTo>
                    <a:lnTo>
                      <a:pt x="14" y="2"/>
                    </a:lnTo>
                    <a:lnTo>
                      <a:pt x="10" y="2"/>
                    </a:lnTo>
                    <a:lnTo>
                      <a:pt x="7" y="2"/>
                    </a:lnTo>
                    <a:lnTo>
                      <a:pt x="3" y="2"/>
                    </a:lnTo>
                    <a:lnTo>
                      <a:pt x="0" y="2"/>
                    </a:lnTo>
                    <a:lnTo>
                      <a:pt x="0" y="102"/>
                    </a:lnTo>
                    <a:lnTo>
                      <a:pt x="3" y="102"/>
                    </a:lnTo>
                    <a:lnTo>
                      <a:pt x="7" y="102"/>
                    </a:lnTo>
                    <a:lnTo>
                      <a:pt x="11" y="102"/>
                    </a:lnTo>
                    <a:lnTo>
                      <a:pt x="15" y="102"/>
                    </a:lnTo>
                    <a:lnTo>
                      <a:pt x="19" y="102"/>
                    </a:lnTo>
                    <a:lnTo>
                      <a:pt x="22" y="102"/>
                    </a:lnTo>
                    <a:lnTo>
                      <a:pt x="25" y="102"/>
                    </a:lnTo>
                    <a:lnTo>
                      <a:pt x="28" y="102"/>
                    </a:lnTo>
                    <a:lnTo>
                      <a:pt x="28" y="55"/>
                    </a:lnTo>
                    <a:lnTo>
                      <a:pt x="28" y="51"/>
                    </a:lnTo>
                    <a:lnTo>
                      <a:pt x="28" y="46"/>
                    </a:lnTo>
                    <a:lnTo>
                      <a:pt x="28" y="42"/>
                    </a:lnTo>
                    <a:lnTo>
                      <a:pt x="29" y="38"/>
                    </a:lnTo>
                    <a:lnTo>
                      <a:pt x="30" y="34"/>
                    </a:lnTo>
                    <a:lnTo>
                      <a:pt x="30" y="32"/>
                    </a:lnTo>
                    <a:lnTo>
                      <a:pt x="31" y="29"/>
                    </a:lnTo>
                    <a:lnTo>
                      <a:pt x="32" y="26"/>
                    </a:lnTo>
                    <a:lnTo>
                      <a:pt x="33" y="24"/>
                    </a:lnTo>
                    <a:lnTo>
                      <a:pt x="35" y="22"/>
                    </a:lnTo>
                    <a:lnTo>
                      <a:pt x="37" y="21"/>
                    </a:lnTo>
                    <a:lnTo>
                      <a:pt x="39" y="19"/>
                    </a:lnTo>
                    <a:lnTo>
                      <a:pt x="40" y="18"/>
                    </a:lnTo>
                    <a:lnTo>
                      <a:pt x="43" y="18"/>
                    </a:lnTo>
                    <a:lnTo>
                      <a:pt x="44" y="18"/>
                    </a:lnTo>
                    <a:lnTo>
                      <a:pt x="47" y="17"/>
                    </a:lnTo>
                    <a:lnTo>
                      <a:pt x="49" y="17"/>
                    </a:lnTo>
                    <a:lnTo>
                      <a:pt x="51" y="18"/>
                    </a:lnTo>
                    <a:lnTo>
                      <a:pt x="53" y="18"/>
                    </a:lnTo>
                    <a:lnTo>
                      <a:pt x="55" y="19"/>
                    </a:lnTo>
                    <a:lnTo>
                      <a:pt x="56" y="20"/>
                    </a:lnTo>
                    <a:lnTo>
                      <a:pt x="58" y="22"/>
                    </a:lnTo>
                    <a:lnTo>
                      <a:pt x="59" y="23"/>
                    </a:lnTo>
                    <a:lnTo>
                      <a:pt x="60" y="26"/>
                    </a:lnTo>
                    <a:lnTo>
                      <a:pt x="61" y="27"/>
                    </a:lnTo>
                    <a:lnTo>
                      <a:pt x="63" y="30"/>
                    </a:lnTo>
                    <a:lnTo>
                      <a:pt x="63" y="33"/>
                    </a:lnTo>
                    <a:lnTo>
                      <a:pt x="63" y="36"/>
                    </a:lnTo>
                    <a:lnTo>
                      <a:pt x="64" y="43"/>
                    </a:lnTo>
                    <a:lnTo>
                      <a:pt x="64" y="51"/>
                    </a:lnTo>
                    <a:lnTo>
                      <a:pt x="64" y="102"/>
                    </a:lnTo>
                    <a:lnTo>
                      <a:pt x="67" y="102"/>
                    </a:lnTo>
                    <a:lnTo>
                      <a:pt x="71" y="102"/>
                    </a:lnTo>
                    <a:lnTo>
                      <a:pt x="75" y="102"/>
                    </a:lnTo>
                    <a:lnTo>
                      <a:pt x="78" y="102"/>
                    </a:lnTo>
                    <a:lnTo>
                      <a:pt x="82" y="102"/>
                    </a:lnTo>
                    <a:lnTo>
                      <a:pt x="85" y="102"/>
                    </a:lnTo>
                    <a:lnTo>
                      <a:pt x="89" y="102"/>
                    </a:lnTo>
                    <a:lnTo>
                      <a:pt x="93" y="102"/>
                    </a:lnTo>
                    <a:lnTo>
                      <a:pt x="93" y="42"/>
                    </a:lnTo>
                    <a:lnTo>
                      <a:pt x="93" y="36"/>
                    </a:lnTo>
                    <a:lnTo>
                      <a:pt x="92" y="32"/>
                    </a:lnTo>
                    <a:lnTo>
                      <a:pt x="92" y="27"/>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í$ḷïḑe"/>
              <p:cNvSpPr/>
              <p:nvPr/>
            </p:nvSpPr>
            <p:spPr bwMode="auto">
              <a:xfrm>
                <a:off x="6796088" y="4105276"/>
                <a:ext cx="44450" cy="158750"/>
              </a:xfrm>
              <a:custGeom>
                <a:avLst/>
                <a:gdLst>
                  <a:gd name="T0" fmla="*/ 20 w 28"/>
                  <a:gd name="T1" fmla="*/ 0 h 100"/>
                  <a:gd name="T2" fmla="*/ 17 w 28"/>
                  <a:gd name="T3" fmla="*/ 0 h 100"/>
                  <a:gd name="T4" fmla="*/ 14 w 28"/>
                  <a:gd name="T5" fmla="*/ 0 h 100"/>
                  <a:gd name="T6" fmla="*/ 11 w 28"/>
                  <a:gd name="T7" fmla="*/ 0 h 100"/>
                  <a:gd name="T8" fmla="*/ 7 w 28"/>
                  <a:gd name="T9" fmla="*/ 0 h 100"/>
                  <a:gd name="T10" fmla="*/ 3 w 28"/>
                  <a:gd name="T11" fmla="*/ 0 h 100"/>
                  <a:gd name="T12" fmla="*/ 0 w 28"/>
                  <a:gd name="T13" fmla="*/ 0 h 100"/>
                  <a:gd name="T14" fmla="*/ 0 w 28"/>
                  <a:gd name="T15" fmla="*/ 100 h 100"/>
                  <a:gd name="T16" fmla="*/ 3 w 28"/>
                  <a:gd name="T17" fmla="*/ 100 h 100"/>
                  <a:gd name="T18" fmla="*/ 7 w 28"/>
                  <a:gd name="T19" fmla="*/ 100 h 100"/>
                  <a:gd name="T20" fmla="*/ 11 w 28"/>
                  <a:gd name="T21" fmla="*/ 100 h 100"/>
                  <a:gd name="T22" fmla="*/ 14 w 28"/>
                  <a:gd name="T23" fmla="*/ 100 h 100"/>
                  <a:gd name="T24" fmla="*/ 17 w 28"/>
                  <a:gd name="T25" fmla="*/ 100 h 100"/>
                  <a:gd name="T26" fmla="*/ 20 w 28"/>
                  <a:gd name="T27" fmla="*/ 100 h 100"/>
                  <a:gd name="T28" fmla="*/ 24 w 28"/>
                  <a:gd name="T29" fmla="*/ 100 h 100"/>
                  <a:gd name="T30" fmla="*/ 28 w 28"/>
                  <a:gd name="T31" fmla="*/ 100 h 100"/>
                  <a:gd name="T32" fmla="*/ 28 w 28"/>
                  <a:gd name="T33" fmla="*/ 0 h 100"/>
                  <a:gd name="T34" fmla="*/ 24 w 28"/>
                  <a:gd name="T35" fmla="*/ 0 h 100"/>
                  <a:gd name="T36" fmla="*/ 20 w 28"/>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0">
                    <a:moveTo>
                      <a:pt x="20" y="0"/>
                    </a:moveTo>
                    <a:lnTo>
                      <a:pt x="17" y="0"/>
                    </a:lnTo>
                    <a:lnTo>
                      <a:pt x="14" y="0"/>
                    </a:lnTo>
                    <a:lnTo>
                      <a:pt x="11" y="0"/>
                    </a:lnTo>
                    <a:lnTo>
                      <a:pt x="7" y="0"/>
                    </a:lnTo>
                    <a:lnTo>
                      <a:pt x="3" y="0"/>
                    </a:lnTo>
                    <a:lnTo>
                      <a:pt x="0" y="0"/>
                    </a:lnTo>
                    <a:lnTo>
                      <a:pt x="0" y="100"/>
                    </a:lnTo>
                    <a:lnTo>
                      <a:pt x="3" y="100"/>
                    </a:lnTo>
                    <a:lnTo>
                      <a:pt x="7" y="100"/>
                    </a:lnTo>
                    <a:lnTo>
                      <a:pt x="11" y="100"/>
                    </a:lnTo>
                    <a:lnTo>
                      <a:pt x="14" y="100"/>
                    </a:lnTo>
                    <a:lnTo>
                      <a:pt x="17" y="100"/>
                    </a:lnTo>
                    <a:lnTo>
                      <a:pt x="20" y="100"/>
                    </a:lnTo>
                    <a:lnTo>
                      <a:pt x="24" y="100"/>
                    </a:lnTo>
                    <a:lnTo>
                      <a:pt x="28" y="100"/>
                    </a:lnTo>
                    <a:lnTo>
                      <a:pt x="28" y="0"/>
                    </a:lnTo>
                    <a:lnTo>
                      <a:pt x="24" y="0"/>
                    </a:lnTo>
                    <a:lnTo>
                      <a:pt x="20"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ïsḻîḍè"/>
              <p:cNvSpPr/>
              <p:nvPr/>
            </p:nvSpPr>
            <p:spPr bwMode="auto">
              <a:xfrm>
                <a:off x="6791326" y="4017963"/>
                <a:ext cx="52388" cy="50800"/>
              </a:xfrm>
              <a:custGeom>
                <a:avLst/>
                <a:gdLst>
                  <a:gd name="T0" fmla="*/ 31 w 33"/>
                  <a:gd name="T1" fmla="*/ 10 h 32"/>
                  <a:gd name="T2" fmla="*/ 31 w 33"/>
                  <a:gd name="T3" fmla="*/ 7 h 32"/>
                  <a:gd name="T4" fmla="*/ 28 w 33"/>
                  <a:gd name="T5" fmla="*/ 5 h 32"/>
                  <a:gd name="T6" fmla="*/ 26 w 33"/>
                  <a:gd name="T7" fmla="*/ 3 h 32"/>
                  <a:gd name="T8" fmla="*/ 23 w 33"/>
                  <a:gd name="T9" fmla="*/ 2 h 32"/>
                  <a:gd name="T10" fmla="*/ 20 w 33"/>
                  <a:gd name="T11" fmla="*/ 0 h 32"/>
                  <a:gd name="T12" fmla="*/ 16 w 33"/>
                  <a:gd name="T13" fmla="*/ 0 h 32"/>
                  <a:gd name="T14" fmla="*/ 13 w 33"/>
                  <a:gd name="T15" fmla="*/ 0 h 32"/>
                  <a:gd name="T16" fmla="*/ 10 w 33"/>
                  <a:gd name="T17" fmla="*/ 2 h 32"/>
                  <a:gd name="T18" fmla="*/ 7 w 33"/>
                  <a:gd name="T19" fmla="*/ 3 h 32"/>
                  <a:gd name="T20" fmla="*/ 5 w 33"/>
                  <a:gd name="T21" fmla="*/ 5 h 32"/>
                  <a:gd name="T22" fmla="*/ 3 w 33"/>
                  <a:gd name="T23" fmla="*/ 7 h 32"/>
                  <a:gd name="T24" fmla="*/ 2 w 33"/>
                  <a:gd name="T25" fmla="*/ 10 h 32"/>
                  <a:gd name="T26" fmla="*/ 1 w 33"/>
                  <a:gd name="T27" fmla="*/ 13 h 32"/>
                  <a:gd name="T28" fmla="*/ 0 w 33"/>
                  <a:gd name="T29" fmla="*/ 16 h 32"/>
                  <a:gd name="T30" fmla="*/ 0 w 33"/>
                  <a:gd name="T31" fmla="*/ 20 h 32"/>
                  <a:gd name="T32" fmla="*/ 2 w 33"/>
                  <a:gd name="T33" fmla="*/ 23 h 32"/>
                  <a:gd name="T34" fmla="*/ 3 w 33"/>
                  <a:gd name="T35" fmla="*/ 26 h 32"/>
                  <a:gd name="T36" fmla="*/ 4 w 33"/>
                  <a:gd name="T37" fmla="*/ 28 h 32"/>
                  <a:gd name="T38" fmla="*/ 7 w 33"/>
                  <a:gd name="T39" fmla="*/ 30 h 32"/>
                  <a:gd name="T40" fmla="*/ 10 w 33"/>
                  <a:gd name="T41" fmla="*/ 31 h 32"/>
                  <a:gd name="T42" fmla="*/ 13 w 33"/>
                  <a:gd name="T43" fmla="*/ 32 h 32"/>
                  <a:gd name="T44" fmla="*/ 16 w 33"/>
                  <a:gd name="T45" fmla="*/ 32 h 32"/>
                  <a:gd name="T46" fmla="*/ 20 w 33"/>
                  <a:gd name="T47" fmla="*/ 32 h 32"/>
                  <a:gd name="T48" fmla="*/ 23 w 33"/>
                  <a:gd name="T49" fmla="*/ 31 h 32"/>
                  <a:gd name="T50" fmla="*/ 26 w 33"/>
                  <a:gd name="T51" fmla="*/ 30 h 32"/>
                  <a:gd name="T52" fmla="*/ 28 w 33"/>
                  <a:gd name="T53" fmla="*/ 27 h 32"/>
                  <a:gd name="T54" fmla="*/ 31 w 33"/>
                  <a:gd name="T55" fmla="*/ 25 h 32"/>
                  <a:gd name="T56" fmla="*/ 31 w 33"/>
                  <a:gd name="T57" fmla="*/ 23 h 32"/>
                  <a:gd name="T58" fmla="*/ 33 w 33"/>
                  <a:gd name="T59" fmla="*/ 19 h 32"/>
                  <a:gd name="T60" fmla="*/ 33 w 33"/>
                  <a:gd name="T61" fmla="*/ 16 h 32"/>
                  <a:gd name="T62" fmla="*/ 33 w 33"/>
                  <a:gd name="T63" fmla="*/ 13 h 32"/>
                  <a:gd name="T64" fmla="*/ 31 w 33"/>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1" y="10"/>
                    </a:moveTo>
                    <a:lnTo>
                      <a:pt x="31" y="7"/>
                    </a:lnTo>
                    <a:lnTo>
                      <a:pt x="28" y="5"/>
                    </a:lnTo>
                    <a:lnTo>
                      <a:pt x="26" y="3"/>
                    </a:lnTo>
                    <a:lnTo>
                      <a:pt x="23" y="2"/>
                    </a:lnTo>
                    <a:lnTo>
                      <a:pt x="20" y="0"/>
                    </a:lnTo>
                    <a:lnTo>
                      <a:pt x="16" y="0"/>
                    </a:lnTo>
                    <a:lnTo>
                      <a:pt x="13" y="0"/>
                    </a:lnTo>
                    <a:lnTo>
                      <a:pt x="10" y="2"/>
                    </a:lnTo>
                    <a:lnTo>
                      <a:pt x="7" y="3"/>
                    </a:lnTo>
                    <a:lnTo>
                      <a:pt x="5" y="5"/>
                    </a:lnTo>
                    <a:lnTo>
                      <a:pt x="3" y="7"/>
                    </a:lnTo>
                    <a:lnTo>
                      <a:pt x="2" y="10"/>
                    </a:lnTo>
                    <a:lnTo>
                      <a:pt x="1" y="13"/>
                    </a:lnTo>
                    <a:lnTo>
                      <a:pt x="0" y="16"/>
                    </a:lnTo>
                    <a:lnTo>
                      <a:pt x="0" y="20"/>
                    </a:lnTo>
                    <a:lnTo>
                      <a:pt x="2" y="23"/>
                    </a:lnTo>
                    <a:lnTo>
                      <a:pt x="3" y="26"/>
                    </a:lnTo>
                    <a:lnTo>
                      <a:pt x="4" y="28"/>
                    </a:lnTo>
                    <a:lnTo>
                      <a:pt x="7" y="30"/>
                    </a:lnTo>
                    <a:lnTo>
                      <a:pt x="10" y="31"/>
                    </a:lnTo>
                    <a:lnTo>
                      <a:pt x="13" y="32"/>
                    </a:lnTo>
                    <a:lnTo>
                      <a:pt x="16" y="32"/>
                    </a:lnTo>
                    <a:lnTo>
                      <a:pt x="20" y="32"/>
                    </a:lnTo>
                    <a:lnTo>
                      <a:pt x="23" y="31"/>
                    </a:lnTo>
                    <a:lnTo>
                      <a:pt x="26" y="30"/>
                    </a:lnTo>
                    <a:lnTo>
                      <a:pt x="28" y="27"/>
                    </a:lnTo>
                    <a:lnTo>
                      <a:pt x="31" y="25"/>
                    </a:lnTo>
                    <a:lnTo>
                      <a:pt x="31" y="23"/>
                    </a:lnTo>
                    <a:lnTo>
                      <a:pt x="33" y="19"/>
                    </a:lnTo>
                    <a:lnTo>
                      <a:pt x="33" y="16"/>
                    </a:lnTo>
                    <a:lnTo>
                      <a:pt x="33" y="13"/>
                    </a:lnTo>
                    <a:lnTo>
                      <a:pt x="31" y="1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iSľïḋè"/>
              <p:cNvSpPr/>
              <p:nvPr/>
            </p:nvSpPr>
            <p:spPr bwMode="auto">
              <a:xfrm>
                <a:off x="6888163" y="4105276"/>
                <a:ext cx="155575" cy="158750"/>
              </a:xfrm>
              <a:custGeom>
                <a:avLst/>
                <a:gdLst>
                  <a:gd name="T0" fmla="*/ 91 w 98"/>
                  <a:gd name="T1" fmla="*/ 0 h 100"/>
                  <a:gd name="T2" fmla="*/ 87 w 98"/>
                  <a:gd name="T3" fmla="*/ 0 h 100"/>
                  <a:gd name="T4" fmla="*/ 82 w 98"/>
                  <a:gd name="T5" fmla="*/ 0 h 100"/>
                  <a:gd name="T6" fmla="*/ 78 w 98"/>
                  <a:gd name="T7" fmla="*/ 8 h 100"/>
                  <a:gd name="T8" fmla="*/ 71 w 98"/>
                  <a:gd name="T9" fmla="*/ 28 h 100"/>
                  <a:gd name="T10" fmla="*/ 65 w 98"/>
                  <a:gd name="T11" fmla="*/ 45 h 100"/>
                  <a:gd name="T12" fmla="*/ 58 w 98"/>
                  <a:gd name="T13" fmla="*/ 64 h 100"/>
                  <a:gd name="T14" fmla="*/ 32 w 98"/>
                  <a:gd name="T15" fmla="*/ 0 h 100"/>
                  <a:gd name="T16" fmla="*/ 24 w 98"/>
                  <a:gd name="T17" fmla="*/ 0 h 100"/>
                  <a:gd name="T18" fmla="*/ 16 w 98"/>
                  <a:gd name="T19" fmla="*/ 0 h 100"/>
                  <a:gd name="T20" fmla="*/ 8 w 98"/>
                  <a:gd name="T21" fmla="*/ 0 h 100"/>
                  <a:gd name="T22" fmla="*/ 0 w 98"/>
                  <a:gd name="T23" fmla="*/ 0 h 100"/>
                  <a:gd name="T24" fmla="*/ 6 w 98"/>
                  <a:gd name="T25" fmla="*/ 17 h 100"/>
                  <a:gd name="T26" fmla="*/ 14 w 98"/>
                  <a:gd name="T27" fmla="*/ 38 h 100"/>
                  <a:gd name="T28" fmla="*/ 22 w 98"/>
                  <a:gd name="T29" fmla="*/ 61 h 100"/>
                  <a:gd name="T30" fmla="*/ 32 w 98"/>
                  <a:gd name="T31" fmla="*/ 89 h 100"/>
                  <a:gd name="T32" fmla="*/ 34 w 98"/>
                  <a:gd name="T33" fmla="*/ 95 h 100"/>
                  <a:gd name="T34" fmla="*/ 36 w 98"/>
                  <a:gd name="T35" fmla="*/ 100 h 100"/>
                  <a:gd name="T36" fmla="*/ 42 w 98"/>
                  <a:gd name="T37" fmla="*/ 100 h 100"/>
                  <a:gd name="T38" fmla="*/ 47 w 98"/>
                  <a:gd name="T39" fmla="*/ 100 h 100"/>
                  <a:gd name="T40" fmla="*/ 52 w 98"/>
                  <a:gd name="T41" fmla="*/ 100 h 100"/>
                  <a:gd name="T42" fmla="*/ 58 w 98"/>
                  <a:gd name="T43" fmla="*/ 100 h 100"/>
                  <a:gd name="T44" fmla="*/ 62 w 98"/>
                  <a:gd name="T45" fmla="*/ 88 h 100"/>
                  <a:gd name="T46" fmla="*/ 66 w 98"/>
                  <a:gd name="T47" fmla="*/ 73 h 100"/>
                  <a:gd name="T48" fmla="*/ 74 w 98"/>
                  <a:gd name="T49" fmla="*/ 57 h 100"/>
                  <a:gd name="T50" fmla="*/ 82 w 98"/>
                  <a:gd name="T51" fmla="*/ 39 h 100"/>
                  <a:gd name="T52" fmla="*/ 85 w 98"/>
                  <a:gd name="T53" fmla="*/ 29 h 100"/>
                  <a:gd name="T54" fmla="*/ 90 w 98"/>
                  <a:gd name="T55" fmla="*/ 16 h 100"/>
                  <a:gd name="T56" fmla="*/ 96 w 98"/>
                  <a:gd name="T57" fmla="*/ 4 h 100"/>
                  <a:gd name="T58" fmla="*/ 96 w 98"/>
                  <a:gd name="T59" fmla="*/ 3 h 100"/>
                  <a:gd name="T60" fmla="*/ 98 w 98"/>
                  <a:gd name="T61" fmla="*/ 1 h 100"/>
                  <a:gd name="T62" fmla="*/ 95 w 9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00">
                    <a:moveTo>
                      <a:pt x="93" y="0"/>
                    </a:moveTo>
                    <a:lnTo>
                      <a:pt x="91" y="0"/>
                    </a:lnTo>
                    <a:lnTo>
                      <a:pt x="90" y="0"/>
                    </a:lnTo>
                    <a:lnTo>
                      <a:pt x="87" y="0"/>
                    </a:lnTo>
                    <a:lnTo>
                      <a:pt x="85" y="0"/>
                    </a:lnTo>
                    <a:lnTo>
                      <a:pt x="82" y="0"/>
                    </a:lnTo>
                    <a:lnTo>
                      <a:pt x="80" y="0"/>
                    </a:lnTo>
                    <a:lnTo>
                      <a:pt x="78" y="8"/>
                    </a:lnTo>
                    <a:lnTo>
                      <a:pt x="74" y="18"/>
                    </a:lnTo>
                    <a:lnTo>
                      <a:pt x="71" y="28"/>
                    </a:lnTo>
                    <a:lnTo>
                      <a:pt x="68" y="36"/>
                    </a:lnTo>
                    <a:lnTo>
                      <a:pt x="65" y="45"/>
                    </a:lnTo>
                    <a:lnTo>
                      <a:pt x="62" y="55"/>
                    </a:lnTo>
                    <a:lnTo>
                      <a:pt x="58" y="64"/>
                    </a:lnTo>
                    <a:lnTo>
                      <a:pt x="55" y="73"/>
                    </a:lnTo>
                    <a:lnTo>
                      <a:pt x="32" y="0"/>
                    </a:lnTo>
                    <a:lnTo>
                      <a:pt x="28" y="0"/>
                    </a:lnTo>
                    <a:lnTo>
                      <a:pt x="24" y="0"/>
                    </a:lnTo>
                    <a:lnTo>
                      <a:pt x="20" y="0"/>
                    </a:lnTo>
                    <a:lnTo>
                      <a:pt x="16" y="0"/>
                    </a:lnTo>
                    <a:lnTo>
                      <a:pt x="12" y="0"/>
                    </a:lnTo>
                    <a:lnTo>
                      <a:pt x="8" y="0"/>
                    </a:lnTo>
                    <a:lnTo>
                      <a:pt x="3" y="0"/>
                    </a:lnTo>
                    <a:lnTo>
                      <a:pt x="0" y="0"/>
                    </a:lnTo>
                    <a:lnTo>
                      <a:pt x="2" y="8"/>
                    </a:lnTo>
                    <a:lnTo>
                      <a:pt x="6" y="17"/>
                    </a:lnTo>
                    <a:lnTo>
                      <a:pt x="10" y="27"/>
                    </a:lnTo>
                    <a:lnTo>
                      <a:pt x="14" y="38"/>
                    </a:lnTo>
                    <a:lnTo>
                      <a:pt x="18" y="49"/>
                    </a:lnTo>
                    <a:lnTo>
                      <a:pt x="22" y="61"/>
                    </a:lnTo>
                    <a:lnTo>
                      <a:pt x="27" y="75"/>
                    </a:lnTo>
                    <a:lnTo>
                      <a:pt x="32" y="89"/>
                    </a:lnTo>
                    <a:lnTo>
                      <a:pt x="33" y="92"/>
                    </a:lnTo>
                    <a:lnTo>
                      <a:pt x="34" y="95"/>
                    </a:lnTo>
                    <a:lnTo>
                      <a:pt x="35" y="97"/>
                    </a:lnTo>
                    <a:lnTo>
                      <a:pt x="36" y="100"/>
                    </a:lnTo>
                    <a:lnTo>
                      <a:pt x="39" y="100"/>
                    </a:lnTo>
                    <a:lnTo>
                      <a:pt x="42" y="100"/>
                    </a:lnTo>
                    <a:lnTo>
                      <a:pt x="44" y="100"/>
                    </a:lnTo>
                    <a:lnTo>
                      <a:pt x="47" y="100"/>
                    </a:lnTo>
                    <a:lnTo>
                      <a:pt x="50" y="100"/>
                    </a:lnTo>
                    <a:lnTo>
                      <a:pt x="52" y="100"/>
                    </a:lnTo>
                    <a:lnTo>
                      <a:pt x="55" y="100"/>
                    </a:lnTo>
                    <a:lnTo>
                      <a:pt x="58" y="100"/>
                    </a:lnTo>
                    <a:lnTo>
                      <a:pt x="59" y="94"/>
                    </a:lnTo>
                    <a:lnTo>
                      <a:pt x="62" y="88"/>
                    </a:lnTo>
                    <a:lnTo>
                      <a:pt x="64" y="81"/>
                    </a:lnTo>
                    <a:lnTo>
                      <a:pt x="66" y="73"/>
                    </a:lnTo>
                    <a:lnTo>
                      <a:pt x="70" y="66"/>
                    </a:lnTo>
                    <a:lnTo>
                      <a:pt x="74" y="57"/>
                    </a:lnTo>
                    <a:lnTo>
                      <a:pt x="77" y="49"/>
                    </a:lnTo>
                    <a:lnTo>
                      <a:pt x="82" y="39"/>
                    </a:lnTo>
                    <a:lnTo>
                      <a:pt x="83" y="33"/>
                    </a:lnTo>
                    <a:lnTo>
                      <a:pt x="85" y="29"/>
                    </a:lnTo>
                    <a:lnTo>
                      <a:pt x="87" y="23"/>
                    </a:lnTo>
                    <a:lnTo>
                      <a:pt x="90" y="16"/>
                    </a:lnTo>
                    <a:lnTo>
                      <a:pt x="93" y="11"/>
                    </a:lnTo>
                    <a:lnTo>
                      <a:pt x="96" y="4"/>
                    </a:lnTo>
                    <a:lnTo>
                      <a:pt x="96" y="4"/>
                    </a:lnTo>
                    <a:lnTo>
                      <a:pt x="96" y="3"/>
                    </a:lnTo>
                    <a:lnTo>
                      <a:pt x="97" y="2"/>
                    </a:lnTo>
                    <a:lnTo>
                      <a:pt x="98" y="1"/>
                    </a:lnTo>
                    <a:lnTo>
                      <a:pt x="98" y="0"/>
                    </a:lnTo>
                    <a:lnTo>
                      <a:pt x="95" y="0"/>
                    </a:lnTo>
                    <a:lnTo>
                      <a:pt x="93"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îŝlíḑê"/>
              <p:cNvSpPr/>
              <p:nvPr/>
            </p:nvSpPr>
            <p:spPr bwMode="auto">
              <a:xfrm>
                <a:off x="7078663" y="4102101"/>
                <a:ext cx="144463" cy="163513"/>
              </a:xfrm>
              <a:custGeom>
                <a:avLst/>
                <a:gdLst>
                  <a:gd name="T0" fmla="*/ 87 w 91"/>
                  <a:gd name="T1" fmla="*/ 26 h 103"/>
                  <a:gd name="T2" fmla="*/ 83 w 91"/>
                  <a:gd name="T3" fmla="*/ 18 h 103"/>
                  <a:gd name="T4" fmla="*/ 79 w 91"/>
                  <a:gd name="T5" fmla="*/ 10 h 103"/>
                  <a:gd name="T6" fmla="*/ 71 w 91"/>
                  <a:gd name="T7" fmla="*/ 6 h 103"/>
                  <a:gd name="T8" fmla="*/ 63 w 91"/>
                  <a:gd name="T9" fmla="*/ 2 h 103"/>
                  <a:gd name="T10" fmla="*/ 54 w 91"/>
                  <a:gd name="T11" fmla="*/ 0 h 103"/>
                  <a:gd name="T12" fmla="*/ 43 w 91"/>
                  <a:gd name="T13" fmla="*/ 1 h 103"/>
                  <a:gd name="T14" fmla="*/ 32 w 91"/>
                  <a:gd name="T15" fmla="*/ 2 h 103"/>
                  <a:gd name="T16" fmla="*/ 23 w 91"/>
                  <a:gd name="T17" fmla="*/ 6 h 103"/>
                  <a:gd name="T18" fmla="*/ 15 w 91"/>
                  <a:gd name="T19" fmla="*/ 10 h 103"/>
                  <a:gd name="T20" fmla="*/ 10 w 91"/>
                  <a:gd name="T21" fmla="*/ 17 h 103"/>
                  <a:gd name="T22" fmla="*/ 5 w 91"/>
                  <a:gd name="T23" fmla="*/ 25 h 103"/>
                  <a:gd name="T24" fmla="*/ 2 w 91"/>
                  <a:gd name="T25" fmla="*/ 34 h 103"/>
                  <a:gd name="T26" fmla="*/ 0 w 91"/>
                  <a:gd name="T27" fmla="*/ 44 h 103"/>
                  <a:gd name="T28" fmla="*/ 0 w 91"/>
                  <a:gd name="T29" fmla="*/ 56 h 103"/>
                  <a:gd name="T30" fmla="*/ 2 w 91"/>
                  <a:gd name="T31" fmla="*/ 68 h 103"/>
                  <a:gd name="T32" fmla="*/ 5 w 91"/>
                  <a:gd name="T33" fmla="*/ 78 h 103"/>
                  <a:gd name="T34" fmla="*/ 10 w 91"/>
                  <a:gd name="T35" fmla="*/ 86 h 103"/>
                  <a:gd name="T36" fmla="*/ 17 w 91"/>
                  <a:gd name="T37" fmla="*/ 92 h 103"/>
                  <a:gd name="T38" fmla="*/ 25 w 91"/>
                  <a:gd name="T39" fmla="*/ 98 h 103"/>
                  <a:gd name="T40" fmla="*/ 35 w 91"/>
                  <a:gd name="T41" fmla="*/ 102 h 103"/>
                  <a:gd name="T42" fmla="*/ 46 w 91"/>
                  <a:gd name="T43" fmla="*/ 103 h 103"/>
                  <a:gd name="T44" fmla="*/ 56 w 91"/>
                  <a:gd name="T45" fmla="*/ 103 h 103"/>
                  <a:gd name="T46" fmla="*/ 64 w 91"/>
                  <a:gd name="T47" fmla="*/ 102 h 103"/>
                  <a:gd name="T48" fmla="*/ 72 w 91"/>
                  <a:gd name="T49" fmla="*/ 100 h 103"/>
                  <a:gd name="T50" fmla="*/ 79 w 91"/>
                  <a:gd name="T51" fmla="*/ 97 h 103"/>
                  <a:gd name="T52" fmla="*/ 87 w 91"/>
                  <a:gd name="T53" fmla="*/ 84 h 103"/>
                  <a:gd name="T54" fmla="*/ 81 w 91"/>
                  <a:gd name="T55" fmla="*/ 84 h 103"/>
                  <a:gd name="T56" fmla="*/ 75 w 91"/>
                  <a:gd name="T57" fmla="*/ 87 h 103"/>
                  <a:gd name="T58" fmla="*/ 69 w 91"/>
                  <a:gd name="T59" fmla="*/ 91 h 103"/>
                  <a:gd name="T60" fmla="*/ 63 w 91"/>
                  <a:gd name="T61" fmla="*/ 91 h 103"/>
                  <a:gd name="T62" fmla="*/ 56 w 91"/>
                  <a:gd name="T63" fmla="*/ 91 h 103"/>
                  <a:gd name="T64" fmla="*/ 49 w 91"/>
                  <a:gd name="T65" fmla="*/ 91 h 103"/>
                  <a:gd name="T66" fmla="*/ 43 w 91"/>
                  <a:gd name="T67" fmla="*/ 87 h 103"/>
                  <a:gd name="T68" fmla="*/ 39 w 91"/>
                  <a:gd name="T69" fmla="*/ 84 h 103"/>
                  <a:gd name="T70" fmla="*/ 35 w 91"/>
                  <a:gd name="T71" fmla="*/ 79 h 103"/>
                  <a:gd name="T72" fmla="*/ 33 w 91"/>
                  <a:gd name="T73" fmla="*/ 73 h 103"/>
                  <a:gd name="T74" fmla="*/ 31 w 91"/>
                  <a:gd name="T75" fmla="*/ 66 h 103"/>
                  <a:gd name="T76" fmla="*/ 31 w 91"/>
                  <a:gd name="T77" fmla="*/ 57 h 103"/>
                  <a:gd name="T78" fmla="*/ 91 w 91"/>
                  <a:gd name="T79" fmla="*/ 52 h 103"/>
                  <a:gd name="T80" fmla="*/ 91 w 91"/>
                  <a:gd name="T81" fmla="*/ 40 h 103"/>
                  <a:gd name="T82" fmla="*/ 89 w 91"/>
                  <a:gd name="T83" fmla="*/ 30 h 103"/>
                  <a:gd name="T84" fmla="*/ 31 w 91"/>
                  <a:gd name="T85" fmla="*/ 34 h 103"/>
                  <a:gd name="T86" fmla="*/ 32 w 91"/>
                  <a:gd name="T87" fmla="*/ 26 h 103"/>
                  <a:gd name="T88" fmla="*/ 34 w 91"/>
                  <a:gd name="T89" fmla="*/ 20 h 103"/>
                  <a:gd name="T90" fmla="*/ 36 w 91"/>
                  <a:gd name="T91" fmla="*/ 16 h 103"/>
                  <a:gd name="T92" fmla="*/ 39 w 91"/>
                  <a:gd name="T93" fmla="*/ 12 h 103"/>
                  <a:gd name="T94" fmla="*/ 42 w 91"/>
                  <a:gd name="T95" fmla="*/ 10 h 103"/>
                  <a:gd name="T96" fmla="*/ 46 w 91"/>
                  <a:gd name="T97" fmla="*/ 9 h 103"/>
                  <a:gd name="T98" fmla="*/ 50 w 91"/>
                  <a:gd name="T99" fmla="*/ 9 h 103"/>
                  <a:gd name="T100" fmla="*/ 52 w 91"/>
                  <a:gd name="T101" fmla="*/ 10 h 103"/>
                  <a:gd name="T102" fmla="*/ 55 w 91"/>
                  <a:gd name="T103" fmla="*/ 12 h 103"/>
                  <a:gd name="T104" fmla="*/ 57 w 91"/>
                  <a:gd name="T105" fmla="*/ 16 h 103"/>
                  <a:gd name="T106" fmla="*/ 59 w 91"/>
                  <a:gd name="T107" fmla="*/ 22 h 103"/>
                  <a:gd name="T108" fmla="*/ 62 w 91"/>
                  <a:gd name="T109" fmla="*/ 34 h 103"/>
                  <a:gd name="T110" fmla="*/ 31 w 91"/>
                  <a:gd name="T111"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103">
                    <a:moveTo>
                      <a:pt x="89" y="30"/>
                    </a:moveTo>
                    <a:lnTo>
                      <a:pt x="87" y="26"/>
                    </a:lnTo>
                    <a:lnTo>
                      <a:pt x="86" y="21"/>
                    </a:lnTo>
                    <a:lnTo>
                      <a:pt x="83" y="18"/>
                    </a:lnTo>
                    <a:lnTo>
                      <a:pt x="81" y="14"/>
                    </a:lnTo>
                    <a:lnTo>
                      <a:pt x="79" y="10"/>
                    </a:lnTo>
                    <a:lnTo>
                      <a:pt x="75" y="8"/>
                    </a:lnTo>
                    <a:lnTo>
                      <a:pt x="71" y="6"/>
                    </a:lnTo>
                    <a:lnTo>
                      <a:pt x="67" y="4"/>
                    </a:lnTo>
                    <a:lnTo>
                      <a:pt x="63" y="2"/>
                    </a:lnTo>
                    <a:lnTo>
                      <a:pt x="59" y="1"/>
                    </a:lnTo>
                    <a:lnTo>
                      <a:pt x="54" y="0"/>
                    </a:lnTo>
                    <a:lnTo>
                      <a:pt x="48" y="0"/>
                    </a:lnTo>
                    <a:lnTo>
                      <a:pt x="43" y="1"/>
                    </a:lnTo>
                    <a:lnTo>
                      <a:pt x="37" y="1"/>
                    </a:lnTo>
                    <a:lnTo>
                      <a:pt x="32" y="2"/>
                    </a:lnTo>
                    <a:lnTo>
                      <a:pt x="27" y="4"/>
                    </a:lnTo>
                    <a:lnTo>
                      <a:pt x="23" y="6"/>
                    </a:lnTo>
                    <a:lnTo>
                      <a:pt x="19" y="8"/>
                    </a:lnTo>
                    <a:lnTo>
                      <a:pt x="15" y="10"/>
                    </a:lnTo>
                    <a:lnTo>
                      <a:pt x="13" y="14"/>
                    </a:lnTo>
                    <a:lnTo>
                      <a:pt x="10" y="17"/>
                    </a:lnTo>
                    <a:lnTo>
                      <a:pt x="7" y="21"/>
                    </a:lnTo>
                    <a:lnTo>
                      <a:pt x="5" y="25"/>
                    </a:lnTo>
                    <a:lnTo>
                      <a:pt x="3" y="29"/>
                    </a:lnTo>
                    <a:lnTo>
                      <a:pt x="2" y="34"/>
                    </a:lnTo>
                    <a:lnTo>
                      <a:pt x="1" y="38"/>
                    </a:lnTo>
                    <a:lnTo>
                      <a:pt x="0" y="44"/>
                    </a:lnTo>
                    <a:lnTo>
                      <a:pt x="0" y="50"/>
                    </a:lnTo>
                    <a:lnTo>
                      <a:pt x="0" y="56"/>
                    </a:lnTo>
                    <a:lnTo>
                      <a:pt x="1" y="63"/>
                    </a:lnTo>
                    <a:lnTo>
                      <a:pt x="2" y="68"/>
                    </a:lnTo>
                    <a:lnTo>
                      <a:pt x="3" y="73"/>
                    </a:lnTo>
                    <a:lnTo>
                      <a:pt x="5" y="78"/>
                    </a:lnTo>
                    <a:lnTo>
                      <a:pt x="7" y="82"/>
                    </a:lnTo>
                    <a:lnTo>
                      <a:pt x="10" y="86"/>
                    </a:lnTo>
                    <a:lnTo>
                      <a:pt x="14" y="90"/>
                    </a:lnTo>
                    <a:lnTo>
                      <a:pt x="17" y="92"/>
                    </a:lnTo>
                    <a:lnTo>
                      <a:pt x="21" y="95"/>
                    </a:lnTo>
                    <a:lnTo>
                      <a:pt x="25" y="98"/>
                    </a:lnTo>
                    <a:lnTo>
                      <a:pt x="30" y="99"/>
                    </a:lnTo>
                    <a:lnTo>
                      <a:pt x="35" y="102"/>
                    </a:lnTo>
                    <a:lnTo>
                      <a:pt x="40" y="103"/>
                    </a:lnTo>
                    <a:lnTo>
                      <a:pt x="46" y="103"/>
                    </a:lnTo>
                    <a:lnTo>
                      <a:pt x="52" y="103"/>
                    </a:lnTo>
                    <a:lnTo>
                      <a:pt x="56" y="103"/>
                    </a:lnTo>
                    <a:lnTo>
                      <a:pt x="60" y="103"/>
                    </a:lnTo>
                    <a:lnTo>
                      <a:pt x="64" y="102"/>
                    </a:lnTo>
                    <a:lnTo>
                      <a:pt x="68" y="102"/>
                    </a:lnTo>
                    <a:lnTo>
                      <a:pt x="72" y="100"/>
                    </a:lnTo>
                    <a:lnTo>
                      <a:pt x="75" y="99"/>
                    </a:lnTo>
                    <a:lnTo>
                      <a:pt x="79" y="97"/>
                    </a:lnTo>
                    <a:lnTo>
                      <a:pt x="82" y="95"/>
                    </a:lnTo>
                    <a:lnTo>
                      <a:pt x="87" y="84"/>
                    </a:lnTo>
                    <a:lnTo>
                      <a:pt x="84" y="82"/>
                    </a:lnTo>
                    <a:lnTo>
                      <a:pt x="81" y="84"/>
                    </a:lnTo>
                    <a:lnTo>
                      <a:pt x="78" y="86"/>
                    </a:lnTo>
                    <a:lnTo>
                      <a:pt x="75" y="87"/>
                    </a:lnTo>
                    <a:lnTo>
                      <a:pt x="72" y="89"/>
                    </a:lnTo>
                    <a:lnTo>
                      <a:pt x="69" y="91"/>
                    </a:lnTo>
                    <a:lnTo>
                      <a:pt x="66" y="91"/>
                    </a:lnTo>
                    <a:lnTo>
                      <a:pt x="63" y="91"/>
                    </a:lnTo>
                    <a:lnTo>
                      <a:pt x="59" y="91"/>
                    </a:lnTo>
                    <a:lnTo>
                      <a:pt x="56" y="91"/>
                    </a:lnTo>
                    <a:lnTo>
                      <a:pt x="52" y="91"/>
                    </a:lnTo>
                    <a:lnTo>
                      <a:pt x="49" y="91"/>
                    </a:lnTo>
                    <a:lnTo>
                      <a:pt x="47" y="89"/>
                    </a:lnTo>
                    <a:lnTo>
                      <a:pt x="43" y="87"/>
                    </a:lnTo>
                    <a:lnTo>
                      <a:pt x="41" y="86"/>
                    </a:lnTo>
                    <a:lnTo>
                      <a:pt x="39" y="84"/>
                    </a:lnTo>
                    <a:lnTo>
                      <a:pt x="37" y="82"/>
                    </a:lnTo>
                    <a:lnTo>
                      <a:pt x="35" y="79"/>
                    </a:lnTo>
                    <a:lnTo>
                      <a:pt x="34" y="76"/>
                    </a:lnTo>
                    <a:lnTo>
                      <a:pt x="33" y="73"/>
                    </a:lnTo>
                    <a:lnTo>
                      <a:pt x="32" y="70"/>
                    </a:lnTo>
                    <a:lnTo>
                      <a:pt x="31" y="66"/>
                    </a:lnTo>
                    <a:lnTo>
                      <a:pt x="31" y="62"/>
                    </a:lnTo>
                    <a:lnTo>
                      <a:pt x="31" y="57"/>
                    </a:lnTo>
                    <a:lnTo>
                      <a:pt x="31" y="52"/>
                    </a:lnTo>
                    <a:lnTo>
                      <a:pt x="91" y="52"/>
                    </a:lnTo>
                    <a:lnTo>
                      <a:pt x="91" y="46"/>
                    </a:lnTo>
                    <a:lnTo>
                      <a:pt x="91" y="40"/>
                    </a:lnTo>
                    <a:lnTo>
                      <a:pt x="90" y="34"/>
                    </a:lnTo>
                    <a:lnTo>
                      <a:pt x="89" y="30"/>
                    </a:lnTo>
                    <a:close/>
                    <a:moveTo>
                      <a:pt x="31" y="42"/>
                    </a:moveTo>
                    <a:lnTo>
                      <a:pt x="31" y="34"/>
                    </a:lnTo>
                    <a:lnTo>
                      <a:pt x="32" y="28"/>
                    </a:lnTo>
                    <a:lnTo>
                      <a:pt x="32" y="26"/>
                    </a:lnTo>
                    <a:lnTo>
                      <a:pt x="33" y="22"/>
                    </a:lnTo>
                    <a:lnTo>
                      <a:pt x="34" y="20"/>
                    </a:lnTo>
                    <a:lnTo>
                      <a:pt x="35" y="18"/>
                    </a:lnTo>
                    <a:lnTo>
                      <a:pt x="36" y="16"/>
                    </a:lnTo>
                    <a:lnTo>
                      <a:pt x="38" y="14"/>
                    </a:lnTo>
                    <a:lnTo>
                      <a:pt x="39" y="12"/>
                    </a:lnTo>
                    <a:lnTo>
                      <a:pt x="40" y="11"/>
                    </a:lnTo>
                    <a:lnTo>
                      <a:pt x="42" y="10"/>
                    </a:lnTo>
                    <a:lnTo>
                      <a:pt x="44" y="10"/>
                    </a:lnTo>
                    <a:lnTo>
                      <a:pt x="46" y="9"/>
                    </a:lnTo>
                    <a:lnTo>
                      <a:pt x="48" y="9"/>
                    </a:lnTo>
                    <a:lnTo>
                      <a:pt x="50" y="9"/>
                    </a:lnTo>
                    <a:lnTo>
                      <a:pt x="51" y="10"/>
                    </a:lnTo>
                    <a:lnTo>
                      <a:pt x="52" y="10"/>
                    </a:lnTo>
                    <a:lnTo>
                      <a:pt x="54" y="11"/>
                    </a:lnTo>
                    <a:lnTo>
                      <a:pt x="55" y="12"/>
                    </a:lnTo>
                    <a:lnTo>
                      <a:pt x="56" y="14"/>
                    </a:lnTo>
                    <a:lnTo>
                      <a:pt x="57" y="16"/>
                    </a:lnTo>
                    <a:lnTo>
                      <a:pt x="58" y="18"/>
                    </a:lnTo>
                    <a:lnTo>
                      <a:pt x="59" y="22"/>
                    </a:lnTo>
                    <a:lnTo>
                      <a:pt x="61" y="28"/>
                    </a:lnTo>
                    <a:lnTo>
                      <a:pt x="62" y="34"/>
                    </a:lnTo>
                    <a:lnTo>
                      <a:pt x="62" y="42"/>
                    </a:lnTo>
                    <a:lnTo>
                      <a:pt x="31" y="42"/>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ïṧļiḍè"/>
              <p:cNvSpPr/>
              <p:nvPr/>
            </p:nvSpPr>
            <p:spPr bwMode="auto">
              <a:xfrm>
                <a:off x="7273926" y="4102101"/>
                <a:ext cx="98425" cy="161925"/>
              </a:xfrm>
              <a:custGeom>
                <a:avLst/>
                <a:gdLst>
                  <a:gd name="T0" fmla="*/ 56 w 62"/>
                  <a:gd name="T1" fmla="*/ 0 h 102"/>
                  <a:gd name="T2" fmla="*/ 53 w 62"/>
                  <a:gd name="T3" fmla="*/ 1 h 102"/>
                  <a:gd name="T4" fmla="*/ 50 w 62"/>
                  <a:gd name="T5" fmla="*/ 2 h 102"/>
                  <a:gd name="T6" fmla="*/ 48 w 62"/>
                  <a:gd name="T7" fmla="*/ 2 h 102"/>
                  <a:gd name="T8" fmla="*/ 45 w 62"/>
                  <a:gd name="T9" fmla="*/ 4 h 102"/>
                  <a:gd name="T10" fmla="*/ 43 w 62"/>
                  <a:gd name="T11" fmla="*/ 5 h 102"/>
                  <a:gd name="T12" fmla="*/ 40 w 62"/>
                  <a:gd name="T13" fmla="*/ 6 h 102"/>
                  <a:gd name="T14" fmla="*/ 39 w 62"/>
                  <a:gd name="T15" fmla="*/ 9 h 102"/>
                  <a:gd name="T16" fmla="*/ 36 w 62"/>
                  <a:gd name="T17" fmla="*/ 10 h 102"/>
                  <a:gd name="T18" fmla="*/ 35 w 62"/>
                  <a:gd name="T19" fmla="*/ 13 h 102"/>
                  <a:gd name="T20" fmla="*/ 33 w 62"/>
                  <a:gd name="T21" fmla="*/ 16 h 102"/>
                  <a:gd name="T22" fmla="*/ 32 w 62"/>
                  <a:gd name="T23" fmla="*/ 18 h 102"/>
                  <a:gd name="T24" fmla="*/ 30 w 62"/>
                  <a:gd name="T25" fmla="*/ 22 h 102"/>
                  <a:gd name="T26" fmla="*/ 29 w 62"/>
                  <a:gd name="T27" fmla="*/ 24 h 102"/>
                  <a:gd name="T28" fmla="*/ 28 w 62"/>
                  <a:gd name="T29" fmla="*/ 27 h 102"/>
                  <a:gd name="T30" fmla="*/ 28 w 62"/>
                  <a:gd name="T31" fmla="*/ 2 h 102"/>
                  <a:gd name="T32" fmla="*/ 24 w 62"/>
                  <a:gd name="T33" fmla="*/ 2 h 102"/>
                  <a:gd name="T34" fmla="*/ 21 w 62"/>
                  <a:gd name="T35" fmla="*/ 2 h 102"/>
                  <a:gd name="T36" fmla="*/ 18 w 62"/>
                  <a:gd name="T37" fmla="*/ 2 h 102"/>
                  <a:gd name="T38" fmla="*/ 14 w 62"/>
                  <a:gd name="T39" fmla="*/ 2 h 102"/>
                  <a:gd name="T40" fmla="*/ 11 w 62"/>
                  <a:gd name="T41" fmla="*/ 2 h 102"/>
                  <a:gd name="T42" fmla="*/ 7 w 62"/>
                  <a:gd name="T43" fmla="*/ 2 h 102"/>
                  <a:gd name="T44" fmla="*/ 3 w 62"/>
                  <a:gd name="T45" fmla="*/ 2 h 102"/>
                  <a:gd name="T46" fmla="*/ 0 w 62"/>
                  <a:gd name="T47" fmla="*/ 2 h 102"/>
                  <a:gd name="T48" fmla="*/ 0 w 62"/>
                  <a:gd name="T49" fmla="*/ 102 h 102"/>
                  <a:gd name="T50" fmla="*/ 3 w 62"/>
                  <a:gd name="T51" fmla="*/ 102 h 102"/>
                  <a:gd name="T52" fmla="*/ 7 w 62"/>
                  <a:gd name="T53" fmla="*/ 102 h 102"/>
                  <a:gd name="T54" fmla="*/ 11 w 62"/>
                  <a:gd name="T55" fmla="*/ 102 h 102"/>
                  <a:gd name="T56" fmla="*/ 14 w 62"/>
                  <a:gd name="T57" fmla="*/ 102 h 102"/>
                  <a:gd name="T58" fmla="*/ 18 w 62"/>
                  <a:gd name="T59" fmla="*/ 102 h 102"/>
                  <a:gd name="T60" fmla="*/ 21 w 62"/>
                  <a:gd name="T61" fmla="*/ 102 h 102"/>
                  <a:gd name="T62" fmla="*/ 24 w 62"/>
                  <a:gd name="T63" fmla="*/ 102 h 102"/>
                  <a:gd name="T64" fmla="*/ 28 w 62"/>
                  <a:gd name="T65" fmla="*/ 102 h 102"/>
                  <a:gd name="T66" fmla="*/ 28 w 62"/>
                  <a:gd name="T67" fmla="*/ 65 h 102"/>
                  <a:gd name="T68" fmla="*/ 28 w 62"/>
                  <a:gd name="T69" fmla="*/ 57 h 102"/>
                  <a:gd name="T70" fmla="*/ 28 w 62"/>
                  <a:gd name="T71" fmla="*/ 51 h 102"/>
                  <a:gd name="T72" fmla="*/ 28 w 62"/>
                  <a:gd name="T73" fmla="*/ 45 h 102"/>
                  <a:gd name="T74" fmla="*/ 29 w 62"/>
                  <a:gd name="T75" fmla="*/ 41 h 102"/>
                  <a:gd name="T76" fmla="*/ 31 w 62"/>
                  <a:gd name="T77" fmla="*/ 38 h 102"/>
                  <a:gd name="T78" fmla="*/ 32 w 62"/>
                  <a:gd name="T79" fmla="*/ 35 h 102"/>
                  <a:gd name="T80" fmla="*/ 34 w 62"/>
                  <a:gd name="T81" fmla="*/ 33 h 102"/>
                  <a:gd name="T82" fmla="*/ 36 w 62"/>
                  <a:gd name="T83" fmla="*/ 31 h 102"/>
                  <a:gd name="T84" fmla="*/ 39 w 62"/>
                  <a:gd name="T85" fmla="*/ 29 h 102"/>
                  <a:gd name="T86" fmla="*/ 42 w 62"/>
                  <a:gd name="T87" fmla="*/ 28 h 102"/>
                  <a:gd name="T88" fmla="*/ 45 w 62"/>
                  <a:gd name="T89" fmla="*/ 27 h 102"/>
                  <a:gd name="T90" fmla="*/ 49 w 62"/>
                  <a:gd name="T91" fmla="*/ 27 h 102"/>
                  <a:gd name="T92" fmla="*/ 52 w 62"/>
                  <a:gd name="T93" fmla="*/ 27 h 102"/>
                  <a:gd name="T94" fmla="*/ 54 w 62"/>
                  <a:gd name="T95" fmla="*/ 27 h 102"/>
                  <a:gd name="T96" fmla="*/ 57 w 62"/>
                  <a:gd name="T97" fmla="*/ 29 h 102"/>
                  <a:gd name="T98" fmla="*/ 60 w 62"/>
                  <a:gd name="T99" fmla="*/ 30 h 102"/>
                  <a:gd name="T100" fmla="*/ 61 w 62"/>
                  <a:gd name="T101" fmla="*/ 29 h 102"/>
                  <a:gd name="T102" fmla="*/ 61 w 62"/>
                  <a:gd name="T103" fmla="*/ 22 h 102"/>
                  <a:gd name="T104" fmla="*/ 61 w 62"/>
                  <a:gd name="T105" fmla="*/ 14 h 102"/>
                  <a:gd name="T106" fmla="*/ 61 w 62"/>
                  <a:gd name="T107" fmla="*/ 7 h 102"/>
                  <a:gd name="T108" fmla="*/ 62 w 62"/>
                  <a:gd name="T109" fmla="*/ 0 h 102"/>
                  <a:gd name="T110" fmla="*/ 59 w 62"/>
                  <a:gd name="T111" fmla="*/ 0 h 102"/>
                  <a:gd name="T112" fmla="*/ 56 w 6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102">
                    <a:moveTo>
                      <a:pt x="56" y="0"/>
                    </a:moveTo>
                    <a:lnTo>
                      <a:pt x="53" y="1"/>
                    </a:lnTo>
                    <a:lnTo>
                      <a:pt x="50" y="2"/>
                    </a:lnTo>
                    <a:lnTo>
                      <a:pt x="48" y="2"/>
                    </a:lnTo>
                    <a:lnTo>
                      <a:pt x="45" y="4"/>
                    </a:lnTo>
                    <a:lnTo>
                      <a:pt x="43" y="5"/>
                    </a:lnTo>
                    <a:lnTo>
                      <a:pt x="40" y="6"/>
                    </a:lnTo>
                    <a:lnTo>
                      <a:pt x="39" y="9"/>
                    </a:lnTo>
                    <a:lnTo>
                      <a:pt x="36" y="10"/>
                    </a:lnTo>
                    <a:lnTo>
                      <a:pt x="35" y="13"/>
                    </a:lnTo>
                    <a:lnTo>
                      <a:pt x="33" y="16"/>
                    </a:lnTo>
                    <a:lnTo>
                      <a:pt x="32" y="18"/>
                    </a:lnTo>
                    <a:lnTo>
                      <a:pt x="30" y="22"/>
                    </a:lnTo>
                    <a:lnTo>
                      <a:pt x="29" y="24"/>
                    </a:lnTo>
                    <a:lnTo>
                      <a:pt x="28" y="27"/>
                    </a:lnTo>
                    <a:lnTo>
                      <a:pt x="28" y="2"/>
                    </a:lnTo>
                    <a:lnTo>
                      <a:pt x="24" y="2"/>
                    </a:lnTo>
                    <a:lnTo>
                      <a:pt x="21" y="2"/>
                    </a:lnTo>
                    <a:lnTo>
                      <a:pt x="18" y="2"/>
                    </a:lnTo>
                    <a:lnTo>
                      <a:pt x="14" y="2"/>
                    </a:lnTo>
                    <a:lnTo>
                      <a:pt x="11" y="2"/>
                    </a:lnTo>
                    <a:lnTo>
                      <a:pt x="7" y="2"/>
                    </a:lnTo>
                    <a:lnTo>
                      <a:pt x="3" y="2"/>
                    </a:lnTo>
                    <a:lnTo>
                      <a:pt x="0" y="2"/>
                    </a:lnTo>
                    <a:lnTo>
                      <a:pt x="0" y="102"/>
                    </a:lnTo>
                    <a:lnTo>
                      <a:pt x="3" y="102"/>
                    </a:lnTo>
                    <a:lnTo>
                      <a:pt x="7" y="102"/>
                    </a:lnTo>
                    <a:lnTo>
                      <a:pt x="11" y="102"/>
                    </a:lnTo>
                    <a:lnTo>
                      <a:pt x="14" y="102"/>
                    </a:lnTo>
                    <a:lnTo>
                      <a:pt x="18" y="102"/>
                    </a:lnTo>
                    <a:lnTo>
                      <a:pt x="21" y="102"/>
                    </a:lnTo>
                    <a:lnTo>
                      <a:pt x="24" y="102"/>
                    </a:lnTo>
                    <a:lnTo>
                      <a:pt x="28" y="102"/>
                    </a:lnTo>
                    <a:lnTo>
                      <a:pt x="28" y="65"/>
                    </a:lnTo>
                    <a:lnTo>
                      <a:pt x="28" y="57"/>
                    </a:lnTo>
                    <a:lnTo>
                      <a:pt x="28" y="51"/>
                    </a:lnTo>
                    <a:lnTo>
                      <a:pt x="28" y="45"/>
                    </a:lnTo>
                    <a:lnTo>
                      <a:pt x="29" y="41"/>
                    </a:lnTo>
                    <a:lnTo>
                      <a:pt x="31" y="38"/>
                    </a:lnTo>
                    <a:lnTo>
                      <a:pt x="32" y="35"/>
                    </a:lnTo>
                    <a:lnTo>
                      <a:pt x="34" y="33"/>
                    </a:lnTo>
                    <a:lnTo>
                      <a:pt x="36" y="31"/>
                    </a:lnTo>
                    <a:lnTo>
                      <a:pt x="39" y="29"/>
                    </a:lnTo>
                    <a:lnTo>
                      <a:pt x="42" y="28"/>
                    </a:lnTo>
                    <a:lnTo>
                      <a:pt x="45" y="27"/>
                    </a:lnTo>
                    <a:lnTo>
                      <a:pt x="49" y="27"/>
                    </a:lnTo>
                    <a:lnTo>
                      <a:pt x="52" y="27"/>
                    </a:lnTo>
                    <a:lnTo>
                      <a:pt x="54" y="27"/>
                    </a:lnTo>
                    <a:lnTo>
                      <a:pt x="57" y="29"/>
                    </a:lnTo>
                    <a:lnTo>
                      <a:pt x="60" y="30"/>
                    </a:lnTo>
                    <a:lnTo>
                      <a:pt x="61" y="29"/>
                    </a:lnTo>
                    <a:lnTo>
                      <a:pt x="61" y="22"/>
                    </a:lnTo>
                    <a:lnTo>
                      <a:pt x="61" y="14"/>
                    </a:lnTo>
                    <a:lnTo>
                      <a:pt x="61" y="7"/>
                    </a:lnTo>
                    <a:lnTo>
                      <a:pt x="62" y="0"/>
                    </a:lnTo>
                    <a:lnTo>
                      <a:pt x="59" y="0"/>
                    </a:lnTo>
                    <a:lnTo>
                      <a:pt x="56"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iṩļidê"/>
              <p:cNvSpPr/>
              <p:nvPr/>
            </p:nvSpPr>
            <p:spPr bwMode="auto">
              <a:xfrm>
                <a:off x="7407276" y="4102101"/>
                <a:ext cx="109538" cy="163513"/>
              </a:xfrm>
              <a:custGeom>
                <a:avLst/>
                <a:gdLst>
                  <a:gd name="T0" fmla="*/ 67 w 69"/>
                  <a:gd name="T1" fmla="*/ 59 h 103"/>
                  <a:gd name="T2" fmla="*/ 62 w 69"/>
                  <a:gd name="T3" fmla="*/ 52 h 103"/>
                  <a:gd name="T4" fmla="*/ 55 w 69"/>
                  <a:gd name="T5" fmla="*/ 47 h 103"/>
                  <a:gd name="T6" fmla="*/ 46 w 69"/>
                  <a:gd name="T7" fmla="*/ 42 h 103"/>
                  <a:gd name="T8" fmla="*/ 34 w 69"/>
                  <a:gd name="T9" fmla="*/ 37 h 103"/>
                  <a:gd name="T10" fmla="*/ 25 w 69"/>
                  <a:gd name="T11" fmla="*/ 31 h 103"/>
                  <a:gd name="T12" fmla="*/ 21 w 69"/>
                  <a:gd name="T13" fmla="*/ 25 h 103"/>
                  <a:gd name="T14" fmla="*/ 21 w 69"/>
                  <a:gd name="T15" fmla="*/ 18 h 103"/>
                  <a:gd name="T16" fmla="*/ 27 w 69"/>
                  <a:gd name="T17" fmla="*/ 13 h 103"/>
                  <a:gd name="T18" fmla="*/ 36 w 69"/>
                  <a:gd name="T19" fmla="*/ 10 h 103"/>
                  <a:gd name="T20" fmla="*/ 45 w 69"/>
                  <a:gd name="T21" fmla="*/ 14 h 103"/>
                  <a:gd name="T22" fmla="*/ 53 w 69"/>
                  <a:gd name="T23" fmla="*/ 21 h 103"/>
                  <a:gd name="T24" fmla="*/ 61 w 69"/>
                  <a:gd name="T25" fmla="*/ 27 h 103"/>
                  <a:gd name="T26" fmla="*/ 65 w 69"/>
                  <a:gd name="T27" fmla="*/ 14 h 103"/>
                  <a:gd name="T28" fmla="*/ 60 w 69"/>
                  <a:gd name="T29" fmla="*/ 6 h 103"/>
                  <a:gd name="T30" fmla="*/ 48 w 69"/>
                  <a:gd name="T31" fmla="*/ 2 h 103"/>
                  <a:gd name="T32" fmla="*/ 36 w 69"/>
                  <a:gd name="T33" fmla="*/ 0 h 103"/>
                  <a:gd name="T34" fmla="*/ 24 w 69"/>
                  <a:gd name="T35" fmla="*/ 2 h 103"/>
                  <a:gd name="T36" fmla="*/ 15 w 69"/>
                  <a:gd name="T37" fmla="*/ 6 h 103"/>
                  <a:gd name="T38" fmla="*/ 8 w 69"/>
                  <a:gd name="T39" fmla="*/ 12 h 103"/>
                  <a:gd name="T40" fmla="*/ 3 w 69"/>
                  <a:gd name="T41" fmla="*/ 20 h 103"/>
                  <a:gd name="T42" fmla="*/ 1 w 69"/>
                  <a:gd name="T43" fmla="*/ 30 h 103"/>
                  <a:gd name="T44" fmla="*/ 1 w 69"/>
                  <a:gd name="T45" fmla="*/ 38 h 103"/>
                  <a:gd name="T46" fmla="*/ 3 w 69"/>
                  <a:gd name="T47" fmla="*/ 46 h 103"/>
                  <a:gd name="T48" fmla="*/ 8 w 69"/>
                  <a:gd name="T49" fmla="*/ 52 h 103"/>
                  <a:gd name="T50" fmla="*/ 14 w 69"/>
                  <a:gd name="T51" fmla="*/ 58 h 103"/>
                  <a:gd name="T52" fmla="*/ 23 w 69"/>
                  <a:gd name="T53" fmla="*/ 63 h 103"/>
                  <a:gd name="T54" fmla="*/ 34 w 69"/>
                  <a:gd name="T55" fmla="*/ 68 h 103"/>
                  <a:gd name="T56" fmla="*/ 44 w 69"/>
                  <a:gd name="T57" fmla="*/ 74 h 103"/>
                  <a:gd name="T58" fmla="*/ 48 w 69"/>
                  <a:gd name="T59" fmla="*/ 79 h 103"/>
                  <a:gd name="T60" fmla="*/ 47 w 69"/>
                  <a:gd name="T61" fmla="*/ 87 h 103"/>
                  <a:gd name="T62" fmla="*/ 41 w 69"/>
                  <a:gd name="T63" fmla="*/ 92 h 103"/>
                  <a:gd name="T64" fmla="*/ 32 w 69"/>
                  <a:gd name="T65" fmla="*/ 95 h 103"/>
                  <a:gd name="T66" fmla="*/ 21 w 69"/>
                  <a:gd name="T67" fmla="*/ 92 h 103"/>
                  <a:gd name="T68" fmla="*/ 12 w 69"/>
                  <a:gd name="T69" fmla="*/ 85 h 103"/>
                  <a:gd name="T70" fmla="*/ 4 w 69"/>
                  <a:gd name="T71" fmla="*/ 77 h 103"/>
                  <a:gd name="T72" fmla="*/ 1 w 69"/>
                  <a:gd name="T73" fmla="*/ 92 h 103"/>
                  <a:gd name="T74" fmla="*/ 7 w 69"/>
                  <a:gd name="T75" fmla="*/ 99 h 103"/>
                  <a:gd name="T76" fmla="*/ 17 w 69"/>
                  <a:gd name="T77" fmla="*/ 103 h 103"/>
                  <a:gd name="T78" fmla="*/ 29 w 69"/>
                  <a:gd name="T79" fmla="*/ 103 h 103"/>
                  <a:gd name="T80" fmla="*/ 42 w 69"/>
                  <a:gd name="T81" fmla="*/ 102 h 103"/>
                  <a:gd name="T82" fmla="*/ 52 w 69"/>
                  <a:gd name="T83" fmla="*/ 99 h 103"/>
                  <a:gd name="T84" fmla="*/ 60 w 69"/>
                  <a:gd name="T85" fmla="*/ 93 h 103"/>
                  <a:gd name="T86" fmla="*/ 66 w 69"/>
                  <a:gd name="T87" fmla="*/ 85 h 103"/>
                  <a:gd name="T88" fmla="*/ 69 w 69"/>
                  <a:gd name="T89" fmla="*/ 75 h 103"/>
                  <a:gd name="T90" fmla="*/ 69 w 69"/>
                  <a:gd name="T91"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 h="103">
                    <a:moveTo>
                      <a:pt x="68" y="64"/>
                    </a:moveTo>
                    <a:lnTo>
                      <a:pt x="68" y="62"/>
                    </a:lnTo>
                    <a:lnTo>
                      <a:pt x="67" y="59"/>
                    </a:lnTo>
                    <a:lnTo>
                      <a:pt x="65" y="57"/>
                    </a:lnTo>
                    <a:lnTo>
                      <a:pt x="64" y="55"/>
                    </a:lnTo>
                    <a:lnTo>
                      <a:pt x="62" y="52"/>
                    </a:lnTo>
                    <a:lnTo>
                      <a:pt x="60" y="51"/>
                    </a:lnTo>
                    <a:lnTo>
                      <a:pt x="57" y="48"/>
                    </a:lnTo>
                    <a:lnTo>
                      <a:pt x="55" y="47"/>
                    </a:lnTo>
                    <a:lnTo>
                      <a:pt x="52" y="45"/>
                    </a:lnTo>
                    <a:lnTo>
                      <a:pt x="49" y="43"/>
                    </a:lnTo>
                    <a:lnTo>
                      <a:pt x="46" y="42"/>
                    </a:lnTo>
                    <a:lnTo>
                      <a:pt x="42" y="40"/>
                    </a:lnTo>
                    <a:lnTo>
                      <a:pt x="39" y="38"/>
                    </a:lnTo>
                    <a:lnTo>
                      <a:pt x="34" y="37"/>
                    </a:lnTo>
                    <a:lnTo>
                      <a:pt x="31" y="34"/>
                    </a:lnTo>
                    <a:lnTo>
                      <a:pt x="28" y="33"/>
                    </a:lnTo>
                    <a:lnTo>
                      <a:pt x="25" y="31"/>
                    </a:lnTo>
                    <a:lnTo>
                      <a:pt x="24" y="29"/>
                    </a:lnTo>
                    <a:lnTo>
                      <a:pt x="22" y="27"/>
                    </a:lnTo>
                    <a:lnTo>
                      <a:pt x="21" y="25"/>
                    </a:lnTo>
                    <a:lnTo>
                      <a:pt x="20" y="23"/>
                    </a:lnTo>
                    <a:lnTo>
                      <a:pt x="21" y="20"/>
                    </a:lnTo>
                    <a:lnTo>
                      <a:pt x="21" y="18"/>
                    </a:lnTo>
                    <a:lnTo>
                      <a:pt x="23" y="16"/>
                    </a:lnTo>
                    <a:lnTo>
                      <a:pt x="24" y="14"/>
                    </a:lnTo>
                    <a:lnTo>
                      <a:pt x="27" y="13"/>
                    </a:lnTo>
                    <a:lnTo>
                      <a:pt x="29" y="12"/>
                    </a:lnTo>
                    <a:lnTo>
                      <a:pt x="32" y="11"/>
                    </a:lnTo>
                    <a:lnTo>
                      <a:pt x="36" y="10"/>
                    </a:lnTo>
                    <a:lnTo>
                      <a:pt x="39" y="11"/>
                    </a:lnTo>
                    <a:lnTo>
                      <a:pt x="43" y="12"/>
                    </a:lnTo>
                    <a:lnTo>
                      <a:pt x="45" y="14"/>
                    </a:lnTo>
                    <a:lnTo>
                      <a:pt x="48" y="16"/>
                    </a:lnTo>
                    <a:lnTo>
                      <a:pt x="51" y="18"/>
                    </a:lnTo>
                    <a:lnTo>
                      <a:pt x="53" y="21"/>
                    </a:lnTo>
                    <a:lnTo>
                      <a:pt x="55" y="24"/>
                    </a:lnTo>
                    <a:lnTo>
                      <a:pt x="56" y="27"/>
                    </a:lnTo>
                    <a:lnTo>
                      <a:pt x="61" y="27"/>
                    </a:lnTo>
                    <a:lnTo>
                      <a:pt x="63" y="23"/>
                    </a:lnTo>
                    <a:lnTo>
                      <a:pt x="64" y="19"/>
                    </a:lnTo>
                    <a:lnTo>
                      <a:pt x="65" y="14"/>
                    </a:lnTo>
                    <a:lnTo>
                      <a:pt x="66" y="10"/>
                    </a:lnTo>
                    <a:lnTo>
                      <a:pt x="63" y="8"/>
                    </a:lnTo>
                    <a:lnTo>
                      <a:pt x="60" y="6"/>
                    </a:lnTo>
                    <a:lnTo>
                      <a:pt x="56" y="4"/>
                    </a:lnTo>
                    <a:lnTo>
                      <a:pt x="52" y="3"/>
                    </a:lnTo>
                    <a:lnTo>
                      <a:pt x="48" y="2"/>
                    </a:lnTo>
                    <a:lnTo>
                      <a:pt x="44" y="1"/>
                    </a:lnTo>
                    <a:lnTo>
                      <a:pt x="40" y="0"/>
                    </a:lnTo>
                    <a:lnTo>
                      <a:pt x="36" y="0"/>
                    </a:lnTo>
                    <a:lnTo>
                      <a:pt x="32" y="0"/>
                    </a:lnTo>
                    <a:lnTo>
                      <a:pt x="28" y="1"/>
                    </a:lnTo>
                    <a:lnTo>
                      <a:pt x="24" y="2"/>
                    </a:lnTo>
                    <a:lnTo>
                      <a:pt x="21" y="3"/>
                    </a:lnTo>
                    <a:lnTo>
                      <a:pt x="18" y="4"/>
                    </a:lnTo>
                    <a:lnTo>
                      <a:pt x="15" y="6"/>
                    </a:lnTo>
                    <a:lnTo>
                      <a:pt x="12" y="7"/>
                    </a:lnTo>
                    <a:lnTo>
                      <a:pt x="10" y="10"/>
                    </a:lnTo>
                    <a:lnTo>
                      <a:pt x="8" y="12"/>
                    </a:lnTo>
                    <a:lnTo>
                      <a:pt x="6" y="14"/>
                    </a:lnTo>
                    <a:lnTo>
                      <a:pt x="4" y="17"/>
                    </a:lnTo>
                    <a:lnTo>
                      <a:pt x="3" y="20"/>
                    </a:lnTo>
                    <a:lnTo>
                      <a:pt x="2" y="22"/>
                    </a:lnTo>
                    <a:lnTo>
                      <a:pt x="1" y="26"/>
                    </a:lnTo>
                    <a:lnTo>
                      <a:pt x="1" y="30"/>
                    </a:lnTo>
                    <a:lnTo>
                      <a:pt x="0" y="34"/>
                    </a:lnTo>
                    <a:lnTo>
                      <a:pt x="0" y="36"/>
                    </a:lnTo>
                    <a:lnTo>
                      <a:pt x="1" y="38"/>
                    </a:lnTo>
                    <a:lnTo>
                      <a:pt x="1" y="41"/>
                    </a:lnTo>
                    <a:lnTo>
                      <a:pt x="2" y="43"/>
                    </a:lnTo>
                    <a:lnTo>
                      <a:pt x="3" y="46"/>
                    </a:lnTo>
                    <a:lnTo>
                      <a:pt x="4" y="48"/>
                    </a:lnTo>
                    <a:lnTo>
                      <a:pt x="6" y="51"/>
                    </a:lnTo>
                    <a:lnTo>
                      <a:pt x="8" y="52"/>
                    </a:lnTo>
                    <a:lnTo>
                      <a:pt x="10" y="55"/>
                    </a:lnTo>
                    <a:lnTo>
                      <a:pt x="12" y="56"/>
                    </a:lnTo>
                    <a:lnTo>
                      <a:pt x="14" y="58"/>
                    </a:lnTo>
                    <a:lnTo>
                      <a:pt x="17" y="60"/>
                    </a:lnTo>
                    <a:lnTo>
                      <a:pt x="20" y="62"/>
                    </a:lnTo>
                    <a:lnTo>
                      <a:pt x="23" y="63"/>
                    </a:lnTo>
                    <a:lnTo>
                      <a:pt x="26" y="65"/>
                    </a:lnTo>
                    <a:lnTo>
                      <a:pt x="30" y="67"/>
                    </a:lnTo>
                    <a:lnTo>
                      <a:pt x="34" y="68"/>
                    </a:lnTo>
                    <a:lnTo>
                      <a:pt x="38" y="70"/>
                    </a:lnTo>
                    <a:lnTo>
                      <a:pt x="41" y="71"/>
                    </a:lnTo>
                    <a:lnTo>
                      <a:pt x="44" y="74"/>
                    </a:lnTo>
                    <a:lnTo>
                      <a:pt x="46" y="75"/>
                    </a:lnTo>
                    <a:lnTo>
                      <a:pt x="48" y="78"/>
                    </a:lnTo>
                    <a:lnTo>
                      <a:pt x="48" y="79"/>
                    </a:lnTo>
                    <a:lnTo>
                      <a:pt x="48" y="82"/>
                    </a:lnTo>
                    <a:lnTo>
                      <a:pt x="48" y="84"/>
                    </a:lnTo>
                    <a:lnTo>
                      <a:pt x="47" y="87"/>
                    </a:lnTo>
                    <a:lnTo>
                      <a:pt x="45" y="89"/>
                    </a:lnTo>
                    <a:lnTo>
                      <a:pt x="44" y="91"/>
                    </a:lnTo>
                    <a:lnTo>
                      <a:pt x="41" y="92"/>
                    </a:lnTo>
                    <a:lnTo>
                      <a:pt x="39" y="93"/>
                    </a:lnTo>
                    <a:lnTo>
                      <a:pt x="36" y="94"/>
                    </a:lnTo>
                    <a:lnTo>
                      <a:pt x="32" y="95"/>
                    </a:lnTo>
                    <a:lnTo>
                      <a:pt x="28" y="95"/>
                    </a:lnTo>
                    <a:lnTo>
                      <a:pt x="24" y="94"/>
                    </a:lnTo>
                    <a:lnTo>
                      <a:pt x="21" y="92"/>
                    </a:lnTo>
                    <a:lnTo>
                      <a:pt x="18" y="91"/>
                    </a:lnTo>
                    <a:lnTo>
                      <a:pt x="16" y="87"/>
                    </a:lnTo>
                    <a:lnTo>
                      <a:pt x="12" y="85"/>
                    </a:lnTo>
                    <a:lnTo>
                      <a:pt x="10" y="81"/>
                    </a:lnTo>
                    <a:lnTo>
                      <a:pt x="8" y="77"/>
                    </a:lnTo>
                    <a:lnTo>
                      <a:pt x="4" y="77"/>
                    </a:lnTo>
                    <a:lnTo>
                      <a:pt x="3" y="81"/>
                    </a:lnTo>
                    <a:lnTo>
                      <a:pt x="2" y="87"/>
                    </a:lnTo>
                    <a:lnTo>
                      <a:pt x="1" y="92"/>
                    </a:lnTo>
                    <a:lnTo>
                      <a:pt x="0" y="96"/>
                    </a:lnTo>
                    <a:lnTo>
                      <a:pt x="3" y="98"/>
                    </a:lnTo>
                    <a:lnTo>
                      <a:pt x="7" y="99"/>
                    </a:lnTo>
                    <a:lnTo>
                      <a:pt x="10" y="100"/>
                    </a:lnTo>
                    <a:lnTo>
                      <a:pt x="13" y="102"/>
                    </a:lnTo>
                    <a:lnTo>
                      <a:pt x="17" y="103"/>
                    </a:lnTo>
                    <a:lnTo>
                      <a:pt x="20" y="103"/>
                    </a:lnTo>
                    <a:lnTo>
                      <a:pt x="25" y="103"/>
                    </a:lnTo>
                    <a:lnTo>
                      <a:pt x="29" y="103"/>
                    </a:lnTo>
                    <a:lnTo>
                      <a:pt x="33" y="103"/>
                    </a:lnTo>
                    <a:lnTo>
                      <a:pt x="38" y="103"/>
                    </a:lnTo>
                    <a:lnTo>
                      <a:pt x="42" y="102"/>
                    </a:lnTo>
                    <a:lnTo>
                      <a:pt x="46" y="101"/>
                    </a:lnTo>
                    <a:lnTo>
                      <a:pt x="49" y="100"/>
                    </a:lnTo>
                    <a:lnTo>
                      <a:pt x="52" y="99"/>
                    </a:lnTo>
                    <a:lnTo>
                      <a:pt x="56" y="97"/>
                    </a:lnTo>
                    <a:lnTo>
                      <a:pt x="59" y="95"/>
                    </a:lnTo>
                    <a:lnTo>
                      <a:pt x="60" y="93"/>
                    </a:lnTo>
                    <a:lnTo>
                      <a:pt x="63" y="91"/>
                    </a:lnTo>
                    <a:lnTo>
                      <a:pt x="64" y="88"/>
                    </a:lnTo>
                    <a:lnTo>
                      <a:pt x="66" y="85"/>
                    </a:lnTo>
                    <a:lnTo>
                      <a:pt x="68" y="83"/>
                    </a:lnTo>
                    <a:lnTo>
                      <a:pt x="68" y="79"/>
                    </a:lnTo>
                    <a:lnTo>
                      <a:pt x="69" y="75"/>
                    </a:lnTo>
                    <a:lnTo>
                      <a:pt x="69" y="71"/>
                    </a:lnTo>
                    <a:lnTo>
                      <a:pt x="69" y="69"/>
                    </a:lnTo>
                    <a:lnTo>
                      <a:pt x="69" y="67"/>
                    </a:lnTo>
                    <a:lnTo>
                      <a:pt x="68" y="64"/>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íšļîḑe"/>
              <p:cNvSpPr/>
              <p:nvPr/>
            </p:nvSpPr>
            <p:spPr bwMode="auto">
              <a:xfrm>
                <a:off x="7567613" y="4105276"/>
                <a:ext cx="44450" cy="158750"/>
              </a:xfrm>
              <a:custGeom>
                <a:avLst/>
                <a:gdLst>
                  <a:gd name="T0" fmla="*/ 21 w 28"/>
                  <a:gd name="T1" fmla="*/ 0 h 100"/>
                  <a:gd name="T2" fmla="*/ 18 w 28"/>
                  <a:gd name="T3" fmla="*/ 0 h 100"/>
                  <a:gd name="T4" fmla="*/ 15 w 28"/>
                  <a:gd name="T5" fmla="*/ 0 h 100"/>
                  <a:gd name="T6" fmla="*/ 11 w 28"/>
                  <a:gd name="T7" fmla="*/ 0 h 100"/>
                  <a:gd name="T8" fmla="*/ 7 w 28"/>
                  <a:gd name="T9" fmla="*/ 0 h 100"/>
                  <a:gd name="T10" fmla="*/ 3 w 28"/>
                  <a:gd name="T11" fmla="*/ 0 h 100"/>
                  <a:gd name="T12" fmla="*/ 0 w 28"/>
                  <a:gd name="T13" fmla="*/ 0 h 100"/>
                  <a:gd name="T14" fmla="*/ 0 w 28"/>
                  <a:gd name="T15" fmla="*/ 100 h 100"/>
                  <a:gd name="T16" fmla="*/ 3 w 28"/>
                  <a:gd name="T17" fmla="*/ 100 h 100"/>
                  <a:gd name="T18" fmla="*/ 7 w 28"/>
                  <a:gd name="T19" fmla="*/ 100 h 100"/>
                  <a:gd name="T20" fmla="*/ 11 w 28"/>
                  <a:gd name="T21" fmla="*/ 100 h 100"/>
                  <a:gd name="T22" fmla="*/ 15 w 28"/>
                  <a:gd name="T23" fmla="*/ 100 h 100"/>
                  <a:gd name="T24" fmla="*/ 18 w 28"/>
                  <a:gd name="T25" fmla="*/ 100 h 100"/>
                  <a:gd name="T26" fmla="*/ 21 w 28"/>
                  <a:gd name="T27" fmla="*/ 100 h 100"/>
                  <a:gd name="T28" fmla="*/ 24 w 28"/>
                  <a:gd name="T29" fmla="*/ 100 h 100"/>
                  <a:gd name="T30" fmla="*/ 28 w 28"/>
                  <a:gd name="T31" fmla="*/ 100 h 100"/>
                  <a:gd name="T32" fmla="*/ 28 w 28"/>
                  <a:gd name="T33" fmla="*/ 0 h 100"/>
                  <a:gd name="T34" fmla="*/ 24 w 28"/>
                  <a:gd name="T35" fmla="*/ 0 h 100"/>
                  <a:gd name="T36" fmla="*/ 21 w 28"/>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00">
                    <a:moveTo>
                      <a:pt x="21" y="0"/>
                    </a:moveTo>
                    <a:lnTo>
                      <a:pt x="18" y="0"/>
                    </a:lnTo>
                    <a:lnTo>
                      <a:pt x="15" y="0"/>
                    </a:lnTo>
                    <a:lnTo>
                      <a:pt x="11" y="0"/>
                    </a:lnTo>
                    <a:lnTo>
                      <a:pt x="7" y="0"/>
                    </a:lnTo>
                    <a:lnTo>
                      <a:pt x="3" y="0"/>
                    </a:lnTo>
                    <a:lnTo>
                      <a:pt x="0" y="0"/>
                    </a:lnTo>
                    <a:lnTo>
                      <a:pt x="0" y="100"/>
                    </a:lnTo>
                    <a:lnTo>
                      <a:pt x="3" y="100"/>
                    </a:lnTo>
                    <a:lnTo>
                      <a:pt x="7" y="100"/>
                    </a:lnTo>
                    <a:lnTo>
                      <a:pt x="11" y="100"/>
                    </a:lnTo>
                    <a:lnTo>
                      <a:pt x="15" y="100"/>
                    </a:lnTo>
                    <a:lnTo>
                      <a:pt x="18" y="100"/>
                    </a:lnTo>
                    <a:lnTo>
                      <a:pt x="21" y="100"/>
                    </a:lnTo>
                    <a:lnTo>
                      <a:pt x="24" y="100"/>
                    </a:lnTo>
                    <a:lnTo>
                      <a:pt x="28" y="100"/>
                    </a:lnTo>
                    <a:lnTo>
                      <a:pt x="28" y="0"/>
                    </a:lnTo>
                    <a:lnTo>
                      <a:pt x="24" y="0"/>
                    </a:lnTo>
                    <a:lnTo>
                      <a:pt x="21"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î$ļíďè"/>
              <p:cNvSpPr/>
              <p:nvPr/>
            </p:nvSpPr>
            <p:spPr bwMode="auto">
              <a:xfrm>
                <a:off x="7564438" y="4017963"/>
                <a:ext cx="52388" cy="50800"/>
              </a:xfrm>
              <a:custGeom>
                <a:avLst/>
                <a:gdLst>
                  <a:gd name="T0" fmla="*/ 31 w 33"/>
                  <a:gd name="T1" fmla="*/ 10 h 32"/>
                  <a:gd name="T2" fmla="*/ 29 w 33"/>
                  <a:gd name="T3" fmla="*/ 7 h 32"/>
                  <a:gd name="T4" fmla="*/ 28 w 33"/>
                  <a:gd name="T5" fmla="*/ 5 h 32"/>
                  <a:gd name="T6" fmla="*/ 25 w 33"/>
                  <a:gd name="T7" fmla="*/ 3 h 32"/>
                  <a:gd name="T8" fmla="*/ 22 w 33"/>
                  <a:gd name="T9" fmla="*/ 2 h 32"/>
                  <a:gd name="T10" fmla="*/ 19 w 33"/>
                  <a:gd name="T11" fmla="*/ 0 h 32"/>
                  <a:gd name="T12" fmla="*/ 16 w 33"/>
                  <a:gd name="T13" fmla="*/ 0 h 32"/>
                  <a:gd name="T14" fmla="*/ 13 w 33"/>
                  <a:gd name="T15" fmla="*/ 0 h 32"/>
                  <a:gd name="T16" fmla="*/ 9 w 33"/>
                  <a:gd name="T17" fmla="*/ 2 h 32"/>
                  <a:gd name="T18" fmla="*/ 6 w 33"/>
                  <a:gd name="T19" fmla="*/ 3 h 32"/>
                  <a:gd name="T20" fmla="*/ 4 w 33"/>
                  <a:gd name="T21" fmla="*/ 5 h 32"/>
                  <a:gd name="T22" fmla="*/ 2 w 33"/>
                  <a:gd name="T23" fmla="*/ 7 h 32"/>
                  <a:gd name="T24" fmla="*/ 1 w 33"/>
                  <a:gd name="T25" fmla="*/ 10 h 32"/>
                  <a:gd name="T26" fmla="*/ 0 w 33"/>
                  <a:gd name="T27" fmla="*/ 13 h 32"/>
                  <a:gd name="T28" fmla="*/ 0 w 33"/>
                  <a:gd name="T29" fmla="*/ 16 h 32"/>
                  <a:gd name="T30" fmla="*/ 0 w 33"/>
                  <a:gd name="T31" fmla="*/ 20 h 32"/>
                  <a:gd name="T32" fmla="*/ 1 w 33"/>
                  <a:gd name="T33" fmla="*/ 23 h 32"/>
                  <a:gd name="T34" fmla="*/ 2 w 33"/>
                  <a:gd name="T35" fmla="*/ 26 h 32"/>
                  <a:gd name="T36" fmla="*/ 4 w 33"/>
                  <a:gd name="T37" fmla="*/ 28 h 32"/>
                  <a:gd name="T38" fmla="*/ 6 w 33"/>
                  <a:gd name="T39" fmla="*/ 30 h 32"/>
                  <a:gd name="T40" fmla="*/ 9 w 33"/>
                  <a:gd name="T41" fmla="*/ 31 h 32"/>
                  <a:gd name="T42" fmla="*/ 12 w 33"/>
                  <a:gd name="T43" fmla="*/ 32 h 32"/>
                  <a:gd name="T44" fmla="*/ 16 w 33"/>
                  <a:gd name="T45" fmla="*/ 32 h 32"/>
                  <a:gd name="T46" fmla="*/ 19 w 33"/>
                  <a:gd name="T47" fmla="*/ 32 h 32"/>
                  <a:gd name="T48" fmla="*/ 22 w 33"/>
                  <a:gd name="T49" fmla="*/ 31 h 32"/>
                  <a:gd name="T50" fmla="*/ 25 w 33"/>
                  <a:gd name="T51" fmla="*/ 30 h 32"/>
                  <a:gd name="T52" fmla="*/ 28 w 33"/>
                  <a:gd name="T53" fmla="*/ 27 h 32"/>
                  <a:gd name="T54" fmla="*/ 29 w 33"/>
                  <a:gd name="T55" fmla="*/ 25 h 32"/>
                  <a:gd name="T56" fmla="*/ 31 w 33"/>
                  <a:gd name="T57" fmla="*/ 23 h 32"/>
                  <a:gd name="T58" fmla="*/ 32 w 33"/>
                  <a:gd name="T59" fmla="*/ 19 h 32"/>
                  <a:gd name="T60" fmla="*/ 33 w 33"/>
                  <a:gd name="T61" fmla="*/ 16 h 32"/>
                  <a:gd name="T62" fmla="*/ 32 w 33"/>
                  <a:gd name="T63" fmla="*/ 13 h 32"/>
                  <a:gd name="T64" fmla="*/ 31 w 33"/>
                  <a:gd name="T6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2">
                    <a:moveTo>
                      <a:pt x="31" y="10"/>
                    </a:moveTo>
                    <a:lnTo>
                      <a:pt x="29" y="7"/>
                    </a:lnTo>
                    <a:lnTo>
                      <a:pt x="28" y="5"/>
                    </a:lnTo>
                    <a:lnTo>
                      <a:pt x="25" y="3"/>
                    </a:lnTo>
                    <a:lnTo>
                      <a:pt x="22" y="2"/>
                    </a:lnTo>
                    <a:lnTo>
                      <a:pt x="19" y="0"/>
                    </a:lnTo>
                    <a:lnTo>
                      <a:pt x="16" y="0"/>
                    </a:lnTo>
                    <a:lnTo>
                      <a:pt x="13" y="0"/>
                    </a:lnTo>
                    <a:lnTo>
                      <a:pt x="9" y="2"/>
                    </a:lnTo>
                    <a:lnTo>
                      <a:pt x="6" y="3"/>
                    </a:lnTo>
                    <a:lnTo>
                      <a:pt x="4" y="5"/>
                    </a:lnTo>
                    <a:lnTo>
                      <a:pt x="2" y="7"/>
                    </a:lnTo>
                    <a:lnTo>
                      <a:pt x="1" y="10"/>
                    </a:lnTo>
                    <a:lnTo>
                      <a:pt x="0" y="13"/>
                    </a:lnTo>
                    <a:lnTo>
                      <a:pt x="0" y="16"/>
                    </a:lnTo>
                    <a:lnTo>
                      <a:pt x="0" y="20"/>
                    </a:lnTo>
                    <a:lnTo>
                      <a:pt x="1" y="23"/>
                    </a:lnTo>
                    <a:lnTo>
                      <a:pt x="2" y="26"/>
                    </a:lnTo>
                    <a:lnTo>
                      <a:pt x="4" y="28"/>
                    </a:lnTo>
                    <a:lnTo>
                      <a:pt x="6" y="30"/>
                    </a:lnTo>
                    <a:lnTo>
                      <a:pt x="9" y="31"/>
                    </a:lnTo>
                    <a:lnTo>
                      <a:pt x="12" y="32"/>
                    </a:lnTo>
                    <a:lnTo>
                      <a:pt x="16" y="32"/>
                    </a:lnTo>
                    <a:lnTo>
                      <a:pt x="19" y="32"/>
                    </a:lnTo>
                    <a:lnTo>
                      <a:pt x="22" y="31"/>
                    </a:lnTo>
                    <a:lnTo>
                      <a:pt x="25" y="30"/>
                    </a:lnTo>
                    <a:lnTo>
                      <a:pt x="28" y="27"/>
                    </a:lnTo>
                    <a:lnTo>
                      <a:pt x="29" y="25"/>
                    </a:lnTo>
                    <a:lnTo>
                      <a:pt x="31" y="23"/>
                    </a:lnTo>
                    <a:lnTo>
                      <a:pt x="32" y="19"/>
                    </a:lnTo>
                    <a:lnTo>
                      <a:pt x="33" y="16"/>
                    </a:lnTo>
                    <a:lnTo>
                      <a:pt x="32" y="13"/>
                    </a:lnTo>
                    <a:lnTo>
                      <a:pt x="31" y="1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ïṣlíďè"/>
              <p:cNvSpPr/>
              <p:nvPr/>
            </p:nvSpPr>
            <p:spPr bwMode="auto">
              <a:xfrm>
                <a:off x="7659688" y="4046538"/>
                <a:ext cx="98425" cy="219075"/>
              </a:xfrm>
              <a:custGeom>
                <a:avLst/>
                <a:gdLst>
                  <a:gd name="T0" fmla="*/ 58 w 62"/>
                  <a:gd name="T1" fmla="*/ 129 h 138"/>
                  <a:gd name="T2" fmla="*/ 55 w 62"/>
                  <a:gd name="T3" fmla="*/ 129 h 138"/>
                  <a:gd name="T4" fmla="*/ 54 w 62"/>
                  <a:gd name="T5" fmla="*/ 129 h 138"/>
                  <a:gd name="T6" fmla="*/ 51 w 62"/>
                  <a:gd name="T7" fmla="*/ 129 h 138"/>
                  <a:gd name="T8" fmla="*/ 50 w 62"/>
                  <a:gd name="T9" fmla="*/ 129 h 138"/>
                  <a:gd name="T10" fmla="*/ 48 w 62"/>
                  <a:gd name="T11" fmla="*/ 128 h 138"/>
                  <a:gd name="T12" fmla="*/ 46 w 62"/>
                  <a:gd name="T13" fmla="*/ 127 h 138"/>
                  <a:gd name="T14" fmla="*/ 46 w 62"/>
                  <a:gd name="T15" fmla="*/ 126 h 138"/>
                  <a:gd name="T16" fmla="*/ 45 w 62"/>
                  <a:gd name="T17" fmla="*/ 124 h 138"/>
                  <a:gd name="T18" fmla="*/ 44 w 62"/>
                  <a:gd name="T19" fmla="*/ 122 h 138"/>
                  <a:gd name="T20" fmla="*/ 43 w 62"/>
                  <a:gd name="T21" fmla="*/ 120 h 138"/>
                  <a:gd name="T22" fmla="*/ 43 w 62"/>
                  <a:gd name="T23" fmla="*/ 118 h 138"/>
                  <a:gd name="T24" fmla="*/ 43 w 62"/>
                  <a:gd name="T25" fmla="*/ 115 h 138"/>
                  <a:gd name="T26" fmla="*/ 43 w 62"/>
                  <a:gd name="T27" fmla="*/ 112 h 138"/>
                  <a:gd name="T28" fmla="*/ 43 w 62"/>
                  <a:gd name="T29" fmla="*/ 110 h 138"/>
                  <a:gd name="T30" fmla="*/ 43 w 62"/>
                  <a:gd name="T31" fmla="*/ 50 h 138"/>
                  <a:gd name="T32" fmla="*/ 61 w 62"/>
                  <a:gd name="T33" fmla="*/ 50 h 138"/>
                  <a:gd name="T34" fmla="*/ 61 w 62"/>
                  <a:gd name="T35" fmla="*/ 47 h 138"/>
                  <a:gd name="T36" fmla="*/ 61 w 62"/>
                  <a:gd name="T37" fmla="*/ 44 h 138"/>
                  <a:gd name="T38" fmla="*/ 61 w 62"/>
                  <a:gd name="T39" fmla="*/ 40 h 138"/>
                  <a:gd name="T40" fmla="*/ 61 w 62"/>
                  <a:gd name="T41" fmla="*/ 37 h 138"/>
                  <a:gd name="T42" fmla="*/ 43 w 62"/>
                  <a:gd name="T43" fmla="*/ 37 h 138"/>
                  <a:gd name="T44" fmla="*/ 43 w 62"/>
                  <a:gd name="T45" fmla="*/ 0 h 138"/>
                  <a:gd name="T46" fmla="*/ 36 w 62"/>
                  <a:gd name="T47" fmla="*/ 4 h 138"/>
                  <a:gd name="T48" fmla="*/ 29 w 62"/>
                  <a:gd name="T49" fmla="*/ 7 h 138"/>
                  <a:gd name="T50" fmla="*/ 22 w 62"/>
                  <a:gd name="T51" fmla="*/ 10 h 138"/>
                  <a:gd name="T52" fmla="*/ 14 w 62"/>
                  <a:gd name="T53" fmla="*/ 13 h 138"/>
                  <a:gd name="T54" fmla="*/ 14 w 62"/>
                  <a:gd name="T55" fmla="*/ 37 h 138"/>
                  <a:gd name="T56" fmla="*/ 0 w 62"/>
                  <a:gd name="T57" fmla="*/ 37 h 138"/>
                  <a:gd name="T58" fmla="*/ 0 w 62"/>
                  <a:gd name="T59" fmla="*/ 40 h 138"/>
                  <a:gd name="T60" fmla="*/ 1 w 62"/>
                  <a:gd name="T61" fmla="*/ 44 h 138"/>
                  <a:gd name="T62" fmla="*/ 0 w 62"/>
                  <a:gd name="T63" fmla="*/ 47 h 138"/>
                  <a:gd name="T64" fmla="*/ 0 w 62"/>
                  <a:gd name="T65" fmla="*/ 50 h 138"/>
                  <a:gd name="T66" fmla="*/ 14 w 62"/>
                  <a:gd name="T67" fmla="*/ 50 h 138"/>
                  <a:gd name="T68" fmla="*/ 14 w 62"/>
                  <a:gd name="T69" fmla="*/ 106 h 138"/>
                  <a:gd name="T70" fmla="*/ 14 w 62"/>
                  <a:gd name="T71" fmla="*/ 110 h 138"/>
                  <a:gd name="T72" fmla="*/ 14 w 62"/>
                  <a:gd name="T73" fmla="*/ 114 h 138"/>
                  <a:gd name="T74" fmla="*/ 15 w 62"/>
                  <a:gd name="T75" fmla="*/ 118 h 138"/>
                  <a:gd name="T76" fmla="*/ 16 w 62"/>
                  <a:gd name="T77" fmla="*/ 121 h 138"/>
                  <a:gd name="T78" fmla="*/ 17 w 62"/>
                  <a:gd name="T79" fmla="*/ 123 h 138"/>
                  <a:gd name="T80" fmla="*/ 18 w 62"/>
                  <a:gd name="T81" fmla="*/ 126 h 138"/>
                  <a:gd name="T82" fmla="*/ 19 w 62"/>
                  <a:gd name="T83" fmla="*/ 129 h 138"/>
                  <a:gd name="T84" fmla="*/ 20 w 62"/>
                  <a:gd name="T85" fmla="*/ 131 h 138"/>
                  <a:gd name="T86" fmla="*/ 22 w 62"/>
                  <a:gd name="T87" fmla="*/ 133 h 138"/>
                  <a:gd name="T88" fmla="*/ 24 w 62"/>
                  <a:gd name="T89" fmla="*/ 134 h 138"/>
                  <a:gd name="T90" fmla="*/ 26 w 62"/>
                  <a:gd name="T91" fmla="*/ 136 h 138"/>
                  <a:gd name="T92" fmla="*/ 29 w 62"/>
                  <a:gd name="T93" fmla="*/ 137 h 138"/>
                  <a:gd name="T94" fmla="*/ 31 w 62"/>
                  <a:gd name="T95" fmla="*/ 138 h 138"/>
                  <a:gd name="T96" fmla="*/ 34 w 62"/>
                  <a:gd name="T97" fmla="*/ 138 h 138"/>
                  <a:gd name="T98" fmla="*/ 38 w 62"/>
                  <a:gd name="T99" fmla="*/ 138 h 138"/>
                  <a:gd name="T100" fmla="*/ 41 w 62"/>
                  <a:gd name="T101" fmla="*/ 138 h 138"/>
                  <a:gd name="T102" fmla="*/ 43 w 62"/>
                  <a:gd name="T103" fmla="*/ 138 h 138"/>
                  <a:gd name="T104" fmla="*/ 46 w 62"/>
                  <a:gd name="T105" fmla="*/ 138 h 138"/>
                  <a:gd name="T106" fmla="*/ 50 w 62"/>
                  <a:gd name="T107" fmla="*/ 138 h 138"/>
                  <a:gd name="T108" fmla="*/ 55 w 62"/>
                  <a:gd name="T109" fmla="*/ 137 h 138"/>
                  <a:gd name="T110" fmla="*/ 59 w 62"/>
                  <a:gd name="T111" fmla="*/ 137 h 138"/>
                  <a:gd name="T112" fmla="*/ 62 w 62"/>
                  <a:gd name="T113" fmla="*/ 135 h 138"/>
                  <a:gd name="T114" fmla="*/ 62 w 62"/>
                  <a:gd name="T115" fmla="*/ 127 h 138"/>
                  <a:gd name="T116" fmla="*/ 60 w 62"/>
                  <a:gd name="T117" fmla="*/ 128 h 138"/>
                  <a:gd name="T118" fmla="*/ 58 w 62"/>
                  <a:gd name="T119" fmla="*/ 12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138">
                    <a:moveTo>
                      <a:pt x="58" y="129"/>
                    </a:moveTo>
                    <a:lnTo>
                      <a:pt x="55" y="129"/>
                    </a:lnTo>
                    <a:lnTo>
                      <a:pt x="54" y="129"/>
                    </a:lnTo>
                    <a:lnTo>
                      <a:pt x="51" y="129"/>
                    </a:lnTo>
                    <a:lnTo>
                      <a:pt x="50" y="129"/>
                    </a:lnTo>
                    <a:lnTo>
                      <a:pt x="48" y="128"/>
                    </a:lnTo>
                    <a:lnTo>
                      <a:pt x="46" y="127"/>
                    </a:lnTo>
                    <a:lnTo>
                      <a:pt x="46" y="126"/>
                    </a:lnTo>
                    <a:lnTo>
                      <a:pt x="45" y="124"/>
                    </a:lnTo>
                    <a:lnTo>
                      <a:pt x="44" y="122"/>
                    </a:lnTo>
                    <a:lnTo>
                      <a:pt x="43" y="120"/>
                    </a:lnTo>
                    <a:lnTo>
                      <a:pt x="43" y="118"/>
                    </a:lnTo>
                    <a:lnTo>
                      <a:pt x="43" y="115"/>
                    </a:lnTo>
                    <a:lnTo>
                      <a:pt x="43" y="112"/>
                    </a:lnTo>
                    <a:lnTo>
                      <a:pt x="43" y="110"/>
                    </a:lnTo>
                    <a:lnTo>
                      <a:pt x="43" y="50"/>
                    </a:lnTo>
                    <a:lnTo>
                      <a:pt x="61" y="50"/>
                    </a:lnTo>
                    <a:lnTo>
                      <a:pt x="61" y="47"/>
                    </a:lnTo>
                    <a:lnTo>
                      <a:pt x="61" y="44"/>
                    </a:lnTo>
                    <a:lnTo>
                      <a:pt x="61" y="40"/>
                    </a:lnTo>
                    <a:lnTo>
                      <a:pt x="61" y="37"/>
                    </a:lnTo>
                    <a:lnTo>
                      <a:pt x="43" y="37"/>
                    </a:lnTo>
                    <a:lnTo>
                      <a:pt x="43" y="0"/>
                    </a:lnTo>
                    <a:lnTo>
                      <a:pt x="36" y="4"/>
                    </a:lnTo>
                    <a:lnTo>
                      <a:pt x="29" y="7"/>
                    </a:lnTo>
                    <a:lnTo>
                      <a:pt x="22" y="10"/>
                    </a:lnTo>
                    <a:lnTo>
                      <a:pt x="14" y="13"/>
                    </a:lnTo>
                    <a:lnTo>
                      <a:pt x="14" y="37"/>
                    </a:lnTo>
                    <a:lnTo>
                      <a:pt x="0" y="37"/>
                    </a:lnTo>
                    <a:lnTo>
                      <a:pt x="0" y="40"/>
                    </a:lnTo>
                    <a:lnTo>
                      <a:pt x="1" y="44"/>
                    </a:lnTo>
                    <a:lnTo>
                      <a:pt x="0" y="47"/>
                    </a:lnTo>
                    <a:lnTo>
                      <a:pt x="0" y="50"/>
                    </a:lnTo>
                    <a:lnTo>
                      <a:pt x="14" y="50"/>
                    </a:lnTo>
                    <a:lnTo>
                      <a:pt x="14" y="106"/>
                    </a:lnTo>
                    <a:lnTo>
                      <a:pt x="14" y="110"/>
                    </a:lnTo>
                    <a:lnTo>
                      <a:pt x="14" y="114"/>
                    </a:lnTo>
                    <a:lnTo>
                      <a:pt x="15" y="118"/>
                    </a:lnTo>
                    <a:lnTo>
                      <a:pt x="16" y="121"/>
                    </a:lnTo>
                    <a:lnTo>
                      <a:pt x="17" y="123"/>
                    </a:lnTo>
                    <a:lnTo>
                      <a:pt x="18" y="126"/>
                    </a:lnTo>
                    <a:lnTo>
                      <a:pt x="19" y="129"/>
                    </a:lnTo>
                    <a:lnTo>
                      <a:pt x="20" y="131"/>
                    </a:lnTo>
                    <a:lnTo>
                      <a:pt x="22" y="133"/>
                    </a:lnTo>
                    <a:lnTo>
                      <a:pt x="24" y="134"/>
                    </a:lnTo>
                    <a:lnTo>
                      <a:pt x="26" y="136"/>
                    </a:lnTo>
                    <a:lnTo>
                      <a:pt x="29" y="137"/>
                    </a:lnTo>
                    <a:lnTo>
                      <a:pt x="31" y="138"/>
                    </a:lnTo>
                    <a:lnTo>
                      <a:pt x="34" y="138"/>
                    </a:lnTo>
                    <a:lnTo>
                      <a:pt x="38" y="138"/>
                    </a:lnTo>
                    <a:lnTo>
                      <a:pt x="41" y="138"/>
                    </a:lnTo>
                    <a:lnTo>
                      <a:pt x="43" y="138"/>
                    </a:lnTo>
                    <a:lnTo>
                      <a:pt x="46" y="138"/>
                    </a:lnTo>
                    <a:lnTo>
                      <a:pt x="50" y="138"/>
                    </a:lnTo>
                    <a:lnTo>
                      <a:pt x="55" y="137"/>
                    </a:lnTo>
                    <a:lnTo>
                      <a:pt x="59" y="137"/>
                    </a:lnTo>
                    <a:lnTo>
                      <a:pt x="62" y="135"/>
                    </a:lnTo>
                    <a:lnTo>
                      <a:pt x="62" y="127"/>
                    </a:lnTo>
                    <a:lnTo>
                      <a:pt x="60" y="128"/>
                    </a:lnTo>
                    <a:lnTo>
                      <a:pt x="58" y="129"/>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íSļïdê"/>
              <p:cNvSpPr/>
              <p:nvPr/>
            </p:nvSpPr>
            <p:spPr bwMode="auto">
              <a:xfrm>
                <a:off x="7789863" y="4105276"/>
                <a:ext cx="153988" cy="242888"/>
              </a:xfrm>
              <a:custGeom>
                <a:avLst/>
                <a:gdLst>
                  <a:gd name="T0" fmla="*/ 93 w 97"/>
                  <a:gd name="T1" fmla="*/ 0 h 153"/>
                  <a:gd name="T2" fmla="*/ 91 w 97"/>
                  <a:gd name="T3" fmla="*/ 0 h 153"/>
                  <a:gd name="T4" fmla="*/ 88 w 97"/>
                  <a:gd name="T5" fmla="*/ 0 h 153"/>
                  <a:gd name="T6" fmla="*/ 87 w 97"/>
                  <a:gd name="T7" fmla="*/ 0 h 153"/>
                  <a:gd name="T8" fmla="*/ 84 w 97"/>
                  <a:gd name="T9" fmla="*/ 0 h 153"/>
                  <a:gd name="T10" fmla="*/ 83 w 97"/>
                  <a:gd name="T11" fmla="*/ 0 h 153"/>
                  <a:gd name="T12" fmla="*/ 80 w 97"/>
                  <a:gd name="T13" fmla="*/ 0 h 153"/>
                  <a:gd name="T14" fmla="*/ 76 w 97"/>
                  <a:gd name="T15" fmla="*/ 11 h 153"/>
                  <a:gd name="T16" fmla="*/ 72 w 97"/>
                  <a:gd name="T17" fmla="*/ 21 h 153"/>
                  <a:gd name="T18" fmla="*/ 68 w 97"/>
                  <a:gd name="T19" fmla="*/ 32 h 153"/>
                  <a:gd name="T20" fmla="*/ 64 w 97"/>
                  <a:gd name="T21" fmla="*/ 44 h 153"/>
                  <a:gd name="T22" fmla="*/ 56 w 97"/>
                  <a:gd name="T23" fmla="*/ 65 h 153"/>
                  <a:gd name="T24" fmla="*/ 55 w 97"/>
                  <a:gd name="T25" fmla="*/ 62 h 153"/>
                  <a:gd name="T26" fmla="*/ 53 w 97"/>
                  <a:gd name="T27" fmla="*/ 59 h 153"/>
                  <a:gd name="T28" fmla="*/ 52 w 97"/>
                  <a:gd name="T29" fmla="*/ 55 h 153"/>
                  <a:gd name="T30" fmla="*/ 49 w 97"/>
                  <a:gd name="T31" fmla="*/ 50 h 153"/>
                  <a:gd name="T32" fmla="*/ 47 w 97"/>
                  <a:gd name="T33" fmla="*/ 42 h 153"/>
                  <a:gd name="T34" fmla="*/ 44 w 97"/>
                  <a:gd name="T35" fmla="*/ 35 h 153"/>
                  <a:gd name="T36" fmla="*/ 41 w 97"/>
                  <a:gd name="T37" fmla="*/ 28 h 153"/>
                  <a:gd name="T38" fmla="*/ 39 w 97"/>
                  <a:gd name="T39" fmla="*/ 21 h 153"/>
                  <a:gd name="T40" fmla="*/ 36 w 97"/>
                  <a:gd name="T41" fmla="*/ 15 h 153"/>
                  <a:gd name="T42" fmla="*/ 35 w 97"/>
                  <a:gd name="T43" fmla="*/ 9 h 153"/>
                  <a:gd name="T44" fmla="*/ 33 w 97"/>
                  <a:gd name="T45" fmla="*/ 4 h 153"/>
                  <a:gd name="T46" fmla="*/ 32 w 97"/>
                  <a:gd name="T47" fmla="*/ 0 h 153"/>
                  <a:gd name="T48" fmla="*/ 28 w 97"/>
                  <a:gd name="T49" fmla="*/ 0 h 153"/>
                  <a:gd name="T50" fmla="*/ 24 w 97"/>
                  <a:gd name="T51" fmla="*/ 0 h 153"/>
                  <a:gd name="T52" fmla="*/ 20 w 97"/>
                  <a:gd name="T53" fmla="*/ 0 h 153"/>
                  <a:gd name="T54" fmla="*/ 16 w 97"/>
                  <a:gd name="T55" fmla="*/ 0 h 153"/>
                  <a:gd name="T56" fmla="*/ 12 w 97"/>
                  <a:gd name="T57" fmla="*/ 0 h 153"/>
                  <a:gd name="T58" fmla="*/ 8 w 97"/>
                  <a:gd name="T59" fmla="*/ 0 h 153"/>
                  <a:gd name="T60" fmla="*/ 4 w 97"/>
                  <a:gd name="T61" fmla="*/ 0 h 153"/>
                  <a:gd name="T62" fmla="*/ 0 w 97"/>
                  <a:gd name="T63" fmla="*/ 0 h 153"/>
                  <a:gd name="T64" fmla="*/ 42 w 97"/>
                  <a:gd name="T65" fmla="*/ 100 h 153"/>
                  <a:gd name="T66" fmla="*/ 16 w 97"/>
                  <a:gd name="T67" fmla="*/ 153 h 153"/>
                  <a:gd name="T68" fmla="*/ 20 w 97"/>
                  <a:gd name="T69" fmla="*/ 153 h 153"/>
                  <a:gd name="T70" fmla="*/ 24 w 97"/>
                  <a:gd name="T71" fmla="*/ 153 h 153"/>
                  <a:gd name="T72" fmla="*/ 28 w 97"/>
                  <a:gd name="T73" fmla="*/ 153 h 153"/>
                  <a:gd name="T74" fmla="*/ 33 w 97"/>
                  <a:gd name="T75" fmla="*/ 153 h 153"/>
                  <a:gd name="T76" fmla="*/ 37 w 97"/>
                  <a:gd name="T77" fmla="*/ 141 h 153"/>
                  <a:gd name="T78" fmla="*/ 41 w 97"/>
                  <a:gd name="T79" fmla="*/ 130 h 153"/>
                  <a:gd name="T80" fmla="*/ 46 w 97"/>
                  <a:gd name="T81" fmla="*/ 118 h 153"/>
                  <a:gd name="T82" fmla="*/ 52 w 97"/>
                  <a:gd name="T83" fmla="*/ 105 h 153"/>
                  <a:gd name="T84" fmla="*/ 57 w 97"/>
                  <a:gd name="T85" fmla="*/ 92 h 153"/>
                  <a:gd name="T86" fmla="*/ 63 w 97"/>
                  <a:gd name="T87" fmla="*/ 77 h 153"/>
                  <a:gd name="T88" fmla="*/ 70 w 97"/>
                  <a:gd name="T89" fmla="*/ 63 h 153"/>
                  <a:gd name="T90" fmla="*/ 76 w 97"/>
                  <a:gd name="T91" fmla="*/ 48 h 153"/>
                  <a:gd name="T92" fmla="*/ 97 w 97"/>
                  <a:gd name="T93" fmla="*/ 0 h 153"/>
                  <a:gd name="T94" fmla="*/ 96 w 97"/>
                  <a:gd name="T95" fmla="*/ 0 h 153"/>
                  <a:gd name="T96" fmla="*/ 93 w 97"/>
                  <a:gd name="T9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 h="153">
                    <a:moveTo>
                      <a:pt x="93" y="0"/>
                    </a:moveTo>
                    <a:lnTo>
                      <a:pt x="91" y="0"/>
                    </a:lnTo>
                    <a:lnTo>
                      <a:pt x="88" y="0"/>
                    </a:lnTo>
                    <a:lnTo>
                      <a:pt x="87" y="0"/>
                    </a:lnTo>
                    <a:lnTo>
                      <a:pt x="84" y="0"/>
                    </a:lnTo>
                    <a:lnTo>
                      <a:pt x="83" y="0"/>
                    </a:lnTo>
                    <a:lnTo>
                      <a:pt x="80" y="0"/>
                    </a:lnTo>
                    <a:lnTo>
                      <a:pt x="76" y="11"/>
                    </a:lnTo>
                    <a:lnTo>
                      <a:pt x="72" y="21"/>
                    </a:lnTo>
                    <a:lnTo>
                      <a:pt x="68" y="32"/>
                    </a:lnTo>
                    <a:lnTo>
                      <a:pt x="64" y="44"/>
                    </a:lnTo>
                    <a:lnTo>
                      <a:pt x="56" y="65"/>
                    </a:lnTo>
                    <a:lnTo>
                      <a:pt x="55" y="62"/>
                    </a:lnTo>
                    <a:lnTo>
                      <a:pt x="53" y="59"/>
                    </a:lnTo>
                    <a:lnTo>
                      <a:pt x="52" y="55"/>
                    </a:lnTo>
                    <a:lnTo>
                      <a:pt x="49" y="50"/>
                    </a:lnTo>
                    <a:lnTo>
                      <a:pt x="47" y="42"/>
                    </a:lnTo>
                    <a:lnTo>
                      <a:pt x="44" y="35"/>
                    </a:lnTo>
                    <a:lnTo>
                      <a:pt x="41" y="28"/>
                    </a:lnTo>
                    <a:lnTo>
                      <a:pt x="39" y="21"/>
                    </a:lnTo>
                    <a:lnTo>
                      <a:pt x="36" y="15"/>
                    </a:lnTo>
                    <a:lnTo>
                      <a:pt x="35" y="9"/>
                    </a:lnTo>
                    <a:lnTo>
                      <a:pt x="33" y="4"/>
                    </a:lnTo>
                    <a:lnTo>
                      <a:pt x="32" y="0"/>
                    </a:lnTo>
                    <a:lnTo>
                      <a:pt x="28" y="0"/>
                    </a:lnTo>
                    <a:lnTo>
                      <a:pt x="24" y="0"/>
                    </a:lnTo>
                    <a:lnTo>
                      <a:pt x="20" y="0"/>
                    </a:lnTo>
                    <a:lnTo>
                      <a:pt x="16" y="0"/>
                    </a:lnTo>
                    <a:lnTo>
                      <a:pt x="12" y="0"/>
                    </a:lnTo>
                    <a:lnTo>
                      <a:pt x="8" y="0"/>
                    </a:lnTo>
                    <a:lnTo>
                      <a:pt x="4" y="0"/>
                    </a:lnTo>
                    <a:lnTo>
                      <a:pt x="0" y="0"/>
                    </a:lnTo>
                    <a:lnTo>
                      <a:pt x="42" y="100"/>
                    </a:lnTo>
                    <a:lnTo>
                      <a:pt x="16" y="153"/>
                    </a:lnTo>
                    <a:lnTo>
                      <a:pt x="20" y="153"/>
                    </a:lnTo>
                    <a:lnTo>
                      <a:pt x="24" y="153"/>
                    </a:lnTo>
                    <a:lnTo>
                      <a:pt x="28" y="153"/>
                    </a:lnTo>
                    <a:lnTo>
                      <a:pt x="33" y="153"/>
                    </a:lnTo>
                    <a:lnTo>
                      <a:pt x="37" y="141"/>
                    </a:lnTo>
                    <a:lnTo>
                      <a:pt x="41" y="130"/>
                    </a:lnTo>
                    <a:lnTo>
                      <a:pt x="46" y="118"/>
                    </a:lnTo>
                    <a:lnTo>
                      <a:pt x="52" y="105"/>
                    </a:lnTo>
                    <a:lnTo>
                      <a:pt x="57" y="92"/>
                    </a:lnTo>
                    <a:lnTo>
                      <a:pt x="63" y="77"/>
                    </a:lnTo>
                    <a:lnTo>
                      <a:pt x="70" y="63"/>
                    </a:lnTo>
                    <a:lnTo>
                      <a:pt x="76" y="48"/>
                    </a:lnTo>
                    <a:lnTo>
                      <a:pt x="97" y="0"/>
                    </a:lnTo>
                    <a:lnTo>
                      <a:pt x="96" y="0"/>
                    </a:lnTo>
                    <a:lnTo>
                      <a:pt x="93"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îŝḷíḑê"/>
              <p:cNvSpPr/>
              <p:nvPr/>
            </p:nvSpPr>
            <p:spPr bwMode="auto">
              <a:xfrm>
                <a:off x="8050213" y="4102101"/>
                <a:ext cx="165100" cy="163513"/>
              </a:xfrm>
              <a:custGeom>
                <a:avLst/>
                <a:gdLst>
                  <a:gd name="T0" fmla="*/ 101 w 104"/>
                  <a:gd name="T1" fmla="*/ 34 h 103"/>
                  <a:gd name="T2" fmla="*/ 97 w 104"/>
                  <a:gd name="T3" fmla="*/ 25 h 103"/>
                  <a:gd name="T4" fmla="*/ 92 w 104"/>
                  <a:gd name="T5" fmla="*/ 17 h 103"/>
                  <a:gd name="T6" fmla="*/ 86 w 104"/>
                  <a:gd name="T7" fmla="*/ 10 h 103"/>
                  <a:gd name="T8" fmla="*/ 78 w 104"/>
                  <a:gd name="T9" fmla="*/ 6 h 103"/>
                  <a:gd name="T10" fmla="*/ 68 w 104"/>
                  <a:gd name="T11" fmla="*/ 2 h 103"/>
                  <a:gd name="T12" fmla="*/ 58 w 104"/>
                  <a:gd name="T13" fmla="*/ 1 h 103"/>
                  <a:gd name="T14" fmla="*/ 46 w 104"/>
                  <a:gd name="T15" fmla="*/ 1 h 103"/>
                  <a:gd name="T16" fmla="*/ 35 w 104"/>
                  <a:gd name="T17" fmla="*/ 2 h 103"/>
                  <a:gd name="T18" fmla="*/ 26 w 104"/>
                  <a:gd name="T19" fmla="*/ 6 h 103"/>
                  <a:gd name="T20" fmla="*/ 18 w 104"/>
                  <a:gd name="T21" fmla="*/ 12 h 103"/>
                  <a:gd name="T22" fmla="*/ 12 w 104"/>
                  <a:gd name="T23" fmla="*/ 18 h 103"/>
                  <a:gd name="T24" fmla="*/ 6 w 104"/>
                  <a:gd name="T25" fmla="*/ 27 h 103"/>
                  <a:gd name="T26" fmla="*/ 3 w 104"/>
                  <a:gd name="T27" fmla="*/ 37 h 103"/>
                  <a:gd name="T28" fmla="*/ 1 w 104"/>
                  <a:gd name="T29" fmla="*/ 48 h 103"/>
                  <a:gd name="T30" fmla="*/ 1 w 104"/>
                  <a:gd name="T31" fmla="*/ 61 h 103"/>
                  <a:gd name="T32" fmla="*/ 3 w 104"/>
                  <a:gd name="T33" fmla="*/ 71 h 103"/>
                  <a:gd name="T34" fmla="*/ 6 w 104"/>
                  <a:gd name="T35" fmla="*/ 80 h 103"/>
                  <a:gd name="T36" fmla="*/ 12 w 104"/>
                  <a:gd name="T37" fmla="*/ 87 h 103"/>
                  <a:gd name="T38" fmla="*/ 18 w 104"/>
                  <a:gd name="T39" fmla="*/ 94 h 103"/>
                  <a:gd name="T40" fmla="*/ 26 w 104"/>
                  <a:gd name="T41" fmla="*/ 98 h 103"/>
                  <a:gd name="T42" fmla="*/ 35 w 104"/>
                  <a:gd name="T43" fmla="*/ 102 h 103"/>
                  <a:gd name="T44" fmla="*/ 46 w 104"/>
                  <a:gd name="T45" fmla="*/ 103 h 103"/>
                  <a:gd name="T46" fmla="*/ 58 w 104"/>
                  <a:gd name="T47" fmla="*/ 103 h 103"/>
                  <a:gd name="T48" fmla="*/ 68 w 104"/>
                  <a:gd name="T49" fmla="*/ 102 h 103"/>
                  <a:gd name="T50" fmla="*/ 78 w 104"/>
                  <a:gd name="T51" fmla="*/ 98 h 103"/>
                  <a:gd name="T52" fmla="*/ 86 w 104"/>
                  <a:gd name="T53" fmla="*/ 92 h 103"/>
                  <a:gd name="T54" fmla="*/ 92 w 104"/>
                  <a:gd name="T55" fmla="*/ 86 h 103"/>
                  <a:gd name="T56" fmla="*/ 97 w 104"/>
                  <a:gd name="T57" fmla="*/ 78 h 103"/>
                  <a:gd name="T58" fmla="*/ 101 w 104"/>
                  <a:gd name="T59" fmla="*/ 68 h 103"/>
                  <a:gd name="T60" fmla="*/ 103 w 104"/>
                  <a:gd name="T61" fmla="*/ 56 h 103"/>
                  <a:gd name="T62" fmla="*/ 103 w 104"/>
                  <a:gd name="T63" fmla="*/ 44 h 103"/>
                  <a:gd name="T64" fmla="*/ 72 w 104"/>
                  <a:gd name="T65" fmla="*/ 58 h 103"/>
                  <a:gd name="T66" fmla="*/ 70 w 104"/>
                  <a:gd name="T67" fmla="*/ 72 h 103"/>
                  <a:gd name="T68" fmla="*/ 68 w 104"/>
                  <a:gd name="T69" fmla="*/ 79 h 103"/>
                  <a:gd name="T70" fmla="*/ 65 w 104"/>
                  <a:gd name="T71" fmla="*/ 86 h 103"/>
                  <a:gd name="T72" fmla="*/ 62 w 104"/>
                  <a:gd name="T73" fmla="*/ 91 h 103"/>
                  <a:gd name="T74" fmla="*/ 58 w 104"/>
                  <a:gd name="T75" fmla="*/ 94 h 103"/>
                  <a:gd name="T76" fmla="*/ 54 w 104"/>
                  <a:gd name="T77" fmla="*/ 95 h 103"/>
                  <a:gd name="T78" fmla="*/ 49 w 104"/>
                  <a:gd name="T79" fmla="*/ 95 h 103"/>
                  <a:gd name="T80" fmla="*/ 45 w 104"/>
                  <a:gd name="T81" fmla="*/ 94 h 103"/>
                  <a:gd name="T82" fmla="*/ 41 w 104"/>
                  <a:gd name="T83" fmla="*/ 91 h 103"/>
                  <a:gd name="T84" fmla="*/ 38 w 104"/>
                  <a:gd name="T85" fmla="*/ 87 h 103"/>
                  <a:gd name="T86" fmla="*/ 36 w 104"/>
                  <a:gd name="T87" fmla="*/ 83 h 103"/>
                  <a:gd name="T88" fmla="*/ 33 w 104"/>
                  <a:gd name="T89" fmla="*/ 75 h 103"/>
                  <a:gd name="T90" fmla="*/ 32 w 104"/>
                  <a:gd name="T91" fmla="*/ 68 h 103"/>
                  <a:gd name="T92" fmla="*/ 32 w 104"/>
                  <a:gd name="T93" fmla="*/ 59 h 103"/>
                  <a:gd name="T94" fmla="*/ 32 w 104"/>
                  <a:gd name="T95" fmla="*/ 49 h 103"/>
                  <a:gd name="T96" fmla="*/ 32 w 104"/>
                  <a:gd name="T97" fmla="*/ 38 h 103"/>
                  <a:gd name="T98" fmla="*/ 33 w 104"/>
                  <a:gd name="T99" fmla="*/ 30 h 103"/>
                  <a:gd name="T100" fmla="*/ 36 w 104"/>
                  <a:gd name="T101" fmla="*/ 23 h 103"/>
                  <a:gd name="T102" fmla="*/ 38 w 104"/>
                  <a:gd name="T103" fmla="*/ 18 h 103"/>
                  <a:gd name="T104" fmla="*/ 41 w 104"/>
                  <a:gd name="T105" fmla="*/ 14 h 103"/>
                  <a:gd name="T106" fmla="*/ 46 w 104"/>
                  <a:gd name="T107" fmla="*/ 10 h 103"/>
                  <a:gd name="T108" fmla="*/ 50 w 104"/>
                  <a:gd name="T109" fmla="*/ 9 h 103"/>
                  <a:gd name="T110" fmla="*/ 55 w 104"/>
                  <a:gd name="T111" fmla="*/ 9 h 103"/>
                  <a:gd name="T112" fmla="*/ 60 w 104"/>
                  <a:gd name="T113" fmla="*/ 10 h 103"/>
                  <a:gd name="T114" fmla="*/ 63 w 104"/>
                  <a:gd name="T115" fmla="*/ 13 h 103"/>
                  <a:gd name="T116" fmla="*/ 66 w 104"/>
                  <a:gd name="T117" fmla="*/ 16 h 103"/>
                  <a:gd name="T118" fmla="*/ 68 w 104"/>
                  <a:gd name="T119" fmla="*/ 22 h 103"/>
                  <a:gd name="T120" fmla="*/ 70 w 104"/>
                  <a:gd name="T121" fmla="*/ 27 h 103"/>
                  <a:gd name="T122" fmla="*/ 72 w 104"/>
                  <a:gd name="T123" fmla="*/ 38 h 103"/>
                  <a:gd name="T124" fmla="*/ 72 w 104"/>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03">
                    <a:moveTo>
                      <a:pt x="102" y="38"/>
                    </a:moveTo>
                    <a:lnTo>
                      <a:pt x="101" y="34"/>
                    </a:lnTo>
                    <a:lnTo>
                      <a:pt x="100" y="29"/>
                    </a:lnTo>
                    <a:lnTo>
                      <a:pt x="97" y="25"/>
                    </a:lnTo>
                    <a:lnTo>
                      <a:pt x="95" y="21"/>
                    </a:lnTo>
                    <a:lnTo>
                      <a:pt x="92" y="17"/>
                    </a:lnTo>
                    <a:lnTo>
                      <a:pt x="89" y="14"/>
                    </a:lnTo>
                    <a:lnTo>
                      <a:pt x="86" y="10"/>
                    </a:lnTo>
                    <a:lnTo>
                      <a:pt x="82" y="8"/>
                    </a:lnTo>
                    <a:lnTo>
                      <a:pt x="78" y="6"/>
                    </a:lnTo>
                    <a:lnTo>
                      <a:pt x="74" y="4"/>
                    </a:lnTo>
                    <a:lnTo>
                      <a:pt x="68" y="2"/>
                    </a:lnTo>
                    <a:lnTo>
                      <a:pt x="64" y="1"/>
                    </a:lnTo>
                    <a:lnTo>
                      <a:pt x="58" y="1"/>
                    </a:lnTo>
                    <a:lnTo>
                      <a:pt x="52" y="0"/>
                    </a:lnTo>
                    <a:lnTo>
                      <a:pt x="46" y="1"/>
                    </a:lnTo>
                    <a:lnTo>
                      <a:pt x="40" y="1"/>
                    </a:lnTo>
                    <a:lnTo>
                      <a:pt x="35" y="2"/>
                    </a:lnTo>
                    <a:lnTo>
                      <a:pt x="30" y="4"/>
                    </a:lnTo>
                    <a:lnTo>
                      <a:pt x="26" y="6"/>
                    </a:lnTo>
                    <a:lnTo>
                      <a:pt x="21" y="9"/>
                    </a:lnTo>
                    <a:lnTo>
                      <a:pt x="18" y="12"/>
                    </a:lnTo>
                    <a:lnTo>
                      <a:pt x="14" y="14"/>
                    </a:lnTo>
                    <a:lnTo>
                      <a:pt x="12" y="18"/>
                    </a:lnTo>
                    <a:lnTo>
                      <a:pt x="8" y="22"/>
                    </a:lnTo>
                    <a:lnTo>
                      <a:pt x="6" y="27"/>
                    </a:lnTo>
                    <a:lnTo>
                      <a:pt x="4" y="31"/>
                    </a:lnTo>
                    <a:lnTo>
                      <a:pt x="3" y="37"/>
                    </a:lnTo>
                    <a:lnTo>
                      <a:pt x="2" y="42"/>
                    </a:lnTo>
                    <a:lnTo>
                      <a:pt x="1" y="48"/>
                    </a:lnTo>
                    <a:lnTo>
                      <a:pt x="0" y="55"/>
                    </a:lnTo>
                    <a:lnTo>
                      <a:pt x="1" y="61"/>
                    </a:lnTo>
                    <a:lnTo>
                      <a:pt x="2" y="66"/>
                    </a:lnTo>
                    <a:lnTo>
                      <a:pt x="3" y="71"/>
                    </a:lnTo>
                    <a:lnTo>
                      <a:pt x="4" y="75"/>
                    </a:lnTo>
                    <a:lnTo>
                      <a:pt x="6" y="80"/>
                    </a:lnTo>
                    <a:lnTo>
                      <a:pt x="8" y="84"/>
                    </a:lnTo>
                    <a:lnTo>
                      <a:pt x="12" y="87"/>
                    </a:lnTo>
                    <a:lnTo>
                      <a:pt x="14" y="91"/>
                    </a:lnTo>
                    <a:lnTo>
                      <a:pt x="18" y="94"/>
                    </a:lnTo>
                    <a:lnTo>
                      <a:pt x="21" y="96"/>
                    </a:lnTo>
                    <a:lnTo>
                      <a:pt x="26" y="98"/>
                    </a:lnTo>
                    <a:lnTo>
                      <a:pt x="30" y="100"/>
                    </a:lnTo>
                    <a:lnTo>
                      <a:pt x="35" y="102"/>
                    </a:lnTo>
                    <a:lnTo>
                      <a:pt x="40" y="103"/>
                    </a:lnTo>
                    <a:lnTo>
                      <a:pt x="46" y="103"/>
                    </a:lnTo>
                    <a:lnTo>
                      <a:pt x="52" y="103"/>
                    </a:lnTo>
                    <a:lnTo>
                      <a:pt x="58" y="103"/>
                    </a:lnTo>
                    <a:lnTo>
                      <a:pt x="64" y="103"/>
                    </a:lnTo>
                    <a:lnTo>
                      <a:pt x="68" y="102"/>
                    </a:lnTo>
                    <a:lnTo>
                      <a:pt x="74" y="99"/>
                    </a:lnTo>
                    <a:lnTo>
                      <a:pt x="78" y="98"/>
                    </a:lnTo>
                    <a:lnTo>
                      <a:pt x="82" y="95"/>
                    </a:lnTo>
                    <a:lnTo>
                      <a:pt x="86" y="92"/>
                    </a:lnTo>
                    <a:lnTo>
                      <a:pt x="89" y="90"/>
                    </a:lnTo>
                    <a:lnTo>
                      <a:pt x="92" y="86"/>
                    </a:lnTo>
                    <a:lnTo>
                      <a:pt x="95" y="82"/>
                    </a:lnTo>
                    <a:lnTo>
                      <a:pt x="97" y="78"/>
                    </a:lnTo>
                    <a:lnTo>
                      <a:pt x="100" y="73"/>
                    </a:lnTo>
                    <a:lnTo>
                      <a:pt x="101" y="68"/>
                    </a:lnTo>
                    <a:lnTo>
                      <a:pt x="102" y="63"/>
                    </a:lnTo>
                    <a:lnTo>
                      <a:pt x="103" y="56"/>
                    </a:lnTo>
                    <a:lnTo>
                      <a:pt x="104" y="50"/>
                    </a:lnTo>
                    <a:lnTo>
                      <a:pt x="103" y="44"/>
                    </a:lnTo>
                    <a:lnTo>
                      <a:pt x="102" y="38"/>
                    </a:lnTo>
                    <a:close/>
                    <a:moveTo>
                      <a:pt x="72" y="58"/>
                    </a:moveTo>
                    <a:lnTo>
                      <a:pt x="71" y="68"/>
                    </a:lnTo>
                    <a:lnTo>
                      <a:pt x="70" y="72"/>
                    </a:lnTo>
                    <a:lnTo>
                      <a:pt x="68" y="76"/>
                    </a:lnTo>
                    <a:lnTo>
                      <a:pt x="68" y="79"/>
                    </a:lnTo>
                    <a:lnTo>
                      <a:pt x="67" y="83"/>
                    </a:lnTo>
                    <a:lnTo>
                      <a:pt x="65" y="86"/>
                    </a:lnTo>
                    <a:lnTo>
                      <a:pt x="64" y="88"/>
                    </a:lnTo>
                    <a:lnTo>
                      <a:pt x="62" y="91"/>
                    </a:lnTo>
                    <a:lnTo>
                      <a:pt x="60" y="92"/>
                    </a:lnTo>
                    <a:lnTo>
                      <a:pt x="58" y="94"/>
                    </a:lnTo>
                    <a:lnTo>
                      <a:pt x="56" y="95"/>
                    </a:lnTo>
                    <a:lnTo>
                      <a:pt x="54" y="95"/>
                    </a:lnTo>
                    <a:lnTo>
                      <a:pt x="52" y="95"/>
                    </a:lnTo>
                    <a:lnTo>
                      <a:pt x="49" y="95"/>
                    </a:lnTo>
                    <a:lnTo>
                      <a:pt x="47" y="95"/>
                    </a:lnTo>
                    <a:lnTo>
                      <a:pt x="45" y="94"/>
                    </a:lnTo>
                    <a:lnTo>
                      <a:pt x="43" y="93"/>
                    </a:lnTo>
                    <a:lnTo>
                      <a:pt x="41" y="91"/>
                    </a:lnTo>
                    <a:lnTo>
                      <a:pt x="40" y="90"/>
                    </a:lnTo>
                    <a:lnTo>
                      <a:pt x="38" y="87"/>
                    </a:lnTo>
                    <a:lnTo>
                      <a:pt x="36" y="85"/>
                    </a:lnTo>
                    <a:lnTo>
                      <a:pt x="36" y="83"/>
                    </a:lnTo>
                    <a:lnTo>
                      <a:pt x="35" y="79"/>
                    </a:lnTo>
                    <a:lnTo>
                      <a:pt x="33" y="75"/>
                    </a:lnTo>
                    <a:lnTo>
                      <a:pt x="33" y="72"/>
                    </a:lnTo>
                    <a:lnTo>
                      <a:pt x="32" y="68"/>
                    </a:lnTo>
                    <a:lnTo>
                      <a:pt x="32" y="63"/>
                    </a:lnTo>
                    <a:lnTo>
                      <a:pt x="32" y="59"/>
                    </a:lnTo>
                    <a:lnTo>
                      <a:pt x="32" y="54"/>
                    </a:lnTo>
                    <a:lnTo>
                      <a:pt x="32" y="49"/>
                    </a:lnTo>
                    <a:lnTo>
                      <a:pt x="32" y="43"/>
                    </a:lnTo>
                    <a:lnTo>
                      <a:pt x="32" y="38"/>
                    </a:lnTo>
                    <a:lnTo>
                      <a:pt x="33" y="34"/>
                    </a:lnTo>
                    <a:lnTo>
                      <a:pt x="33" y="30"/>
                    </a:lnTo>
                    <a:lnTo>
                      <a:pt x="35" y="27"/>
                    </a:lnTo>
                    <a:lnTo>
                      <a:pt x="36" y="23"/>
                    </a:lnTo>
                    <a:lnTo>
                      <a:pt x="37" y="21"/>
                    </a:lnTo>
                    <a:lnTo>
                      <a:pt x="38" y="18"/>
                    </a:lnTo>
                    <a:lnTo>
                      <a:pt x="40" y="16"/>
                    </a:lnTo>
                    <a:lnTo>
                      <a:pt x="41" y="14"/>
                    </a:lnTo>
                    <a:lnTo>
                      <a:pt x="44" y="12"/>
                    </a:lnTo>
                    <a:lnTo>
                      <a:pt x="46" y="10"/>
                    </a:lnTo>
                    <a:lnTo>
                      <a:pt x="48" y="10"/>
                    </a:lnTo>
                    <a:lnTo>
                      <a:pt x="50" y="9"/>
                    </a:lnTo>
                    <a:lnTo>
                      <a:pt x="52" y="9"/>
                    </a:lnTo>
                    <a:lnTo>
                      <a:pt x="55" y="9"/>
                    </a:lnTo>
                    <a:lnTo>
                      <a:pt x="57" y="10"/>
                    </a:lnTo>
                    <a:lnTo>
                      <a:pt x="60" y="10"/>
                    </a:lnTo>
                    <a:lnTo>
                      <a:pt x="61" y="11"/>
                    </a:lnTo>
                    <a:lnTo>
                      <a:pt x="63" y="13"/>
                    </a:lnTo>
                    <a:lnTo>
                      <a:pt x="64" y="14"/>
                    </a:lnTo>
                    <a:lnTo>
                      <a:pt x="66" y="16"/>
                    </a:lnTo>
                    <a:lnTo>
                      <a:pt x="67" y="18"/>
                    </a:lnTo>
                    <a:lnTo>
                      <a:pt x="68" y="22"/>
                    </a:lnTo>
                    <a:lnTo>
                      <a:pt x="69" y="24"/>
                    </a:lnTo>
                    <a:lnTo>
                      <a:pt x="70" y="27"/>
                    </a:lnTo>
                    <a:lnTo>
                      <a:pt x="71" y="30"/>
                    </a:lnTo>
                    <a:lnTo>
                      <a:pt x="72" y="38"/>
                    </a:lnTo>
                    <a:lnTo>
                      <a:pt x="72" y="47"/>
                    </a:lnTo>
                    <a:lnTo>
                      <a:pt x="72" y="5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î$ḻîḍè"/>
              <p:cNvSpPr/>
              <p:nvPr/>
            </p:nvSpPr>
            <p:spPr bwMode="auto">
              <a:xfrm>
                <a:off x="8245476" y="4013201"/>
                <a:ext cx="111125" cy="250825"/>
              </a:xfrm>
              <a:custGeom>
                <a:avLst/>
                <a:gdLst>
                  <a:gd name="T0" fmla="*/ 70 w 70"/>
                  <a:gd name="T1" fmla="*/ 2 h 158"/>
                  <a:gd name="T2" fmla="*/ 63 w 70"/>
                  <a:gd name="T3" fmla="*/ 0 h 158"/>
                  <a:gd name="T4" fmla="*/ 56 w 70"/>
                  <a:gd name="T5" fmla="*/ 1 h 158"/>
                  <a:gd name="T6" fmla="*/ 50 w 70"/>
                  <a:gd name="T7" fmla="*/ 2 h 158"/>
                  <a:gd name="T8" fmla="*/ 44 w 70"/>
                  <a:gd name="T9" fmla="*/ 4 h 158"/>
                  <a:gd name="T10" fmla="*/ 39 w 70"/>
                  <a:gd name="T11" fmla="*/ 7 h 158"/>
                  <a:gd name="T12" fmla="*/ 34 w 70"/>
                  <a:gd name="T13" fmla="*/ 11 h 158"/>
                  <a:gd name="T14" fmla="*/ 30 w 70"/>
                  <a:gd name="T15" fmla="*/ 17 h 158"/>
                  <a:gd name="T16" fmla="*/ 27 w 70"/>
                  <a:gd name="T17" fmla="*/ 23 h 158"/>
                  <a:gd name="T18" fmla="*/ 23 w 70"/>
                  <a:gd name="T19" fmla="*/ 30 h 158"/>
                  <a:gd name="T20" fmla="*/ 20 w 70"/>
                  <a:gd name="T21" fmla="*/ 38 h 158"/>
                  <a:gd name="T22" fmla="*/ 18 w 70"/>
                  <a:gd name="T23" fmla="*/ 48 h 158"/>
                  <a:gd name="T24" fmla="*/ 16 w 70"/>
                  <a:gd name="T25" fmla="*/ 58 h 158"/>
                  <a:gd name="T26" fmla="*/ 1 w 70"/>
                  <a:gd name="T27" fmla="*/ 61 h 158"/>
                  <a:gd name="T28" fmla="*/ 1 w 70"/>
                  <a:gd name="T29" fmla="*/ 68 h 158"/>
                  <a:gd name="T30" fmla="*/ 16 w 70"/>
                  <a:gd name="T31" fmla="*/ 71 h 158"/>
                  <a:gd name="T32" fmla="*/ 19 w 70"/>
                  <a:gd name="T33" fmla="*/ 158 h 158"/>
                  <a:gd name="T34" fmla="*/ 27 w 70"/>
                  <a:gd name="T35" fmla="*/ 158 h 158"/>
                  <a:gd name="T36" fmla="*/ 34 w 70"/>
                  <a:gd name="T37" fmla="*/ 158 h 158"/>
                  <a:gd name="T38" fmla="*/ 42 w 70"/>
                  <a:gd name="T39" fmla="*/ 158 h 158"/>
                  <a:gd name="T40" fmla="*/ 46 w 70"/>
                  <a:gd name="T41" fmla="*/ 71 h 158"/>
                  <a:gd name="T42" fmla="*/ 64 w 70"/>
                  <a:gd name="T43" fmla="*/ 68 h 158"/>
                  <a:gd name="T44" fmla="*/ 64 w 70"/>
                  <a:gd name="T45" fmla="*/ 61 h 158"/>
                  <a:gd name="T46" fmla="*/ 44 w 70"/>
                  <a:gd name="T47" fmla="*/ 58 h 158"/>
                  <a:gd name="T48" fmla="*/ 40 w 70"/>
                  <a:gd name="T49" fmla="*/ 50 h 158"/>
                  <a:gd name="T50" fmla="*/ 37 w 70"/>
                  <a:gd name="T51" fmla="*/ 42 h 158"/>
                  <a:gd name="T52" fmla="*/ 35 w 70"/>
                  <a:gd name="T53" fmla="*/ 36 h 158"/>
                  <a:gd name="T54" fmla="*/ 34 w 70"/>
                  <a:gd name="T55" fmla="*/ 30 h 158"/>
                  <a:gd name="T56" fmla="*/ 35 w 70"/>
                  <a:gd name="T57" fmla="*/ 27 h 158"/>
                  <a:gd name="T58" fmla="*/ 37 w 70"/>
                  <a:gd name="T59" fmla="*/ 26 h 158"/>
                  <a:gd name="T60" fmla="*/ 38 w 70"/>
                  <a:gd name="T61" fmla="*/ 25 h 158"/>
                  <a:gd name="T62" fmla="*/ 41 w 70"/>
                  <a:gd name="T63" fmla="*/ 24 h 158"/>
                  <a:gd name="T64" fmla="*/ 48 w 70"/>
                  <a:gd name="T65" fmla="*/ 23 h 158"/>
                  <a:gd name="T66" fmla="*/ 58 w 70"/>
                  <a:gd name="T67" fmla="*/ 25 h 158"/>
                  <a:gd name="T68" fmla="*/ 66 w 70"/>
                  <a:gd name="T69" fmla="*/ 29 h 158"/>
                  <a:gd name="T70" fmla="*/ 69 w 70"/>
                  <a:gd name="T71" fmla="*/ 22 h 158"/>
                  <a:gd name="T72" fmla="*/ 70 w 70"/>
                  <a:gd name="T73"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158">
                    <a:moveTo>
                      <a:pt x="70" y="8"/>
                    </a:moveTo>
                    <a:lnTo>
                      <a:pt x="70" y="2"/>
                    </a:lnTo>
                    <a:lnTo>
                      <a:pt x="66" y="1"/>
                    </a:lnTo>
                    <a:lnTo>
                      <a:pt x="63" y="0"/>
                    </a:lnTo>
                    <a:lnTo>
                      <a:pt x="59" y="0"/>
                    </a:lnTo>
                    <a:lnTo>
                      <a:pt x="56" y="1"/>
                    </a:lnTo>
                    <a:lnTo>
                      <a:pt x="53" y="1"/>
                    </a:lnTo>
                    <a:lnTo>
                      <a:pt x="50" y="2"/>
                    </a:lnTo>
                    <a:lnTo>
                      <a:pt x="47" y="2"/>
                    </a:lnTo>
                    <a:lnTo>
                      <a:pt x="44" y="4"/>
                    </a:lnTo>
                    <a:lnTo>
                      <a:pt x="42" y="6"/>
                    </a:lnTo>
                    <a:lnTo>
                      <a:pt x="39" y="7"/>
                    </a:lnTo>
                    <a:lnTo>
                      <a:pt x="37" y="9"/>
                    </a:lnTo>
                    <a:lnTo>
                      <a:pt x="34" y="11"/>
                    </a:lnTo>
                    <a:lnTo>
                      <a:pt x="33" y="14"/>
                    </a:lnTo>
                    <a:lnTo>
                      <a:pt x="30" y="17"/>
                    </a:lnTo>
                    <a:lnTo>
                      <a:pt x="29" y="20"/>
                    </a:lnTo>
                    <a:lnTo>
                      <a:pt x="27" y="23"/>
                    </a:lnTo>
                    <a:lnTo>
                      <a:pt x="25" y="27"/>
                    </a:lnTo>
                    <a:lnTo>
                      <a:pt x="23" y="30"/>
                    </a:lnTo>
                    <a:lnTo>
                      <a:pt x="22" y="34"/>
                    </a:lnTo>
                    <a:lnTo>
                      <a:pt x="20" y="38"/>
                    </a:lnTo>
                    <a:lnTo>
                      <a:pt x="18" y="43"/>
                    </a:lnTo>
                    <a:lnTo>
                      <a:pt x="18" y="48"/>
                    </a:lnTo>
                    <a:lnTo>
                      <a:pt x="17" y="53"/>
                    </a:lnTo>
                    <a:lnTo>
                      <a:pt x="16" y="58"/>
                    </a:lnTo>
                    <a:lnTo>
                      <a:pt x="0" y="58"/>
                    </a:lnTo>
                    <a:lnTo>
                      <a:pt x="1" y="61"/>
                    </a:lnTo>
                    <a:lnTo>
                      <a:pt x="1" y="65"/>
                    </a:lnTo>
                    <a:lnTo>
                      <a:pt x="1" y="68"/>
                    </a:lnTo>
                    <a:lnTo>
                      <a:pt x="0" y="71"/>
                    </a:lnTo>
                    <a:lnTo>
                      <a:pt x="16" y="71"/>
                    </a:lnTo>
                    <a:lnTo>
                      <a:pt x="16" y="158"/>
                    </a:lnTo>
                    <a:lnTo>
                      <a:pt x="19" y="158"/>
                    </a:lnTo>
                    <a:lnTo>
                      <a:pt x="23" y="158"/>
                    </a:lnTo>
                    <a:lnTo>
                      <a:pt x="27" y="158"/>
                    </a:lnTo>
                    <a:lnTo>
                      <a:pt x="30" y="158"/>
                    </a:lnTo>
                    <a:lnTo>
                      <a:pt x="34" y="158"/>
                    </a:lnTo>
                    <a:lnTo>
                      <a:pt x="38" y="158"/>
                    </a:lnTo>
                    <a:lnTo>
                      <a:pt x="42" y="158"/>
                    </a:lnTo>
                    <a:lnTo>
                      <a:pt x="46" y="158"/>
                    </a:lnTo>
                    <a:lnTo>
                      <a:pt x="46" y="71"/>
                    </a:lnTo>
                    <a:lnTo>
                      <a:pt x="65" y="71"/>
                    </a:lnTo>
                    <a:lnTo>
                      <a:pt x="64" y="68"/>
                    </a:lnTo>
                    <a:lnTo>
                      <a:pt x="64" y="65"/>
                    </a:lnTo>
                    <a:lnTo>
                      <a:pt x="64" y="61"/>
                    </a:lnTo>
                    <a:lnTo>
                      <a:pt x="65" y="58"/>
                    </a:lnTo>
                    <a:lnTo>
                      <a:pt x="44" y="58"/>
                    </a:lnTo>
                    <a:lnTo>
                      <a:pt x="42" y="54"/>
                    </a:lnTo>
                    <a:lnTo>
                      <a:pt x="40" y="50"/>
                    </a:lnTo>
                    <a:lnTo>
                      <a:pt x="38" y="46"/>
                    </a:lnTo>
                    <a:lnTo>
                      <a:pt x="37" y="42"/>
                    </a:lnTo>
                    <a:lnTo>
                      <a:pt x="36" y="39"/>
                    </a:lnTo>
                    <a:lnTo>
                      <a:pt x="35" y="36"/>
                    </a:lnTo>
                    <a:lnTo>
                      <a:pt x="35" y="33"/>
                    </a:lnTo>
                    <a:lnTo>
                      <a:pt x="34" y="30"/>
                    </a:lnTo>
                    <a:lnTo>
                      <a:pt x="35" y="29"/>
                    </a:lnTo>
                    <a:lnTo>
                      <a:pt x="35" y="27"/>
                    </a:lnTo>
                    <a:lnTo>
                      <a:pt x="36" y="26"/>
                    </a:lnTo>
                    <a:lnTo>
                      <a:pt x="37" y="26"/>
                    </a:lnTo>
                    <a:lnTo>
                      <a:pt x="38" y="26"/>
                    </a:lnTo>
                    <a:lnTo>
                      <a:pt x="38" y="25"/>
                    </a:lnTo>
                    <a:lnTo>
                      <a:pt x="39" y="24"/>
                    </a:lnTo>
                    <a:lnTo>
                      <a:pt x="41" y="24"/>
                    </a:lnTo>
                    <a:lnTo>
                      <a:pt x="44" y="23"/>
                    </a:lnTo>
                    <a:lnTo>
                      <a:pt x="48" y="23"/>
                    </a:lnTo>
                    <a:lnTo>
                      <a:pt x="53" y="24"/>
                    </a:lnTo>
                    <a:lnTo>
                      <a:pt x="58" y="25"/>
                    </a:lnTo>
                    <a:lnTo>
                      <a:pt x="62" y="27"/>
                    </a:lnTo>
                    <a:lnTo>
                      <a:pt x="66" y="29"/>
                    </a:lnTo>
                    <a:lnTo>
                      <a:pt x="70" y="28"/>
                    </a:lnTo>
                    <a:lnTo>
                      <a:pt x="69" y="22"/>
                    </a:lnTo>
                    <a:lnTo>
                      <a:pt x="69" y="14"/>
                    </a:lnTo>
                    <a:lnTo>
                      <a:pt x="70" y="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ïs1iďè"/>
              <p:cNvSpPr/>
              <p:nvPr/>
            </p:nvSpPr>
            <p:spPr bwMode="auto">
              <a:xfrm>
                <a:off x="8445501" y="4038601"/>
                <a:ext cx="171450" cy="225425"/>
              </a:xfrm>
              <a:custGeom>
                <a:avLst/>
                <a:gdLst>
                  <a:gd name="T0" fmla="*/ 107 w 108"/>
                  <a:gd name="T1" fmla="*/ 2 h 142"/>
                  <a:gd name="T2" fmla="*/ 108 w 108"/>
                  <a:gd name="T3" fmla="*/ 0 h 142"/>
                  <a:gd name="T4" fmla="*/ 0 w 108"/>
                  <a:gd name="T5" fmla="*/ 0 h 142"/>
                  <a:gd name="T6" fmla="*/ 0 w 108"/>
                  <a:gd name="T7" fmla="*/ 4 h 142"/>
                  <a:gd name="T8" fmla="*/ 1 w 108"/>
                  <a:gd name="T9" fmla="*/ 8 h 142"/>
                  <a:gd name="T10" fmla="*/ 0 w 108"/>
                  <a:gd name="T11" fmla="*/ 14 h 142"/>
                  <a:gd name="T12" fmla="*/ 0 w 108"/>
                  <a:gd name="T13" fmla="*/ 17 h 142"/>
                  <a:gd name="T14" fmla="*/ 3 w 108"/>
                  <a:gd name="T15" fmla="*/ 17 h 142"/>
                  <a:gd name="T16" fmla="*/ 7 w 108"/>
                  <a:gd name="T17" fmla="*/ 17 h 142"/>
                  <a:gd name="T18" fmla="*/ 16 w 108"/>
                  <a:gd name="T19" fmla="*/ 16 h 142"/>
                  <a:gd name="T20" fmla="*/ 25 w 108"/>
                  <a:gd name="T21" fmla="*/ 15 h 142"/>
                  <a:gd name="T22" fmla="*/ 32 w 108"/>
                  <a:gd name="T23" fmla="*/ 15 h 142"/>
                  <a:gd name="T24" fmla="*/ 39 w 108"/>
                  <a:gd name="T25" fmla="*/ 14 h 142"/>
                  <a:gd name="T26" fmla="*/ 39 w 108"/>
                  <a:gd name="T27" fmla="*/ 142 h 142"/>
                  <a:gd name="T28" fmla="*/ 43 w 108"/>
                  <a:gd name="T29" fmla="*/ 142 h 142"/>
                  <a:gd name="T30" fmla="*/ 47 w 108"/>
                  <a:gd name="T31" fmla="*/ 142 h 142"/>
                  <a:gd name="T32" fmla="*/ 51 w 108"/>
                  <a:gd name="T33" fmla="*/ 142 h 142"/>
                  <a:gd name="T34" fmla="*/ 55 w 108"/>
                  <a:gd name="T35" fmla="*/ 142 h 142"/>
                  <a:gd name="T36" fmla="*/ 58 w 108"/>
                  <a:gd name="T37" fmla="*/ 142 h 142"/>
                  <a:gd name="T38" fmla="*/ 62 w 108"/>
                  <a:gd name="T39" fmla="*/ 142 h 142"/>
                  <a:gd name="T40" fmla="*/ 66 w 108"/>
                  <a:gd name="T41" fmla="*/ 142 h 142"/>
                  <a:gd name="T42" fmla="*/ 70 w 108"/>
                  <a:gd name="T43" fmla="*/ 142 h 142"/>
                  <a:gd name="T44" fmla="*/ 70 w 108"/>
                  <a:gd name="T45" fmla="*/ 14 h 142"/>
                  <a:gd name="T46" fmla="*/ 75 w 108"/>
                  <a:gd name="T47" fmla="*/ 15 h 142"/>
                  <a:gd name="T48" fmla="*/ 81 w 108"/>
                  <a:gd name="T49" fmla="*/ 15 h 142"/>
                  <a:gd name="T50" fmla="*/ 88 w 108"/>
                  <a:gd name="T51" fmla="*/ 15 h 142"/>
                  <a:gd name="T52" fmla="*/ 96 w 108"/>
                  <a:gd name="T53" fmla="*/ 16 h 142"/>
                  <a:gd name="T54" fmla="*/ 98 w 108"/>
                  <a:gd name="T55" fmla="*/ 17 h 142"/>
                  <a:gd name="T56" fmla="*/ 101 w 108"/>
                  <a:gd name="T57" fmla="*/ 17 h 142"/>
                  <a:gd name="T58" fmla="*/ 104 w 108"/>
                  <a:gd name="T59" fmla="*/ 17 h 142"/>
                  <a:gd name="T60" fmla="*/ 108 w 108"/>
                  <a:gd name="T61" fmla="*/ 17 h 142"/>
                  <a:gd name="T62" fmla="*/ 107 w 108"/>
                  <a:gd name="T63" fmla="*/ 15 h 142"/>
                  <a:gd name="T64" fmla="*/ 107 w 108"/>
                  <a:gd name="T65" fmla="*/ 14 h 142"/>
                  <a:gd name="T66" fmla="*/ 107 w 108"/>
                  <a:gd name="T67" fmla="*/ 11 h 142"/>
                  <a:gd name="T68" fmla="*/ 107 w 108"/>
                  <a:gd name="T69" fmla="*/ 8 h 142"/>
                  <a:gd name="T70" fmla="*/ 107 w 108"/>
                  <a:gd name="T71" fmla="*/ 6 h 142"/>
                  <a:gd name="T72" fmla="*/ 107 w 108"/>
                  <a:gd name="T73" fmla="*/ 4 h 142"/>
                  <a:gd name="T74" fmla="*/ 107 w 108"/>
                  <a:gd name="T75"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142">
                    <a:moveTo>
                      <a:pt x="107" y="2"/>
                    </a:moveTo>
                    <a:lnTo>
                      <a:pt x="108" y="0"/>
                    </a:lnTo>
                    <a:lnTo>
                      <a:pt x="0" y="0"/>
                    </a:lnTo>
                    <a:lnTo>
                      <a:pt x="0" y="4"/>
                    </a:lnTo>
                    <a:lnTo>
                      <a:pt x="1" y="8"/>
                    </a:lnTo>
                    <a:lnTo>
                      <a:pt x="0" y="14"/>
                    </a:lnTo>
                    <a:lnTo>
                      <a:pt x="0" y="17"/>
                    </a:lnTo>
                    <a:lnTo>
                      <a:pt x="3" y="17"/>
                    </a:lnTo>
                    <a:lnTo>
                      <a:pt x="7" y="17"/>
                    </a:lnTo>
                    <a:lnTo>
                      <a:pt x="16" y="16"/>
                    </a:lnTo>
                    <a:lnTo>
                      <a:pt x="25" y="15"/>
                    </a:lnTo>
                    <a:lnTo>
                      <a:pt x="32" y="15"/>
                    </a:lnTo>
                    <a:lnTo>
                      <a:pt x="39" y="14"/>
                    </a:lnTo>
                    <a:lnTo>
                      <a:pt x="39" y="142"/>
                    </a:lnTo>
                    <a:lnTo>
                      <a:pt x="43" y="142"/>
                    </a:lnTo>
                    <a:lnTo>
                      <a:pt x="47" y="142"/>
                    </a:lnTo>
                    <a:lnTo>
                      <a:pt x="51" y="142"/>
                    </a:lnTo>
                    <a:lnTo>
                      <a:pt x="55" y="142"/>
                    </a:lnTo>
                    <a:lnTo>
                      <a:pt x="58" y="142"/>
                    </a:lnTo>
                    <a:lnTo>
                      <a:pt x="62" y="142"/>
                    </a:lnTo>
                    <a:lnTo>
                      <a:pt x="66" y="142"/>
                    </a:lnTo>
                    <a:lnTo>
                      <a:pt x="70" y="142"/>
                    </a:lnTo>
                    <a:lnTo>
                      <a:pt x="70" y="14"/>
                    </a:lnTo>
                    <a:lnTo>
                      <a:pt x="75" y="15"/>
                    </a:lnTo>
                    <a:lnTo>
                      <a:pt x="81" y="15"/>
                    </a:lnTo>
                    <a:lnTo>
                      <a:pt x="88" y="15"/>
                    </a:lnTo>
                    <a:lnTo>
                      <a:pt x="96" y="16"/>
                    </a:lnTo>
                    <a:lnTo>
                      <a:pt x="98" y="17"/>
                    </a:lnTo>
                    <a:lnTo>
                      <a:pt x="101" y="17"/>
                    </a:lnTo>
                    <a:lnTo>
                      <a:pt x="104" y="17"/>
                    </a:lnTo>
                    <a:lnTo>
                      <a:pt x="108" y="17"/>
                    </a:lnTo>
                    <a:lnTo>
                      <a:pt x="107" y="15"/>
                    </a:lnTo>
                    <a:lnTo>
                      <a:pt x="107" y="14"/>
                    </a:lnTo>
                    <a:lnTo>
                      <a:pt x="107" y="11"/>
                    </a:lnTo>
                    <a:lnTo>
                      <a:pt x="107" y="8"/>
                    </a:lnTo>
                    <a:lnTo>
                      <a:pt x="107" y="6"/>
                    </a:lnTo>
                    <a:lnTo>
                      <a:pt x="107" y="4"/>
                    </a:lnTo>
                    <a:lnTo>
                      <a:pt x="107" y="2"/>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ṩḻiḍê"/>
              <p:cNvSpPr/>
              <p:nvPr/>
            </p:nvSpPr>
            <p:spPr bwMode="auto">
              <a:xfrm>
                <a:off x="8653463" y="4102101"/>
                <a:ext cx="142875" cy="163513"/>
              </a:xfrm>
              <a:custGeom>
                <a:avLst/>
                <a:gdLst>
                  <a:gd name="T0" fmla="*/ 89 w 90"/>
                  <a:gd name="T1" fmla="*/ 30 h 103"/>
                  <a:gd name="T2" fmla="*/ 85 w 90"/>
                  <a:gd name="T3" fmla="*/ 21 h 103"/>
                  <a:gd name="T4" fmla="*/ 81 w 90"/>
                  <a:gd name="T5" fmla="*/ 14 h 103"/>
                  <a:gd name="T6" fmla="*/ 75 w 90"/>
                  <a:gd name="T7" fmla="*/ 8 h 103"/>
                  <a:gd name="T8" fmla="*/ 67 w 90"/>
                  <a:gd name="T9" fmla="*/ 4 h 103"/>
                  <a:gd name="T10" fmla="*/ 58 w 90"/>
                  <a:gd name="T11" fmla="*/ 1 h 103"/>
                  <a:gd name="T12" fmla="*/ 48 w 90"/>
                  <a:gd name="T13" fmla="*/ 0 h 103"/>
                  <a:gd name="T14" fmla="*/ 37 w 90"/>
                  <a:gd name="T15" fmla="*/ 1 h 103"/>
                  <a:gd name="T16" fmla="*/ 27 w 90"/>
                  <a:gd name="T17" fmla="*/ 4 h 103"/>
                  <a:gd name="T18" fmla="*/ 19 w 90"/>
                  <a:gd name="T19" fmla="*/ 8 h 103"/>
                  <a:gd name="T20" fmla="*/ 13 w 90"/>
                  <a:gd name="T21" fmla="*/ 14 h 103"/>
                  <a:gd name="T22" fmla="*/ 7 w 90"/>
                  <a:gd name="T23" fmla="*/ 21 h 103"/>
                  <a:gd name="T24" fmla="*/ 3 w 90"/>
                  <a:gd name="T25" fmla="*/ 29 h 103"/>
                  <a:gd name="T26" fmla="*/ 1 w 90"/>
                  <a:gd name="T27" fmla="*/ 38 h 103"/>
                  <a:gd name="T28" fmla="*/ 0 w 90"/>
                  <a:gd name="T29" fmla="*/ 50 h 103"/>
                  <a:gd name="T30" fmla="*/ 1 w 90"/>
                  <a:gd name="T31" fmla="*/ 63 h 103"/>
                  <a:gd name="T32" fmla="*/ 3 w 90"/>
                  <a:gd name="T33" fmla="*/ 73 h 103"/>
                  <a:gd name="T34" fmla="*/ 8 w 90"/>
                  <a:gd name="T35" fmla="*/ 82 h 103"/>
                  <a:gd name="T36" fmla="*/ 13 w 90"/>
                  <a:gd name="T37" fmla="*/ 90 h 103"/>
                  <a:gd name="T38" fmla="*/ 21 w 90"/>
                  <a:gd name="T39" fmla="*/ 95 h 103"/>
                  <a:gd name="T40" fmla="*/ 29 w 90"/>
                  <a:gd name="T41" fmla="*/ 99 h 103"/>
                  <a:gd name="T42" fmla="*/ 40 w 90"/>
                  <a:gd name="T43" fmla="*/ 103 h 103"/>
                  <a:gd name="T44" fmla="*/ 52 w 90"/>
                  <a:gd name="T45" fmla="*/ 103 h 103"/>
                  <a:gd name="T46" fmla="*/ 60 w 90"/>
                  <a:gd name="T47" fmla="*/ 103 h 103"/>
                  <a:gd name="T48" fmla="*/ 68 w 90"/>
                  <a:gd name="T49" fmla="*/ 102 h 103"/>
                  <a:gd name="T50" fmla="*/ 75 w 90"/>
                  <a:gd name="T51" fmla="*/ 99 h 103"/>
                  <a:gd name="T52" fmla="*/ 82 w 90"/>
                  <a:gd name="T53" fmla="*/ 95 h 103"/>
                  <a:gd name="T54" fmla="*/ 84 w 90"/>
                  <a:gd name="T55" fmla="*/ 82 h 103"/>
                  <a:gd name="T56" fmla="*/ 78 w 90"/>
                  <a:gd name="T57" fmla="*/ 86 h 103"/>
                  <a:gd name="T58" fmla="*/ 72 w 90"/>
                  <a:gd name="T59" fmla="*/ 89 h 103"/>
                  <a:gd name="T60" fmla="*/ 65 w 90"/>
                  <a:gd name="T61" fmla="*/ 91 h 103"/>
                  <a:gd name="T62" fmla="*/ 59 w 90"/>
                  <a:gd name="T63" fmla="*/ 91 h 103"/>
                  <a:gd name="T64" fmla="*/ 52 w 90"/>
                  <a:gd name="T65" fmla="*/ 91 h 103"/>
                  <a:gd name="T66" fmla="*/ 46 w 90"/>
                  <a:gd name="T67" fmla="*/ 89 h 103"/>
                  <a:gd name="T68" fmla="*/ 41 w 90"/>
                  <a:gd name="T69" fmla="*/ 86 h 103"/>
                  <a:gd name="T70" fmla="*/ 37 w 90"/>
                  <a:gd name="T71" fmla="*/ 82 h 103"/>
                  <a:gd name="T72" fmla="*/ 33 w 90"/>
                  <a:gd name="T73" fmla="*/ 76 h 103"/>
                  <a:gd name="T74" fmla="*/ 32 w 90"/>
                  <a:gd name="T75" fmla="*/ 70 h 103"/>
                  <a:gd name="T76" fmla="*/ 31 w 90"/>
                  <a:gd name="T77" fmla="*/ 62 h 103"/>
                  <a:gd name="T78" fmla="*/ 30 w 90"/>
                  <a:gd name="T79" fmla="*/ 52 h 103"/>
                  <a:gd name="T80" fmla="*/ 90 w 90"/>
                  <a:gd name="T81" fmla="*/ 46 h 103"/>
                  <a:gd name="T82" fmla="*/ 89 w 90"/>
                  <a:gd name="T83" fmla="*/ 34 h 103"/>
                  <a:gd name="T84" fmla="*/ 31 w 90"/>
                  <a:gd name="T85" fmla="*/ 34 h 103"/>
                  <a:gd name="T86" fmla="*/ 33 w 90"/>
                  <a:gd name="T87" fmla="*/ 26 h 103"/>
                  <a:gd name="T88" fmla="*/ 33 w 90"/>
                  <a:gd name="T89" fmla="*/ 20 h 103"/>
                  <a:gd name="T90" fmla="*/ 36 w 90"/>
                  <a:gd name="T91" fmla="*/ 16 h 103"/>
                  <a:gd name="T92" fmla="*/ 39 w 90"/>
                  <a:gd name="T93" fmla="*/ 12 h 103"/>
                  <a:gd name="T94" fmla="*/ 42 w 90"/>
                  <a:gd name="T95" fmla="*/ 10 h 103"/>
                  <a:gd name="T96" fmla="*/ 45 w 90"/>
                  <a:gd name="T97" fmla="*/ 9 h 103"/>
                  <a:gd name="T98" fmla="*/ 49 w 90"/>
                  <a:gd name="T99" fmla="*/ 9 h 103"/>
                  <a:gd name="T100" fmla="*/ 52 w 90"/>
                  <a:gd name="T101" fmla="*/ 10 h 103"/>
                  <a:gd name="T102" fmla="*/ 55 w 90"/>
                  <a:gd name="T103" fmla="*/ 12 h 103"/>
                  <a:gd name="T104" fmla="*/ 57 w 90"/>
                  <a:gd name="T105" fmla="*/ 16 h 103"/>
                  <a:gd name="T106" fmla="*/ 60 w 90"/>
                  <a:gd name="T107" fmla="*/ 22 h 103"/>
                  <a:gd name="T108" fmla="*/ 61 w 90"/>
                  <a:gd name="T109" fmla="*/ 34 h 103"/>
                  <a:gd name="T110" fmla="*/ 30 w 90"/>
                  <a:gd name="T111"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03">
                    <a:moveTo>
                      <a:pt x="89" y="34"/>
                    </a:moveTo>
                    <a:lnTo>
                      <a:pt x="89" y="30"/>
                    </a:lnTo>
                    <a:lnTo>
                      <a:pt x="87" y="26"/>
                    </a:lnTo>
                    <a:lnTo>
                      <a:pt x="85" y="21"/>
                    </a:lnTo>
                    <a:lnTo>
                      <a:pt x="83" y="18"/>
                    </a:lnTo>
                    <a:lnTo>
                      <a:pt x="81" y="14"/>
                    </a:lnTo>
                    <a:lnTo>
                      <a:pt x="78" y="10"/>
                    </a:lnTo>
                    <a:lnTo>
                      <a:pt x="75" y="8"/>
                    </a:lnTo>
                    <a:lnTo>
                      <a:pt x="71" y="6"/>
                    </a:lnTo>
                    <a:lnTo>
                      <a:pt x="67" y="4"/>
                    </a:lnTo>
                    <a:lnTo>
                      <a:pt x="63" y="2"/>
                    </a:lnTo>
                    <a:lnTo>
                      <a:pt x="58" y="1"/>
                    </a:lnTo>
                    <a:lnTo>
                      <a:pt x="53" y="0"/>
                    </a:lnTo>
                    <a:lnTo>
                      <a:pt x="48" y="0"/>
                    </a:lnTo>
                    <a:lnTo>
                      <a:pt x="42" y="1"/>
                    </a:lnTo>
                    <a:lnTo>
                      <a:pt x="37" y="1"/>
                    </a:lnTo>
                    <a:lnTo>
                      <a:pt x="32" y="2"/>
                    </a:lnTo>
                    <a:lnTo>
                      <a:pt x="27" y="4"/>
                    </a:lnTo>
                    <a:lnTo>
                      <a:pt x="23" y="6"/>
                    </a:lnTo>
                    <a:lnTo>
                      <a:pt x="19" y="8"/>
                    </a:lnTo>
                    <a:lnTo>
                      <a:pt x="16" y="10"/>
                    </a:lnTo>
                    <a:lnTo>
                      <a:pt x="13" y="14"/>
                    </a:lnTo>
                    <a:lnTo>
                      <a:pt x="9" y="17"/>
                    </a:lnTo>
                    <a:lnTo>
                      <a:pt x="7" y="21"/>
                    </a:lnTo>
                    <a:lnTo>
                      <a:pt x="5" y="25"/>
                    </a:lnTo>
                    <a:lnTo>
                      <a:pt x="3" y="29"/>
                    </a:lnTo>
                    <a:lnTo>
                      <a:pt x="2" y="34"/>
                    </a:lnTo>
                    <a:lnTo>
                      <a:pt x="1" y="38"/>
                    </a:lnTo>
                    <a:lnTo>
                      <a:pt x="0" y="44"/>
                    </a:lnTo>
                    <a:lnTo>
                      <a:pt x="0" y="50"/>
                    </a:lnTo>
                    <a:lnTo>
                      <a:pt x="0" y="56"/>
                    </a:lnTo>
                    <a:lnTo>
                      <a:pt x="1" y="63"/>
                    </a:lnTo>
                    <a:lnTo>
                      <a:pt x="2" y="68"/>
                    </a:lnTo>
                    <a:lnTo>
                      <a:pt x="3" y="73"/>
                    </a:lnTo>
                    <a:lnTo>
                      <a:pt x="5" y="78"/>
                    </a:lnTo>
                    <a:lnTo>
                      <a:pt x="8" y="82"/>
                    </a:lnTo>
                    <a:lnTo>
                      <a:pt x="10" y="86"/>
                    </a:lnTo>
                    <a:lnTo>
                      <a:pt x="13" y="90"/>
                    </a:lnTo>
                    <a:lnTo>
                      <a:pt x="17" y="92"/>
                    </a:lnTo>
                    <a:lnTo>
                      <a:pt x="21" y="95"/>
                    </a:lnTo>
                    <a:lnTo>
                      <a:pt x="25" y="98"/>
                    </a:lnTo>
                    <a:lnTo>
                      <a:pt x="29" y="99"/>
                    </a:lnTo>
                    <a:lnTo>
                      <a:pt x="34" y="102"/>
                    </a:lnTo>
                    <a:lnTo>
                      <a:pt x="40" y="103"/>
                    </a:lnTo>
                    <a:lnTo>
                      <a:pt x="45" y="103"/>
                    </a:lnTo>
                    <a:lnTo>
                      <a:pt x="52" y="103"/>
                    </a:lnTo>
                    <a:lnTo>
                      <a:pt x="56" y="103"/>
                    </a:lnTo>
                    <a:lnTo>
                      <a:pt x="60" y="103"/>
                    </a:lnTo>
                    <a:lnTo>
                      <a:pt x="64" y="102"/>
                    </a:lnTo>
                    <a:lnTo>
                      <a:pt x="68" y="102"/>
                    </a:lnTo>
                    <a:lnTo>
                      <a:pt x="72" y="100"/>
                    </a:lnTo>
                    <a:lnTo>
                      <a:pt x="75" y="99"/>
                    </a:lnTo>
                    <a:lnTo>
                      <a:pt x="78" y="97"/>
                    </a:lnTo>
                    <a:lnTo>
                      <a:pt x="82" y="95"/>
                    </a:lnTo>
                    <a:lnTo>
                      <a:pt x="86" y="84"/>
                    </a:lnTo>
                    <a:lnTo>
                      <a:pt x="84" y="82"/>
                    </a:lnTo>
                    <a:lnTo>
                      <a:pt x="81" y="84"/>
                    </a:lnTo>
                    <a:lnTo>
                      <a:pt x="78" y="86"/>
                    </a:lnTo>
                    <a:lnTo>
                      <a:pt x="75" y="87"/>
                    </a:lnTo>
                    <a:lnTo>
                      <a:pt x="72" y="89"/>
                    </a:lnTo>
                    <a:lnTo>
                      <a:pt x="69" y="91"/>
                    </a:lnTo>
                    <a:lnTo>
                      <a:pt x="65" y="91"/>
                    </a:lnTo>
                    <a:lnTo>
                      <a:pt x="62" y="91"/>
                    </a:lnTo>
                    <a:lnTo>
                      <a:pt x="59" y="91"/>
                    </a:lnTo>
                    <a:lnTo>
                      <a:pt x="56" y="91"/>
                    </a:lnTo>
                    <a:lnTo>
                      <a:pt x="52" y="91"/>
                    </a:lnTo>
                    <a:lnTo>
                      <a:pt x="49" y="91"/>
                    </a:lnTo>
                    <a:lnTo>
                      <a:pt x="46" y="89"/>
                    </a:lnTo>
                    <a:lnTo>
                      <a:pt x="43" y="87"/>
                    </a:lnTo>
                    <a:lnTo>
                      <a:pt x="41" y="86"/>
                    </a:lnTo>
                    <a:lnTo>
                      <a:pt x="39" y="84"/>
                    </a:lnTo>
                    <a:lnTo>
                      <a:pt x="37" y="82"/>
                    </a:lnTo>
                    <a:lnTo>
                      <a:pt x="36" y="79"/>
                    </a:lnTo>
                    <a:lnTo>
                      <a:pt x="33" y="76"/>
                    </a:lnTo>
                    <a:lnTo>
                      <a:pt x="33" y="73"/>
                    </a:lnTo>
                    <a:lnTo>
                      <a:pt x="32" y="70"/>
                    </a:lnTo>
                    <a:lnTo>
                      <a:pt x="31" y="66"/>
                    </a:lnTo>
                    <a:lnTo>
                      <a:pt x="31" y="62"/>
                    </a:lnTo>
                    <a:lnTo>
                      <a:pt x="30" y="57"/>
                    </a:lnTo>
                    <a:lnTo>
                      <a:pt x="30" y="52"/>
                    </a:lnTo>
                    <a:lnTo>
                      <a:pt x="90" y="52"/>
                    </a:lnTo>
                    <a:lnTo>
                      <a:pt x="90" y="46"/>
                    </a:lnTo>
                    <a:lnTo>
                      <a:pt x="90" y="40"/>
                    </a:lnTo>
                    <a:lnTo>
                      <a:pt x="89" y="34"/>
                    </a:lnTo>
                    <a:close/>
                    <a:moveTo>
                      <a:pt x="30" y="42"/>
                    </a:moveTo>
                    <a:lnTo>
                      <a:pt x="31" y="34"/>
                    </a:lnTo>
                    <a:lnTo>
                      <a:pt x="32" y="28"/>
                    </a:lnTo>
                    <a:lnTo>
                      <a:pt x="33" y="26"/>
                    </a:lnTo>
                    <a:lnTo>
                      <a:pt x="33" y="22"/>
                    </a:lnTo>
                    <a:lnTo>
                      <a:pt x="33" y="20"/>
                    </a:lnTo>
                    <a:lnTo>
                      <a:pt x="35" y="18"/>
                    </a:lnTo>
                    <a:lnTo>
                      <a:pt x="36" y="16"/>
                    </a:lnTo>
                    <a:lnTo>
                      <a:pt x="37" y="14"/>
                    </a:lnTo>
                    <a:lnTo>
                      <a:pt x="39" y="12"/>
                    </a:lnTo>
                    <a:lnTo>
                      <a:pt x="41" y="11"/>
                    </a:lnTo>
                    <a:lnTo>
                      <a:pt x="42" y="10"/>
                    </a:lnTo>
                    <a:lnTo>
                      <a:pt x="44" y="10"/>
                    </a:lnTo>
                    <a:lnTo>
                      <a:pt x="45" y="9"/>
                    </a:lnTo>
                    <a:lnTo>
                      <a:pt x="48" y="9"/>
                    </a:lnTo>
                    <a:lnTo>
                      <a:pt x="49" y="9"/>
                    </a:lnTo>
                    <a:lnTo>
                      <a:pt x="51" y="10"/>
                    </a:lnTo>
                    <a:lnTo>
                      <a:pt x="52" y="10"/>
                    </a:lnTo>
                    <a:lnTo>
                      <a:pt x="53" y="11"/>
                    </a:lnTo>
                    <a:lnTo>
                      <a:pt x="55" y="12"/>
                    </a:lnTo>
                    <a:lnTo>
                      <a:pt x="56" y="14"/>
                    </a:lnTo>
                    <a:lnTo>
                      <a:pt x="57" y="16"/>
                    </a:lnTo>
                    <a:lnTo>
                      <a:pt x="57" y="18"/>
                    </a:lnTo>
                    <a:lnTo>
                      <a:pt x="60" y="22"/>
                    </a:lnTo>
                    <a:lnTo>
                      <a:pt x="61" y="28"/>
                    </a:lnTo>
                    <a:lnTo>
                      <a:pt x="61" y="34"/>
                    </a:lnTo>
                    <a:lnTo>
                      <a:pt x="61" y="42"/>
                    </a:lnTo>
                    <a:lnTo>
                      <a:pt x="30" y="42"/>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iŝļiḓe"/>
              <p:cNvSpPr/>
              <p:nvPr/>
            </p:nvSpPr>
            <p:spPr bwMode="auto">
              <a:xfrm>
                <a:off x="8840788" y="4102101"/>
                <a:ext cx="144463" cy="163513"/>
              </a:xfrm>
              <a:custGeom>
                <a:avLst/>
                <a:gdLst>
                  <a:gd name="T0" fmla="*/ 32 w 91"/>
                  <a:gd name="T1" fmla="*/ 41 h 103"/>
                  <a:gd name="T2" fmla="*/ 33 w 91"/>
                  <a:gd name="T3" fmla="*/ 33 h 103"/>
                  <a:gd name="T4" fmla="*/ 36 w 91"/>
                  <a:gd name="T5" fmla="*/ 26 h 103"/>
                  <a:gd name="T6" fmla="*/ 38 w 91"/>
                  <a:gd name="T7" fmla="*/ 20 h 103"/>
                  <a:gd name="T8" fmla="*/ 42 w 91"/>
                  <a:gd name="T9" fmla="*/ 16 h 103"/>
                  <a:gd name="T10" fmla="*/ 46 w 91"/>
                  <a:gd name="T11" fmla="*/ 12 h 103"/>
                  <a:gd name="T12" fmla="*/ 51 w 91"/>
                  <a:gd name="T13" fmla="*/ 10 h 103"/>
                  <a:gd name="T14" fmla="*/ 56 w 91"/>
                  <a:gd name="T15" fmla="*/ 9 h 103"/>
                  <a:gd name="T16" fmla="*/ 64 w 91"/>
                  <a:gd name="T17" fmla="*/ 10 h 103"/>
                  <a:gd name="T18" fmla="*/ 68 w 91"/>
                  <a:gd name="T19" fmla="*/ 13 h 103"/>
                  <a:gd name="T20" fmla="*/ 70 w 91"/>
                  <a:gd name="T21" fmla="*/ 15 h 103"/>
                  <a:gd name="T22" fmla="*/ 75 w 91"/>
                  <a:gd name="T23" fmla="*/ 22 h 103"/>
                  <a:gd name="T24" fmla="*/ 78 w 91"/>
                  <a:gd name="T25" fmla="*/ 31 h 103"/>
                  <a:gd name="T26" fmla="*/ 91 w 91"/>
                  <a:gd name="T27" fmla="*/ 9 h 103"/>
                  <a:gd name="T28" fmla="*/ 84 w 91"/>
                  <a:gd name="T29" fmla="*/ 5 h 103"/>
                  <a:gd name="T30" fmla="*/ 75 w 91"/>
                  <a:gd name="T31" fmla="*/ 2 h 103"/>
                  <a:gd name="T32" fmla="*/ 65 w 91"/>
                  <a:gd name="T33" fmla="*/ 1 h 103"/>
                  <a:gd name="T34" fmla="*/ 55 w 91"/>
                  <a:gd name="T35" fmla="*/ 0 h 103"/>
                  <a:gd name="T36" fmla="*/ 43 w 91"/>
                  <a:gd name="T37" fmla="*/ 2 h 103"/>
                  <a:gd name="T38" fmla="*/ 32 w 91"/>
                  <a:gd name="T39" fmla="*/ 5 h 103"/>
                  <a:gd name="T40" fmla="*/ 23 w 91"/>
                  <a:gd name="T41" fmla="*/ 9 h 103"/>
                  <a:gd name="T42" fmla="*/ 15 w 91"/>
                  <a:gd name="T43" fmla="*/ 15 h 103"/>
                  <a:gd name="T44" fmla="*/ 9 w 91"/>
                  <a:gd name="T45" fmla="*/ 22 h 103"/>
                  <a:gd name="T46" fmla="*/ 4 w 91"/>
                  <a:gd name="T47" fmla="*/ 31 h 103"/>
                  <a:gd name="T48" fmla="*/ 1 w 91"/>
                  <a:gd name="T49" fmla="*/ 42 h 103"/>
                  <a:gd name="T50" fmla="*/ 0 w 91"/>
                  <a:gd name="T51" fmla="*/ 54 h 103"/>
                  <a:gd name="T52" fmla="*/ 1 w 91"/>
                  <a:gd name="T53" fmla="*/ 65 h 103"/>
                  <a:gd name="T54" fmla="*/ 4 w 91"/>
                  <a:gd name="T55" fmla="*/ 75 h 103"/>
                  <a:gd name="T56" fmla="*/ 8 w 91"/>
                  <a:gd name="T57" fmla="*/ 83 h 103"/>
                  <a:gd name="T58" fmla="*/ 14 w 91"/>
                  <a:gd name="T59" fmla="*/ 91 h 103"/>
                  <a:gd name="T60" fmla="*/ 22 w 91"/>
                  <a:gd name="T61" fmla="*/ 96 h 103"/>
                  <a:gd name="T62" fmla="*/ 32 w 91"/>
                  <a:gd name="T63" fmla="*/ 100 h 103"/>
                  <a:gd name="T64" fmla="*/ 42 w 91"/>
                  <a:gd name="T65" fmla="*/ 103 h 103"/>
                  <a:gd name="T66" fmla="*/ 55 w 91"/>
                  <a:gd name="T67" fmla="*/ 103 h 103"/>
                  <a:gd name="T68" fmla="*/ 72 w 91"/>
                  <a:gd name="T69" fmla="*/ 102 h 103"/>
                  <a:gd name="T70" fmla="*/ 77 w 91"/>
                  <a:gd name="T71" fmla="*/ 99 h 103"/>
                  <a:gd name="T72" fmla="*/ 83 w 91"/>
                  <a:gd name="T73" fmla="*/ 97 h 103"/>
                  <a:gd name="T74" fmla="*/ 84 w 91"/>
                  <a:gd name="T75" fmla="*/ 82 h 103"/>
                  <a:gd name="T76" fmla="*/ 80 w 91"/>
                  <a:gd name="T77" fmla="*/ 86 h 103"/>
                  <a:gd name="T78" fmla="*/ 74 w 91"/>
                  <a:gd name="T79" fmla="*/ 89 h 103"/>
                  <a:gd name="T80" fmla="*/ 68 w 91"/>
                  <a:gd name="T81" fmla="*/ 91 h 103"/>
                  <a:gd name="T82" fmla="*/ 62 w 91"/>
                  <a:gd name="T83" fmla="*/ 91 h 103"/>
                  <a:gd name="T84" fmla="*/ 55 w 91"/>
                  <a:gd name="T85" fmla="*/ 91 h 103"/>
                  <a:gd name="T86" fmla="*/ 48 w 91"/>
                  <a:gd name="T87" fmla="*/ 89 h 103"/>
                  <a:gd name="T88" fmla="*/ 43 w 91"/>
                  <a:gd name="T89" fmla="*/ 86 h 103"/>
                  <a:gd name="T90" fmla="*/ 38 w 91"/>
                  <a:gd name="T91" fmla="*/ 81 h 103"/>
                  <a:gd name="T92" fmla="*/ 35 w 91"/>
                  <a:gd name="T93" fmla="*/ 75 h 103"/>
                  <a:gd name="T94" fmla="*/ 32 w 91"/>
                  <a:gd name="T95" fmla="*/ 68 h 103"/>
                  <a:gd name="T96" fmla="*/ 31 w 91"/>
                  <a:gd name="T97" fmla="*/ 60 h 103"/>
                  <a:gd name="T98" fmla="*/ 31 w 91"/>
                  <a:gd name="T99"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03">
                    <a:moveTo>
                      <a:pt x="31" y="46"/>
                    </a:moveTo>
                    <a:lnTo>
                      <a:pt x="32" y="41"/>
                    </a:lnTo>
                    <a:lnTo>
                      <a:pt x="32" y="37"/>
                    </a:lnTo>
                    <a:lnTo>
                      <a:pt x="33" y="33"/>
                    </a:lnTo>
                    <a:lnTo>
                      <a:pt x="34" y="29"/>
                    </a:lnTo>
                    <a:lnTo>
                      <a:pt x="36" y="26"/>
                    </a:lnTo>
                    <a:lnTo>
                      <a:pt x="36" y="23"/>
                    </a:lnTo>
                    <a:lnTo>
                      <a:pt x="38" y="20"/>
                    </a:lnTo>
                    <a:lnTo>
                      <a:pt x="40" y="18"/>
                    </a:lnTo>
                    <a:lnTo>
                      <a:pt x="42" y="16"/>
                    </a:lnTo>
                    <a:lnTo>
                      <a:pt x="44" y="14"/>
                    </a:lnTo>
                    <a:lnTo>
                      <a:pt x="46" y="12"/>
                    </a:lnTo>
                    <a:lnTo>
                      <a:pt x="48" y="10"/>
                    </a:lnTo>
                    <a:lnTo>
                      <a:pt x="51" y="10"/>
                    </a:lnTo>
                    <a:lnTo>
                      <a:pt x="53" y="9"/>
                    </a:lnTo>
                    <a:lnTo>
                      <a:pt x="56" y="9"/>
                    </a:lnTo>
                    <a:lnTo>
                      <a:pt x="60" y="10"/>
                    </a:lnTo>
                    <a:lnTo>
                      <a:pt x="64" y="10"/>
                    </a:lnTo>
                    <a:lnTo>
                      <a:pt x="66" y="12"/>
                    </a:lnTo>
                    <a:lnTo>
                      <a:pt x="68" y="13"/>
                    </a:lnTo>
                    <a:lnTo>
                      <a:pt x="68" y="14"/>
                    </a:lnTo>
                    <a:lnTo>
                      <a:pt x="70" y="15"/>
                    </a:lnTo>
                    <a:lnTo>
                      <a:pt x="72" y="18"/>
                    </a:lnTo>
                    <a:lnTo>
                      <a:pt x="75" y="22"/>
                    </a:lnTo>
                    <a:lnTo>
                      <a:pt x="76" y="26"/>
                    </a:lnTo>
                    <a:lnTo>
                      <a:pt x="78" y="31"/>
                    </a:lnTo>
                    <a:lnTo>
                      <a:pt x="83" y="31"/>
                    </a:lnTo>
                    <a:lnTo>
                      <a:pt x="91" y="9"/>
                    </a:lnTo>
                    <a:lnTo>
                      <a:pt x="88" y="7"/>
                    </a:lnTo>
                    <a:lnTo>
                      <a:pt x="84" y="5"/>
                    </a:lnTo>
                    <a:lnTo>
                      <a:pt x="79" y="4"/>
                    </a:lnTo>
                    <a:lnTo>
                      <a:pt x="75" y="2"/>
                    </a:lnTo>
                    <a:lnTo>
                      <a:pt x="70" y="2"/>
                    </a:lnTo>
                    <a:lnTo>
                      <a:pt x="65" y="1"/>
                    </a:lnTo>
                    <a:lnTo>
                      <a:pt x="60" y="0"/>
                    </a:lnTo>
                    <a:lnTo>
                      <a:pt x="55" y="0"/>
                    </a:lnTo>
                    <a:lnTo>
                      <a:pt x="48" y="1"/>
                    </a:lnTo>
                    <a:lnTo>
                      <a:pt x="43" y="2"/>
                    </a:lnTo>
                    <a:lnTo>
                      <a:pt x="37" y="3"/>
                    </a:lnTo>
                    <a:lnTo>
                      <a:pt x="32" y="5"/>
                    </a:lnTo>
                    <a:lnTo>
                      <a:pt x="27" y="6"/>
                    </a:lnTo>
                    <a:lnTo>
                      <a:pt x="23" y="9"/>
                    </a:lnTo>
                    <a:lnTo>
                      <a:pt x="19" y="12"/>
                    </a:lnTo>
                    <a:lnTo>
                      <a:pt x="15" y="15"/>
                    </a:lnTo>
                    <a:lnTo>
                      <a:pt x="12" y="18"/>
                    </a:lnTo>
                    <a:lnTo>
                      <a:pt x="9" y="22"/>
                    </a:lnTo>
                    <a:lnTo>
                      <a:pt x="7" y="27"/>
                    </a:lnTo>
                    <a:lnTo>
                      <a:pt x="4" y="31"/>
                    </a:lnTo>
                    <a:lnTo>
                      <a:pt x="3" y="36"/>
                    </a:lnTo>
                    <a:lnTo>
                      <a:pt x="1" y="42"/>
                    </a:lnTo>
                    <a:lnTo>
                      <a:pt x="1" y="47"/>
                    </a:lnTo>
                    <a:lnTo>
                      <a:pt x="0" y="54"/>
                    </a:lnTo>
                    <a:lnTo>
                      <a:pt x="0" y="60"/>
                    </a:lnTo>
                    <a:lnTo>
                      <a:pt x="1" y="65"/>
                    </a:lnTo>
                    <a:lnTo>
                      <a:pt x="3" y="71"/>
                    </a:lnTo>
                    <a:lnTo>
                      <a:pt x="4" y="75"/>
                    </a:lnTo>
                    <a:lnTo>
                      <a:pt x="6" y="79"/>
                    </a:lnTo>
                    <a:lnTo>
                      <a:pt x="8" y="83"/>
                    </a:lnTo>
                    <a:lnTo>
                      <a:pt x="11" y="87"/>
                    </a:lnTo>
                    <a:lnTo>
                      <a:pt x="14" y="91"/>
                    </a:lnTo>
                    <a:lnTo>
                      <a:pt x="18" y="94"/>
                    </a:lnTo>
                    <a:lnTo>
                      <a:pt x="22" y="96"/>
                    </a:lnTo>
                    <a:lnTo>
                      <a:pt x="27" y="98"/>
                    </a:lnTo>
                    <a:lnTo>
                      <a:pt x="32" y="100"/>
                    </a:lnTo>
                    <a:lnTo>
                      <a:pt x="36" y="102"/>
                    </a:lnTo>
                    <a:lnTo>
                      <a:pt x="42" y="103"/>
                    </a:lnTo>
                    <a:lnTo>
                      <a:pt x="48" y="103"/>
                    </a:lnTo>
                    <a:lnTo>
                      <a:pt x="55" y="103"/>
                    </a:lnTo>
                    <a:lnTo>
                      <a:pt x="64" y="103"/>
                    </a:lnTo>
                    <a:lnTo>
                      <a:pt x="72" y="102"/>
                    </a:lnTo>
                    <a:lnTo>
                      <a:pt x="75" y="100"/>
                    </a:lnTo>
                    <a:lnTo>
                      <a:pt x="77" y="99"/>
                    </a:lnTo>
                    <a:lnTo>
                      <a:pt x="80" y="99"/>
                    </a:lnTo>
                    <a:lnTo>
                      <a:pt x="83" y="97"/>
                    </a:lnTo>
                    <a:lnTo>
                      <a:pt x="88" y="84"/>
                    </a:lnTo>
                    <a:lnTo>
                      <a:pt x="84" y="82"/>
                    </a:lnTo>
                    <a:lnTo>
                      <a:pt x="82" y="84"/>
                    </a:lnTo>
                    <a:lnTo>
                      <a:pt x="80" y="86"/>
                    </a:lnTo>
                    <a:lnTo>
                      <a:pt x="77" y="87"/>
                    </a:lnTo>
                    <a:lnTo>
                      <a:pt x="74" y="89"/>
                    </a:lnTo>
                    <a:lnTo>
                      <a:pt x="72" y="91"/>
                    </a:lnTo>
                    <a:lnTo>
                      <a:pt x="68" y="91"/>
                    </a:lnTo>
                    <a:lnTo>
                      <a:pt x="65" y="91"/>
                    </a:lnTo>
                    <a:lnTo>
                      <a:pt x="62" y="91"/>
                    </a:lnTo>
                    <a:lnTo>
                      <a:pt x="59" y="91"/>
                    </a:lnTo>
                    <a:lnTo>
                      <a:pt x="55" y="91"/>
                    </a:lnTo>
                    <a:lnTo>
                      <a:pt x="52" y="90"/>
                    </a:lnTo>
                    <a:lnTo>
                      <a:pt x="48" y="89"/>
                    </a:lnTo>
                    <a:lnTo>
                      <a:pt x="46" y="87"/>
                    </a:lnTo>
                    <a:lnTo>
                      <a:pt x="43" y="86"/>
                    </a:lnTo>
                    <a:lnTo>
                      <a:pt x="40" y="83"/>
                    </a:lnTo>
                    <a:lnTo>
                      <a:pt x="38" y="81"/>
                    </a:lnTo>
                    <a:lnTo>
                      <a:pt x="36" y="79"/>
                    </a:lnTo>
                    <a:lnTo>
                      <a:pt x="35" y="75"/>
                    </a:lnTo>
                    <a:lnTo>
                      <a:pt x="33" y="72"/>
                    </a:lnTo>
                    <a:lnTo>
                      <a:pt x="32" y="68"/>
                    </a:lnTo>
                    <a:lnTo>
                      <a:pt x="32" y="64"/>
                    </a:lnTo>
                    <a:lnTo>
                      <a:pt x="31" y="60"/>
                    </a:lnTo>
                    <a:lnTo>
                      <a:pt x="31" y="55"/>
                    </a:lnTo>
                    <a:lnTo>
                      <a:pt x="31" y="51"/>
                    </a:lnTo>
                    <a:lnTo>
                      <a:pt x="31" y="46"/>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íṥḷîdê"/>
              <p:cNvSpPr/>
              <p:nvPr/>
            </p:nvSpPr>
            <p:spPr bwMode="auto">
              <a:xfrm>
                <a:off x="9028113" y="4014788"/>
                <a:ext cx="147638" cy="249238"/>
              </a:xfrm>
              <a:custGeom>
                <a:avLst/>
                <a:gdLst>
                  <a:gd name="T0" fmla="*/ 90 w 93"/>
                  <a:gd name="T1" fmla="*/ 75 h 157"/>
                  <a:gd name="T2" fmla="*/ 88 w 93"/>
                  <a:gd name="T3" fmla="*/ 69 h 157"/>
                  <a:gd name="T4" fmla="*/ 84 w 93"/>
                  <a:gd name="T5" fmla="*/ 65 h 157"/>
                  <a:gd name="T6" fmla="*/ 79 w 93"/>
                  <a:gd name="T7" fmla="*/ 61 h 157"/>
                  <a:gd name="T8" fmla="*/ 74 w 93"/>
                  <a:gd name="T9" fmla="*/ 57 h 157"/>
                  <a:gd name="T10" fmla="*/ 66 w 93"/>
                  <a:gd name="T11" fmla="*/ 56 h 157"/>
                  <a:gd name="T12" fmla="*/ 59 w 93"/>
                  <a:gd name="T13" fmla="*/ 55 h 157"/>
                  <a:gd name="T14" fmla="*/ 51 w 93"/>
                  <a:gd name="T15" fmla="*/ 56 h 157"/>
                  <a:gd name="T16" fmla="*/ 43 w 93"/>
                  <a:gd name="T17" fmla="*/ 60 h 157"/>
                  <a:gd name="T18" fmla="*/ 36 w 93"/>
                  <a:gd name="T19" fmla="*/ 65 h 157"/>
                  <a:gd name="T20" fmla="*/ 29 w 93"/>
                  <a:gd name="T21" fmla="*/ 71 h 157"/>
                  <a:gd name="T22" fmla="*/ 26 w 93"/>
                  <a:gd name="T23" fmla="*/ 0 h 157"/>
                  <a:gd name="T24" fmla="*/ 18 w 93"/>
                  <a:gd name="T25" fmla="*/ 1 h 157"/>
                  <a:gd name="T26" fmla="*/ 13 w 93"/>
                  <a:gd name="T27" fmla="*/ 1 h 157"/>
                  <a:gd name="T28" fmla="*/ 9 w 93"/>
                  <a:gd name="T29" fmla="*/ 1 h 157"/>
                  <a:gd name="T30" fmla="*/ 3 w 93"/>
                  <a:gd name="T31" fmla="*/ 0 h 157"/>
                  <a:gd name="T32" fmla="*/ 0 w 93"/>
                  <a:gd name="T33" fmla="*/ 157 h 157"/>
                  <a:gd name="T34" fmla="*/ 7 w 93"/>
                  <a:gd name="T35" fmla="*/ 157 h 157"/>
                  <a:gd name="T36" fmla="*/ 14 w 93"/>
                  <a:gd name="T37" fmla="*/ 157 h 157"/>
                  <a:gd name="T38" fmla="*/ 22 w 93"/>
                  <a:gd name="T39" fmla="*/ 157 h 157"/>
                  <a:gd name="T40" fmla="*/ 29 w 93"/>
                  <a:gd name="T41" fmla="*/ 157 h 157"/>
                  <a:gd name="T42" fmla="*/ 28 w 93"/>
                  <a:gd name="T43" fmla="*/ 106 h 157"/>
                  <a:gd name="T44" fmla="*/ 28 w 93"/>
                  <a:gd name="T45" fmla="*/ 97 h 157"/>
                  <a:gd name="T46" fmla="*/ 30 w 93"/>
                  <a:gd name="T47" fmla="*/ 89 h 157"/>
                  <a:gd name="T48" fmla="*/ 31 w 93"/>
                  <a:gd name="T49" fmla="*/ 84 h 157"/>
                  <a:gd name="T50" fmla="*/ 34 w 93"/>
                  <a:gd name="T51" fmla="*/ 79 h 157"/>
                  <a:gd name="T52" fmla="*/ 36 w 93"/>
                  <a:gd name="T53" fmla="*/ 76 h 157"/>
                  <a:gd name="T54" fmla="*/ 40 w 93"/>
                  <a:gd name="T55" fmla="*/ 73 h 157"/>
                  <a:gd name="T56" fmla="*/ 45 w 93"/>
                  <a:gd name="T57" fmla="*/ 73 h 157"/>
                  <a:gd name="T58" fmla="*/ 50 w 93"/>
                  <a:gd name="T59" fmla="*/ 72 h 157"/>
                  <a:gd name="T60" fmla="*/ 54 w 93"/>
                  <a:gd name="T61" fmla="*/ 73 h 157"/>
                  <a:gd name="T62" fmla="*/ 57 w 93"/>
                  <a:gd name="T63" fmla="*/ 75 h 157"/>
                  <a:gd name="T64" fmla="*/ 59 w 93"/>
                  <a:gd name="T65" fmla="*/ 78 h 157"/>
                  <a:gd name="T66" fmla="*/ 62 w 93"/>
                  <a:gd name="T67" fmla="*/ 82 h 157"/>
                  <a:gd name="T68" fmla="*/ 63 w 93"/>
                  <a:gd name="T69" fmla="*/ 88 h 157"/>
                  <a:gd name="T70" fmla="*/ 64 w 93"/>
                  <a:gd name="T71" fmla="*/ 98 h 157"/>
                  <a:gd name="T72" fmla="*/ 65 w 93"/>
                  <a:gd name="T73" fmla="*/ 157 h 157"/>
                  <a:gd name="T74" fmla="*/ 71 w 93"/>
                  <a:gd name="T75" fmla="*/ 157 h 157"/>
                  <a:gd name="T76" fmla="*/ 78 w 93"/>
                  <a:gd name="T77" fmla="*/ 157 h 157"/>
                  <a:gd name="T78" fmla="*/ 86 w 93"/>
                  <a:gd name="T79" fmla="*/ 157 h 157"/>
                  <a:gd name="T80" fmla="*/ 93 w 93"/>
                  <a:gd name="T81" fmla="*/ 157 h 157"/>
                  <a:gd name="T82" fmla="*/ 93 w 93"/>
                  <a:gd name="T83" fmla="*/ 86 h 157"/>
                  <a:gd name="T84" fmla="*/ 92 w 93"/>
                  <a:gd name="T8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157">
                    <a:moveTo>
                      <a:pt x="92" y="79"/>
                    </a:moveTo>
                    <a:lnTo>
                      <a:pt x="90" y="75"/>
                    </a:lnTo>
                    <a:lnTo>
                      <a:pt x="90" y="73"/>
                    </a:lnTo>
                    <a:lnTo>
                      <a:pt x="88" y="69"/>
                    </a:lnTo>
                    <a:lnTo>
                      <a:pt x="86" y="67"/>
                    </a:lnTo>
                    <a:lnTo>
                      <a:pt x="84" y="65"/>
                    </a:lnTo>
                    <a:lnTo>
                      <a:pt x="82" y="62"/>
                    </a:lnTo>
                    <a:lnTo>
                      <a:pt x="79" y="61"/>
                    </a:lnTo>
                    <a:lnTo>
                      <a:pt x="76" y="59"/>
                    </a:lnTo>
                    <a:lnTo>
                      <a:pt x="74" y="57"/>
                    </a:lnTo>
                    <a:lnTo>
                      <a:pt x="70" y="56"/>
                    </a:lnTo>
                    <a:lnTo>
                      <a:pt x="66" y="56"/>
                    </a:lnTo>
                    <a:lnTo>
                      <a:pt x="63" y="55"/>
                    </a:lnTo>
                    <a:lnTo>
                      <a:pt x="59" y="55"/>
                    </a:lnTo>
                    <a:lnTo>
                      <a:pt x="55" y="55"/>
                    </a:lnTo>
                    <a:lnTo>
                      <a:pt x="51" y="56"/>
                    </a:lnTo>
                    <a:lnTo>
                      <a:pt x="47" y="57"/>
                    </a:lnTo>
                    <a:lnTo>
                      <a:pt x="43" y="60"/>
                    </a:lnTo>
                    <a:lnTo>
                      <a:pt x="40" y="61"/>
                    </a:lnTo>
                    <a:lnTo>
                      <a:pt x="36" y="65"/>
                    </a:lnTo>
                    <a:lnTo>
                      <a:pt x="32" y="68"/>
                    </a:lnTo>
                    <a:lnTo>
                      <a:pt x="29" y="71"/>
                    </a:lnTo>
                    <a:lnTo>
                      <a:pt x="29" y="0"/>
                    </a:lnTo>
                    <a:lnTo>
                      <a:pt x="26" y="0"/>
                    </a:lnTo>
                    <a:lnTo>
                      <a:pt x="22" y="1"/>
                    </a:lnTo>
                    <a:lnTo>
                      <a:pt x="18"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8" y="157"/>
                    </a:lnTo>
                    <a:lnTo>
                      <a:pt x="22" y="157"/>
                    </a:lnTo>
                    <a:lnTo>
                      <a:pt x="25" y="157"/>
                    </a:lnTo>
                    <a:lnTo>
                      <a:pt x="29" y="157"/>
                    </a:lnTo>
                    <a:lnTo>
                      <a:pt x="29" y="110"/>
                    </a:lnTo>
                    <a:lnTo>
                      <a:pt x="28" y="106"/>
                    </a:lnTo>
                    <a:lnTo>
                      <a:pt x="28" y="101"/>
                    </a:lnTo>
                    <a:lnTo>
                      <a:pt x="28" y="97"/>
                    </a:lnTo>
                    <a:lnTo>
                      <a:pt x="29" y="93"/>
                    </a:lnTo>
                    <a:lnTo>
                      <a:pt x="30" y="89"/>
                    </a:lnTo>
                    <a:lnTo>
                      <a:pt x="30" y="87"/>
                    </a:lnTo>
                    <a:lnTo>
                      <a:pt x="31" y="84"/>
                    </a:lnTo>
                    <a:lnTo>
                      <a:pt x="32" y="81"/>
                    </a:lnTo>
                    <a:lnTo>
                      <a:pt x="34" y="79"/>
                    </a:lnTo>
                    <a:lnTo>
                      <a:pt x="34" y="77"/>
                    </a:lnTo>
                    <a:lnTo>
                      <a:pt x="36" y="76"/>
                    </a:lnTo>
                    <a:lnTo>
                      <a:pt x="38" y="74"/>
                    </a:lnTo>
                    <a:lnTo>
                      <a:pt x="40" y="73"/>
                    </a:lnTo>
                    <a:lnTo>
                      <a:pt x="42" y="73"/>
                    </a:lnTo>
                    <a:lnTo>
                      <a:pt x="45" y="73"/>
                    </a:lnTo>
                    <a:lnTo>
                      <a:pt x="47" y="72"/>
                    </a:lnTo>
                    <a:lnTo>
                      <a:pt x="50" y="72"/>
                    </a:lnTo>
                    <a:lnTo>
                      <a:pt x="51" y="73"/>
                    </a:lnTo>
                    <a:lnTo>
                      <a:pt x="54" y="73"/>
                    </a:lnTo>
                    <a:lnTo>
                      <a:pt x="55" y="74"/>
                    </a:lnTo>
                    <a:lnTo>
                      <a:pt x="57" y="75"/>
                    </a:lnTo>
                    <a:lnTo>
                      <a:pt x="58" y="77"/>
                    </a:lnTo>
                    <a:lnTo>
                      <a:pt x="59" y="78"/>
                    </a:lnTo>
                    <a:lnTo>
                      <a:pt x="61" y="81"/>
                    </a:lnTo>
                    <a:lnTo>
                      <a:pt x="62" y="82"/>
                    </a:lnTo>
                    <a:lnTo>
                      <a:pt x="62" y="85"/>
                    </a:lnTo>
                    <a:lnTo>
                      <a:pt x="63" y="88"/>
                    </a:lnTo>
                    <a:lnTo>
                      <a:pt x="63" y="91"/>
                    </a:lnTo>
                    <a:lnTo>
                      <a:pt x="64" y="98"/>
                    </a:lnTo>
                    <a:lnTo>
                      <a:pt x="65" y="106"/>
                    </a:lnTo>
                    <a:lnTo>
                      <a:pt x="65" y="157"/>
                    </a:lnTo>
                    <a:lnTo>
                      <a:pt x="68" y="157"/>
                    </a:lnTo>
                    <a:lnTo>
                      <a:pt x="71" y="157"/>
                    </a:lnTo>
                    <a:lnTo>
                      <a:pt x="74" y="157"/>
                    </a:lnTo>
                    <a:lnTo>
                      <a:pt x="78" y="157"/>
                    </a:lnTo>
                    <a:lnTo>
                      <a:pt x="82" y="157"/>
                    </a:lnTo>
                    <a:lnTo>
                      <a:pt x="86" y="157"/>
                    </a:lnTo>
                    <a:lnTo>
                      <a:pt x="89" y="157"/>
                    </a:lnTo>
                    <a:lnTo>
                      <a:pt x="93" y="157"/>
                    </a:lnTo>
                    <a:lnTo>
                      <a:pt x="93" y="91"/>
                    </a:lnTo>
                    <a:lnTo>
                      <a:pt x="93" y="86"/>
                    </a:lnTo>
                    <a:lnTo>
                      <a:pt x="93" y="82"/>
                    </a:lnTo>
                    <a:lnTo>
                      <a:pt x="92" y="79"/>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sļîḑé"/>
              <p:cNvSpPr/>
              <p:nvPr/>
            </p:nvSpPr>
            <p:spPr bwMode="auto">
              <a:xfrm>
                <a:off x="9229726" y="4102101"/>
                <a:ext cx="147638" cy="161925"/>
              </a:xfrm>
              <a:custGeom>
                <a:avLst/>
                <a:gdLst>
                  <a:gd name="T0" fmla="*/ 91 w 93"/>
                  <a:gd name="T1" fmla="*/ 23 h 102"/>
                  <a:gd name="T2" fmla="*/ 89 w 93"/>
                  <a:gd name="T3" fmla="*/ 16 h 102"/>
                  <a:gd name="T4" fmla="*/ 86 w 93"/>
                  <a:gd name="T5" fmla="*/ 10 h 102"/>
                  <a:gd name="T6" fmla="*/ 81 w 93"/>
                  <a:gd name="T7" fmla="*/ 6 h 102"/>
                  <a:gd name="T8" fmla="*/ 75 w 93"/>
                  <a:gd name="T9" fmla="*/ 2 h 102"/>
                  <a:gd name="T10" fmla="*/ 68 w 93"/>
                  <a:gd name="T11" fmla="*/ 1 h 102"/>
                  <a:gd name="T12" fmla="*/ 61 w 93"/>
                  <a:gd name="T13" fmla="*/ 0 h 102"/>
                  <a:gd name="T14" fmla="*/ 51 w 93"/>
                  <a:gd name="T15" fmla="*/ 1 h 102"/>
                  <a:gd name="T16" fmla="*/ 43 w 93"/>
                  <a:gd name="T17" fmla="*/ 5 h 102"/>
                  <a:gd name="T18" fmla="*/ 35 w 93"/>
                  <a:gd name="T19" fmla="*/ 10 h 102"/>
                  <a:gd name="T20" fmla="*/ 28 w 93"/>
                  <a:gd name="T21" fmla="*/ 17 h 102"/>
                  <a:gd name="T22" fmla="*/ 24 w 93"/>
                  <a:gd name="T23" fmla="*/ 2 h 102"/>
                  <a:gd name="T24" fmla="*/ 17 w 93"/>
                  <a:gd name="T25" fmla="*/ 2 h 102"/>
                  <a:gd name="T26" fmla="*/ 11 w 93"/>
                  <a:gd name="T27" fmla="*/ 2 h 102"/>
                  <a:gd name="T28" fmla="*/ 3 w 93"/>
                  <a:gd name="T29" fmla="*/ 2 h 102"/>
                  <a:gd name="T30" fmla="*/ 0 w 93"/>
                  <a:gd name="T31" fmla="*/ 102 h 102"/>
                  <a:gd name="T32" fmla="*/ 7 w 93"/>
                  <a:gd name="T33" fmla="*/ 102 h 102"/>
                  <a:gd name="T34" fmla="*/ 15 w 93"/>
                  <a:gd name="T35" fmla="*/ 102 h 102"/>
                  <a:gd name="T36" fmla="*/ 22 w 93"/>
                  <a:gd name="T37" fmla="*/ 102 h 102"/>
                  <a:gd name="T38" fmla="*/ 29 w 93"/>
                  <a:gd name="T39" fmla="*/ 102 h 102"/>
                  <a:gd name="T40" fmla="*/ 28 w 93"/>
                  <a:gd name="T41" fmla="*/ 51 h 102"/>
                  <a:gd name="T42" fmla="*/ 29 w 93"/>
                  <a:gd name="T43" fmla="*/ 42 h 102"/>
                  <a:gd name="T44" fmla="*/ 30 w 93"/>
                  <a:gd name="T45" fmla="*/ 34 h 102"/>
                  <a:gd name="T46" fmla="*/ 31 w 93"/>
                  <a:gd name="T47" fmla="*/ 29 h 102"/>
                  <a:gd name="T48" fmla="*/ 34 w 93"/>
                  <a:gd name="T49" fmla="*/ 24 h 102"/>
                  <a:gd name="T50" fmla="*/ 37 w 93"/>
                  <a:gd name="T51" fmla="*/ 21 h 102"/>
                  <a:gd name="T52" fmla="*/ 41 w 93"/>
                  <a:gd name="T53" fmla="*/ 18 h 102"/>
                  <a:gd name="T54" fmla="*/ 45 w 93"/>
                  <a:gd name="T55" fmla="*/ 18 h 102"/>
                  <a:gd name="T56" fmla="*/ 50 w 93"/>
                  <a:gd name="T57" fmla="*/ 17 h 102"/>
                  <a:gd name="T58" fmla="*/ 54 w 93"/>
                  <a:gd name="T59" fmla="*/ 18 h 102"/>
                  <a:gd name="T60" fmla="*/ 57 w 93"/>
                  <a:gd name="T61" fmla="*/ 20 h 102"/>
                  <a:gd name="T62" fmla="*/ 60 w 93"/>
                  <a:gd name="T63" fmla="*/ 23 h 102"/>
                  <a:gd name="T64" fmla="*/ 62 w 93"/>
                  <a:gd name="T65" fmla="*/ 27 h 102"/>
                  <a:gd name="T66" fmla="*/ 63 w 93"/>
                  <a:gd name="T67" fmla="*/ 33 h 102"/>
                  <a:gd name="T68" fmla="*/ 65 w 93"/>
                  <a:gd name="T69" fmla="*/ 43 h 102"/>
                  <a:gd name="T70" fmla="*/ 65 w 93"/>
                  <a:gd name="T71" fmla="*/ 102 h 102"/>
                  <a:gd name="T72" fmla="*/ 71 w 93"/>
                  <a:gd name="T73" fmla="*/ 102 h 102"/>
                  <a:gd name="T74" fmla="*/ 79 w 93"/>
                  <a:gd name="T75" fmla="*/ 102 h 102"/>
                  <a:gd name="T76" fmla="*/ 86 w 93"/>
                  <a:gd name="T77" fmla="*/ 102 h 102"/>
                  <a:gd name="T78" fmla="*/ 93 w 93"/>
                  <a:gd name="T79" fmla="*/ 102 h 102"/>
                  <a:gd name="T80" fmla="*/ 93 w 93"/>
                  <a:gd name="T81" fmla="*/ 36 h 102"/>
                  <a:gd name="T82" fmla="*/ 92 w 93"/>
                  <a:gd name="T83"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 h="102">
                    <a:moveTo>
                      <a:pt x="92" y="27"/>
                    </a:moveTo>
                    <a:lnTo>
                      <a:pt x="91" y="23"/>
                    </a:lnTo>
                    <a:lnTo>
                      <a:pt x="91" y="20"/>
                    </a:lnTo>
                    <a:lnTo>
                      <a:pt x="89" y="16"/>
                    </a:lnTo>
                    <a:lnTo>
                      <a:pt x="87" y="13"/>
                    </a:lnTo>
                    <a:lnTo>
                      <a:pt x="86" y="10"/>
                    </a:lnTo>
                    <a:lnTo>
                      <a:pt x="83" y="8"/>
                    </a:lnTo>
                    <a:lnTo>
                      <a:pt x="81" y="6"/>
                    </a:lnTo>
                    <a:lnTo>
                      <a:pt x="79" y="4"/>
                    </a:lnTo>
                    <a:lnTo>
                      <a:pt x="75" y="2"/>
                    </a:lnTo>
                    <a:lnTo>
                      <a:pt x="72" y="2"/>
                    </a:lnTo>
                    <a:lnTo>
                      <a:pt x="68" y="1"/>
                    </a:lnTo>
                    <a:lnTo>
                      <a:pt x="65" y="0"/>
                    </a:lnTo>
                    <a:lnTo>
                      <a:pt x="61" y="0"/>
                    </a:lnTo>
                    <a:lnTo>
                      <a:pt x="56" y="0"/>
                    </a:lnTo>
                    <a:lnTo>
                      <a:pt x="51" y="1"/>
                    </a:lnTo>
                    <a:lnTo>
                      <a:pt x="47" y="3"/>
                    </a:lnTo>
                    <a:lnTo>
                      <a:pt x="43" y="5"/>
                    </a:lnTo>
                    <a:lnTo>
                      <a:pt x="39" y="7"/>
                    </a:lnTo>
                    <a:lnTo>
                      <a:pt x="35" y="10"/>
                    </a:lnTo>
                    <a:lnTo>
                      <a:pt x="31" y="14"/>
                    </a:lnTo>
                    <a:lnTo>
                      <a:pt x="28" y="17"/>
                    </a:lnTo>
                    <a:lnTo>
                      <a:pt x="28" y="2"/>
                    </a:lnTo>
                    <a:lnTo>
                      <a:pt x="24" y="2"/>
                    </a:lnTo>
                    <a:lnTo>
                      <a:pt x="21" y="2"/>
                    </a:lnTo>
                    <a:lnTo>
                      <a:pt x="17" y="2"/>
                    </a:lnTo>
                    <a:lnTo>
                      <a:pt x="14" y="2"/>
                    </a:lnTo>
                    <a:lnTo>
                      <a:pt x="11" y="2"/>
                    </a:lnTo>
                    <a:lnTo>
                      <a:pt x="7" y="2"/>
                    </a:lnTo>
                    <a:lnTo>
                      <a:pt x="3" y="2"/>
                    </a:lnTo>
                    <a:lnTo>
                      <a:pt x="0" y="2"/>
                    </a:lnTo>
                    <a:lnTo>
                      <a:pt x="0" y="102"/>
                    </a:lnTo>
                    <a:lnTo>
                      <a:pt x="4" y="102"/>
                    </a:lnTo>
                    <a:lnTo>
                      <a:pt x="7" y="102"/>
                    </a:lnTo>
                    <a:lnTo>
                      <a:pt x="11" y="102"/>
                    </a:lnTo>
                    <a:lnTo>
                      <a:pt x="15" y="102"/>
                    </a:lnTo>
                    <a:lnTo>
                      <a:pt x="19" y="102"/>
                    </a:lnTo>
                    <a:lnTo>
                      <a:pt x="22" y="102"/>
                    </a:lnTo>
                    <a:lnTo>
                      <a:pt x="26" y="102"/>
                    </a:lnTo>
                    <a:lnTo>
                      <a:pt x="29" y="102"/>
                    </a:lnTo>
                    <a:lnTo>
                      <a:pt x="29" y="55"/>
                    </a:lnTo>
                    <a:lnTo>
                      <a:pt x="28" y="51"/>
                    </a:lnTo>
                    <a:lnTo>
                      <a:pt x="29" y="46"/>
                    </a:lnTo>
                    <a:lnTo>
                      <a:pt x="29" y="42"/>
                    </a:lnTo>
                    <a:lnTo>
                      <a:pt x="29" y="38"/>
                    </a:lnTo>
                    <a:lnTo>
                      <a:pt x="30" y="34"/>
                    </a:lnTo>
                    <a:lnTo>
                      <a:pt x="31" y="32"/>
                    </a:lnTo>
                    <a:lnTo>
                      <a:pt x="31" y="29"/>
                    </a:lnTo>
                    <a:lnTo>
                      <a:pt x="33" y="26"/>
                    </a:lnTo>
                    <a:lnTo>
                      <a:pt x="34" y="24"/>
                    </a:lnTo>
                    <a:lnTo>
                      <a:pt x="35" y="22"/>
                    </a:lnTo>
                    <a:lnTo>
                      <a:pt x="37" y="21"/>
                    </a:lnTo>
                    <a:lnTo>
                      <a:pt x="39" y="19"/>
                    </a:lnTo>
                    <a:lnTo>
                      <a:pt x="41" y="18"/>
                    </a:lnTo>
                    <a:lnTo>
                      <a:pt x="43" y="18"/>
                    </a:lnTo>
                    <a:lnTo>
                      <a:pt x="45" y="18"/>
                    </a:lnTo>
                    <a:lnTo>
                      <a:pt x="47" y="17"/>
                    </a:lnTo>
                    <a:lnTo>
                      <a:pt x="50" y="17"/>
                    </a:lnTo>
                    <a:lnTo>
                      <a:pt x="52" y="18"/>
                    </a:lnTo>
                    <a:lnTo>
                      <a:pt x="54" y="18"/>
                    </a:lnTo>
                    <a:lnTo>
                      <a:pt x="55" y="19"/>
                    </a:lnTo>
                    <a:lnTo>
                      <a:pt x="57" y="20"/>
                    </a:lnTo>
                    <a:lnTo>
                      <a:pt x="59" y="22"/>
                    </a:lnTo>
                    <a:lnTo>
                      <a:pt x="60" y="23"/>
                    </a:lnTo>
                    <a:lnTo>
                      <a:pt x="61" y="26"/>
                    </a:lnTo>
                    <a:lnTo>
                      <a:pt x="62" y="27"/>
                    </a:lnTo>
                    <a:lnTo>
                      <a:pt x="63" y="30"/>
                    </a:lnTo>
                    <a:lnTo>
                      <a:pt x="63" y="33"/>
                    </a:lnTo>
                    <a:lnTo>
                      <a:pt x="64" y="36"/>
                    </a:lnTo>
                    <a:lnTo>
                      <a:pt x="65" y="43"/>
                    </a:lnTo>
                    <a:lnTo>
                      <a:pt x="65" y="51"/>
                    </a:lnTo>
                    <a:lnTo>
                      <a:pt x="65" y="102"/>
                    </a:lnTo>
                    <a:lnTo>
                      <a:pt x="68" y="102"/>
                    </a:lnTo>
                    <a:lnTo>
                      <a:pt x="71" y="102"/>
                    </a:lnTo>
                    <a:lnTo>
                      <a:pt x="75" y="102"/>
                    </a:lnTo>
                    <a:lnTo>
                      <a:pt x="79" y="102"/>
                    </a:lnTo>
                    <a:lnTo>
                      <a:pt x="83" y="102"/>
                    </a:lnTo>
                    <a:lnTo>
                      <a:pt x="86" y="102"/>
                    </a:lnTo>
                    <a:lnTo>
                      <a:pt x="90" y="102"/>
                    </a:lnTo>
                    <a:lnTo>
                      <a:pt x="93" y="102"/>
                    </a:lnTo>
                    <a:lnTo>
                      <a:pt x="93" y="42"/>
                    </a:lnTo>
                    <a:lnTo>
                      <a:pt x="93" y="36"/>
                    </a:lnTo>
                    <a:lnTo>
                      <a:pt x="93" y="32"/>
                    </a:lnTo>
                    <a:lnTo>
                      <a:pt x="92" y="27"/>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íślïḑê"/>
              <p:cNvSpPr/>
              <p:nvPr/>
            </p:nvSpPr>
            <p:spPr bwMode="auto">
              <a:xfrm>
                <a:off x="9426576" y="4102101"/>
                <a:ext cx="161925" cy="163513"/>
              </a:xfrm>
              <a:custGeom>
                <a:avLst/>
                <a:gdLst>
                  <a:gd name="T0" fmla="*/ 100 w 102"/>
                  <a:gd name="T1" fmla="*/ 34 h 103"/>
                  <a:gd name="T2" fmla="*/ 96 w 102"/>
                  <a:gd name="T3" fmla="*/ 25 h 103"/>
                  <a:gd name="T4" fmla="*/ 91 w 102"/>
                  <a:gd name="T5" fmla="*/ 17 h 103"/>
                  <a:gd name="T6" fmla="*/ 84 w 102"/>
                  <a:gd name="T7" fmla="*/ 10 h 103"/>
                  <a:gd name="T8" fmla="*/ 76 w 102"/>
                  <a:gd name="T9" fmla="*/ 6 h 103"/>
                  <a:gd name="T10" fmla="*/ 67 w 102"/>
                  <a:gd name="T11" fmla="*/ 2 h 103"/>
                  <a:gd name="T12" fmla="*/ 56 w 102"/>
                  <a:gd name="T13" fmla="*/ 1 h 103"/>
                  <a:gd name="T14" fmla="*/ 44 w 102"/>
                  <a:gd name="T15" fmla="*/ 1 h 103"/>
                  <a:gd name="T16" fmla="*/ 33 w 102"/>
                  <a:gd name="T17" fmla="*/ 2 h 103"/>
                  <a:gd name="T18" fmla="*/ 24 w 102"/>
                  <a:gd name="T19" fmla="*/ 6 h 103"/>
                  <a:gd name="T20" fmla="*/ 16 w 102"/>
                  <a:gd name="T21" fmla="*/ 12 h 103"/>
                  <a:gd name="T22" fmla="*/ 10 w 102"/>
                  <a:gd name="T23" fmla="*/ 18 h 103"/>
                  <a:gd name="T24" fmla="*/ 5 w 102"/>
                  <a:gd name="T25" fmla="*/ 27 h 103"/>
                  <a:gd name="T26" fmla="*/ 1 w 102"/>
                  <a:gd name="T27" fmla="*/ 37 h 103"/>
                  <a:gd name="T28" fmla="*/ 0 w 102"/>
                  <a:gd name="T29" fmla="*/ 48 h 103"/>
                  <a:gd name="T30" fmla="*/ 0 w 102"/>
                  <a:gd name="T31" fmla="*/ 61 h 103"/>
                  <a:gd name="T32" fmla="*/ 1 w 102"/>
                  <a:gd name="T33" fmla="*/ 71 h 103"/>
                  <a:gd name="T34" fmla="*/ 5 w 102"/>
                  <a:gd name="T35" fmla="*/ 80 h 103"/>
                  <a:gd name="T36" fmla="*/ 10 w 102"/>
                  <a:gd name="T37" fmla="*/ 87 h 103"/>
                  <a:gd name="T38" fmla="*/ 16 w 102"/>
                  <a:gd name="T39" fmla="*/ 94 h 103"/>
                  <a:gd name="T40" fmla="*/ 24 w 102"/>
                  <a:gd name="T41" fmla="*/ 98 h 103"/>
                  <a:gd name="T42" fmla="*/ 33 w 102"/>
                  <a:gd name="T43" fmla="*/ 102 h 103"/>
                  <a:gd name="T44" fmla="*/ 44 w 102"/>
                  <a:gd name="T45" fmla="*/ 103 h 103"/>
                  <a:gd name="T46" fmla="*/ 56 w 102"/>
                  <a:gd name="T47" fmla="*/ 103 h 103"/>
                  <a:gd name="T48" fmla="*/ 67 w 102"/>
                  <a:gd name="T49" fmla="*/ 102 h 103"/>
                  <a:gd name="T50" fmla="*/ 76 w 102"/>
                  <a:gd name="T51" fmla="*/ 98 h 103"/>
                  <a:gd name="T52" fmla="*/ 84 w 102"/>
                  <a:gd name="T53" fmla="*/ 92 h 103"/>
                  <a:gd name="T54" fmla="*/ 91 w 102"/>
                  <a:gd name="T55" fmla="*/ 86 h 103"/>
                  <a:gd name="T56" fmla="*/ 96 w 102"/>
                  <a:gd name="T57" fmla="*/ 78 h 103"/>
                  <a:gd name="T58" fmla="*/ 100 w 102"/>
                  <a:gd name="T59" fmla="*/ 68 h 103"/>
                  <a:gd name="T60" fmla="*/ 101 w 102"/>
                  <a:gd name="T61" fmla="*/ 56 h 103"/>
                  <a:gd name="T62" fmla="*/ 101 w 102"/>
                  <a:gd name="T63" fmla="*/ 44 h 103"/>
                  <a:gd name="T64" fmla="*/ 70 w 102"/>
                  <a:gd name="T65" fmla="*/ 58 h 103"/>
                  <a:gd name="T66" fmla="*/ 68 w 102"/>
                  <a:gd name="T67" fmla="*/ 72 h 103"/>
                  <a:gd name="T68" fmla="*/ 66 w 102"/>
                  <a:gd name="T69" fmla="*/ 79 h 103"/>
                  <a:gd name="T70" fmla="*/ 64 w 102"/>
                  <a:gd name="T71" fmla="*/ 86 h 103"/>
                  <a:gd name="T72" fmla="*/ 60 w 102"/>
                  <a:gd name="T73" fmla="*/ 91 h 103"/>
                  <a:gd name="T74" fmla="*/ 56 w 102"/>
                  <a:gd name="T75" fmla="*/ 94 h 103"/>
                  <a:gd name="T76" fmla="*/ 53 w 102"/>
                  <a:gd name="T77" fmla="*/ 95 h 103"/>
                  <a:gd name="T78" fmla="*/ 48 w 102"/>
                  <a:gd name="T79" fmla="*/ 95 h 103"/>
                  <a:gd name="T80" fmla="*/ 44 w 102"/>
                  <a:gd name="T81" fmla="*/ 94 h 103"/>
                  <a:gd name="T82" fmla="*/ 40 w 102"/>
                  <a:gd name="T83" fmla="*/ 91 h 103"/>
                  <a:gd name="T84" fmla="*/ 36 w 102"/>
                  <a:gd name="T85" fmla="*/ 87 h 103"/>
                  <a:gd name="T86" fmla="*/ 34 w 102"/>
                  <a:gd name="T87" fmla="*/ 83 h 103"/>
                  <a:gd name="T88" fmla="*/ 32 w 102"/>
                  <a:gd name="T89" fmla="*/ 75 h 103"/>
                  <a:gd name="T90" fmla="*/ 31 w 102"/>
                  <a:gd name="T91" fmla="*/ 68 h 103"/>
                  <a:gd name="T92" fmla="*/ 30 w 102"/>
                  <a:gd name="T93" fmla="*/ 59 h 103"/>
                  <a:gd name="T94" fmla="*/ 30 w 102"/>
                  <a:gd name="T95" fmla="*/ 49 h 103"/>
                  <a:gd name="T96" fmla="*/ 31 w 102"/>
                  <a:gd name="T97" fmla="*/ 38 h 103"/>
                  <a:gd name="T98" fmla="*/ 32 w 102"/>
                  <a:gd name="T99" fmla="*/ 30 h 103"/>
                  <a:gd name="T100" fmla="*/ 34 w 102"/>
                  <a:gd name="T101" fmla="*/ 23 h 103"/>
                  <a:gd name="T102" fmla="*/ 36 w 102"/>
                  <a:gd name="T103" fmla="*/ 18 h 103"/>
                  <a:gd name="T104" fmla="*/ 40 w 102"/>
                  <a:gd name="T105" fmla="*/ 14 h 103"/>
                  <a:gd name="T106" fmla="*/ 44 w 102"/>
                  <a:gd name="T107" fmla="*/ 10 h 103"/>
                  <a:gd name="T108" fmla="*/ 48 w 102"/>
                  <a:gd name="T109" fmla="*/ 9 h 103"/>
                  <a:gd name="T110" fmla="*/ 53 w 102"/>
                  <a:gd name="T111" fmla="*/ 9 h 103"/>
                  <a:gd name="T112" fmla="*/ 58 w 102"/>
                  <a:gd name="T113" fmla="*/ 10 h 103"/>
                  <a:gd name="T114" fmla="*/ 61 w 102"/>
                  <a:gd name="T115" fmla="*/ 13 h 103"/>
                  <a:gd name="T116" fmla="*/ 64 w 102"/>
                  <a:gd name="T117" fmla="*/ 16 h 103"/>
                  <a:gd name="T118" fmla="*/ 67 w 102"/>
                  <a:gd name="T119" fmla="*/ 22 h 103"/>
                  <a:gd name="T120" fmla="*/ 68 w 102"/>
                  <a:gd name="T121" fmla="*/ 27 h 103"/>
                  <a:gd name="T122" fmla="*/ 70 w 102"/>
                  <a:gd name="T123" fmla="*/ 38 h 103"/>
                  <a:gd name="T124" fmla="*/ 70 w 102"/>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103">
                    <a:moveTo>
                      <a:pt x="100" y="38"/>
                    </a:moveTo>
                    <a:lnTo>
                      <a:pt x="100" y="34"/>
                    </a:lnTo>
                    <a:lnTo>
                      <a:pt x="97" y="29"/>
                    </a:lnTo>
                    <a:lnTo>
                      <a:pt x="96" y="25"/>
                    </a:lnTo>
                    <a:lnTo>
                      <a:pt x="93" y="21"/>
                    </a:lnTo>
                    <a:lnTo>
                      <a:pt x="91" y="17"/>
                    </a:lnTo>
                    <a:lnTo>
                      <a:pt x="88" y="14"/>
                    </a:lnTo>
                    <a:lnTo>
                      <a:pt x="84" y="10"/>
                    </a:lnTo>
                    <a:lnTo>
                      <a:pt x="80" y="8"/>
                    </a:lnTo>
                    <a:lnTo>
                      <a:pt x="76" y="6"/>
                    </a:lnTo>
                    <a:lnTo>
                      <a:pt x="72" y="4"/>
                    </a:lnTo>
                    <a:lnTo>
                      <a:pt x="67" y="2"/>
                    </a:lnTo>
                    <a:lnTo>
                      <a:pt x="62" y="1"/>
                    </a:lnTo>
                    <a:lnTo>
                      <a:pt x="56" y="1"/>
                    </a:lnTo>
                    <a:lnTo>
                      <a:pt x="51" y="0"/>
                    </a:lnTo>
                    <a:lnTo>
                      <a:pt x="44" y="1"/>
                    </a:lnTo>
                    <a:lnTo>
                      <a:pt x="39" y="1"/>
                    </a:lnTo>
                    <a:lnTo>
                      <a:pt x="33" y="2"/>
                    </a:lnTo>
                    <a:lnTo>
                      <a:pt x="28" y="4"/>
                    </a:lnTo>
                    <a:lnTo>
                      <a:pt x="24" y="6"/>
                    </a:lnTo>
                    <a:lnTo>
                      <a:pt x="20" y="9"/>
                    </a:lnTo>
                    <a:lnTo>
                      <a:pt x="16" y="12"/>
                    </a:lnTo>
                    <a:lnTo>
                      <a:pt x="12" y="14"/>
                    </a:lnTo>
                    <a:lnTo>
                      <a:pt x="10" y="18"/>
                    </a:lnTo>
                    <a:lnTo>
                      <a:pt x="7" y="22"/>
                    </a:lnTo>
                    <a:lnTo>
                      <a:pt x="5" y="27"/>
                    </a:lnTo>
                    <a:lnTo>
                      <a:pt x="3" y="31"/>
                    </a:lnTo>
                    <a:lnTo>
                      <a:pt x="1" y="37"/>
                    </a:lnTo>
                    <a:lnTo>
                      <a:pt x="0" y="42"/>
                    </a:lnTo>
                    <a:lnTo>
                      <a:pt x="0" y="48"/>
                    </a:lnTo>
                    <a:lnTo>
                      <a:pt x="0" y="55"/>
                    </a:lnTo>
                    <a:lnTo>
                      <a:pt x="0" y="61"/>
                    </a:lnTo>
                    <a:lnTo>
                      <a:pt x="0" y="66"/>
                    </a:lnTo>
                    <a:lnTo>
                      <a:pt x="1" y="71"/>
                    </a:lnTo>
                    <a:lnTo>
                      <a:pt x="3" y="75"/>
                    </a:lnTo>
                    <a:lnTo>
                      <a:pt x="5" y="80"/>
                    </a:lnTo>
                    <a:lnTo>
                      <a:pt x="7" y="84"/>
                    </a:lnTo>
                    <a:lnTo>
                      <a:pt x="10" y="87"/>
                    </a:lnTo>
                    <a:lnTo>
                      <a:pt x="12" y="91"/>
                    </a:lnTo>
                    <a:lnTo>
                      <a:pt x="16" y="94"/>
                    </a:lnTo>
                    <a:lnTo>
                      <a:pt x="20" y="96"/>
                    </a:lnTo>
                    <a:lnTo>
                      <a:pt x="24" y="98"/>
                    </a:lnTo>
                    <a:lnTo>
                      <a:pt x="28" y="100"/>
                    </a:lnTo>
                    <a:lnTo>
                      <a:pt x="33" y="102"/>
                    </a:lnTo>
                    <a:lnTo>
                      <a:pt x="39" y="103"/>
                    </a:lnTo>
                    <a:lnTo>
                      <a:pt x="44" y="103"/>
                    </a:lnTo>
                    <a:lnTo>
                      <a:pt x="51" y="103"/>
                    </a:lnTo>
                    <a:lnTo>
                      <a:pt x="56" y="103"/>
                    </a:lnTo>
                    <a:lnTo>
                      <a:pt x="62" y="103"/>
                    </a:lnTo>
                    <a:lnTo>
                      <a:pt x="67" y="102"/>
                    </a:lnTo>
                    <a:lnTo>
                      <a:pt x="72" y="99"/>
                    </a:lnTo>
                    <a:lnTo>
                      <a:pt x="76" y="98"/>
                    </a:lnTo>
                    <a:lnTo>
                      <a:pt x="80" y="95"/>
                    </a:lnTo>
                    <a:lnTo>
                      <a:pt x="84" y="92"/>
                    </a:lnTo>
                    <a:lnTo>
                      <a:pt x="88" y="90"/>
                    </a:lnTo>
                    <a:lnTo>
                      <a:pt x="91" y="86"/>
                    </a:lnTo>
                    <a:lnTo>
                      <a:pt x="93" y="82"/>
                    </a:lnTo>
                    <a:lnTo>
                      <a:pt x="96" y="78"/>
                    </a:lnTo>
                    <a:lnTo>
                      <a:pt x="97" y="73"/>
                    </a:lnTo>
                    <a:lnTo>
                      <a:pt x="100" y="68"/>
                    </a:lnTo>
                    <a:lnTo>
                      <a:pt x="100" y="63"/>
                    </a:lnTo>
                    <a:lnTo>
                      <a:pt x="101" y="56"/>
                    </a:lnTo>
                    <a:lnTo>
                      <a:pt x="102" y="50"/>
                    </a:lnTo>
                    <a:lnTo>
                      <a:pt x="101" y="44"/>
                    </a:lnTo>
                    <a:lnTo>
                      <a:pt x="100" y="38"/>
                    </a:lnTo>
                    <a:close/>
                    <a:moveTo>
                      <a:pt x="70" y="58"/>
                    </a:moveTo>
                    <a:lnTo>
                      <a:pt x="69" y="68"/>
                    </a:lnTo>
                    <a:lnTo>
                      <a:pt x="68" y="72"/>
                    </a:lnTo>
                    <a:lnTo>
                      <a:pt x="68" y="76"/>
                    </a:lnTo>
                    <a:lnTo>
                      <a:pt x="66" y="79"/>
                    </a:lnTo>
                    <a:lnTo>
                      <a:pt x="65" y="83"/>
                    </a:lnTo>
                    <a:lnTo>
                      <a:pt x="64" y="86"/>
                    </a:lnTo>
                    <a:lnTo>
                      <a:pt x="62" y="88"/>
                    </a:lnTo>
                    <a:lnTo>
                      <a:pt x="60" y="91"/>
                    </a:lnTo>
                    <a:lnTo>
                      <a:pt x="59" y="92"/>
                    </a:lnTo>
                    <a:lnTo>
                      <a:pt x="56" y="94"/>
                    </a:lnTo>
                    <a:lnTo>
                      <a:pt x="55" y="95"/>
                    </a:lnTo>
                    <a:lnTo>
                      <a:pt x="53" y="95"/>
                    </a:lnTo>
                    <a:lnTo>
                      <a:pt x="51" y="95"/>
                    </a:lnTo>
                    <a:lnTo>
                      <a:pt x="48" y="95"/>
                    </a:lnTo>
                    <a:lnTo>
                      <a:pt x="45" y="95"/>
                    </a:lnTo>
                    <a:lnTo>
                      <a:pt x="44" y="94"/>
                    </a:lnTo>
                    <a:lnTo>
                      <a:pt x="41" y="93"/>
                    </a:lnTo>
                    <a:lnTo>
                      <a:pt x="40" y="91"/>
                    </a:lnTo>
                    <a:lnTo>
                      <a:pt x="38" y="90"/>
                    </a:lnTo>
                    <a:lnTo>
                      <a:pt x="36" y="87"/>
                    </a:lnTo>
                    <a:lnTo>
                      <a:pt x="35" y="85"/>
                    </a:lnTo>
                    <a:lnTo>
                      <a:pt x="34" y="83"/>
                    </a:lnTo>
                    <a:lnTo>
                      <a:pt x="32" y="79"/>
                    </a:lnTo>
                    <a:lnTo>
                      <a:pt x="32" y="75"/>
                    </a:lnTo>
                    <a:lnTo>
                      <a:pt x="32" y="72"/>
                    </a:lnTo>
                    <a:lnTo>
                      <a:pt x="31" y="68"/>
                    </a:lnTo>
                    <a:lnTo>
                      <a:pt x="31" y="63"/>
                    </a:lnTo>
                    <a:lnTo>
                      <a:pt x="30" y="59"/>
                    </a:lnTo>
                    <a:lnTo>
                      <a:pt x="30" y="54"/>
                    </a:lnTo>
                    <a:lnTo>
                      <a:pt x="30" y="49"/>
                    </a:lnTo>
                    <a:lnTo>
                      <a:pt x="31" y="43"/>
                    </a:lnTo>
                    <a:lnTo>
                      <a:pt x="31" y="38"/>
                    </a:lnTo>
                    <a:lnTo>
                      <a:pt x="32" y="34"/>
                    </a:lnTo>
                    <a:lnTo>
                      <a:pt x="32" y="30"/>
                    </a:lnTo>
                    <a:lnTo>
                      <a:pt x="33" y="27"/>
                    </a:lnTo>
                    <a:lnTo>
                      <a:pt x="34" y="23"/>
                    </a:lnTo>
                    <a:lnTo>
                      <a:pt x="36" y="21"/>
                    </a:lnTo>
                    <a:lnTo>
                      <a:pt x="36" y="18"/>
                    </a:lnTo>
                    <a:lnTo>
                      <a:pt x="38" y="16"/>
                    </a:lnTo>
                    <a:lnTo>
                      <a:pt x="40" y="14"/>
                    </a:lnTo>
                    <a:lnTo>
                      <a:pt x="42" y="12"/>
                    </a:lnTo>
                    <a:lnTo>
                      <a:pt x="44" y="10"/>
                    </a:lnTo>
                    <a:lnTo>
                      <a:pt x="46" y="10"/>
                    </a:lnTo>
                    <a:lnTo>
                      <a:pt x="48" y="9"/>
                    </a:lnTo>
                    <a:lnTo>
                      <a:pt x="51" y="9"/>
                    </a:lnTo>
                    <a:lnTo>
                      <a:pt x="53" y="9"/>
                    </a:lnTo>
                    <a:lnTo>
                      <a:pt x="56" y="10"/>
                    </a:lnTo>
                    <a:lnTo>
                      <a:pt x="58" y="10"/>
                    </a:lnTo>
                    <a:lnTo>
                      <a:pt x="60" y="11"/>
                    </a:lnTo>
                    <a:lnTo>
                      <a:pt x="61" y="13"/>
                    </a:lnTo>
                    <a:lnTo>
                      <a:pt x="63" y="14"/>
                    </a:lnTo>
                    <a:lnTo>
                      <a:pt x="64" y="16"/>
                    </a:lnTo>
                    <a:lnTo>
                      <a:pt x="66" y="18"/>
                    </a:lnTo>
                    <a:lnTo>
                      <a:pt x="67" y="22"/>
                    </a:lnTo>
                    <a:lnTo>
                      <a:pt x="68" y="24"/>
                    </a:lnTo>
                    <a:lnTo>
                      <a:pt x="68" y="27"/>
                    </a:lnTo>
                    <a:lnTo>
                      <a:pt x="69" y="30"/>
                    </a:lnTo>
                    <a:lnTo>
                      <a:pt x="70" y="38"/>
                    </a:lnTo>
                    <a:lnTo>
                      <a:pt x="71" y="47"/>
                    </a:lnTo>
                    <a:lnTo>
                      <a:pt x="70" y="5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sliḑé"/>
              <p:cNvSpPr/>
              <p:nvPr/>
            </p:nvSpPr>
            <p:spPr bwMode="auto">
              <a:xfrm>
                <a:off x="9640888" y="4014788"/>
                <a:ext cx="44450" cy="249238"/>
              </a:xfrm>
              <a:custGeom>
                <a:avLst/>
                <a:gdLst>
                  <a:gd name="T0" fmla="*/ 20 w 28"/>
                  <a:gd name="T1" fmla="*/ 1 h 157"/>
                  <a:gd name="T2" fmla="*/ 17 w 28"/>
                  <a:gd name="T3" fmla="*/ 1 h 157"/>
                  <a:gd name="T4" fmla="*/ 14 w 28"/>
                  <a:gd name="T5" fmla="*/ 1 h 157"/>
                  <a:gd name="T6" fmla="*/ 13 w 28"/>
                  <a:gd name="T7" fmla="*/ 1 h 157"/>
                  <a:gd name="T8" fmla="*/ 11 w 28"/>
                  <a:gd name="T9" fmla="*/ 1 h 157"/>
                  <a:gd name="T10" fmla="*/ 9 w 28"/>
                  <a:gd name="T11" fmla="*/ 1 h 157"/>
                  <a:gd name="T12" fmla="*/ 7 w 28"/>
                  <a:gd name="T13" fmla="*/ 1 h 157"/>
                  <a:gd name="T14" fmla="*/ 3 w 28"/>
                  <a:gd name="T15" fmla="*/ 0 h 157"/>
                  <a:gd name="T16" fmla="*/ 0 w 28"/>
                  <a:gd name="T17" fmla="*/ 0 h 157"/>
                  <a:gd name="T18" fmla="*/ 0 w 28"/>
                  <a:gd name="T19" fmla="*/ 157 h 157"/>
                  <a:gd name="T20" fmla="*/ 3 w 28"/>
                  <a:gd name="T21" fmla="*/ 157 h 157"/>
                  <a:gd name="T22" fmla="*/ 7 w 28"/>
                  <a:gd name="T23" fmla="*/ 157 h 157"/>
                  <a:gd name="T24" fmla="*/ 11 w 28"/>
                  <a:gd name="T25" fmla="*/ 157 h 157"/>
                  <a:gd name="T26" fmla="*/ 14 w 28"/>
                  <a:gd name="T27" fmla="*/ 157 h 157"/>
                  <a:gd name="T28" fmla="*/ 17 w 28"/>
                  <a:gd name="T29" fmla="*/ 157 h 157"/>
                  <a:gd name="T30" fmla="*/ 21 w 28"/>
                  <a:gd name="T31" fmla="*/ 157 h 157"/>
                  <a:gd name="T32" fmla="*/ 24 w 28"/>
                  <a:gd name="T33" fmla="*/ 157 h 157"/>
                  <a:gd name="T34" fmla="*/ 28 w 28"/>
                  <a:gd name="T35" fmla="*/ 157 h 157"/>
                  <a:gd name="T36" fmla="*/ 28 w 28"/>
                  <a:gd name="T37" fmla="*/ 0 h 157"/>
                  <a:gd name="T38" fmla="*/ 25 w 28"/>
                  <a:gd name="T39" fmla="*/ 0 h 157"/>
                  <a:gd name="T40" fmla="*/ 20 w 28"/>
                  <a:gd name="T41"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57">
                    <a:moveTo>
                      <a:pt x="20" y="1"/>
                    </a:moveTo>
                    <a:lnTo>
                      <a:pt x="17" y="1"/>
                    </a:lnTo>
                    <a:lnTo>
                      <a:pt x="14" y="1"/>
                    </a:lnTo>
                    <a:lnTo>
                      <a:pt x="13" y="1"/>
                    </a:lnTo>
                    <a:lnTo>
                      <a:pt x="11" y="1"/>
                    </a:lnTo>
                    <a:lnTo>
                      <a:pt x="9" y="1"/>
                    </a:lnTo>
                    <a:lnTo>
                      <a:pt x="7" y="1"/>
                    </a:lnTo>
                    <a:lnTo>
                      <a:pt x="3" y="0"/>
                    </a:lnTo>
                    <a:lnTo>
                      <a:pt x="0" y="0"/>
                    </a:lnTo>
                    <a:lnTo>
                      <a:pt x="0" y="157"/>
                    </a:lnTo>
                    <a:lnTo>
                      <a:pt x="3" y="157"/>
                    </a:lnTo>
                    <a:lnTo>
                      <a:pt x="7" y="157"/>
                    </a:lnTo>
                    <a:lnTo>
                      <a:pt x="11" y="157"/>
                    </a:lnTo>
                    <a:lnTo>
                      <a:pt x="14" y="157"/>
                    </a:lnTo>
                    <a:lnTo>
                      <a:pt x="17" y="157"/>
                    </a:lnTo>
                    <a:lnTo>
                      <a:pt x="21" y="157"/>
                    </a:lnTo>
                    <a:lnTo>
                      <a:pt x="24" y="157"/>
                    </a:lnTo>
                    <a:lnTo>
                      <a:pt x="28" y="157"/>
                    </a:lnTo>
                    <a:lnTo>
                      <a:pt x="28" y="0"/>
                    </a:lnTo>
                    <a:lnTo>
                      <a:pt x="25" y="0"/>
                    </a:lnTo>
                    <a:lnTo>
                      <a:pt x="20" y="1"/>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ṥlïḋê"/>
              <p:cNvSpPr/>
              <p:nvPr/>
            </p:nvSpPr>
            <p:spPr bwMode="auto">
              <a:xfrm>
                <a:off x="9737726" y="4102101"/>
                <a:ext cx="163513" cy="163513"/>
              </a:xfrm>
              <a:custGeom>
                <a:avLst/>
                <a:gdLst>
                  <a:gd name="T0" fmla="*/ 100 w 103"/>
                  <a:gd name="T1" fmla="*/ 34 h 103"/>
                  <a:gd name="T2" fmla="*/ 96 w 103"/>
                  <a:gd name="T3" fmla="*/ 25 h 103"/>
                  <a:gd name="T4" fmla="*/ 92 w 103"/>
                  <a:gd name="T5" fmla="*/ 17 h 103"/>
                  <a:gd name="T6" fmla="*/ 85 w 103"/>
                  <a:gd name="T7" fmla="*/ 10 h 103"/>
                  <a:gd name="T8" fmla="*/ 77 w 103"/>
                  <a:gd name="T9" fmla="*/ 6 h 103"/>
                  <a:gd name="T10" fmla="*/ 68 w 103"/>
                  <a:gd name="T11" fmla="*/ 2 h 103"/>
                  <a:gd name="T12" fmla="*/ 57 w 103"/>
                  <a:gd name="T13" fmla="*/ 1 h 103"/>
                  <a:gd name="T14" fmla="*/ 45 w 103"/>
                  <a:gd name="T15" fmla="*/ 1 h 103"/>
                  <a:gd name="T16" fmla="*/ 35 w 103"/>
                  <a:gd name="T17" fmla="*/ 2 h 103"/>
                  <a:gd name="T18" fmla="*/ 25 w 103"/>
                  <a:gd name="T19" fmla="*/ 6 h 103"/>
                  <a:gd name="T20" fmla="*/ 17 w 103"/>
                  <a:gd name="T21" fmla="*/ 12 h 103"/>
                  <a:gd name="T22" fmla="*/ 11 w 103"/>
                  <a:gd name="T23" fmla="*/ 18 h 103"/>
                  <a:gd name="T24" fmla="*/ 5 w 103"/>
                  <a:gd name="T25" fmla="*/ 27 h 103"/>
                  <a:gd name="T26" fmla="*/ 2 w 103"/>
                  <a:gd name="T27" fmla="*/ 37 h 103"/>
                  <a:gd name="T28" fmla="*/ 0 w 103"/>
                  <a:gd name="T29" fmla="*/ 48 h 103"/>
                  <a:gd name="T30" fmla="*/ 0 w 103"/>
                  <a:gd name="T31" fmla="*/ 61 h 103"/>
                  <a:gd name="T32" fmla="*/ 2 w 103"/>
                  <a:gd name="T33" fmla="*/ 71 h 103"/>
                  <a:gd name="T34" fmla="*/ 5 w 103"/>
                  <a:gd name="T35" fmla="*/ 80 h 103"/>
                  <a:gd name="T36" fmla="*/ 11 w 103"/>
                  <a:gd name="T37" fmla="*/ 87 h 103"/>
                  <a:gd name="T38" fmla="*/ 17 w 103"/>
                  <a:gd name="T39" fmla="*/ 94 h 103"/>
                  <a:gd name="T40" fmla="*/ 25 w 103"/>
                  <a:gd name="T41" fmla="*/ 98 h 103"/>
                  <a:gd name="T42" fmla="*/ 35 w 103"/>
                  <a:gd name="T43" fmla="*/ 102 h 103"/>
                  <a:gd name="T44" fmla="*/ 45 w 103"/>
                  <a:gd name="T45" fmla="*/ 103 h 103"/>
                  <a:gd name="T46" fmla="*/ 57 w 103"/>
                  <a:gd name="T47" fmla="*/ 103 h 103"/>
                  <a:gd name="T48" fmla="*/ 68 w 103"/>
                  <a:gd name="T49" fmla="*/ 102 h 103"/>
                  <a:gd name="T50" fmla="*/ 77 w 103"/>
                  <a:gd name="T51" fmla="*/ 98 h 103"/>
                  <a:gd name="T52" fmla="*/ 85 w 103"/>
                  <a:gd name="T53" fmla="*/ 92 h 103"/>
                  <a:gd name="T54" fmla="*/ 92 w 103"/>
                  <a:gd name="T55" fmla="*/ 86 h 103"/>
                  <a:gd name="T56" fmla="*/ 96 w 103"/>
                  <a:gd name="T57" fmla="*/ 78 h 103"/>
                  <a:gd name="T58" fmla="*/ 100 w 103"/>
                  <a:gd name="T59" fmla="*/ 68 h 103"/>
                  <a:gd name="T60" fmla="*/ 102 w 103"/>
                  <a:gd name="T61" fmla="*/ 56 h 103"/>
                  <a:gd name="T62" fmla="*/ 102 w 103"/>
                  <a:gd name="T63" fmla="*/ 44 h 103"/>
                  <a:gd name="T64" fmla="*/ 71 w 103"/>
                  <a:gd name="T65" fmla="*/ 58 h 103"/>
                  <a:gd name="T66" fmla="*/ 69 w 103"/>
                  <a:gd name="T67" fmla="*/ 72 h 103"/>
                  <a:gd name="T68" fmla="*/ 67 w 103"/>
                  <a:gd name="T69" fmla="*/ 79 h 103"/>
                  <a:gd name="T70" fmla="*/ 64 w 103"/>
                  <a:gd name="T71" fmla="*/ 86 h 103"/>
                  <a:gd name="T72" fmla="*/ 61 w 103"/>
                  <a:gd name="T73" fmla="*/ 91 h 103"/>
                  <a:gd name="T74" fmla="*/ 58 w 103"/>
                  <a:gd name="T75" fmla="*/ 94 h 103"/>
                  <a:gd name="T76" fmla="*/ 53 w 103"/>
                  <a:gd name="T77" fmla="*/ 95 h 103"/>
                  <a:gd name="T78" fmla="*/ 49 w 103"/>
                  <a:gd name="T79" fmla="*/ 95 h 103"/>
                  <a:gd name="T80" fmla="*/ 44 w 103"/>
                  <a:gd name="T81" fmla="*/ 94 h 103"/>
                  <a:gd name="T82" fmla="*/ 40 w 103"/>
                  <a:gd name="T83" fmla="*/ 91 h 103"/>
                  <a:gd name="T84" fmla="*/ 37 w 103"/>
                  <a:gd name="T85" fmla="*/ 87 h 103"/>
                  <a:gd name="T86" fmla="*/ 35 w 103"/>
                  <a:gd name="T87" fmla="*/ 83 h 103"/>
                  <a:gd name="T88" fmla="*/ 33 w 103"/>
                  <a:gd name="T89" fmla="*/ 75 h 103"/>
                  <a:gd name="T90" fmla="*/ 32 w 103"/>
                  <a:gd name="T91" fmla="*/ 68 h 103"/>
                  <a:gd name="T92" fmla="*/ 31 w 103"/>
                  <a:gd name="T93" fmla="*/ 59 h 103"/>
                  <a:gd name="T94" fmla="*/ 31 w 103"/>
                  <a:gd name="T95" fmla="*/ 49 h 103"/>
                  <a:gd name="T96" fmla="*/ 32 w 103"/>
                  <a:gd name="T97" fmla="*/ 38 h 103"/>
                  <a:gd name="T98" fmla="*/ 33 w 103"/>
                  <a:gd name="T99" fmla="*/ 30 h 103"/>
                  <a:gd name="T100" fmla="*/ 35 w 103"/>
                  <a:gd name="T101" fmla="*/ 23 h 103"/>
                  <a:gd name="T102" fmla="*/ 38 w 103"/>
                  <a:gd name="T103" fmla="*/ 18 h 103"/>
                  <a:gd name="T104" fmla="*/ 41 w 103"/>
                  <a:gd name="T105" fmla="*/ 14 h 103"/>
                  <a:gd name="T106" fmla="*/ 45 w 103"/>
                  <a:gd name="T107" fmla="*/ 10 h 103"/>
                  <a:gd name="T108" fmla="*/ 50 w 103"/>
                  <a:gd name="T109" fmla="*/ 9 h 103"/>
                  <a:gd name="T110" fmla="*/ 55 w 103"/>
                  <a:gd name="T111" fmla="*/ 9 h 103"/>
                  <a:gd name="T112" fmla="*/ 59 w 103"/>
                  <a:gd name="T113" fmla="*/ 10 h 103"/>
                  <a:gd name="T114" fmla="*/ 62 w 103"/>
                  <a:gd name="T115" fmla="*/ 13 h 103"/>
                  <a:gd name="T116" fmla="*/ 65 w 103"/>
                  <a:gd name="T117" fmla="*/ 16 h 103"/>
                  <a:gd name="T118" fmla="*/ 68 w 103"/>
                  <a:gd name="T119" fmla="*/ 22 h 103"/>
                  <a:gd name="T120" fmla="*/ 69 w 103"/>
                  <a:gd name="T121" fmla="*/ 27 h 103"/>
                  <a:gd name="T122" fmla="*/ 72 w 103"/>
                  <a:gd name="T123" fmla="*/ 38 h 103"/>
                  <a:gd name="T124" fmla="*/ 71 w 103"/>
                  <a:gd name="T125"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3" h="103">
                    <a:moveTo>
                      <a:pt x="101" y="38"/>
                    </a:moveTo>
                    <a:lnTo>
                      <a:pt x="100" y="34"/>
                    </a:lnTo>
                    <a:lnTo>
                      <a:pt x="99" y="29"/>
                    </a:lnTo>
                    <a:lnTo>
                      <a:pt x="96" y="25"/>
                    </a:lnTo>
                    <a:lnTo>
                      <a:pt x="94" y="21"/>
                    </a:lnTo>
                    <a:lnTo>
                      <a:pt x="92" y="17"/>
                    </a:lnTo>
                    <a:lnTo>
                      <a:pt x="88" y="14"/>
                    </a:lnTo>
                    <a:lnTo>
                      <a:pt x="85" y="10"/>
                    </a:lnTo>
                    <a:lnTo>
                      <a:pt x="81" y="8"/>
                    </a:lnTo>
                    <a:lnTo>
                      <a:pt x="77" y="6"/>
                    </a:lnTo>
                    <a:lnTo>
                      <a:pt x="73" y="4"/>
                    </a:lnTo>
                    <a:lnTo>
                      <a:pt x="68" y="2"/>
                    </a:lnTo>
                    <a:lnTo>
                      <a:pt x="63" y="1"/>
                    </a:lnTo>
                    <a:lnTo>
                      <a:pt x="57" y="1"/>
                    </a:lnTo>
                    <a:lnTo>
                      <a:pt x="52" y="0"/>
                    </a:lnTo>
                    <a:lnTo>
                      <a:pt x="45" y="1"/>
                    </a:lnTo>
                    <a:lnTo>
                      <a:pt x="40" y="1"/>
                    </a:lnTo>
                    <a:lnTo>
                      <a:pt x="35" y="2"/>
                    </a:lnTo>
                    <a:lnTo>
                      <a:pt x="29" y="4"/>
                    </a:lnTo>
                    <a:lnTo>
                      <a:pt x="25" y="6"/>
                    </a:lnTo>
                    <a:lnTo>
                      <a:pt x="20" y="9"/>
                    </a:lnTo>
                    <a:lnTo>
                      <a:pt x="17" y="12"/>
                    </a:lnTo>
                    <a:lnTo>
                      <a:pt x="14" y="14"/>
                    </a:lnTo>
                    <a:lnTo>
                      <a:pt x="11" y="18"/>
                    </a:lnTo>
                    <a:lnTo>
                      <a:pt x="8" y="22"/>
                    </a:lnTo>
                    <a:lnTo>
                      <a:pt x="5" y="27"/>
                    </a:lnTo>
                    <a:lnTo>
                      <a:pt x="4" y="31"/>
                    </a:lnTo>
                    <a:lnTo>
                      <a:pt x="2" y="37"/>
                    </a:lnTo>
                    <a:lnTo>
                      <a:pt x="1" y="42"/>
                    </a:lnTo>
                    <a:lnTo>
                      <a:pt x="0" y="48"/>
                    </a:lnTo>
                    <a:lnTo>
                      <a:pt x="0" y="55"/>
                    </a:lnTo>
                    <a:lnTo>
                      <a:pt x="0" y="61"/>
                    </a:lnTo>
                    <a:lnTo>
                      <a:pt x="1" y="66"/>
                    </a:lnTo>
                    <a:lnTo>
                      <a:pt x="2" y="71"/>
                    </a:lnTo>
                    <a:lnTo>
                      <a:pt x="4" y="75"/>
                    </a:lnTo>
                    <a:lnTo>
                      <a:pt x="5" y="80"/>
                    </a:lnTo>
                    <a:lnTo>
                      <a:pt x="8" y="84"/>
                    </a:lnTo>
                    <a:lnTo>
                      <a:pt x="11" y="87"/>
                    </a:lnTo>
                    <a:lnTo>
                      <a:pt x="14" y="91"/>
                    </a:lnTo>
                    <a:lnTo>
                      <a:pt x="17" y="94"/>
                    </a:lnTo>
                    <a:lnTo>
                      <a:pt x="20" y="96"/>
                    </a:lnTo>
                    <a:lnTo>
                      <a:pt x="25" y="98"/>
                    </a:lnTo>
                    <a:lnTo>
                      <a:pt x="29" y="100"/>
                    </a:lnTo>
                    <a:lnTo>
                      <a:pt x="35" y="102"/>
                    </a:lnTo>
                    <a:lnTo>
                      <a:pt x="40" y="103"/>
                    </a:lnTo>
                    <a:lnTo>
                      <a:pt x="45" y="103"/>
                    </a:lnTo>
                    <a:lnTo>
                      <a:pt x="52" y="103"/>
                    </a:lnTo>
                    <a:lnTo>
                      <a:pt x="57" y="103"/>
                    </a:lnTo>
                    <a:lnTo>
                      <a:pt x="63" y="103"/>
                    </a:lnTo>
                    <a:lnTo>
                      <a:pt x="68" y="102"/>
                    </a:lnTo>
                    <a:lnTo>
                      <a:pt x="73" y="99"/>
                    </a:lnTo>
                    <a:lnTo>
                      <a:pt x="77" y="98"/>
                    </a:lnTo>
                    <a:lnTo>
                      <a:pt x="81" y="95"/>
                    </a:lnTo>
                    <a:lnTo>
                      <a:pt x="85" y="92"/>
                    </a:lnTo>
                    <a:lnTo>
                      <a:pt x="88" y="90"/>
                    </a:lnTo>
                    <a:lnTo>
                      <a:pt x="92" y="86"/>
                    </a:lnTo>
                    <a:lnTo>
                      <a:pt x="94" y="82"/>
                    </a:lnTo>
                    <a:lnTo>
                      <a:pt x="96" y="78"/>
                    </a:lnTo>
                    <a:lnTo>
                      <a:pt x="99" y="73"/>
                    </a:lnTo>
                    <a:lnTo>
                      <a:pt x="100" y="68"/>
                    </a:lnTo>
                    <a:lnTo>
                      <a:pt x="101" y="63"/>
                    </a:lnTo>
                    <a:lnTo>
                      <a:pt x="102" y="56"/>
                    </a:lnTo>
                    <a:lnTo>
                      <a:pt x="103" y="50"/>
                    </a:lnTo>
                    <a:lnTo>
                      <a:pt x="102" y="44"/>
                    </a:lnTo>
                    <a:lnTo>
                      <a:pt x="101" y="38"/>
                    </a:lnTo>
                    <a:close/>
                    <a:moveTo>
                      <a:pt x="71" y="58"/>
                    </a:moveTo>
                    <a:lnTo>
                      <a:pt x="70" y="68"/>
                    </a:lnTo>
                    <a:lnTo>
                      <a:pt x="69" y="72"/>
                    </a:lnTo>
                    <a:lnTo>
                      <a:pt x="68" y="76"/>
                    </a:lnTo>
                    <a:lnTo>
                      <a:pt x="67" y="79"/>
                    </a:lnTo>
                    <a:lnTo>
                      <a:pt x="66" y="83"/>
                    </a:lnTo>
                    <a:lnTo>
                      <a:pt x="64" y="86"/>
                    </a:lnTo>
                    <a:lnTo>
                      <a:pt x="63" y="88"/>
                    </a:lnTo>
                    <a:lnTo>
                      <a:pt x="61" y="91"/>
                    </a:lnTo>
                    <a:lnTo>
                      <a:pt x="60" y="92"/>
                    </a:lnTo>
                    <a:lnTo>
                      <a:pt x="58" y="94"/>
                    </a:lnTo>
                    <a:lnTo>
                      <a:pt x="56" y="95"/>
                    </a:lnTo>
                    <a:lnTo>
                      <a:pt x="53" y="95"/>
                    </a:lnTo>
                    <a:lnTo>
                      <a:pt x="52" y="95"/>
                    </a:lnTo>
                    <a:lnTo>
                      <a:pt x="49" y="95"/>
                    </a:lnTo>
                    <a:lnTo>
                      <a:pt x="47" y="95"/>
                    </a:lnTo>
                    <a:lnTo>
                      <a:pt x="44" y="94"/>
                    </a:lnTo>
                    <a:lnTo>
                      <a:pt x="42" y="93"/>
                    </a:lnTo>
                    <a:lnTo>
                      <a:pt x="40" y="91"/>
                    </a:lnTo>
                    <a:lnTo>
                      <a:pt x="39" y="90"/>
                    </a:lnTo>
                    <a:lnTo>
                      <a:pt x="37" y="87"/>
                    </a:lnTo>
                    <a:lnTo>
                      <a:pt x="36" y="85"/>
                    </a:lnTo>
                    <a:lnTo>
                      <a:pt x="35" y="83"/>
                    </a:lnTo>
                    <a:lnTo>
                      <a:pt x="34" y="79"/>
                    </a:lnTo>
                    <a:lnTo>
                      <a:pt x="33" y="75"/>
                    </a:lnTo>
                    <a:lnTo>
                      <a:pt x="32" y="72"/>
                    </a:lnTo>
                    <a:lnTo>
                      <a:pt x="32" y="68"/>
                    </a:lnTo>
                    <a:lnTo>
                      <a:pt x="31" y="63"/>
                    </a:lnTo>
                    <a:lnTo>
                      <a:pt x="31" y="59"/>
                    </a:lnTo>
                    <a:lnTo>
                      <a:pt x="31" y="54"/>
                    </a:lnTo>
                    <a:lnTo>
                      <a:pt x="31" y="49"/>
                    </a:lnTo>
                    <a:lnTo>
                      <a:pt x="31" y="43"/>
                    </a:lnTo>
                    <a:lnTo>
                      <a:pt x="32" y="38"/>
                    </a:lnTo>
                    <a:lnTo>
                      <a:pt x="32" y="34"/>
                    </a:lnTo>
                    <a:lnTo>
                      <a:pt x="33" y="30"/>
                    </a:lnTo>
                    <a:lnTo>
                      <a:pt x="34" y="27"/>
                    </a:lnTo>
                    <a:lnTo>
                      <a:pt x="35" y="23"/>
                    </a:lnTo>
                    <a:lnTo>
                      <a:pt x="36" y="21"/>
                    </a:lnTo>
                    <a:lnTo>
                      <a:pt x="38" y="18"/>
                    </a:lnTo>
                    <a:lnTo>
                      <a:pt x="39" y="16"/>
                    </a:lnTo>
                    <a:lnTo>
                      <a:pt x="41" y="14"/>
                    </a:lnTo>
                    <a:lnTo>
                      <a:pt x="43" y="12"/>
                    </a:lnTo>
                    <a:lnTo>
                      <a:pt x="45" y="10"/>
                    </a:lnTo>
                    <a:lnTo>
                      <a:pt x="48" y="10"/>
                    </a:lnTo>
                    <a:lnTo>
                      <a:pt x="50" y="9"/>
                    </a:lnTo>
                    <a:lnTo>
                      <a:pt x="52" y="9"/>
                    </a:lnTo>
                    <a:lnTo>
                      <a:pt x="55" y="9"/>
                    </a:lnTo>
                    <a:lnTo>
                      <a:pt x="56" y="10"/>
                    </a:lnTo>
                    <a:lnTo>
                      <a:pt x="59" y="10"/>
                    </a:lnTo>
                    <a:lnTo>
                      <a:pt x="60" y="11"/>
                    </a:lnTo>
                    <a:lnTo>
                      <a:pt x="62" y="13"/>
                    </a:lnTo>
                    <a:lnTo>
                      <a:pt x="64" y="14"/>
                    </a:lnTo>
                    <a:lnTo>
                      <a:pt x="65" y="16"/>
                    </a:lnTo>
                    <a:lnTo>
                      <a:pt x="66" y="18"/>
                    </a:lnTo>
                    <a:lnTo>
                      <a:pt x="68" y="22"/>
                    </a:lnTo>
                    <a:lnTo>
                      <a:pt x="68" y="24"/>
                    </a:lnTo>
                    <a:lnTo>
                      <a:pt x="69" y="27"/>
                    </a:lnTo>
                    <a:lnTo>
                      <a:pt x="70" y="30"/>
                    </a:lnTo>
                    <a:lnTo>
                      <a:pt x="72" y="38"/>
                    </a:lnTo>
                    <a:lnTo>
                      <a:pt x="72" y="47"/>
                    </a:lnTo>
                    <a:lnTo>
                      <a:pt x="71" y="58"/>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íṩľïḋê"/>
              <p:cNvSpPr/>
              <p:nvPr/>
            </p:nvSpPr>
            <p:spPr bwMode="auto">
              <a:xfrm>
                <a:off x="9939338" y="4102101"/>
                <a:ext cx="152400" cy="247650"/>
              </a:xfrm>
              <a:custGeom>
                <a:avLst/>
                <a:gdLst>
                  <a:gd name="T0" fmla="*/ 90 w 96"/>
                  <a:gd name="T1" fmla="*/ 95 h 156"/>
                  <a:gd name="T2" fmla="*/ 79 w 96"/>
                  <a:gd name="T3" fmla="*/ 88 h 156"/>
                  <a:gd name="T4" fmla="*/ 48 w 96"/>
                  <a:gd name="T5" fmla="*/ 85 h 156"/>
                  <a:gd name="T6" fmla="*/ 34 w 96"/>
                  <a:gd name="T7" fmla="*/ 82 h 156"/>
                  <a:gd name="T8" fmla="*/ 30 w 96"/>
                  <a:gd name="T9" fmla="*/ 75 h 156"/>
                  <a:gd name="T10" fmla="*/ 33 w 96"/>
                  <a:gd name="T11" fmla="*/ 70 h 156"/>
                  <a:gd name="T12" fmla="*/ 41 w 96"/>
                  <a:gd name="T13" fmla="*/ 67 h 156"/>
                  <a:gd name="T14" fmla="*/ 57 w 96"/>
                  <a:gd name="T15" fmla="*/ 66 h 156"/>
                  <a:gd name="T16" fmla="*/ 74 w 96"/>
                  <a:gd name="T17" fmla="*/ 58 h 156"/>
                  <a:gd name="T18" fmla="*/ 84 w 96"/>
                  <a:gd name="T19" fmla="*/ 44 h 156"/>
                  <a:gd name="T20" fmla="*/ 86 w 96"/>
                  <a:gd name="T21" fmla="*/ 26 h 156"/>
                  <a:gd name="T22" fmla="*/ 78 w 96"/>
                  <a:gd name="T23" fmla="*/ 12 h 156"/>
                  <a:gd name="T24" fmla="*/ 64 w 96"/>
                  <a:gd name="T25" fmla="*/ 1 h 156"/>
                  <a:gd name="T26" fmla="*/ 48 w 96"/>
                  <a:gd name="T27" fmla="*/ 0 h 156"/>
                  <a:gd name="T28" fmla="*/ 23 w 96"/>
                  <a:gd name="T29" fmla="*/ 3 h 156"/>
                  <a:gd name="T30" fmla="*/ 7 w 96"/>
                  <a:gd name="T31" fmla="*/ 12 h 156"/>
                  <a:gd name="T32" fmla="*/ 1 w 96"/>
                  <a:gd name="T33" fmla="*/ 28 h 156"/>
                  <a:gd name="T34" fmla="*/ 2 w 96"/>
                  <a:gd name="T35" fmla="*/ 44 h 156"/>
                  <a:gd name="T36" fmla="*/ 9 w 96"/>
                  <a:gd name="T37" fmla="*/ 56 h 156"/>
                  <a:gd name="T38" fmla="*/ 21 w 96"/>
                  <a:gd name="T39" fmla="*/ 63 h 156"/>
                  <a:gd name="T40" fmla="*/ 17 w 96"/>
                  <a:gd name="T41" fmla="*/ 70 h 156"/>
                  <a:gd name="T42" fmla="*/ 8 w 96"/>
                  <a:gd name="T43" fmla="*/ 84 h 156"/>
                  <a:gd name="T44" fmla="*/ 10 w 96"/>
                  <a:gd name="T45" fmla="*/ 97 h 156"/>
                  <a:gd name="T46" fmla="*/ 20 w 96"/>
                  <a:gd name="T47" fmla="*/ 103 h 156"/>
                  <a:gd name="T48" fmla="*/ 4 w 96"/>
                  <a:gd name="T49" fmla="*/ 113 h 156"/>
                  <a:gd name="T50" fmla="*/ 0 w 96"/>
                  <a:gd name="T51" fmla="*/ 131 h 156"/>
                  <a:gd name="T52" fmla="*/ 6 w 96"/>
                  <a:gd name="T53" fmla="*/ 144 h 156"/>
                  <a:gd name="T54" fmla="*/ 20 w 96"/>
                  <a:gd name="T55" fmla="*/ 152 h 156"/>
                  <a:gd name="T56" fmla="*/ 42 w 96"/>
                  <a:gd name="T57" fmla="*/ 156 h 156"/>
                  <a:gd name="T58" fmla="*/ 70 w 96"/>
                  <a:gd name="T59" fmla="*/ 150 h 156"/>
                  <a:gd name="T60" fmla="*/ 87 w 96"/>
                  <a:gd name="T61" fmla="*/ 137 h 156"/>
                  <a:gd name="T62" fmla="*/ 95 w 96"/>
                  <a:gd name="T63" fmla="*/ 116 h 156"/>
                  <a:gd name="T64" fmla="*/ 30 w 96"/>
                  <a:gd name="T65" fmla="*/ 29 h 156"/>
                  <a:gd name="T66" fmla="*/ 34 w 96"/>
                  <a:gd name="T67" fmla="*/ 14 h 156"/>
                  <a:gd name="T68" fmla="*/ 40 w 96"/>
                  <a:gd name="T69" fmla="*/ 9 h 156"/>
                  <a:gd name="T70" fmla="*/ 47 w 96"/>
                  <a:gd name="T71" fmla="*/ 8 h 156"/>
                  <a:gd name="T72" fmla="*/ 53 w 96"/>
                  <a:gd name="T73" fmla="*/ 12 h 156"/>
                  <a:gd name="T74" fmla="*/ 58 w 96"/>
                  <a:gd name="T75" fmla="*/ 31 h 156"/>
                  <a:gd name="T76" fmla="*/ 53 w 96"/>
                  <a:gd name="T77" fmla="*/ 55 h 156"/>
                  <a:gd name="T78" fmla="*/ 47 w 96"/>
                  <a:gd name="T79" fmla="*/ 59 h 156"/>
                  <a:gd name="T80" fmla="*/ 39 w 96"/>
                  <a:gd name="T81" fmla="*/ 59 h 156"/>
                  <a:gd name="T82" fmla="*/ 34 w 96"/>
                  <a:gd name="T83" fmla="*/ 54 h 156"/>
                  <a:gd name="T84" fmla="*/ 30 w 96"/>
                  <a:gd name="T85" fmla="*/ 29 h 156"/>
                  <a:gd name="T86" fmla="*/ 70 w 96"/>
                  <a:gd name="T87" fmla="*/ 131 h 156"/>
                  <a:gd name="T88" fmla="*/ 64 w 96"/>
                  <a:gd name="T89" fmla="*/ 140 h 156"/>
                  <a:gd name="T90" fmla="*/ 54 w 96"/>
                  <a:gd name="T91" fmla="*/ 146 h 156"/>
                  <a:gd name="T92" fmla="*/ 41 w 96"/>
                  <a:gd name="T93" fmla="*/ 146 h 156"/>
                  <a:gd name="T94" fmla="*/ 28 w 96"/>
                  <a:gd name="T95" fmla="*/ 142 h 156"/>
                  <a:gd name="T96" fmla="*/ 21 w 96"/>
                  <a:gd name="T97" fmla="*/ 133 h 156"/>
                  <a:gd name="T98" fmla="*/ 18 w 96"/>
                  <a:gd name="T99" fmla="*/ 121 h 156"/>
                  <a:gd name="T100" fmla="*/ 20 w 96"/>
                  <a:gd name="T101" fmla="*/ 112 h 156"/>
                  <a:gd name="T102" fmla="*/ 25 w 96"/>
                  <a:gd name="T103" fmla="*/ 107 h 156"/>
                  <a:gd name="T104" fmla="*/ 42 w 96"/>
                  <a:gd name="T105" fmla="*/ 103 h 156"/>
                  <a:gd name="T106" fmla="*/ 58 w 96"/>
                  <a:gd name="T107" fmla="*/ 105 h 156"/>
                  <a:gd name="T108" fmla="*/ 68 w 96"/>
                  <a:gd name="T109" fmla="*/ 111 h 156"/>
                  <a:gd name="T110" fmla="*/ 72 w 96"/>
                  <a:gd name="T111" fmla="*/ 1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56">
                    <a:moveTo>
                      <a:pt x="95" y="103"/>
                    </a:moveTo>
                    <a:lnTo>
                      <a:pt x="94" y="101"/>
                    </a:lnTo>
                    <a:lnTo>
                      <a:pt x="93" y="99"/>
                    </a:lnTo>
                    <a:lnTo>
                      <a:pt x="91" y="96"/>
                    </a:lnTo>
                    <a:lnTo>
                      <a:pt x="90" y="95"/>
                    </a:lnTo>
                    <a:lnTo>
                      <a:pt x="88" y="93"/>
                    </a:lnTo>
                    <a:lnTo>
                      <a:pt x="86" y="91"/>
                    </a:lnTo>
                    <a:lnTo>
                      <a:pt x="84" y="91"/>
                    </a:lnTo>
                    <a:lnTo>
                      <a:pt x="82" y="89"/>
                    </a:lnTo>
                    <a:lnTo>
                      <a:pt x="79" y="88"/>
                    </a:lnTo>
                    <a:lnTo>
                      <a:pt x="76" y="87"/>
                    </a:lnTo>
                    <a:lnTo>
                      <a:pt x="73" y="87"/>
                    </a:lnTo>
                    <a:lnTo>
                      <a:pt x="70" y="86"/>
                    </a:lnTo>
                    <a:lnTo>
                      <a:pt x="66" y="86"/>
                    </a:lnTo>
                    <a:lnTo>
                      <a:pt x="48" y="85"/>
                    </a:lnTo>
                    <a:lnTo>
                      <a:pt x="43" y="85"/>
                    </a:lnTo>
                    <a:lnTo>
                      <a:pt x="40" y="85"/>
                    </a:lnTo>
                    <a:lnTo>
                      <a:pt x="37" y="84"/>
                    </a:lnTo>
                    <a:lnTo>
                      <a:pt x="34" y="83"/>
                    </a:lnTo>
                    <a:lnTo>
                      <a:pt x="34" y="82"/>
                    </a:lnTo>
                    <a:lnTo>
                      <a:pt x="33" y="81"/>
                    </a:lnTo>
                    <a:lnTo>
                      <a:pt x="32" y="80"/>
                    </a:lnTo>
                    <a:lnTo>
                      <a:pt x="31" y="79"/>
                    </a:lnTo>
                    <a:lnTo>
                      <a:pt x="30" y="77"/>
                    </a:lnTo>
                    <a:lnTo>
                      <a:pt x="30" y="75"/>
                    </a:lnTo>
                    <a:lnTo>
                      <a:pt x="30" y="74"/>
                    </a:lnTo>
                    <a:lnTo>
                      <a:pt x="30" y="72"/>
                    </a:lnTo>
                    <a:lnTo>
                      <a:pt x="31" y="71"/>
                    </a:lnTo>
                    <a:lnTo>
                      <a:pt x="32" y="70"/>
                    </a:lnTo>
                    <a:lnTo>
                      <a:pt x="33" y="70"/>
                    </a:lnTo>
                    <a:lnTo>
                      <a:pt x="33" y="68"/>
                    </a:lnTo>
                    <a:lnTo>
                      <a:pt x="34" y="68"/>
                    </a:lnTo>
                    <a:lnTo>
                      <a:pt x="35" y="67"/>
                    </a:lnTo>
                    <a:lnTo>
                      <a:pt x="38" y="67"/>
                    </a:lnTo>
                    <a:lnTo>
                      <a:pt x="41" y="67"/>
                    </a:lnTo>
                    <a:lnTo>
                      <a:pt x="42" y="67"/>
                    </a:lnTo>
                    <a:lnTo>
                      <a:pt x="42" y="67"/>
                    </a:lnTo>
                    <a:lnTo>
                      <a:pt x="47" y="67"/>
                    </a:lnTo>
                    <a:lnTo>
                      <a:pt x="52" y="67"/>
                    </a:lnTo>
                    <a:lnTo>
                      <a:pt x="57" y="66"/>
                    </a:lnTo>
                    <a:lnTo>
                      <a:pt x="61" y="64"/>
                    </a:lnTo>
                    <a:lnTo>
                      <a:pt x="65" y="63"/>
                    </a:lnTo>
                    <a:lnTo>
                      <a:pt x="68" y="62"/>
                    </a:lnTo>
                    <a:lnTo>
                      <a:pt x="71" y="60"/>
                    </a:lnTo>
                    <a:lnTo>
                      <a:pt x="74" y="58"/>
                    </a:lnTo>
                    <a:lnTo>
                      <a:pt x="77" y="55"/>
                    </a:lnTo>
                    <a:lnTo>
                      <a:pt x="79" y="53"/>
                    </a:lnTo>
                    <a:lnTo>
                      <a:pt x="81" y="51"/>
                    </a:lnTo>
                    <a:lnTo>
                      <a:pt x="82" y="47"/>
                    </a:lnTo>
                    <a:lnTo>
                      <a:pt x="84" y="44"/>
                    </a:lnTo>
                    <a:lnTo>
                      <a:pt x="85" y="40"/>
                    </a:lnTo>
                    <a:lnTo>
                      <a:pt x="86" y="37"/>
                    </a:lnTo>
                    <a:lnTo>
                      <a:pt x="86" y="33"/>
                    </a:lnTo>
                    <a:lnTo>
                      <a:pt x="86" y="29"/>
                    </a:lnTo>
                    <a:lnTo>
                      <a:pt x="86" y="26"/>
                    </a:lnTo>
                    <a:lnTo>
                      <a:pt x="85" y="23"/>
                    </a:lnTo>
                    <a:lnTo>
                      <a:pt x="84" y="20"/>
                    </a:lnTo>
                    <a:lnTo>
                      <a:pt x="82" y="17"/>
                    </a:lnTo>
                    <a:lnTo>
                      <a:pt x="80" y="14"/>
                    </a:lnTo>
                    <a:lnTo>
                      <a:pt x="78" y="12"/>
                    </a:lnTo>
                    <a:lnTo>
                      <a:pt x="75" y="10"/>
                    </a:lnTo>
                    <a:lnTo>
                      <a:pt x="94" y="10"/>
                    </a:lnTo>
                    <a:lnTo>
                      <a:pt x="94" y="1"/>
                    </a:lnTo>
                    <a:lnTo>
                      <a:pt x="70" y="1"/>
                    </a:lnTo>
                    <a:lnTo>
                      <a:pt x="64" y="1"/>
                    </a:lnTo>
                    <a:lnTo>
                      <a:pt x="59" y="1"/>
                    </a:lnTo>
                    <a:lnTo>
                      <a:pt x="57" y="1"/>
                    </a:lnTo>
                    <a:lnTo>
                      <a:pt x="54" y="0"/>
                    </a:lnTo>
                    <a:lnTo>
                      <a:pt x="51" y="0"/>
                    </a:lnTo>
                    <a:lnTo>
                      <a:pt x="48" y="0"/>
                    </a:lnTo>
                    <a:lnTo>
                      <a:pt x="42" y="0"/>
                    </a:lnTo>
                    <a:lnTo>
                      <a:pt x="37" y="1"/>
                    </a:lnTo>
                    <a:lnTo>
                      <a:pt x="32" y="1"/>
                    </a:lnTo>
                    <a:lnTo>
                      <a:pt x="27" y="2"/>
                    </a:lnTo>
                    <a:lnTo>
                      <a:pt x="23" y="3"/>
                    </a:lnTo>
                    <a:lnTo>
                      <a:pt x="19" y="5"/>
                    </a:lnTo>
                    <a:lnTo>
                      <a:pt x="15" y="6"/>
                    </a:lnTo>
                    <a:lnTo>
                      <a:pt x="13" y="8"/>
                    </a:lnTo>
                    <a:lnTo>
                      <a:pt x="10" y="10"/>
                    </a:lnTo>
                    <a:lnTo>
                      <a:pt x="7" y="12"/>
                    </a:lnTo>
                    <a:lnTo>
                      <a:pt x="5" y="15"/>
                    </a:lnTo>
                    <a:lnTo>
                      <a:pt x="4" y="18"/>
                    </a:lnTo>
                    <a:lnTo>
                      <a:pt x="2" y="21"/>
                    </a:lnTo>
                    <a:lnTo>
                      <a:pt x="1" y="24"/>
                    </a:lnTo>
                    <a:lnTo>
                      <a:pt x="1" y="28"/>
                    </a:lnTo>
                    <a:lnTo>
                      <a:pt x="1" y="32"/>
                    </a:lnTo>
                    <a:lnTo>
                      <a:pt x="1" y="35"/>
                    </a:lnTo>
                    <a:lnTo>
                      <a:pt x="1" y="38"/>
                    </a:lnTo>
                    <a:lnTo>
                      <a:pt x="2" y="42"/>
                    </a:lnTo>
                    <a:lnTo>
                      <a:pt x="2" y="44"/>
                    </a:lnTo>
                    <a:lnTo>
                      <a:pt x="3" y="47"/>
                    </a:lnTo>
                    <a:lnTo>
                      <a:pt x="5" y="50"/>
                    </a:lnTo>
                    <a:lnTo>
                      <a:pt x="6" y="52"/>
                    </a:lnTo>
                    <a:lnTo>
                      <a:pt x="7" y="54"/>
                    </a:lnTo>
                    <a:lnTo>
                      <a:pt x="9" y="56"/>
                    </a:lnTo>
                    <a:lnTo>
                      <a:pt x="11" y="58"/>
                    </a:lnTo>
                    <a:lnTo>
                      <a:pt x="13" y="59"/>
                    </a:lnTo>
                    <a:lnTo>
                      <a:pt x="15" y="61"/>
                    </a:lnTo>
                    <a:lnTo>
                      <a:pt x="18" y="63"/>
                    </a:lnTo>
                    <a:lnTo>
                      <a:pt x="21" y="63"/>
                    </a:lnTo>
                    <a:lnTo>
                      <a:pt x="24" y="64"/>
                    </a:lnTo>
                    <a:lnTo>
                      <a:pt x="27" y="65"/>
                    </a:lnTo>
                    <a:lnTo>
                      <a:pt x="24" y="67"/>
                    </a:lnTo>
                    <a:lnTo>
                      <a:pt x="21" y="68"/>
                    </a:lnTo>
                    <a:lnTo>
                      <a:pt x="17" y="70"/>
                    </a:lnTo>
                    <a:lnTo>
                      <a:pt x="14" y="72"/>
                    </a:lnTo>
                    <a:lnTo>
                      <a:pt x="12" y="75"/>
                    </a:lnTo>
                    <a:lnTo>
                      <a:pt x="10" y="78"/>
                    </a:lnTo>
                    <a:lnTo>
                      <a:pt x="9" y="81"/>
                    </a:lnTo>
                    <a:lnTo>
                      <a:pt x="8" y="84"/>
                    </a:lnTo>
                    <a:lnTo>
                      <a:pt x="8" y="87"/>
                    </a:lnTo>
                    <a:lnTo>
                      <a:pt x="8" y="91"/>
                    </a:lnTo>
                    <a:lnTo>
                      <a:pt x="9" y="93"/>
                    </a:lnTo>
                    <a:lnTo>
                      <a:pt x="9" y="95"/>
                    </a:lnTo>
                    <a:lnTo>
                      <a:pt x="10" y="97"/>
                    </a:lnTo>
                    <a:lnTo>
                      <a:pt x="12" y="99"/>
                    </a:lnTo>
                    <a:lnTo>
                      <a:pt x="13" y="100"/>
                    </a:lnTo>
                    <a:lnTo>
                      <a:pt x="16" y="102"/>
                    </a:lnTo>
                    <a:lnTo>
                      <a:pt x="18" y="102"/>
                    </a:lnTo>
                    <a:lnTo>
                      <a:pt x="20" y="103"/>
                    </a:lnTo>
                    <a:lnTo>
                      <a:pt x="17" y="104"/>
                    </a:lnTo>
                    <a:lnTo>
                      <a:pt x="13" y="106"/>
                    </a:lnTo>
                    <a:lnTo>
                      <a:pt x="9" y="108"/>
                    </a:lnTo>
                    <a:lnTo>
                      <a:pt x="6" y="111"/>
                    </a:lnTo>
                    <a:lnTo>
                      <a:pt x="4" y="113"/>
                    </a:lnTo>
                    <a:lnTo>
                      <a:pt x="2" y="116"/>
                    </a:lnTo>
                    <a:lnTo>
                      <a:pt x="1" y="120"/>
                    </a:lnTo>
                    <a:lnTo>
                      <a:pt x="0" y="123"/>
                    </a:lnTo>
                    <a:lnTo>
                      <a:pt x="0" y="128"/>
                    </a:lnTo>
                    <a:lnTo>
                      <a:pt x="0" y="131"/>
                    </a:lnTo>
                    <a:lnTo>
                      <a:pt x="1" y="135"/>
                    </a:lnTo>
                    <a:lnTo>
                      <a:pt x="1" y="137"/>
                    </a:lnTo>
                    <a:lnTo>
                      <a:pt x="2" y="139"/>
                    </a:lnTo>
                    <a:lnTo>
                      <a:pt x="4" y="142"/>
                    </a:lnTo>
                    <a:lnTo>
                      <a:pt x="6" y="144"/>
                    </a:lnTo>
                    <a:lnTo>
                      <a:pt x="8" y="146"/>
                    </a:lnTo>
                    <a:lnTo>
                      <a:pt x="10" y="147"/>
                    </a:lnTo>
                    <a:lnTo>
                      <a:pt x="13" y="150"/>
                    </a:lnTo>
                    <a:lnTo>
                      <a:pt x="16" y="151"/>
                    </a:lnTo>
                    <a:lnTo>
                      <a:pt x="20" y="152"/>
                    </a:lnTo>
                    <a:lnTo>
                      <a:pt x="23" y="153"/>
                    </a:lnTo>
                    <a:lnTo>
                      <a:pt x="27" y="155"/>
                    </a:lnTo>
                    <a:lnTo>
                      <a:pt x="32" y="155"/>
                    </a:lnTo>
                    <a:lnTo>
                      <a:pt x="36" y="155"/>
                    </a:lnTo>
                    <a:lnTo>
                      <a:pt x="42" y="156"/>
                    </a:lnTo>
                    <a:lnTo>
                      <a:pt x="47" y="155"/>
                    </a:lnTo>
                    <a:lnTo>
                      <a:pt x="54" y="155"/>
                    </a:lnTo>
                    <a:lnTo>
                      <a:pt x="59" y="153"/>
                    </a:lnTo>
                    <a:lnTo>
                      <a:pt x="64" y="151"/>
                    </a:lnTo>
                    <a:lnTo>
                      <a:pt x="70" y="150"/>
                    </a:lnTo>
                    <a:lnTo>
                      <a:pt x="74" y="148"/>
                    </a:lnTo>
                    <a:lnTo>
                      <a:pt x="78" y="146"/>
                    </a:lnTo>
                    <a:lnTo>
                      <a:pt x="81" y="143"/>
                    </a:lnTo>
                    <a:lnTo>
                      <a:pt x="84" y="140"/>
                    </a:lnTo>
                    <a:lnTo>
                      <a:pt x="87" y="137"/>
                    </a:lnTo>
                    <a:lnTo>
                      <a:pt x="90" y="133"/>
                    </a:lnTo>
                    <a:lnTo>
                      <a:pt x="91" y="129"/>
                    </a:lnTo>
                    <a:lnTo>
                      <a:pt x="94" y="126"/>
                    </a:lnTo>
                    <a:lnTo>
                      <a:pt x="94" y="121"/>
                    </a:lnTo>
                    <a:lnTo>
                      <a:pt x="95" y="116"/>
                    </a:lnTo>
                    <a:lnTo>
                      <a:pt x="96" y="111"/>
                    </a:lnTo>
                    <a:lnTo>
                      <a:pt x="96" y="108"/>
                    </a:lnTo>
                    <a:lnTo>
                      <a:pt x="95" y="105"/>
                    </a:lnTo>
                    <a:lnTo>
                      <a:pt x="95" y="103"/>
                    </a:lnTo>
                    <a:close/>
                    <a:moveTo>
                      <a:pt x="30" y="29"/>
                    </a:moveTo>
                    <a:lnTo>
                      <a:pt x="31" y="23"/>
                    </a:lnTo>
                    <a:lnTo>
                      <a:pt x="32" y="21"/>
                    </a:lnTo>
                    <a:lnTo>
                      <a:pt x="32" y="18"/>
                    </a:lnTo>
                    <a:lnTo>
                      <a:pt x="33" y="16"/>
                    </a:lnTo>
                    <a:lnTo>
                      <a:pt x="34" y="14"/>
                    </a:lnTo>
                    <a:lnTo>
                      <a:pt x="34" y="13"/>
                    </a:lnTo>
                    <a:lnTo>
                      <a:pt x="36" y="11"/>
                    </a:lnTo>
                    <a:lnTo>
                      <a:pt x="37" y="10"/>
                    </a:lnTo>
                    <a:lnTo>
                      <a:pt x="38" y="10"/>
                    </a:lnTo>
                    <a:lnTo>
                      <a:pt x="40" y="9"/>
                    </a:lnTo>
                    <a:lnTo>
                      <a:pt x="42" y="8"/>
                    </a:lnTo>
                    <a:lnTo>
                      <a:pt x="43" y="7"/>
                    </a:lnTo>
                    <a:lnTo>
                      <a:pt x="45" y="7"/>
                    </a:lnTo>
                    <a:lnTo>
                      <a:pt x="46" y="7"/>
                    </a:lnTo>
                    <a:lnTo>
                      <a:pt x="47" y="8"/>
                    </a:lnTo>
                    <a:lnTo>
                      <a:pt x="49" y="9"/>
                    </a:lnTo>
                    <a:lnTo>
                      <a:pt x="50" y="9"/>
                    </a:lnTo>
                    <a:lnTo>
                      <a:pt x="51" y="10"/>
                    </a:lnTo>
                    <a:lnTo>
                      <a:pt x="52" y="11"/>
                    </a:lnTo>
                    <a:lnTo>
                      <a:pt x="53" y="12"/>
                    </a:lnTo>
                    <a:lnTo>
                      <a:pt x="54" y="14"/>
                    </a:lnTo>
                    <a:lnTo>
                      <a:pt x="55" y="17"/>
                    </a:lnTo>
                    <a:lnTo>
                      <a:pt x="56" y="21"/>
                    </a:lnTo>
                    <a:lnTo>
                      <a:pt x="58" y="26"/>
                    </a:lnTo>
                    <a:lnTo>
                      <a:pt x="58" y="31"/>
                    </a:lnTo>
                    <a:lnTo>
                      <a:pt x="58" y="38"/>
                    </a:lnTo>
                    <a:lnTo>
                      <a:pt x="57" y="43"/>
                    </a:lnTo>
                    <a:lnTo>
                      <a:pt x="56" y="48"/>
                    </a:lnTo>
                    <a:lnTo>
                      <a:pt x="54" y="52"/>
                    </a:lnTo>
                    <a:lnTo>
                      <a:pt x="53" y="55"/>
                    </a:lnTo>
                    <a:lnTo>
                      <a:pt x="52" y="55"/>
                    </a:lnTo>
                    <a:lnTo>
                      <a:pt x="51" y="57"/>
                    </a:lnTo>
                    <a:lnTo>
                      <a:pt x="50" y="58"/>
                    </a:lnTo>
                    <a:lnTo>
                      <a:pt x="49" y="59"/>
                    </a:lnTo>
                    <a:lnTo>
                      <a:pt x="47" y="59"/>
                    </a:lnTo>
                    <a:lnTo>
                      <a:pt x="46" y="59"/>
                    </a:lnTo>
                    <a:lnTo>
                      <a:pt x="44" y="59"/>
                    </a:lnTo>
                    <a:lnTo>
                      <a:pt x="42" y="59"/>
                    </a:lnTo>
                    <a:lnTo>
                      <a:pt x="41" y="59"/>
                    </a:lnTo>
                    <a:lnTo>
                      <a:pt x="39" y="59"/>
                    </a:lnTo>
                    <a:lnTo>
                      <a:pt x="38" y="58"/>
                    </a:lnTo>
                    <a:lnTo>
                      <a:pt x="37" y="57"/>
                    </a:lnTo>
                    <a:lnTo>
                      <a:pt x="36" y="56"/>
                    </a:lnTo>
                    <a:lnTo>
                      <a:pt x="35" y="55"/>
                    </a:lnTo>
                    <a:lnTo>
                      <a:pt x="34" y="54"/>
                    </a:lnTo>
                    <a:lnTo>
                      <a:pt x="33" y="50"/>
                    </a:lnTo>
                    <a:lnTo>
                      <a:pt x="32" y="46"/>
                    </a:lnTo>
                    <a:lnTo>
                      <a:pt x="31" y="41"/>
                    </a:lnTo>
                    <a:lnTo>
                      <a:pt x="30" y="35"/>
                    </a:lnTo>
                    <a:lnTo>
                      <a:pt x="30" y="29"/>
                    </a:lnTo>
                    <a:close/>
                    <a:moveTo>
                      <a:pt x="72" y="122"/>
                    </a:moveTo>
                    <a:lnTo>
                      <a:pt x="72" y="124"/>
                    </a:lnTo>
                    <a:lnTo>
                      <a:pt x="72" y="127"/>
                    </a:lnTo>
                    <a:lnTo>
                      <a:pt x="71" y="129"/>
                    </a:lnTo>
                    <a:lnTo>
                      <a:pt x="70" y="131"/>
                    </a:lnTo>
                    <a:lnTo>
                      <a:pt x="70" y="133"/>
                    </a:lnTo>
                    <a:lnTo>
                      <a:pt x="69" y="135"/>
                    </a:lnTo>
                    <a:lnTo>
                      <a:pt x="67" y="137"/>
                    </a:lnTo>
                    <a:lnTo>
                      <a:pt x="66" y="139"/>
                    </a:lnTo>
                    <a:lnTo>
                      <a:pt x="64" y="140"/>
                    </a:lnTo>
                    <a:lnTo>
                      <a:pt x="62" y="142"/>
                    </a:lnTo>
                    <a:lnTo>
                      <a:pt x="61" y="143"/>
                    </a:lnTo>
                    <a:lnTo>
                      <a:pt x="59" y="143"/>
                    </a:lnTo>
                    <a:lnTo>
                      <a:pt x="57" y="144"/>
                    </a:lnTo>
                    <a:lnTo>
                      <a:pt x="54" y="146"/>
                    </a:lnTo>
                    <a:lnTo>
                      <a:pt x="52" y="146"/>
                    </a:lnTo>
                    <a:lnTo>
                      <a:pt x="50" y="147"/>
                    </a:lnTo>
                    <a:lnTo>
                      <a:pt x="47" y="147"/>
                    </a:lnTo>
                    <a:lnTo>
                      <a:pt x="43" y="147"/>
                    </a:lnTo>
                    <a:lnTo>
                      <a:pt x="41" y="146"/>
                    </a:lnTo>
                    <a:lnTo>
                      <a:pt x="38" y="146"/>
                    </a:lnTo>
                    <a:lnTo>
                      <a:pt x="35" y="145"/>
                    </a:lnTo>
                    <a:lnTo>
                      <a:pt x="32" y="144"/>
                    </a:lnTo>
                    <a:lnTo>
                      <a:pt x="30" y="143"/>
                    </a:lnTo>
                    <a:lnTo>
                      <a:pt x="28" y="142"/>
                    </a:lnTo>
                    <a:lnTo>
                      <a:pt x="26" y="140"/>
                    </a:lnTo>
                    <a:lnTo>
                      <a:pt x="25" y="139"/>
                    </a:lnTo>
                    <a:lnTo>
                      <a:pt x="23" y="137"/>
                    </a:lnTo>
                    <a:lnTo>
                      <a:pt x="21" y="135"/>
                    </a:lnTo>
                    <a:lnTo>
                      <a:pt x="21" y="133"/>
                    </a:lnTo>
                    <a:lnTo>
                      <a:pt x="20" y="131"/>
                    </a:lnTo>
                    <a:lnTo>
                      <a:pt x="19" y="128"/>
                    </a:lnTo>
                    <a:lnTo>
                      <a:pt x="18" y="126"/>
                    </a:lnTo>
                    <a:lnTo>
                      <a:pt x="18" y="123"/>
                    </a:lnTo>
                    <a:lnTo>
                      <a:pt x="18" y="121"/>
                    </a:lnTo>
                    <a:lnTo>
                      <a:pt x="18" y="119"/>
                    </a:lnTo>
                    <a:lnTo>
                      <a:pt x="18" y="118"/>
                    </a:lnTo>
                    <a:lnTo>
                      <a:pt x="19" y="116"/>
                    </a:lnTo>
                    <a:lnTo>
                      <a:pt x="19" y="115"/>
                    </a:lnTo>
                    <a:lnTo>
                      <a:pt x="20" y="112"/>
                    </a:lnTo>
                    <a:lnTo>
                      <a:pt x="21" y="111"/>
                    </a:lnTo>
                    <a:lnTo>
                      <a:pt x="21" y="110"/>
                    </a:lnTo>
                    <a:lnTo>
                      <a:pt x="22" y="109"/>
                    </a:lnTo>
                    <a:lnTo>
                      <a:pt x="23" y="107"/>
                    </a:lnTo>
                    <a:lnTo>
                      <a:pt x="25" y="107"/>
                    </a:lnTo>
                    <a:lnTo>
                      <a:pt x="26" y="106"/>
                    </a:lnTo>
                    <a:lnTo>
                      <a:pt x="29" y="105"/>
                    </a:lnTo>
                    <a:lnTo>
                      <a:pt x="33" y="104"/>
                    </a:lnTo>
                    <a:lnTo>
                      <a:pt x="37" y="103"/>
                    </a:lnTo>
                    <a:lnTo>
                      <a:pt x="42" y="103"/>
                    </a:lnTo>
                    <a:lnTo>
                      <a:pt x="46" y="103"/>
                    </a:lnTo>
                    <a:lnTo>
                      <a:pt x="49" y="103"/>
                    </a:lnTo>
                    <a:lnTo>
                      <a:pt x="52" y="104"/>
                    </a:lnTo>
                    <a:lnTo>
                      <a:pt x="55" y="104"/>
                    </a:lnTo>
                    <a:lnTo>
                      <a:pt x="58" y="105"/>
                    </a:lnTo>
                    <a:lnTo>
                      <a:pt x="61" y="106"/>
                    </a:lnTo>
                    <a:lnTo>
                      <a:pt x="63" y="107"/>
                    </a:lnTo>
                    <a:lnTo>
                      <a:pt x="65" y="108"/>
                    </a:lnTo>
                    <a:lnTo>
                      <a:pt x="67" y="109"/>
                    </a:lnTo>
                    <a:lnTo>
                      <a:pt x="68" y="111"/>
                    </a:lnTo>
                    <a:lnTo>
                      <a:pt x="70" y="112"/>
                    </a:lnTo>
                    <a:lnTo>
                      <a:pt x="71" y="115"/>
                    </a:lnTo>
                    <a:lnTo>
                      <a:pt x="71" y="117"/>
                    </a:lnTo>
                    <a:lnTo>
                      <a:pt x="72" y="119"/>
                    </a:lnTo>
                    <a:lnTo>
                      <a:pt x="72" y="122"/>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î$1iḓê"/>
              <p:cNvSpPr/>
              <p:nvPr/>
            </p:nvSpPr>
            <p:spPr bwMode="auto">
              <a:xfrm>
                <a:off x="10120313" y="4105276"/>
                <a:ext cx="155575" cy="242888"/>
              </a:xfrm>
              <a:custGeom>
                <a:avLst/>
                <a:gdLst>
                  <a:gd name="T0" fmla="*/ 96 w 98"/>
                  <a:gd name="T1" fmla="*/ 0 h 153"/>
                  <a:gd name="T2" fmla="*/ 93 w 98"/>
                  <a:gd name="T3" fmla="*/ 0 h 153"/>
                  <a:gd name="T4" fmla="*/ 91 w 98"/>
                  <a:gd name="T5" fmla="*/ 0 h 153"/>
                  <a:gd name="T6" fmla="*/ 89 w 98"/>
                  <a:gd name="T7" fmla="*/ 0 h 153"/>
                  <a:gd name="T8" fmla="*/ 87 w 98"/>
                  <a:gd name="T9" fmla="*/ 0 h 153"/>
                  <a:gd name="T10" fmla="*/ 85 w 98"/>
                  <a:gd name="T11" fmla="*/ 0 h 153"/>
                  <a:gd name="T12" fmla="*/ 83 w 98"/>
                  <a:gd name="T13" fmla="*/ 0 h 153"/>
                  <a:gd name="T14" fmla="*/ 81 w 98"/>
                  <a:gd name="T15" fmla="*/ 0 h 153"/>
                  <a:gd name="T16" fmla="*/ 76 w 98"/>
                  <a:gd name="T17" fmla="*/ 11 h 153"/>
                  <a:gd name="T18" fmla="*/ 72 w 98"/>
                  <a:gd name="T19" fmla="*/ 21 h 153"/>
                  <a:gd name="T20" fmla="*/ 68 w 98"/>
                  <a:gd name="T21" fmla="*/ 32 h 153"/>
                  <a:gd name="T22" fmla="*/ 64 w 98"/>
                  <a:gd name="T23" fmla="*/ 44 h 153"/>
                  <a:gd name="T24" fmla="*/ 56 w 98"/>
                  <a:gd name="T25" fmla="*/ 65 h 153"/>
                  <a:gd name="T26" fmla="*/ 55 w 98"/>
                  <a:gd name="T27" fmla="*/ 62 h 153"/>
                  <a:gd name="T28" fmla="*/ 53 w 98"/>
                  <a:gd name="T29" fmla="*/ 59 h 153"/>
                  <a:gd name="T30" fmla="*/ 52 w 98"/>
                  <a:gd name="T31" fmla="*/ 55 h 153"/>
                  <a:gd name="T32" fmla="*/ 50 w 98"/>
                  <a:gd name="T33" fmla="*/ 50 h 153"/>
                  <a:gd name="T34" fmla="*/ 47 w 98"/>
                  <a:gd name="T35" fmla="*/ 42 h 153"/>
                  <a:gd name="T36" fmla="*/ 44 w 98"/>
                  <a:gd name="T37" fmla="*/ 35 h 153"/>
                  <a:gd name="T38" fmla="*/ 42 w 98"/>
                  <a:gd name="T39" fmla="*/ 28 h 153"/>
                  <a:gd name="T40" fmla="*/ 39 w 98"/>
                  <a:gd name="T41" fmla="*/ 21 h 153"/>
                  <a:gd name="T42" fmla="*/ 37 w 98"/>
                  <a:gd name="T43" fmla="*/ 15 h 153"/>
                  <a:gd name="T44" fmla="*/ 35 w 98"/>
                  <a:gd name="T45" fmla="*/ 9 h 153"/>
                  <a:gd name="T46" fmla="*/ 33 w 98"/>
                  <a:gd name="T47" fmla="*/ 4 h 153"/>
                  <a:gd name="T48" fmla="*/ 32 w 98"/>
                  <a:gd name="T49" fmla="*/ 0 h 153"/>
                  <a:gd name="T50" fmla="*/ 28 w 98"/>
                  <a:gd name="T51" fmla="*/ 0 h 153"/>
                  <a:gd name="T52" fmla="*/ 24 w 98"/>
                  <a:gd name="T53" fmla="*/ 0 h 153"/>
                  <a:gd name="T54" fmla="*/ 20 w 98"/>
                  <a:gd name="T55" fmla="*/ 0 h 153"/>
                  <a:gd name="T56" fmla="*/ 16 w 98"/>
                  <a:gd name="T57" fmla="*/ 0 h 153"/>
                  <a:gd name="T58" fmla="*/ 12 w 98"/>
                  <a:gd name="T59" fmla="*/ 0 h 153"/>
                  <a:gd name="T60" fmla="*/ 8 w 98"/>
                  <a:gd name="T61" fmla="*/ 0 h 153"/>
                  <a:gd name="T62" fmla="*/ 4 w 98"/>
                  <a:gd name="T63" fmla="*/ 0 h 153"/>
                  <a:gd name="T64" fmla="*/ 0 w 98"/>
                  <a:gd name="T65" fmla="*/ 0 h 153"/>
                  <a:gd name="T66" fmla="*/ 43 w 98"/>
                  <a:gd name="T67" fmla="*/ 100 h 153"/>
                  <a:gd name="T68" fmla="*/ 16 w 98"/>
                  <a:gd name="T69" fmla="*/ 153 h 153"/>
                  <a:gd name="T70" fmla="*/ 20 w 98"/>
                  <a:gd name="T71" fmla="*/ 153 h 153"/>
                  <a:gd name="T72" fmla="*/ 24 w 98"/>
                  <a:gd name="T73" fmla="*/ 153 h 153"/>
                  <a:gd name="T74" fmla="*/ 28 w 98"/>
                  <a:gd name="T75" fmla="*/ 153 h 153"/>
                  <a:gd name="T76" fmla="*/ 33 w 98"/>
                  <a:gd name="T77" fmla="*/ 153 h 153"/>
                  <a:gd name="T78" fmla="*/ 37 w 98"/>
                  <a:gd name="T79" fmla="*/ 141 h 153"/>
                  <a:gd name="T80" fmla="*/ 42 w 98"/>
                  <a:gd name="T81" fmla="*/ 130 h 153"/>
                  <a:gd name="T82" fmla="*/ 46 w 98"/>
                  <a:gd name="T83" fmla="*/ 118 h 153"/>
                  <a:gd name="T84" fmla="*/ 52 w 98"/>
                  <a:gd name="T85" fmla="*/ 105 h 153"/>
                  <a:gd name="T86" fmla="*/ 57 w 98"/>
                  <a:gd name="T87" fmla="*/ 92 h 153"/>
                  <a:gd name="T88" fmla="*/ 64 w 98"/>
                  <a:gd name="T89" fmla="*/ 77 h 153"/>
                  <a:gd name="T90" fmla="*/ 70 w 98"/>
                  <a:gd name="T91" fmla="*/ 63 h 153"/>
                  <a:gd name="T92" fmla="*/ 76 w 98"/>
                  <a:gd name="T93" fmla="*/ 48 h 153"/>
                  <a:gd name="T94" fmla="*/ 98 w 98"/>
                  <a:gd name="T95" fmla="*/ 0 h 153"/>
                  <a:gd name="T96" fmla="*/ 96 w 98"/>
                  <a:gd name="T9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53">
                    <a:moveTo>
                      <a:pt x="96" y="0"/>
                    </a:moveTo>
                    <a:lnTo>
                      <a:pt x="93" y="0"/>
                    </a:lnTo>
                    <a:lnTo>
                      <a:pt x="91" y="0"/>
                    </a:lnTo>
                    <a:lnTo>
                      <a:pt x="89" y="0"/>
                    </a:lnTo>
                    <a:lnTo>
                      <a:pt x="87" y="0"/>
                    </a:lnTo>
                    <a:lnTo>
                      <a:pt x="85" y="0"/>
                    </a:lnTo>
                    <a:lnTo>
                      <a:pt x="83" y="0"/>
                    </a:lnTo>
                    <a:lnTo>
                      <a:pt x="81" y="0"/>
                    </a:lnTo>
                    <a:lnTo>
                      <a:pt x="76" y="11"/>
                    </a:lnTo>
                    <a:lnTo>
                      <a:pt x="72" y="21"/>
                    </a:lnTo>
                    <a:lnTo>
                      <a:pt x="68" y="32"/>
                    </a:lnTo>
                    <a:lnTo>
                      <a:pt x="64" y="44"/>
                    </a:lnTo>
                    <a:lnTo>
                      <a:pt x="56" y="65"/>
                    </a:lnTo>
                    <a:lnTo>
                      <a:pt x="55" y="62"/>
                    </a:lnTo>
                    <a:lnTo>
                      <a:pt x="53" y="59"/>
                    </a:lnTo>
                    <a:lnTo>
                      <a:pt x="52" y="55"/>
                    </a:lnTo>
                    <a:lnTo>
                      <a:pt x="50" y="50"/>
                    </a:lnTo>
                    <a:lnTo>
                      <a:pt x="47" y="42"/>
                    </a:lnTo>
                    <a:lnTo>
                      <a:pt x="44" y="35"/>
                    </a:lnTo>
                    <a:lnTo>
                      <a:pt x="42" y="28"/>
                    </a:lnTo>
                    <a:lnTo>
                      <a:pt x="39" y="21"/>
                    </a:lnTo>
                    <a:lnTo>
                      <a:pt x="37" y="15"/>
                    </a:lnTo>
                    <a:lnTo>
                      <a:pt x="35" y="9"/>
                    </a:lnTo>
                    <a:lnTo>
                      <a:pt x="33" y="4"/>
                    </a:lnTo>
                    <a:lnTo>
                      <a:pt x="32" y="0"/>
                    </a:lnTo>
                    <a:lnTo>
                      <a:pt x="28" y="0"/>
                    </a:lnTo>
                    <a:lnTo>
                      <a:pt x="24" y="0"/>
                    </a:lnTo>
                    <a:lnTo>
                      <a:pt x="20" y="0"/>
                    </a:lnTo>
                    <a:lnTo>
                      <a:pt x="16" y="0"/>
                    </a:lnTo>
                    <a:lnTo>
                      <a:pt x="12" y="0"/>
                    </a:lnTo>
                    <a:lnTo>
                      <a:pt x="8" y="0"/>
                    </a:lnTo>
                    <a:lnTo>
                      <a:pt x="4" y="0"/>
                    </a:lnTo>
                    <a:lnTo>
                      <a:pt x="0" y="0"/>
                    </a:lnTo>
                    <a:lnTo>
                      <a:pt x="43" y="100"/>
                    </a:lnTo>
                    <a:lnTo>
                      <a:pt x="16" y="153"/>
                    </a:lnTo>
                    <a:lnTo>
                      <a:pt x="20" y="153"/>
                    </a:lnTo>
                    <a:lnTo>
                      <a:pt x="24" y="153"/>
                    </a:lnTo>
                    <a:lnTo>
                      <a:pt x="28" y="153"/>
                    </a:lnTo>
                    <a:lnTo>
                      <a:pt x="33" y="153"/>
                    </a:lnTo>
                    <a:lnTo>
                      <a:pt x="37" y="141"/>
                    </a:lnTo>
                    <a:lnTo>
                      <a:pt x="42" y="130"/>
                    </a:lnTo>
                    <a:lnTo>
                      <a:pt x="46" y="118"/>
                    </a:lnTo>
                    <a:lnTo>
                      <a:pt x="52" y="105"/>
                    </a:lnTo>
                    <a:lnTo>
                      <a:pt x="57" y="92"/>
                    </a:lnTo>
                    <a:lnTo>
                      <a:pt x="64" y="77"/>
                    </a:lnTo>
                    <a:lnTo>
                      <a:pt x="70" y="63"/>
                    </a:lnTo>
                    <a:lnTo>
                      <a:pt x="76" y="48"/>
                    </a:lnTo>
                    <a:lnTo>
                      <a:pt x="98" y="0"/>
                    </a:lnTo>
                    <a:lnTo>
                      <a:pt x="96" y="0"/>
                    </a:lnTo>
                    <a:close/>
                  </a:path>
                </a:pathLst>
              </a:custGeom>
              <a:solidFill>
                <a:srgbClr val="0046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4" name="TextBox 3"/>
          <p:cNvSpPr txBox="1"/>
          <p:nvPr/>
        </p:nvSpPr>
        <p:spPr>
          <a:xfrm>
            <a:off x="2956389" y="4471372"/>
            <a:ext cx="6582304" cy="553998"/>
          </a:xfrm>
          <a:prstGeom prst="rect">
            <a:avLst/>
          </a:prstGeom>
          <a:noFill/>
        </p:spPr>
        <p:txBody>
          <a:bodyPr wrap="square" rtlCol="0">
            <a:spAutoFit/>
          </a:bodyPr>
          <a:lstStyle/>
          <a:p>
            <a:r>
              <a:rPr lang="en-US" altLang="zh-CN" sz="3000" dirty="0"/>
              <a:t>Contact: eexinzhang@scut.edu.cn</a:t>
            </a:r>
            <a:endParaRPr lang="zh-CN" altLang="en-US" sz="30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Background and Motivation</a:t>
            </a:r>
            <a:endParaRPr lang="zh-CN" altLang="en-US" dirty="0"/>
          </a:p>
        </p:txBody>
      </p:sp>
      <p:sp>
        <p:nvSpPr>
          <p:cNvPr id="40" name="矩形 39"/>
          <p:cNvSpPr/>
          <p:nvPr/>
        </p:nvSpPr>
        <p:spPr>
          <a:xfrm>
            <a:off x="478406" y="1124744"/>
            <a:ext cx="11090202" cy="4555093"/>
          </a:xfrm>
          <a:prstGeom prst="rect">
            <a:avLst/>
          </a:prstGeom>
        </p:spPr>
        <p:txBody>
          <a:bodyPr wrap="square">
            <a:spAutoFit/>
          </a:bodyPr>
          <a:lstStyle/>
          <a:p>
            <a:endParaRPr lang="en-US" altLang="zh-CN" dirty="0"/>
          </a:p>
          <a:p>
            <a:r>
              <a:rPr lang="en-US" altLang="zh-CN" sz="2800" dirty="0">
                <a:latin typeface="Times New Roman" panose="02020603050405020304" pitchFamily="18" charset="0"/>
                <a:cs typeface="Times New Roman" panose="02020603050405020304" pitchFamily="18" charset="0"/>
              </a:rPr>
              <a:t>With the advancement of magnetic resonance imaging (MRI) and image processing techniques, the early brain cortical structure and its development can be measured and studied.</a:t>
            </a:r>
          </a:p>
          <a:p>
            <a:endParaRPr lang="en-US" altLang="zh-CN" sz="2600"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pic>
        <p:nvPicPr>
          <p:cNvPr id="4" name="图片 3" descr="GM"/>
          <p:cNvPicPr>
            <a:picLocks noChangeAspect="1"/>
          </p:cNvPicPr>
          <p:nvPr/>
        </p:nvPicPr>
        <p:blipFill>
          <a:blip r:embed="rId3"/>
          <a:stretch>
            <a:fillRect/>
          </a:stretch>
        </p:blipFill>
        <p:spPr>
          <a:xfrm>
            <a:off x="881328" y="3614671"/>
            <a:ext cx="4486275" cy="1495425"/>
          </a:xfrm>
          <a:prstGeom prst="rect">
            <a:avLst/>
          </a:prstGeom>
        </p:spPr>
      </p:pic>
      <p:pic>
        <p:nvPicPr>
          <p:cNvPr id="8" name="图片 7" descr="Preprocess_pipeline_2"/>
          <p:cNvPicPr>
            <a:picLocks noChangeAspect="1"/>
          </p:cNvPicPr>
          <p:nvPr/>
        </p:nvPicPr>
        <p:blipFill>
          <a:blip r:embed="rId4"/>
          <a:stretch>
            <a:fillRect/>
          </a:stretch>
        </p:blipFill>
        <p:spPr>
          <a:xfrm>
            <a:off x="5918626" y="2750516"/>
            <a:ext cx="5381382" cy="3223737"/>
          </a:xfrm>
          <a:prstGeom prst="rect">
            <a:avLst/>
          </a:prstGeom>
        </p:spPr>
      </p:pic>
      <p:sp>
        <p:nvSpPr>
          <p:cNvPr id="9" name="文本框 8">
            <a:extLst>
              <a:ext uri="{FF2B5EF4-FFF2-40B4-BE49-F238E27FC236}">
                <a16:creationId xmlns:a16="http://schemas.microsoft.com/office/drawing/2014/main" id="{58400D24-9633-42C2-BE79-2C77D36575BF}"/>
              </a:ext>
            </a:extLst>
          </p:cNvPr>
          <p:cNvSpPr txBox="1"/>
          <p:nvPr/>
        </p:nvSpPr>
        <p:spPr>
          <a:xfrm>
            <a:off x="3238075" y="6351711"/>
            <a:ext cx="8978605" cy="461665"/>
          </a:xfrm>
          <a:prstGeom prst="rect">
            <a:avLst/>
          </a:prstGeom>
          <a:noFill/>
        </p:spPr>
        <p:txBody>
          <a:bodyPr wrap="square">
            <a:spAutoFit/>
          </a:bodyPr>
          <a:lstStyle/>
          <a:p>
            <a:pPr algn="l"/>
            <a:r>
              <a:rPr lang="en-US" altLang="zh-CN" sz="1200" b="0" i="0" u="none" strike="noStrike" baseline="0" dirty="0">
                <a:latin typeface="CMR9"/>
              </a:rPr>
              <a:t>Li, G., Wang, L., Yap, P.T., Wang, F., Wu, Z., Meng, Y., Dong, P., Kim, J., Shi, F., Rekik, I.: Computational neuroanatomy of baby brains: A review. </a:t>
            </a:r>
            <a:r>
              <a:rPr lang="en-US" altLang="zh-CN" sz="1200" b="0" i="0" u="none" strike="noStrike" baseline="0" dirty="0" err="1">
                <a:latin typeface="CMR9"/>
              </a:rPr>
              <a:t>NeuroImage</a:t>
            </a:r>
            <a:r>
              <a:rPr lang="en-US" altLang="zh-CN" sz="1200" dirty="0">
                <a:latin typeface="CMR9"/>
              </a:rPr>
              <a:t>, </a:t>
            </a:r>
            <a:r>
              <a:rPr lang="en-US" altLang="zh-CN" sz="1200" b="0" i="0" u="none" strike="noStrike" baseline="0" dirty="0">
                <a:latin typeface="CMBX9"/>
              </a:rPr>
              <a:t>185</a:t>
            </a:r>
            <a:r>
              <a:rPr lang="en-US" altLang="zh-CN" sz="1200" b="0" i="0" u="none" strike="noStrike" baseline="0" dirty="0">
                <a:latin typeface="CMR9"/>
              </a:rPr>
              <a:t>, 906{925 (2019)</a:t>
            </a:r>
            <a:endParaRPr lang="zh-CN" altLang="en-US" sz="1200" dirty="0"/>
          </a:p>
        </p:txBody>
      </p:sp>
    </p:spTree>
    <p:extLst>
      <p:ext uri="{BB962C8B-B14F-4D97-AF65-F5344CB8AC3E}">
        <p14:creationId xmlns:p14="http://schemas.microsoft.com/office/powerpoint/2010/main" val="30929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Background and Motivation</a:t>
            </a:r>
            <a:endParaRPr lang="zh-CN" altLang="en-US" dirty="0"/>
          </a:p>
        </p:txBody>
      </p:sp>
      <p:pic>
        <p:nvPicPr>
          <p:cNvPr id="8196" name="Picture 4" descr="See the source image">
            <a:extLst>
              <a:ext uri="{FF2B5EF4-FFF2-40B4-BE49-F238E27FC236}">
                <a16:creationId xmlns:a16="http://schemas.microsoft.com/office/drawing/2014/main" id="{82410E4E-2F0C-422A-A404-B3B623C43B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5966" y="2204864"/>
            <a:ext cx="5404723" cy="3819467"/>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CB368387-041A-4693-A2C4-D30D313AB556}"/>
              </a:ext>
            </a:extLst>
          </p:cNvPr>
          <p:cNvSpPr txBox="1"/>
          <p:nvPr/>
        </p:nvSpPr>
        <p:spPr>
          <a:xfrm>
            <a:off x="691277" y="2204864"/>
            <a:ext cx="5404723" cy="3108543"/>
          </a:xfrm>
          <a:prstGeom prst="rect">
            <a:avLst/>
          </a:prstGeom>
          <a:noFill/>
        </p:spPr>
        <p:txBody>
          <a:bodyPr wrap="square">
            <a:spAutoFit/>
          </a:bodyPr>
          <a:lstStyle/>
          <a:p>
            <a:pPr>
              <a:defRPr/>
            </a:pPr>
            <a:r>
              <a:rPr lang="en-US" altLang="zh-CN" sz="2800" b="1" dirty="0">
                <a:latin typeface="Times New Roman" panose="02020603050405020304" pitchFamily="18" charset="0"/>
                <a:cs typeface="Times New Roman" panose="02020603050405020304" pitchFamily="18" charset="0"/>
              </a:rPr>
              <a:t>Cognitive skills</a:t>
            </a:r>
            <a:r>
              <a:rPr lang="en-US" altLang="zh-CN" sz="2800" dirty="0">
                <a:latin typeface="Times New Roman" panose="02020603050405020304" pitchFamily="18" charset="0"/>
                <a:cs typeface="Times New Roman" panose="02020603050405020304" pitchFamily="18" charset="0"/>
              </a:rPr>
              <a:t>, (also called cognitive functions, cognitive abilities or cognitive capacities), are brain-based skills that encompass the domains of </a:t>
            </a:r>
            <a:r>
              <a:rPr lang="en-US" altLang="zh-CN" sz="2800" u="sng" dirty="0">
                <a:latin typeface="Times New Roman" panose="02020603050405020304" pitchFamily="18" charset="0"/>
                <a:cs typeface="Times New Roman" panose="02020603050405020304" pitchFamily="18" charset="0"/>
              </a:rPr>
              <a:t>perception, attention, memory, learning, decision making and language abilities</a:t>
            </a:r>
            <a:r>
              <a:rPr lang="en-US" altLang="zh-CN" sz="2800" dirty="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D6A8E7C4-02B2-4511-B29E-79A7578BAEDA}"/>
              </a:ext>
            </a:extLst>
          </p:cNvPr>
          <p:cNvSpPr txBox="1"/>
          <p:nvPr/>
        </p:nvSpPr>
        <p:spPr>
          <a:xfrm>
            <a:off x="5434303" y="6256054"/>
            <a:ext cx="6757697" cy="461665"/>
          </a:xfrm>
          <a:prstGeom prst="rect">
            <a:avLst/>
          </a:prstGeom>
          <a:noFill/>
        </p:spPr>
        <p:txBody>
          <a:bodyPr wrap="square">
            <a:spAutoFit/>
          </a:bodyPr>
          <a:lstStyle/>
          <a:p>
            <a:pPr algn="l"/>
            <a:r>
              <a:rPr lang="en-US" altLang="zh-CN" sz="1200" b="0" i="0" u="none" strike="noStrike" baseline="0" dirty="0">
                <a:latin typeface="CMR9"/>
              </a:rPr>
              <a:t>Braaten, E.B.: Mullen scales of early learning. The SAGE Encyclopedia of Intellectual and Developmental Disorders </a:t>
            </a:r>
            <a:r>
              <a:rPr lang="en-US" altLang="zh-CN" sz="1200" b="0" i="0" u="none" strike="noStrike" baseline="0" dirty="0">
                <a:latin typeface="CMBX9"/>
              </a:rPr>
              <a:t>34</a:t>
            </a:r>
            <a:r>
              <a:rPr lang="en-US" altLang="zh-CN" sz="1200" b="0" i="0" u="none" strike="noStrike" baseline="0" dirty="0">
                <a:latin typeface="CMR9"/>
              </a:rPr>
              <a:t>(4), 379{382 (2018)</a:t>
            </a:r>
            <a:endParaRPr lang="zh-CN" altLang="en-US" sz="1200" dirty="0"/>
          </a:p>
        </p:txBody>
      </p:sp>
    </p:spTree>
    <p:extLst>
      <p:ext uri="{BB962C8B-B14F-4D97-AF65-F5344CB8AC3E}">
        <p14:creationId xmlns:p14="http://schemas.microsoft.com/office/powerpoint/2010/main" val="65087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ullen Scales of Early Learning | WPS">
            <a:extLst>
              <a:ext uri="{FF2B5EF4-FFF2-40B4-BE49-F238E27FC236}">
                <a16:creationId xmlns:a16="http://schemas.microsoft.com/office/drawing/2014/main" id="{B2FE6C1C-1760-4E01-8787-942FDB10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52" y="3212976"/>
            <a:ext cx="3774157" cy="343583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Background and Motivation</a:t>
            </a:r>
            <a:endParaRPr lang="zh-CN" altLang="en-US" dirty="0"/>
          </a:p>
        </p:txBody>
      </p:sp>
      <p:sp>
        <p:nvSpPr>
          <p:cNvPr id="9" name="文本框 8">
            <a:extLst>
              <a:ext uri="{FF2B5EF4-FFF2-40B4-BE49-F238E27FC236}">
                <a16:creationId xmlns:a16="http://schemas.microsoft.com/office/drawing/2014/main" id="{CB368387-041A-4693-A2C4-D30D313AB556}"/>
              </a:ext>
            </a:extLst>
          </p:cNvPr>
          <p:cNvSpPr txBox="1"/>
          <p:nvPr/>
        </p:nvSpPr>
        <p:spPr>
          <a:xfrm>
            <a:off x="623392" y="1556792"/>
            <a:ext cx="10297144" cy="4524315"/>
          </a:xfrm>
          <a:prstGeom prst="rect">
            <a:avLst/>
          </a:prstGeom>
          <a:noFill/>
        </p:spPr>
        <p:txBody>
          <a:bodyPr wrap="square">
            <a:spAutoFit/>
          </a:bodyPr>
          <a:lstStyle/>
          <a:p>
            <a:pPr>
              <a:defRPr/>
            </a:pPr>
            <a:r>
              <a:rPr lang="en-US" altLang="zh-CN" sz="2600" dirty="0">
                <a:latin typeface="Times New Roman" panose="02020603050405020304" pitchFamily="18" charset="0"/>
                <a:cs typeface="Times New Roman" panose="02020603050405020304" pitchFamily="18" charset="0"/>
              </a:rPr>
              <a:t>The Mullen Scales of Early Learning (MSEL) is designed to measure development in infants and preschoolers. </a:t>
            </a:r>
          </a:p>
          <a:p>
            <a:pPr>
              <a:defRPr/>
            </a:pPr>
            <a:endParaRPr lang="en-US" altLang="zh-CN" sz="2600" dirty="0">
              <a:latin typeface="Times New Roman" panose="02020603050405020304" pitchFamily="18" charset="0"/>
              <a:cs typeface="Times New Roman" panose="02020603050405020304" pitchFamily="18" charset="0"/>
            </a:endParaRPr>
          </a:p>
          <a:p>
            <a:pPr>
              <a:defRPr/>
            </a:pPr>
            <a:r>
              <a:rPr lang="en-US" altLang="zh-CN" sz="2600" dirty="0">
                <a:latin typeface="Times New Roman" panose="02020603050405020304" pitchFamily="18" charset="0"/>
                <a:cs typeface="Times New Roman" panose="02020603050405020304" pitchFamily="18" charset="0"/>
              </a:rPr>
              <a:t>Usually, five cognitive scales are estimated including:</a:t>
            </a:r>
          </a:p>
          <a:p>
            <a:pPr marL="457200" indent="-457200" algn="l">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Visual Receptive Scale (VRS)</a:t>
            </a:r>
          </a:p>
          <a:p>
            <a:pPr marL="457200" indent="-457200" algn="l">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Fine Motor Scale (FMS)</a:t>
            </a:r>
          </a:p>
          <a:p>
            <a:pPr marL="457200" indent="-457200" algn="l">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Expressive Language Scale (ELS)</a:t>
            </a:r>
          </a:p>
          <a:p>
            <a:pPr marL="457200" indent="-457200" algn="l">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Receptive Language Scale (RLS)</a:t>
            </a:r>
          </a:p>
          <a:p>
            <a:pPr marL="457200" indent="-457200" algn="l">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Early Learning Composite (ELC)</a:t>
            </a:r>
          </a:p>
          <a:p>
            <a:pPr algn="l"/>
            <a:endParaRPr lang="en-US" altLang="zh-CN" sz="2800" b="0" i="0" u="none" strike="noStrike" dirty="0">
              <a:solidFill>
                <a:srgbClr val="565656"/>
              </a:solidFill>
              <a:effectLst/>
              <a:latin typeface="roboto-regular"/>
            </a:endParaRPr>
          </a:p>
          <a:p>
            <a:pPr>
              <a:defRPr/>
            </a:pPr>
            <a:endParaRPr lang="zh-CN" altLang="en-US" sz="2600" dirty="0"/>
          </a:p>
        </p:txBody>
      </p:sp>
      <p:sp>
        <p:nvSpPr>
          <p:cNvPr id="4" name="文本框 3">
            <a:extLst>
              <a:ext uri="{FF2B5EF4-FFF2-40B4-BE49-F238E27FC236}">
                <a16:creationId xmlns:a16="http://schemas.microsoft.com/office/drawing/2014/main" id="{996FC8B8-66F1-41D7-BC60-5E2A1A61F1DA}"/>
              </a:ext>
            </a:extLst>
          </p:cNvPr>
          <p:cNvSpPr txBox="1"/>
          <p:nvPr/>
        </p:nvSpPr>
        <p:spPr>
          <a:xfrm>
            <a:off x="5434303" y="6256054"/>
            <a:ext cx="6757697" cy="461665"/>
          </a:xfrm>
          <a:prstGeom prst="rect">
            <a:avLst/>
          </a:prstGeom>
          <a:noFill/>
        </p:spPr>
        <p:txBody>
          <a:bodyPr wrap="square">
            <a:spAutoFit/>
          </a:bodyPr>
          <a:lstStyle/>
          <a:p>
            <a:pPr algn="l"/>
            <a:r>
              <a:rPr lang="en-US" altLang="zh-CN" sz="1200" b="0" i="0" u="none" strike="noStrike" baseline="0" dirty="0">
                <a:latin typeface="CMR9"/>
              </a:rPr>
              <a:t>Braaten, E.B.: Mullen scales of early learning. The SAGE Encyclopedia of Intellectual and Developmental Disorders </a:t>
            </a:r>
            <a:r>
              <a:rPr lang="en-US" altLang="zh-CN" sz="1200" b="0" i="0" u="none" strike="noStrike" baseline="0" dirty="0">
                <a:latin typeface="CMBX9"/>
              </a:rPr>
              <a:t>34</a:t>
            </a:r>
            <a:r>
              <a:rPr lang="en-US" altLang="zh-CN" sz="1200" b="0" i="0" u="none" strike="noStrike" baseline="0" dirty="0">
                <a:latin typeface="CMR9"/>
              </a:rPr>
              <a:t>(4), 379{382 (2018)</a:t>
            </a:r>
            <a:endParaRPr lang="zh-CN" altLang="en-US" sz="1200" dirty="0"/>
          </a:p>
        </p:txBody>
      </p:sp>
    </p:spTree>
    <p:extLst>
      <p:ext uri="{BB962C8B-B14F-4D97-AF65-F5344CB8AC3E}">
        <p14:creationId xmlns:p14="http://schemas.microsoft.com/office/powerpoint/2010/main" val="15600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Background and Motivation</a:t>
            </a:r>
            <a:endParaRPr lang="zh-CN" altLang="en-US" dirty="0"/>
          </a:p>
        </p:txBody>
      </p:sp>
      <p:sp>
        <p:nvSpPr>
          <p:cNvPr id="10" name="文本框 9">
            <a:extLst>
              <a:ext uri="{FF2B5EF4-FFF2-40B4-BE49-F238E27FC236}">
                <a16:creationId xmlns:a16="http://schemas.microsoft.com/office/drawing/2014/main" id="{593F5989-B5E9-42ED-B498-1CB21FC7DB0F}"/>
              </a:ext>
            </a:extLst>
          </p:cNvPr>
          <p:cNvSpPr txBox="1"/>
          <p:nvPr/>
        </p:nvSpPr>
        <p:spPr>
          <a:xfrm>
            <a:off x="667983" y="1412776"/>
            <a:ext cx="10856034" cy="1569660"/>
          </a:xfrm>
          <a:prstGeom prst="rect">
            <a:avLst/>
          </a:prstGeom>
          <a:noFill/>
        </p:spPr>
        <p:txBody>
          <a:bodyPr wrap="square">
            <a:spAutoFit/>
          </a:bodyPr>
          <a:lstStyle/>
          <a:p>
            <a:r>
              <a:rPr lang="en-US" altLang="zh-CN" sz="3200" dirty="0">
                <a:latin typeface="Times New Roman" panose="02020603050405020304" pitchFamily="18" charset="0"/>
                <a:cs typeface="Times New Roman" panose="02020603050405020304" pitchFamily="18" charset="0"/>
              </a:rPr>
              <a:t>Our </a:t>
            </a:r>
            <a:r>
              <a:rPr lang="en-US" altLang="zh-CN" sz="3200" b="1" dirty="0">
                <a:latin typeface="Times New Roman" panose="02020603050405020304" pitchFamily="18" charset="0"/>
                <a:cs typeface="Times New Roman" panose="02020603050405020304" pitchFamily="18" charset="0"/>
              </a:rPr>
              <a:t>research goal </a:t>
            </a:r>
            <a:r>
              <a:rPr lang="en-US" altLang="zh-CN" sz="3200" dirty="0">
                <a:latin typeface="Times New Roman" panose="02020603050405020304" pitchFamily="18" charset="0"/>
                <a:cs typeface="Times New Roman" panose="02020603050405020304" pitchFamily="18" charset="0"/>
              </a:rPr>
              <a:t>is to understand the quantitative relationship between </a:t>
            </a:r>
            <a:r>
              <a:rPr lang="en-US" altLang="zh-CN" sz="3200" u="sng" dirty="0">
                <a:latin typeface="Times New Roman" panose="02020603050405020304" pitchFamily="18" charset="0"/>
                <a:cs typeface="Times New Roman" panose="02020603050405020304" pitchFamily="18" charset="0"/>
              </a:rPr>
              <a:t>morphological features of infant cerebral cortex</a:t>
            </a:r>
            <a:r>
              <a:rPr lang="en-US" altLang="zh-CN" sz="3200" dirty="0">
                <a:latin typeface="Times New Roman" panose="02020603050405020304" pitchFamily="18" charset="0"/>
                <a:cs typeface="Times New Roman" panose="02020603050405020304" pitchFamily="18" charset="0"/>
              </a:rPr>
              <a:t> and </a:t>
            </a:r>
            <a:r>
              <a:rPr lang="en-US" altLang="zh-CN" sz="3200" u="sng" dirty="0">
                <a:latin typeface="Times New Roman" panose="02020603050405020304" pitchFamily="18" charset="0"/>
                <a:cs typeface="Times New Roman" panose="02020603050405020304" pitchFamily="18" charset="0"/>
              </a:rPr>
              <a:t>cognitive skills </a:t>
            </a:r>
            <a:r>
              <a:rPr lang="en-US" altLang="zh-CN" sz="3200" dirty="0">
                <a:latin typeface="Times New Roman" panose="02020603050405020304" pitchFamily="18" charset="0"/>
                <a:cs typeface="Times New Roman" panose="02020603050405020304" pitchFamily="18" charset="0"/>
              </a:rPr>
              <a:t>with the machine learning methods. </a:t>
            </a:r>
            <a:endParaRPr lang="en-US" altLang="zh-CN" sz="2600" dirty="0"/>
          </a:p>
        </p:txBody>
      </p:sp>
      <p:grpSp>
        <p:nvGrpSpPr>
          <p:cNvPr id="12" name="组合 11">
            <a:extLst>
              <a:ext uri="{FF2B5EF4-FFF2-40B4-BE49-F238E27FC236}">
                <a16:creationId xmlns:a16="http://schemas.microsoft.com/office/drawing/2014/main" id="{7276DF5C-0368-4BC9-9FC6-C046516DC290}"/>
              </a:ext>
            </a:extLst>
          </p:cNvPr>
          <p:cNvGrpSpPr/>
          <p:nvPr/>
        </p:nvGrpSpPr>
        <p:grpSpPr>
          <a:xfrm>
            <a:off x="2063552" y="3140968"/>
            <a:ext cx="7880985" cy="3585845"/>
            <a:chOff x="47328" y="1636077"/>
            <a:chExt cx="7880985" cy="3585845"/>
          </a:xfrm>
        </p:grpSpPr>
        <p:pic>
          <p:nvPicPr>
            <p:cNvPr id="13" name="图片 12">
              <a:extLst>
                <a:ext uri="{FF2B5EF4-FFF2-40B4-BE49-F238E27FC236}">
                  <a16:creationId xmlns:a16="http://schemas.microsoft.com/office/drawing/2014/main" id="{3712DCA8-5FB4-41A3-AFBF-B80A73C94BF0}"/>
                </a:ext>
              </a:extLst>
            </p:cNvPr>
            <p:cNvPicPr>
              <a:picLocks noChangeAspect="1"/>
            </p:cNvPicPr>
            <p:nvPr/>
          </p:nvPicPr>
          <p:blipFill>
            <a:blip r:embed="rId3"/>
            <a:stretch>
              <a:fillRect/>
            </a:stretch>
          </p:blipFill>
          <p:spPr>
            <a:xfrm>
              <a:off x="47328" y="1636077"/>
              <a:ext cx="7880985" cy="3585845"/>
            </a:xfrm>
            <a:prstGeom prst="rect">
              <a:avLst/>
            </a:prstGeom>
          </p:spPr>
        </p:pic>
        <p:sp>
          <p:nvSpPr>
            <p:cNvPr id="14" name="矩形 13">
              <a:extLst>
                <a:ext uri="{FF2B5EF4-FFF2-40B4-BE49-F238E27FC236}">
                  <a16:creationId xmlns:a16="http://schemas.microsoft.com/office/drawing/2014/main" id="{2DF2DA52-F32F-44F8-8061-C8542D83BF8B}"/>
                </a:ext>
              </a:extLst>
            </p:cNvPr>
            <p:cNvSpPr/>
            <p:nvPr/>
          </p:nvSpPr>
          <p:spPr>
            <a:xfrm>
              <a:off x="5735960" y="1636077"/>
              <a:ext cx="2192353" cy="6407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153A6A30-AAA3-49B6-B074-4CDB74ABF35E}"/>
                </a:ext>
              </a:extLst>
            </p:cNvPr>
            <p:cNvSpPr/>
            <p:nvPr/>
          </p:nvSpPr>
          <p:spPr>
            <a:xfrm>
              <a:off x="5735959" y="4404995"/>
              <a:ext cx="2192353" cy="6407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34B65EE-45A8-4667-A7F9-74ECCB157C6B}"/>
                </a:ext>
              </a:extLst>
            </p:cNvPr>
            <p:cNvSpPr/>
            <p:nvPr/>
          </p:nvSpPr>
          <p:spPr>
            <a:xfrm>
              <a:off x="3211257" y="3429721"/>
              <a:ext cx="1732615" cy="57534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2" descr="Early Brain Development and Health | CDC">
              <a:extLst>
                <a:ext uri="{FF2B5EF4-FFF2-40B4-BE49-F238E27FC236}">
                  <a16:creationId xmlns:a16="http://schemas.microsoft.com/office/drawing/2014/main" id="{3BB26870-0F3F-4894-8FD2-1CA3E251BA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720" y="3212976"/>
              <a:ext cx="731714" cy="930270"/>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a16="http://schemas.microsoft.com/office/drawing/2014/main" id="{F6CA663B-D466-480A-BB63-D649485FC764}"/>
                </a:ext>
              </a:extLst>
            </p:cNvPr>
            <p:cNvSpPr/>
            <p:nvPr/>
          </p:nvSpPr>
          <p:spPr>
            <a:xfrm>
              <a:off x="1843105" y="3715053"/>
              <a:ext cx="1012535" cy="2180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86A9A05A-3FE4-48B3-810F-66EFD5B98724}"/>
                </a:ext>
              </a:extLst>
            </p:cNvPr>
            <p:cNvSpPr/>
            <p:nvPr/>
          </p:nvSpPr>
          <p:spPr>
            <a:xfrm>
              <a:off x="2191291" y="4106252"/>
              <a:ext cx="1012535" cy="2180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920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Motivation and Challenges</a:t>
            </a:r>
            <a:endParaRPr lang="zh-CN" altLang="en-US" dirty="0"/>
          </a:p>
        </p:txBody>
      </p:sp>
      <p:pic>
        <p:nvPicPr>
          <p:cNvPr id="5" name="图片 4">
            <a:extLst>
              <a:ext uri="{FF2B5EF4-FFF2-40B4-BE49-F238E27FC236}">
                <a16:creationId xmlns:a16="http://schemas.microsoft.com/office/drawing/2014/main" id="{F4743F45-361E-4868-8A2B-DEE86640E9AC}"/>
              </a:ext>
            </a:extLst>
          </p:cNvPr>
          <p:cNvPicPr>
            <a:picLocks noChangeAspect="1"/>
          </p:cNvPicPr>
          <p:nvPr/>
        </p:nvPicPr>
        <p:blipFill>
          <a:blip r:embed="rId3"/>
          <a:stretch>
            <a:fillRect/>
          </a:stretch>
        </p:blipFill>
        <p:spPr>
          <a:xfrm>
            <a:off x="-21407" y="1076725"/>
            <a:ext cx="6885811" cy="3686802"/>
          </a:xfrm>
          <a:prstGeom prst="rect">
            <a:avLst/>
          </a:prstGeom>
        </p:spPr>
      </p:pic>
      <p:grpSp>
        <p:nvGrpSpPr>
          <p:cNvPr id="29" name="组合 28">
            <a:extLst>
              <a:ext uri="{FF2B5EF4-FFF2-40B4-BE49-F238E27FC236}">
                <a16:creationId xmlns:a16="http://schemas.microsoft.com/office/drawing/2014/main" id="{DD09B899-4CB4-4F71-8B2B-2F051267B2FD}"/>
              </a:ext>
            </a:extLst>
          </p:cNvPr>
          <p:cNvGrpSpPr/>
          <p:nvPr/>
        </p:nvGrpSpPr>
        <p:grpSpPr>
          <a:xfrm>
            <a:off x="6096000" y="2920126"/>
            <a:ext cx="6021715" cy="3942955"/>
            <a:chOff x="4794218" y="1465520"/>
            <a:chExt cx="6192688" cy="3868661"/>
          </a:xfrm>
        </p:grpSpPr>
        <p:sp>
          <p:nvSpPr>
            <p:cNvPr id="26" name="矩形 25">
              <a:extLst>
                <a:ext uri="{FF2B5EF4-FFF2-40B4-BE49-F238E27FC236}">
                  <a16:creationId xmlns:a16="http://schemas.microsoft.com/office/drawing/2014/main" id="{890C7235-B57A-4114-9F60-3C0060222979}"/>
                </a:ext>
              </a:extLst>
            </p:cNvPr>
            <p:cNvSpPr/>
            <p:nvPr/>
          </p:nvSpPr>
          <p:spPr>
            <a:xfrm>
              <a:off x="4794218" y="1465520"/>
              <a:ext cx="6192688" cy="3868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43CBC555-081A-4088-AD14-F169B533ABD0}"/>
                </a:ext>
              </a:extLst>
            </p:cNvPr>
            <p:cNvSpPr txBox="1"/>
            <p:nvPr/>
          </p:nvSpPr>
          <p:spPr>
            <a:xfrm>
              <a:off x="5159896" y="1797216"/>
              <a:ext cx="5688632" cy="3139321"/>
            </a:xfrm>
            <a:prstGeom prst="rect">
              <a:avLst/>
            </a:prstGeom>
            <a:solidFill>
              <a:schemeClr val="bg1"/>
            </a:solidFill>
          </p:spPr>
          <p:txBody>
            <a:bodyPr wrap="square">
              <a:spAutoFit/>
            </a:bodyPr>
            <a:lstStyle/>
            <a:p>
              <a:r>
                <a:rPr lang="en-US" altLang="zh-CN" sz="3000" b="1" dirty="0">
                  <a:latin typeface="Times New Roman" panose="02020603050405020304" pitchFamily="18" charset="0"/>
                  <a:cs typeface="Times New Roman" panose="02020603050405020304" pitchFamily="18" charset="0"/>
                </a:rPr>
                <a:t>Challenges: </a:t>
              </a:r>
            </a:p>
            <a:p>
              <a:pPr marL="228600" indent="-228600">
                <a:buAutoNum type="arabicPeriod"/>
              </a:pPr>
              <a:r>
                <a:rPr lang="en-US" altLang="zh-CN" sz="2400" b="1" dirty="0">
                  <a:latin typeface="Times New Roman" panose="02020603050405020304" pitchFamily="18" charset="0"/>
                  <a:cs typeface="Times New Roman" panose="02020603050405020304" pitchFamily="18" charset="0"/>
                </a:rPr>
                <a:t>Small data set: </a:t>
              </a:r>
              <a:r>
                <a:rPr lang="en-US" altLang="zh-CN" sz="2400" dirty="0">
                  <a:latin typeface="Times New Roman" panose="02020603050405020304" pitchFamily="18" charset="0"/>
                  <a:cs typeface="Times New Roman" panose="02020603050405020304" pitchFamily="18" charset="0"/>
                </a:rPr>
                <a:t>we have 23 normal infants with their T1w and T2w MRI.</a:t>
              </a:r>
            </a:p>
            <a:p>
              <a:pPr marL="228600" indent="-228600">
                <a:buAutoNum type="arabicPeriod"/>
              </a:pPr>
              <a:r>
                <a:rPr lang="en-US" altLang="zh-CN" sz="2400" b="1" dirty="0">
                  <a:latin typeface="Times New Roman" panose="02020603050405020304" pitchFamily="18" charset="0"/>
                  <a:cs typeface="Times New Roman" panose="02020603050405020304" pitchFamily="18" charset="0"/>
                </a:rPr>
                <a:t>Missing data issue: </a:t>
              </a:r>
              <a:r>
                <a:rPr lang="en-US" altLang="zh-CN" sz="2400" dirty="0">
                  <a:latin typeface="Times New Roman" panose="02020603050405020304" pitchFamily="18" charset="0"/>
                  <a:cs typeface="Times New Roman" panose="02020603050405020304" pitchFamily="18" charset="0"/>
                </a:rPr>
                <a:t>every subjects are supposed to have 9 scans at 0, 3, 6, 9, 12, 18, 24, 36 and 48 months after birth. However, not all participants are able to show up at all scheduled time points.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a:xfrm>
            <a:off x="1437591" y="348250"/>
            <a:ext cx="7610737" cy="496824"/>
          </a:xfrm>
        </p:spPr>
        <p:txBody>
          <a:bodyPr/>
          <a:lstStyle/>
          <a:p>
            <a:r>
              <a:rPr lang="en-US" altLang="zh-CN" dirty="0"/>
              <a:t>Motivation and Challenges</a:t>
            </a:r>
            <a:endParaRPr lang="zh-CN" altLang="en-US" dirty="0"/>
          </a:p>
        </p:txBody>
      </p:sp>
      <p:sp>
        <p:nvSpPr>
          <p:cNvPr id="25" name="文本框 24">
            <a:extLst>
              <a:ext uri="{FF2B5EF4-FFF2-40B4-BE49-F238E27FC236}">
                <a16:creationId xmlns:a16="http://schemas.microsoft.com/office/drawing/2014/main" id="{6FF28801-FB8F-4B7F-BDC3-AAC19E96BF67}"/>
              </a:ext>
            </a:extLst>
          </p:cNvPr>
          <p:cNvSpPr txBox="1"/>
          <p:nvPr/>
        </p:nvSpPr>
        <p:spPr>
          <a:xfrm>
            <a:off x="7824192" y="1412776"/>
            <a:ext cx="4253836" cy="5355312"/>
          </a:xfrm>
          <a:prstGeom prst="rect">
            <a:avLst/>
          </a:prstGeom>
          <a:noFill/>
        </p:spPr>
        <p:txBody>
          <a:bodyPr wrap="square">
            <a:spAutoFit/>
          </a:bodyPr>
          <a:lstStyle/>
          <a:p>
            <a:r>
              <a:rPr lang="en-US" altLang="zh-CN" sz="3000" b="1" dirty="0">
                <a:latin typeface="Times New Roman" panose="02020603050405020304" pitchFamily="18" charset="0"/>
                <a:cs typeface="Times New Roman" panose="02020603050405020304" pitchFamily="18" charset="0"/>
              </a:rPr>
              <a:t>Challenges:</a:t>
            </a:r>
          </a:p>
          <a:p>
            <a:pPr marL="457200" indent="-457200">
              <a:buAutoNum type="arabicPeriod"/>
            </a:pPr>
            <a:r>
              <a:rPr lang="en-US" altLang="zh-CN" sz="2400" b="1" dirty="0">
                <a:latin typeface="Times New Roman" panose="02020603050405020304" pitchFamily="18" charset="0"/>
                <a:cs typeface="Times New Roman" panose="02020603050405020304" pitchFamily="18" charset="0"/>
              </a:rPr>
              <a:t>Small data set</a:t>
            </a:r>
          </a:p>
          <a:p>
            <a:pPr marL="457200" indent="-457200">
              <a:buAutoNum type="arabicPeriod"/>
            </a:pPr>
            <a:r>
              <a:rPr lang="en-US" altLang="zh-CN" sz="2400" b="1" dirty="0">
                <a:latin typeface="Times New Roman" panose="02020603050405020304" pitchFamily="18" charset="0"/>
                <a:cs typeface="Times New Roman" panose="02020603050405020304" pitchFamily="18" charset="0"/>
              </a:rPr>
              <a:t>Missing data issue</a:t>
            </a:r>
          </a:p>
          <a:p>
            <a:pPr marL="457200" indent="-457200">
              <a:buAutoNum type="arabicPeriod"/>
            </a:pPr>
            <a:r>
              <a:rPr lang="en-US" altLang="zh-CN" sz="2400" b="1" dirty="0">
                <a:latin typeface="Times New Roman" panose="02020603050405020304" pitchFamily="18" charset="0"/>
                <a:cs typeface="Times New Roman" panose="02020603050405020304" pitchFamily="18" charset="0"/>
              </a:rPr>
              <a:t>High dimensional features: </a:t>
            </a:r>
            <a:r>
              <a:rPr lang="en-US" altLang="zh-CN" sz="2400" dirty="0">
                <a:latin typeface="Times New Roman" panose="02020603050405020304" pitchFamily="18" charset="0"/>
                <a:cs typeface="Times New Roman" panose="02020603050405020304" pitchFamily="18" charset="0"/>
              </a:rPr>
              <a:t>we process the data following an infant MRI computational pipeline. At each time points, we parcellate the cerebral cortex into 70 anatomically meaningful regions of interest (ROIs) and compute 7 different morphological cortical measurements. </a:t>
            </a:r>
          </a:p>
        </p:txBody>
      </p:sp>
      <p:grpSp>
        <p:nvGrpSpPr>
          <p:cNvPr id="31" name="组合 30">
            <a:extLst>
              <a:ext uri="{FF2B5EF4-FFF2-40B4-BE49-F238E27FC236}">
                <a16:creationId xmlns:a16="http://schemas.microsoft.com/office/drawing/2014/main" id="{19D36DA2-3BCA-4AF3-B5A5-9F54F4EB0EA4}"/>
              </a:ext>
            </a:extLst>
          </p:cNvPr>
          <p:cNvGrpSpPr/>
          <p:nvPr/>
        </p:nvGrpSpPr>
        <p:grpSpPr>
          <a:xfrm>
            <a:off x="119336" y="1432548"/>
            <a:ext cx="7699492" cy="4165718"/>
            <a:chOff x="119336" y="1432548"/>
            <a:chExt cx="7699492" cy="4165718"/>
          </a:xfrm>
        </p:grpSpPr>
        <p:pic>
          <p:nvPicPr>
            <p:cNvPr id="22" name="图片 21" descr="地图上有字&#10;&#10;描述已自动生成">
              <a:extLst>
                <a:ext uri="{FF2B5EF4-FFF2-40B4-BE49-F238E27FC236}">
                  <a16:creationId xmlns:a16="http://schemas.microsoft.com/office/drawing/2014/main" id="{32E5055E-6B1E-45D2-BFDA-2A84C610E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1432548"/>
              <a:ext cx="7699492" cy="4165718"/>
            </a:xfrm>
            <a:prstGeom prst="rect">
              <a:avLst/>
            </a:prstGeom>
          </p:spPr>
        </p:pic>
        <p:graphicFrame>
          <p:nvGraphicFramePr>
            <p:cNvPr id="30" name="对象 29">
              <a:hlinkClick r:id="" action="ppaction://ole?verb=0"/>
              <a:extLst>
                <a:ext uri="{FF2B5EF4-FFF2-40B4-BE49-F238E27FC236}">
                  <a16:creationId xmlns:a16="http://schemas.microsoft.com/office/drawing/2014/main" id="{689529D1-3987-403D-A239-A1FE0A6560C6}"/>
                </a:ext>
              </a:extLst>
            </p:cNvPr>
            <p:cNvGraphicFramePr>
              <a:graphicFrameLocks noChangeAspect="1"/>
            </p:cNvGraphicFramePr>
            <p:nvPr/>
          </p:nvGraphicFramePr>
          <p:xfrm>
            <a:off x="5375920" y="5201131"/>
            <a:ext cx="1132840" cy="344170"/>
          </p:xfrm>
          <a:graphic>
            <a:graphicData uri="http://schemas.openxmlformats.org/presentationml/2006/ole">
              <mc:AlternateContent xmlns:mc="http://schemas.openxmlformats.org/markup-compatibility/2006">
                <mc:Choice xmlns:v="urn:schemas-microsoft-com:vml" Requires="v">
                  <p:oleObj spid="_x0000_s15363" r:id="rId5" imgW="584200" imgH="177165" progId="Equation.KSEE3">
                    <p:embed/>
                  </p:oleObj>
                </mc:Choice>
                <mc:Fallback>
                  <p:oleObj r:id="rId5" imgW="584200" imgH="177165" progId="Equation.KSEE3">
                    <p:embed/>
                    <p:pic>
                      <p:nvPicPr>
                        <p:cNvPr id="30" name="对象 29">
                          <a:hlinkClick r:id="" action="ppaction://ole?verb=0"/>
                          <a:extLst>
                            <a:ext uri="{FF2B5EF4-FFF2-40B4-BE49-F238E27FC236}">
                              <a16:creationId xmlns:a16="http://schemas.microsoft.com/office/drawing/2014/main" id="{689529D1-3987-403D-A239-A1FE0A6560C6}"/>
                            </a:ext>
                          </a:extLst>
                        </p:cNvPr>
                        <p:cNvPicPr/>
                        <p:nvPr/>
                      </p:nvPicPr>
                      <p:blipFill>
                        <a:blip r:embed="rId6"/>
                        <a:stretch>
                          <a:fillRect/>
                        </a:stretch>
                      </p:blipFill>
                      <p:spPr>
                        <a:xfrm>
                          <a:off x="5375920" y="5201131"/>
                          <a:ext cx="1132840" cy="344170"/>
                        </a:xfrm>
                        <a:prstGeom prst="rect">
                          <a:avLst/>
                        </a:prstGeom>
                      </p:spPr>
                    </p:pic>
                  </p:oleObj>
                </mc:Fallback>
              </mc:AlternateContent>
            </a:graphicData>
          </a:graphic>
        </p:graphicFrame>
      </p:grpSp>
    </p:spTree>
    <p:extLst>
      <p:ext uri="{BB962C8B-B14F-4D97-AF65-F5344CB8AC3E}">
        <p14:creationId xmlns:p14="http://schemas.microsoft.com/office/powerpoint/2010/main" val="8815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327a1eb5-e715-4fe4-ac4b-30338b59c7cf"/>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74d70f0b-69bd-4cd4-8284-9ef37eab1398}"/>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74d70f0b-69bd-4cd4-8284-9ef37eab1398}"/>
</p:tagLst>
</file>

<file path=ppt/tags/tag12.xml><?xml version="1.0" encoding="utf-8"?>
<p:tagLst xmlns:a="http://schemas.openxmlformats.org/drawingml/2006/main" xmlns:r="http://schemas.openxmlformats.org/officeDocument/2006/relationships" xmlns:p="http://schemas.openxmlformats.org/presentationml/2006/main">
  <p:tag name="MH" val="20160508133540"/>
  <p:tag name="MH_LIBRARY" val="GRAPHIC"/>
  <p:tag name="MH_ORDER" val="矩形 4"/>
</p:tagLst>
</file>

<file path=ppt/tags/tag13.xml><?xml version="1.0" encoding="utf-8"?>
<p:tagLst xmlns:a="http://schemas.openxmlformats.org/drawingml/2006/main" xmlns:r="http://schemas.openxmlformats.org/officeDocument/2006/relationships" xmlns:p="http://schemas.openxmlformats.org/presentationml/2006/main">
  <p:tag name="MH" val="20160508133540"/>
  <p:tag name="MH_LIBRARY" val="GRAPHIC"/>
  <p:tag name="MH_ORDER" val="直接连接符 6"/>
</p:tagLst>
</file>

<file path=ppt/tags/tag14.xml><?xml version="1.0" encoding="utf-8"?>
<p:tagLst xmlns:a="http://schemas.openxmlformats.org/drawingml/2006/main" xmlns:r="http://schemas.openxmlformats.org/officeDocument/2006/relationships" xmlns:p="http://schemas.openxmlformats.org/presentationml/2006/main">
  <p:tag name="ISLIDE.VECTOR" val="327a1eb5-e715-4fe4-ac4b-30338b59c7cf"/>
</p:tagLst>
</file>

<file path=ppt/tags/tag2.xml><?xml version="1.0" encoding="utf-8"?>
<p:tagLst xmlns:a="http://schemas.openxmlformats.org/drawingml/2006/main" xmlns:r="http://schemas.openxmlformats.org/officeDocument/2006/relationships" xmlns:p="http://schemas.openxmlformats.org/presentationml/2006/main">
  <p:tag name="ISLIDE.VECTOR" val="327a1eb5-e715-4fe4-ac4b-30338b59c7cf"/>
</p:tagLst>
</file>

<file path=ppt/tags/tag3.xml><?xml version="1.0" encoding="utf-8"?>
<p:tagLst xmlns:a="http://schemas.openxmlformats.org/drawingml/2006/main" xmlns:r="http://schemas.openxmlformats.org/officeDocument/2006/relationships" xmlns:p="http://schemas.openxmlformats.org/presentationml/2006/main">
  <p:tag name="MH" val="2016050811321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50811321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50811321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50811321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50811321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508113210"/>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74d70f0b-69bd-4cd4-8284-9ef37eab1398}"/>
</p:tagLst>
</file>

<file path=ppt/theme/theme1.xml><?xml version="1.0" encoding="utf-8"?>
<a:theme xmlns:a="http://schemas.openxmlformats.org/drawingml/2006/main" name="Office 主题">
  <a:themeElements>
    <a:clrScheme name="自定义 2">
      <a:dk1>
        <a:srgbClr val="20517C"/>
      </a:dk1>
      <a:lt1>
        <a:srgbClr val="FFFFFF"/>
      </a:lt1>
      <a:dk2>
        <a:srgbClr val="20517C"/>
      </a:dk2>
      <a:lt2>
        <a:srgbClr val="FFFFFF"/>
      </a:lt2>
      <a:accent1>
        <a:srgbClr val="20517C"/>
      </a:accent1>
      <a:accent2>
        <a:srgbClr val="FFFFFF"/>
      </a:accent2>
      <a:accent3>
        <a:srgbClr val="A5A5A5"/>
      </a:accent3>
      <a:accent4>
        <a:srgbClr val="FFC000"/>
      </a:accent4>
      <a:accent5>
        <a:srgbClr val="4472C4"/>
      </a:accent5>
      <a:accent6>
        <a:srgbClr val="70AD47"/>
      </a:accent6>
      <a:hlink>
        <a:srgbClr val="0563C1"/>
      </a:hlink>
      <a:folHlink>
        <a:srgbClr val="954F72"/>
      </a:folHlink>
    </a:clrScheme>
    <a:fontScheme name="论文答辩主题字体">
      <a:majorFont>
        <a:latin typeface="华文细黑"/>
        <a:ea typeface="微软雅黑"/>
        <a:cs typeface=""/>
      </a:majorFont>
      <a:minorFont>
        <a:latin typeface="华文细黑"/>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A000120150327A04KPBG</Template>
  <TotalTime>603</TotalTime>
  <Words>2649</Words>
  <Application>Microsoft Office PowerPoint</Application>
  <PresentationFormat>Widescreen</PresentationFormat>
  <Paragraphs>477</Paragraphs>
  <Slides>37</Slides>
  <Notes>33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54" baseType="lpstr">
      <vt:lpstr>等线</vt:lpstr>
      <vt:lpstr>微软雅黑</vt:lpstr>
      <vt:lpstr>华文细黑</vt:lpstr>
      <vt:lpstr>Arial</vt:lpstr>
      <vt:lpstr>Arial Narrow</vt:lpstr>
      <vt:lpstr>Calibri</vt:lpstr>
      <vt:lpstr>Cambria Math</vt:lpstr>
      <vt:lpstr>CMBX9</vt:lpstr>
      <vt:lpstr>CMR9</vt:lpstr>
      <vt:lpstr>Georgia</vt:lpstr>
      <vt:lpstr>roboto</vt:lpstr>
      <vt:lpstr>roboto-regular</vt:lpstr>
      <vt:lpstr>Times New Roman</vt:lpstr>
      <vt:lpstr>Wingdings</vt:lpstr>
      <vt:lpstr>Office 主题</vt:lpstr>
      <vt:lpstr>Equation.KSEE3</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 Signature (PS) Feature:</vt:lpstr>
      <vt:lpstr>Path Signature (PS) Feature: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Meet3</dc:creator>
  <cp:lastModifiedBy>Scriven, Sonia</cp:lastModifiedBy>
  <cp:revision>774</cp:revision>
  <dcterms:created xsi:type="dcterms:W3CDTF">2020-05-27T04:09:00Z</dcterms:created>
  <dcterms:modified xsi:type="dcterms:W3CDTF">2020-08-26T11:45:49Z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2052-11.1.0.9292</vt:lpwstr>
  </property>
</Properties>
</file>