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</p:sldMasterIdLst>
  <p:notesMasterIdLst>
    <p:notesMasterId r:id="rId22"/>
  </p:notesMasterIdLst>
  <p:handoutMasterIdLst>
    <p:handoutMasterId r:id="rId23"/>
  </p:handoutMasterIdLst>
  <p:sldIdLst>
    <p:sldId id="400" r:id="rId6"/>
    <p:sldId id="401" r:id="rId7"/>
    <p:sldId id="305" r:id="rId8"/>
    <p:sldId id="396" r:id="rId9"/>
    <p:sldId id="265" r:id="rId10"/>
    <p:sldId id="395" r:id="rId11"/>
    <p:sldId id="399" r:id="rId12"/>
    <p:sldId id="366" r:id="rId13"/>
    <p:sldId id="365" r:id="rId14"/>
    <p:sldId id="367" r:id="rId15"/>
    <p:sldId id="368" r:id="rId16"/>
    <p:sldId id="394" r:id="rId17"/>
    <p:sldId id="364" r:id="rId18"/>
    <p:sldId id="369" r:id="rId19"/>
    <p:sldId id="370" r:id="rId20"/>
    <p:sldId id="397" r:id="rId2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41B"/>
    <a:srgbClr val="6DB4C0"/>
    <a:srgbClr val="7E7E7E"/>
    <a:srgbClr val="00486D"/>
    <a:srgbClr val="393F4D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932F5-B4B5-9310-2D3A-2050AE9C84BC}" v="58" dt="2022-06-27T17:44:06.307"/>
    <p1510:client id="{57C1E7C5-E684-CCDF-EF78-64917C9243E7}" v="380" dt="2022-06-27T19:17:47.114"/>
    <p1510:client id="{B8D48786-056D-BFCC-2CB2-92EA1158CABF}" v="4" dt="2022-06-28T10:51:48.549"/>
    <p1510:client id="{D834E6CF-D4FA-7612-27B7-3EBF7D994EA0}" v="2" dt="2022-06-28T10:48:52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>
      <p:cViewPr varScale="1">
        <p:scale>
          <a:sx n="119" d="100"/>
          <a:sy n="119" d="100"/>
        </p:scale>
        <p:origin x="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McDonnell" userId="S::s.mcdonnell@rss.org.uk::0e8340ef-1efb-4415-9882-265d7a16713d" providerId="AD" clId="Web-{B8D48786-056D-BFCC-2CB2-92EA1158CABF}"/>
    <pc:docChg chg="modSld">
      <pc:chgData name="Sara McDonnell" userId="S::s.mcdonnell@rss.org.uk::0e8340ef-1efb-4415-9882-265d7a16713d" providerId="AD" clId="Web-{B8D48786-056D-BFCC-2CB2-92EA1158CABF}" dt="2022-06-28T10:51:47.315" v="0" actId="20577"/>
      <pc:docMkLst>
        <pc:docMk/>
      </pc:docMkLst>
      <pc:sldChg chg="modSp">
        <pc:chgData name="Sara McDonnell" userId="S::s.mcdonnell@rss.org.uk::0e8340ef-1efb-4415-9882-265d7a16713d" providerId="AD" clId="Web-{B8D48786-056D-BFCC-2CB2-92EA1158CABF}" dt="2022-06-28T10:51:47.315" v="0" actId="20577"/>
        <pc:sldMkLst>
          <pc:docMk/>
          <pc:sldMk cId="545674790" sldId="401"/>
        </pc:sldMkLst>
        <pc:spChg chg="mod">
          <ac:chgData name="Sara McDonnell" userId="S::s.mcdonnell@rss.org.uk::0e8340ef-1efb-4415-9882-265d7a16713d" providerId="AD" clId="Web-{B8D48786-056D-BFCC-2CB2-92EA1158CABF}" dt="2022-06-28T10:51:47.315" v="0" actId="20577"/>
          <ac:spMkLst>
            <pc:docMk/>
            <pc:sldMk cId="545674790" sldId="401"/>
            <ac:spMk id="6148" creationId="{594FB5FF-9AA6-8ACB-C0F5-4812F66FAB36}"/>
          </ac:spMkLst>
        </pc:spChg>
      </pc:sldChg>
    </pc:docChg>
  </pc:docChgLst>
  <pc:docChgLst>
    <pc:chgData name="Sara McDonnell" userId="S::s.mcdonnell@rss.org.uk::0e8340ef-1efb-4415-9882-265d7a16713d" providerId="AD" clId="Web-{D834E6CF-D4FA-7612-27B7-3EBF7D994EA0}"/>
    <pc:docChg chg="modSld">
      <pc:chgData name="Sara McDonnell" userId="S::s.mcdonnell@rss.org.uk::0e8340ef-1efb-4415-9882-265d7a16713d" providerId="AD" clId="Web-{D834E6CF-D4FA-7612-27B7-3EBF7D994EA0}" dt="2022-06-28T10:48:52.871" v="0" actId="20577"/>
      <pc:docMkLst>
        <pc:docMk/>
      </pc:docMkLst>
      <pc:sldChg chg="modSp">
        <pc:chgData name="Sara McDonnell" userId="S::s.mcdonnell@rss.org.uk::0e8340ef-1efb-4415-9882-265d7a16713d" providerId="AD" clId="Web-{D834E6CF-D4FA-7612-27B7-3EBF7D994EA0}" dt="2022-06-28T10:48:52.871" v="0" actId="20577"/>
        <pc:sldMkLst>
          <pc:docMk/>
          <pc:sldMk cId="0" sldId="364"/>
        </pc:sldMkLst>
        <pc:spChg chg="mod">
          <ac:chgData name="Sara McDonnell" userId="S::s.mcdonnell@rss.org.uk::0e8340ef-1efb-4415-9882-265d7a16713d" providerId="AD" clId="Web-{D834E6CF-D4FA-7612-27B7-3EBF7D994EA0}" dt="2022-06-28T10:48:52.871" v="0" actId="20577"/>
          <ac:spMkLst>
            <pc:docMk/>
            <pc:sldMk cId="0" sldId="364"/>
            <ac:spMk id="40963" creationId="{AA8C6D9A-66A1-DACB-79E2-18A98E1F54B8}"/>
          </ac:spMkLst>
        </pc:spChg>
      </pc:sldChg>
    </pc:docChg>
  </pc:docChgLst>
  <pc:docChgLst>
    <pc:chgData name="Sara McDonnell" userId="S::s.mcdonnell@rss.org.uk::0e8340ef-1efb-4415-9882-265d7a16713d" providerId="AD" clId="Web-{57C1E7C5-E684-CCDF-EF78-64917C9243E7}"/>
    <pc:docChg chg="modSld">
      <pc:chgData name="Sara McDonnell" userId="S::s.mcdonnell@rss.org.uk::0e8340ef-1efb-4415-9882-265d7a16713d" providerId="AD" clId="Web-{57C1E7C5-E684-CCDF-EF78-64917C9243E7}" dt="2022-06-27T19:17:47.114" v="239" actId="20577"/>
      <pc:docMkLst>
        <pc:docMk/>
      </pc:docMkLst>
      <pc:sldChg chg="addSp delSp modSp mod setBg">
        <pc:chgData name="Sara McDonnell" userId="S::s.mcdonnell@rss.org.uk::0e8340ef-1efb-4415-9882-265d7a16713d" providerId="AD" clId="Web-{57C1E7C5-E684-CCDF-EF78-64917C9243E7}" dt="2022-06-27T18:46:22.824" v="5"/>
        <pc:sldMkLst>
          <pc:docMk/>
          <pc:sldMk cId="0" sldId="265"/>
        </pc:sldMkLst>
        <pc:spChg chg="add del">
          <ac:chgData name="Sara McDonnell" userId="S::s.mcdonnell@rss.org.uk::0e8340ef-1efb-4415-9882-265d7a16713d" providerId="AD" clId="Web-{57C1E7C5-E684-CCDF-EF78-64917C9243E7}" dt="2022-06-27T18:46:08.417" v="4"/>
          <ac:spMkLst>
            <pc:docMk/>
            <pc:sldMk cId="0" sldId="265"/>
            <ac:spMk id="2" creationId="{68DA567E-E821-FBCF-6999-8EAF1D23FB4B}"/>
          </ac:spMkLst>
        </pc:spChg>
        <pc:spChg chg="add del">
          <ac:chgData name="Sara McDonnell" userId="S::s.mcdonnell@rss.org.uk::0e8340ef-1efb-4415-9882-265d7a16713d" providerId="AD" clId="Web-{57C1E7C5-E684-CCDF-EF78-64917C9243E7}" dt="2022-06-27T18:46:07.354" v="3"/>
          <ac:spMkLst>
            <pc:docMk/>
            <pc:sldMk cId="0" sldId="265"/>
            <ac:spMk id="3" creationId="{CAB3D708-7BF4-3CE7-721F-721037D6FB95}"/>
          </ac:spMkLst>
        </pc:spChg>
        <pc:spChg chg="mod">
          <ac:chgData name="Sara McDonnell" userId="S::s.mcdonnell@rss.org.uk::0e8340ef-1efb-4415-9882-265d7a16713d" providerId="AD" clId="Web-{57C1E7C5-E684-CCDF-EF78-64917C9243E7}" dt="2022-06-27T18:46:22.824" v="5"/>
          <ac:spMkLst>
            <pc:docMk/>
            <pc:sldMk cId="0" sldId="265"/>
            <ac:spMk id="24579" creationId="{FB562FA3-FBFE-9491-4C01-D367DE17655E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8:57:31.780" v="46" actId="20577"/>
        <pc:sldMkLst>
          <pc:docMk/>
          <pc:sldMk cId="0" sldId="305"/>
        </pc:sldMkLst>
        <pc:spChg chg="mod">
          <ac:chgData name="Sara McDonnell" userId="S::s.mcdonnell@rss.org.uk::0e8340ef-1efb-4415-9882-265d7a16713d" providerId="AD" clId="Web-{57C1E7C5-E684-CCDF-EF78-64917C9243E7}" dt="2022-06-27T18:57:31.780" v="46" actId="20577"/>
          <ac:spMkLst>
            <pc:docMk/>
            <pc:sldMk cId="0" sldId="305"/>
            <ac:spMk id="12" creationId="{BD1FE983-335D-210F-6803-5C2C9368B44C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7:25.045" v="45" actId="20577"/>
          <ac:spMkLst>
            <pc:docMk/>
            <pc:sldMk cId="0" sldId="305"/>
            <ac:spMk id="20484" creationId="{B6707B69-A53E-E5CA-B514-19581B6A1743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9:17:47.114" v="239" actId="20577"/>
        <pc:sldMkLst>
          <pc:docMk/>
          <pc:sldMk cId="0" sldId="364"/>
        </pc:sldMkLst>
        <pc:spChg chg="mod">
          <ac:chgData name="Sara McDonnell" userId="S::s.mcdonnell@rss.org.uk::0e8340ef-1efb-4415-9882-265d7a16713d" providerId="AD" clId="Web-{57C1E7C5-E684-CCDF-EF78-64917C9243E7}" dt="2022-06-27T19:01:00.332" v="88" actId="20577"/>
          <ac:spMkLst>
            <pc:docMk/>
            <pc:sldMk cId="0" sldId="364"/>
            <ac:spMk id="40962" creationId="{C2DB6EDD-0C57-0F6C-8B79-2188907469B3}"/>
          </ac:spMkLst>
        </pc:spChg>
        <pc:spChg chg="mod">
          <ac:chgData name="Sara McDonnell" userId="S::s.mcdonnell@rss.org.uk::0e8340ef-1efb-4415-9882-265d7a16713d" providerId="AD" clId="Web-{57C1E7C5-E684-CCDF-EF78-64917C9243E7}" dt="2022-06-27T19:17:47.114" v="239" actId="20577"/>
          <ac:spMkLst>
            <pc:docMk/>
            <pc:sldMk cId="0" sldId="364"/>
            <ac:spMk id="40963" creationId="{AA8C6D9A-66A1-DACB-79E2-18A98E1F54B8}"/>
          </ac:spMkLst>
        </pc:spChg>
        <pc:graphicFrameChg chg="mod modGraphic">
          <ac:chgData name="Sara McDonnell" userId="S::s.mcdonnell@rss.org.uk::0e8340ef-1efb-4415-9882-265d7a16713d" providerId="AD" clId="Web-{57C1E7C5-E684-CCDF-EF78-64917C9243E7}" dt="2022-06-27T19:01:48.412" v="112"/>
          <ac:graphicFrameMkLst>
            <pc:docMk/>
            <pc:sldMk cId="0" sldId="364"/>
            <ac:graphicFrameMk id="170726" creationId="{C5F57006-F4F2-0842-91C7-49485BF1A407}"/>
          </ac:graphicFrameMkLst>
        </pc:graphicFrameChg>
      </pc:sldChg>
      <pc:sldChg chg="modSp mod setBg">
        <pc:chgData name="Sara McDonnell" userId="S::s.mcdonnell@rss.org.uk::0e8340ef-1efb-4415-9882-265d7a16713d" providerId="AD" clId="Web-{57C1E7C5-E684-CCDF-EF78-64917C9243E7}" dt="2022-06-27T18:52:37.146" v="31"/>
        <pc:sldMkLst>
          <pc:docMk/>
          <pc:sldMk cId="0" sldId="365"/>
        </pc:sldMkLst>
        <pc:spChg chg="mod">
          <ac:chgData name="Sara McDonnell" userId="S::s.mcdonnell@rss.org.uk::0e8340ef-1efb-4415-9882-265d7a16713d" providerId="AD" clId="Web-{57C1E7C5-E684-CCDF-EF78-64917C9243E7}" dt="2022-06-27T18:49:47.782" v="16"/>
          <ac:spMkLst>
            <pc:docMk/>
            <pc:sldMk cId="0" sldId="365"/>
            <ac:spMk id="32770" creationId="{1963770F-4086-711E-FDEF-2D409918555A}"/>
          </ac:spMkLst>
        </pc:spChg>
      </pc:sldChg>
      <pc:sldChg chg="addSp delSp modSp mod setBg">
        <pc:chgData name="Sara McDonnell" userId="S::s.mcdonnell@rss.org.uk::0e8340ef-1efb-4415-9882-265d7a16713d" providerId="AD" clId="Web-{57C1E7C5-E684-CCDF-EF78-64917C9243E7}" dt="2022-06-27T18:58:54.657" v="61" actId="20577"/>
        <pc:sldMkLst>
          <pc:docMk/>
          <pc:sldMk cId="0" sldId="366"/>
        </pc:sldMkLst>
        <pc:spChg chg="add del mod">
          <ac:chgData name="Sara McDonnell" userId="S::s.mcdonnell@rss.org.uk::0e8340ef-1efb-4415-9882-265d7a16713d" providerId="AD" clId="Web-{57C1E7C5-E684-CCDF-EF78-64917C9243E7}" dt="2022-06-27T18:48:50.609" v="14"/>
          <ac:spMkLst>
            <pc:docMk/>
            <pc:sldMk cId="0" sldId="366"/>
            <ac:spMk id="2" creationId="{BE00599F-DC5C-EA6C-7572-B95CFFBA8C8B}"/>
          </ac:spMkLst>
        </pc:spChg>
        <pc:spChg chg="add del mod">
          <ac:chgData name="Sara McDonnell" userId="S::s.mcdonnell@rss.org.uk::0e8340ef-1efb-4415-9882-265d7a16713d" providerId="AD" clId="Web-{57C1E7C5-E684-CCDF-EF78-64917C9243E7}" dt="2022-06-27T18:48:48.375" v="13"/>
          <ac:spMkLst>
            <pc:docMk/>
            <pc:sldMk cId="0" sldId="366"/>
            <ac:spMk id="3" creationId="{FA7C2110-5042-F354-BC61-71553707D025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8:54.657" v="61" actId="20577"/>
          <ac:spMkLst>
            <pc:docMk/>
            <pc:sldMk cId="0" sldId="366"/>
            <ac:spMk id="30722" creationId="{556D72CD-6649-E70D-A6CC-7AC12061CDC9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8:59:41.174" v="71" actId="20577"/>
        <pc:sldMkLst>
          <pc:docMk/>
          <pc:sldMk cId="0" sldId="367"/>
        </pc:sldMkLst>
        <pc:spChg chg="mod">
          <ac:chgData name="Sara McDonnell" userId="S::s.mcdonnell@rss.org.uk::0e8340ef-1efb-4415-9882-265d7a16713d" providerId="AD" clId="Web-{57C1E7C5-E684-CCDF-EF78-64917C9243E7}" dt="2022-06-27T18:59:07.907" v="62" actId="20577"/>
          <ac:spMkLst>
            <pc:docMk/>
            <pc:sldMk cId="0" sldId="367"/>
            <ac:spMk id="34818" creationId="{45914DF1-9144-AD11-5C04-04F02FF5FC61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9:15.986" v="65" actId="20577"/>
          <ac:spMkLst>
            <pc:docMk/>
            <pc:sldMk cId="0" sldId="367"/>
            <ac:spMk id="34820" creationId="{FCCFE924-2043-6D15-E2D3-36BD2C3FF949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9:10.657" v="64" actId="20577"/>
          <ac:spMkLst>
            <pc:docMk/>
            <pc:sldMk cId="0" sldId="367"/>
            <ac:spMk id="34821" creationId="{61609D85-4ED9-17F7-6648-528E27493D7E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9:41.174" v="71" actId="20577"/>
          <ac:spMkLst>
            <pc:docMk/>
            <pc:sldMk cId="0" sldId="367"/>
            <ac:spMk id="178179" creationId="{1BE491D2-B8FE-0B7D-F497-A0F1476620CA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9:12:20.730" v="209" actId="1076"/>
        <pc:sldMkLst>
          <pc:docMk/>
          <pc:sldMk cId="0" sldId="368"/>
        </pc:sldMkLst>
        <pc:spChg chg="mod">
          <ac:chgData name="Sara McDonnell" userId="S::s.mcdonnell@rss.org.uk::0e8340ef-1efb-4415-9882-265d7a16713d" providerId="AD" clId="Web-{57C1E7C5-E684-CCDF-EF78-64917C9243E7}" dt="2022-06-27T18:59:51.018" v="72" actId="20577"/>
          <ac:spMkLst>
            <pc:docMk/>
            <pc:sldMk cId="0" sldId="368"/>
            <ac:spMk id="36866" creationId="{2CCF92FB-7969-5101-53C9-53B8CE4A08EA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9:58.487" v="74" actId="20577"/>
          <ac:spMkLst>
            <pc:docMk/>
            <pc:sldMk cId="0" sldId="368"/>
            <ac:spMk id="36868" creationId="{424A63F6-5770-F174-53D9-217728E8C5EA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9:54.205" v="73" actId="20577"/>
          <ac:spMkLst>
            <pc:docMk/>
            <pc:sldMk cId="0" sldId="368"/>
            <ac:spMk id="36869" creationId="{F494344E-E2CE-F168-11C2-722C5528E358}"/>
          </ac:spMkLst>
        </pc:spChg>
        <pc:spChg chg="mod">
          <ac:chgData name="Sara McDonnell" userId="S::s.mcdonnell@rss.org.uk::0e8340ef-1efb-4415-9882-265d7a16713d" providerId="AD" clId="Web-{57C1E7C5-E684-CCDF-EF78-64917C9243E7}" dt="2022-06-27T19:12:15.996" v="208" actId="20577"/>
          <ac:spMkLst>
            <pc:docMk/>
            <pc:sldMk cId="0" sldId="368"/>
            <ac:spMk id="179203" creationId="{365D9D88-B85F-F12B-C160-6F1B9523CEE1}"/>
          </ac:spMkLst>
        </pc:spChg>
        <pc:spChg chg="mod">
          <ac:chgData name="Sara McDonnell" userId="S::s.mcdonnell@rss.org.uk::0e8340ef-1efb-4415-9882-265d7a16713d" providerId="AD" clId="Web-{57C1E7C5-E684-CCDF-EF78-64917C9243E7}" dt="2022-06-27T19:12:20.730" v="209" actId="1076"/>
          <ac:spMkLst>
            <pc:docMk/>
            <pc:sldMk cId="0" sldId="368"/>
            <ac:spMk id="179207" creationId="{2CD7B874-3676-3A67-FC1D-1AE96AF138F3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9:02:11.225" v="118" actId="20577"/>
        <pc:sldMkLst>
          <pc:docMk/>
          <pc:sldMk cId="0" sldId="369"/>
        </pc:sldMkLst>
        <pc:spChg chg="mod">
          <ac:chgData name="Sara McDonnell" userId="S::s.mcdonnell@rss.org.uk::0e8340ef-1efb-4415-9882-265d7a16713d" providerId="AD" clId="Web-{57C1E7C5-E684-CCDF-EF78-64917C9243E7}" dt="2022-06-27T19:01:54.506" v="113" actId="20577"/>
          <ac:spMkLst>
            <pc:docMk/>
            <pc:sldMk cId="0" sldId="369"/>
            <ac:spMk id="43010" creationId="{51833CD0-40A3-B148-5586-E43048BBAEC6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2:06.240" v="116" actId="20577"/>
          <ac:spMkLst>
            <pc:docMk/>
            <pc:sldMk cId="0" sldId="369"/>
            <ac:spMk id="43012" creationId="{C6479BE3-A46D-E3CA-1EFF-0B0ADB87354B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1:57.537" v="115" actId="20577"/>
          <ac:spMkLst>
            <pc:docMk/>
            <pc:sldMk cId="0" sldId="369"/>
            <ac:spMk id="43013" creationId="{42212B5C-B6B2-325A-F7B4-F1EEB7DDAD00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2:11.225" v="118" actId="20577"/>
          <ac:spMkLst>
            <pc:docMk/>
            <pc:sldMk cId="0" sldId="369"/>
            <ac:spMk id="281603" creationId="{C0F70498-7BE1-0CC1-0677-D6204C7D892C}"/>
          </ac:spMkLst>
        </pc:spChg>
      </pc:sldChg>
      <pc:sldChg chg="modSp addAnim delAnim">
        <pc:chgData name="Sara McDonnell" userId="S::s.mcdonnell@rss.org.uk::0e8340ef-1efb-4415-9882-265d7a16713d" providerId="AD" clId="Web-{57C1E7C5-E684-CCDF-EF78-64917C9243E7}" dt="2022-06-27T19:11:05.400" v="206" actId="1076"/>
        <pc:sldMkLst>
          <pc:docMk/>
          <pc:sldMk cId="0" sldId="370"/>
        </pc:sldMkLst>
        <pc:spChg chg="mod">
          <ac:chgData name="Sara McDonnell" userId="S::s.mcdonnell@rss.org.uk::0e8340ef-1efb-4415-9882-265d7a16713d" providerId="AD" clId="Web-{57C1E7C5-E684-CCDF-EF78-64917C9243E7}" dt="2022-06-27T19:07:28.171" v="188" actId="20577"/>
          <ac:spMkLst>
            <pc:docMk/>
            <pc:sldMk cId="0" sldId="370"/>
            <ac:spMk id="45058" creationId="{E7DB65F9-3430-382E-663B-A04E7D1395CE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3:44.493" v="125" actId="20577"/>
          <ac:spMkLst>
            <pc:docMk/>
            <pc:sldMk cId="0" sldId="370"/>
            <ac:spMk id="45059" creationId="{01CBA4E9-FB5D-F2E7-FD24-FAD1BD0F1F7C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7:25.280" v="187" actId="20577"/>
          <ac:spMkLst>
            <pc:docMk/>
            <pc:sldMk cId="0" sldId="370"/>
            <ac:spMk id="45060" creationId="{20C81EB8-33D5-63E6-2316-F5892AE3B5D9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5:51.700" v="162" actId="1076"/>
          <ac:spMkLst>
            <pc:docMk/>
            <pc:sldMk cId="0" sldId="370"/>
            <ac:spMk id="45080" creationId="{D7FE5881-8ACF-6505-9E5D-39D3F757E96F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3:20.913" v="38"/>
          <ac:spMkLst>
            <pc:docMk/>
            <pc:sldMk cId="0" sldId="370"/>
            <ac:spMk id="45081" creationId="{2D4430A4-A8A7-3CDA-54BB-059F905059E0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3:15.194" v="36"/>
          <ac:spMkLst>
            <pc:docMk/>
            <pc:sldMk cId="0" sldId="370"/>
            <ac:spMk id="45082" creationId="{B9FA1A02-3B8D-9361-3845-314836E8B57A}"/>
          </ac:spMkLst>
        </pc:spChg>
        <pc:spChg chg="mod">
          <ac:chgData name="Sara McDonnell" userId="S::s.mcdonnell@rss.org.uk::0e8340ef-1efb-4415-9882-265d7a16713d" providerId="AD" clId="Web-{57C1E7C5-E684-CCDF-EF78-64917C9243E7}" dt="2022-06-27T19:10:23.852" v="196" actId="20577"/>
          <ac:spMkLst>
            <pc:docMk/>
            <pc:sldMk cId="0" sldId="370"/>
            <ac:spMk id="45083" creationId="{A66E6BD0-18CD-B8FC-5A0B-F21A9D313C6B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3:49.087" v="126" actId="1076"/>
          <ac:spMkLst>
            <pc:docMk/>
            <pc:sldMk cId="0" sldId="370"/>
            <ac:spMk id="45085" creationId="{E2E628D6-16E3-32BF-64FD-46FFB86388D6}"/>
          </ac:spMkLst>
        </pc:spChg>
        <pc:spChg chg="mod">
          <ac:chgData name="Sara McDonnell" userId="S::s.mcdonnell@rss.org.uk::0e8340ef-1efb-4415-9882-265d7a16713d" providerId="AD" clId="Web-{57C1E7C5-E684-CCDF-EF78-64917C9243E7}" dt="2022-06-27T19:11:05.400" v="206" actId="1076"/>
          <ac:spMkLst>
            <pc:docMk/>
            <pc:sldMk cId="0" sldId="370"/>
            <ac:spMk id="283794" creationId="{EE20DBBC-F50F-5ADE-5835-AF3DDFF2733D}"/>
          </ac:spMkLst>
        </pc:spChg>
        <pc:grpChg chg="mod">
          <ac:chgData name="Sara McDonnell" userId="S::s.mcdonnell@rss.org.uk::0e8340ef-1efb-4415-9882-265d7a16713d" providerId="AD" clId="Web-{57C1E7C5-E684-CCDF-EF78-64917C9243E7}" dt="2022-06-27T19:10:37.837" v="201" actId="1076"/>
          <ac:grpSpMkLst>
            <pc:docMk/>
            <pc:sldMk cId="0" sldId="370"/>
            <ac:grpSpMk id="283788" creationId="{EABCFAEB-F45E-7C5F-94DF-39A814E10978}"/>
          </ac:grpSpMkLst>
        </pc:grpChg>
        <pc:grpChg chg="mod">
          <ac:chgData name="Sara McDonnell" userId="S::s.mcdonnell@rss.org.uk::0e8340ef-1efb-4415-9882-265d7a16713d" providerId="AD" clId="Web-{57C1E7C5-E684-CCDF-EF78-64917C9243E7}" dt="2022-06-27T19:10:53.166" v="204" actId="1076"/>
          <ac:grpSpMkLst>
            <pc:docMk/>
            <pc:sldMk cId="0" sldId="370"/>
            <ac:grpSpMk id="283792" creationId="{54001D0D-8B71-88BF-331D-7AAAEA02040D}"/>
          </ac:grpSpMkLst>
        </pc:grpChg>
        <pc:graphicFrameChg chg="mod modGraphic">
          <ac:chgData name="Sara McDonnell" userId="S::s.mcdonnell@rss.org.uk::0e8340ef-1efb-4415-9882-265d7a16713d" providerId="AD" clId="Web-{57C1E7C5-E684-CCDF-EF78-64917C9243E7}" dt="2022-06-27T19:10:44.962" v="203"/>
          <ac:graphicFrameMkLst>
            <pc:docMk/>
            <pc:sldMk cId="0" sldId="370"/>
            <ac:graphicFrameMk id="283783" creationId="{8FD52081-F4B9-DF4D-BFBE-7AEDC5DABF05}"/>
          </ac:graphicFrameMkLst>
        </pc:graphicFrameChg>
      </pc:sldChg>
      <pc:sldChg chg="addSp delSp modSp">
        <pc:chgData name="Sara McDonnell" userId="S::s.mcdonnell@rss.org.uk::0e8340ef-1efb-4415-9882-265d7a16713d" providerId="AD" clId="Web-{57C1E7C5-E684-CCDF-EF78-64917C9243E7}" dt="2022-06-27T19:07:50.390" v="191"/>
        <pc:sldMkLst>
          <pc:docMk/>
          <pc:sldMk cId="0" sldId="394"/>
        </pc:sldMkLst>
        <pc:spChg chg="add del mod">
          <ac:chgData name="Sara McDonnell" userId="S::s.mcdonnell@rss.org.uk::0e8340ef-1efb-4415-9882-265d7a16713d" providerId="AD" clId="Web-{57C1E7C5-E684-CCDF-EF78-64917C9243E7}" dt="2022-06-27T19:07:50.390" v="191"/>
          <ac:spMkLst>
            <pc:docMk/>
            <pc:sldMk cId="0" sldId="394"/>
            <ac:spMk id="2" creationId="{529587E4-4C45-8FC2-DB07-7562F2C60CCA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0:14.628" v="78" actId="20577"/>
          <ac:spMkLst>
            <pc:docMk/>
            <pc:sldMk cId="0" sldId="394"/>
            <ac:spMk id="38914" creationId="{83AC67C2-2904-74B7-8C42-E706A6B9EEA0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0:19.987" v="79" actId="20577"/>
          <ac:spMkLst>
            <pc:docMk/>
            <pc:sldMk cId="0" sldId="394"/>
            <ac:spMk id="38916" creationId="{06EF1A5B-FB3F-3CBC-B8D7-E4D1FFC50A54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0:11.206" v="77" actId="20577"/>
          <ac:spMkLst>
            <pc:docMk/>
            <pc:sldMk cId="0" sldId="394"/>
            <ac:spMk id="38917" creationId="{63BCD263-A665-858D-2724-9DC5A2C554B8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0:23.441" v="80" actId="20577"/>
          <ac:spMkLst>
            <pc:docMk/>
            <pc:sldMk cId="0" sldId="394"/>
            <ac:spMk id="352259" creationId="{0D3B998E-AA70-AB27-3A5E-091F07287783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0:40.941" v="85" actId="20577"/>
          <ac:spMkLst>
            <pc:docMk/>
            <pc:sldMk cId="0" sldId="394"/>
            <ac:spMk id="352263" creationId="{B9D4BB1F-4ED7-CD55-C556-6134624F57BA}"/>
          </ac:spMkLst>
        </pc:spChg>
        <pc:spChg chg="mod">
          <ac:chgData name="Sara McDonnell" userId="S::s.mcdonnell@rss.org.uk::0e8340ef-1efb-4415-9882-265d7a16713d" providerId="AD" clId="Web-{57C1E7C5-E684-CCDF-EF78-64917C9243E7}" dt="2022-06-27T19:00:46.597" v="86" actId="1076"/>
          <ac:spMkLst>
            <pc:docMk/>
            <pc:sldMk cId="0" sldId="394"/>
            <ac:spMk id="352264" creationId="{5F7E2A6B-17ED-77F7-3D53-BFBE4D9EFF50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8:58:28.344" v="57" actId="20577"/>
        <pc:sldMkLst>
          <pc:docMk/>
          <pc:sldMk cId="0" sldId="395"/>
        </pc:sldMkLst>
        <pc:spChg chg="mod">
          <ac:chgData name="Sara McDonnell" userId="S::s.mcdonnell@rss.org.uk::0e8340ef-1efb-4415-9882-265d7a16713d" providerId="AD" clId="Web-{57C1E7C5-E684-CCDF-EF78-64917C9243E7}" dt="2022-06-27T18:58:15.750" v="54" actId="20577"/>
          <ac:spMkLst>
            <pc:docMk/>
            <pc:sldMk cId="0" sldId="395"/>
            <ac:spMk id="26626" creationId="{08911FFD-27AF-48CB-9ABC-2DFAD9E34732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8:24.500" v="56" actId="20577"/>
          <ac:spMkLst>
            <pc:docMk/>
            <pc:sldMk cId="0" sldId="395"/>
            <ac:spMk id="26628" creationId="{0D3F4FED-F476-235C-D905-997479B2D1F4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8:18.562" v="55" actId="20577"/>
          <ac:spMkLst>
            <pc:docMk/>
            <pc:sldMk cId="0" sldId="395"/>
            <ac:spMk id="26629" creationId="{B90EB692-B6F0-4490-195A-6E4C6D159C93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8:28.344" v="57" actId="20577"/>
          <ac:spMkLst>
            <pc:docMk/>
            <pc:sldMk cId="0" sldId="395"/>
            <ac:spMk id="69635" creationId="{CE151728-2E4F-0A10-5C78-E7F489BC53DA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8:58:07.234" v="53" actId="20577"/>
        <pc:sldMkLst>
          <pc:docMk/>
          <pc:sldMk cId="0" sldId="396"/>
        </pc:sldMkLst>
        <pc:spChg chg="mod">
          <ac:chgData name="Sara McDonnell" userId="S::s.mcdonnell@rss.org.uk::0e8340ef-1efb-4415-9882-265d7a16713d" providerId="AD" clId="Web-{57C1E7C5-E684-CCDF-EF78-64917C9243E7}" dt="2022-06-27T18:57:40.295" v="47" actId="20577"/>
          <ac:spMkLst>
            <pc:docMk/>
            <pc:sldMk cId="0" sldId="396"/>
            <ac:spMk id="22530" creationId="{00A92908-35A5-A47E-1B91-392CE7905EE3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8:07.234" v="53" actId="20577"/>
          <ac:spMkLst>
            <pc:docMk/>
            <pc:sldMk cId="0" sldId="396"/>
            <ac:spMk id="22531" creationId="{A70086FD-AAC7-F5EA-A390-F5012F09339C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7:46.061" v="48" actId="20577"/>
          <ac:spMkLst>
            <pc:docMk/>
            <pc:sldMk cId="0" sldId="396"/>
            <ac:spMk id="22532" creationId="{FBECD475-1F1B-DB47-B533-701E3ABF94AE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8:58:40.281" v="59" actId="20577"/>
        <pc:sldMkLst>
          <pc:docMk/>
          <pc:sldMk cId="0" sldId="399"/>
        </pc:sldMkLst>
        <pc:spChg chg="mod">
          <ac:chgData name="Sara McDonnell" userId="S::s.mcdonnell@rss.org.uk::0e8340ef-1efb-4415-9882-265d7a16713d" providerId="AD" clId="Web-{57C1E7C5-E684-CCDF-EF78-64917C9243E7}" dt="2022-06-27T18:58:34.438" v="58" actId="20577"/>
          <ac:spMkLst>
            <pc:docMk/>
            <pc:sldMk cId="0" sldId="399"/>
            <ac:spMk id="28674" creationId="{87BC8CAC-20A4-DAFF-7ACC-EADE4A83A576}"/>
          </ac:spMkLst>
        </pc:spChg>
        <pc:spChg chg="mod">
          <ac:chgData name="Sara McDonnell" userId="S::s.mcdonnell@rss.org.uk::0e8340ef-1efb-4415-9882-265d7a16713d" providerId="AD" clId="Web-{57C1E7C5-E684-CCDF-EF78-64917C9243E7}" dt="2022-06-27T18:58:40.281" v="59" actId="20577"/>
          <ac:spMkLst>
            <pc:docMk/>
            <pc:sldMk cId="0" sldId="399"/>
            <ac:spMk id="28675" creationId="{B040A5E1-2EC5-D6B6-19C7-485B8FF8FE40}"/>
          </ac:spMkLst>
        </pc:spChg>
      </pc:sldChg>
      <pc:sldChg chg="modSp">
        <pc:chgData name="Sara McDonnell" userId="S::s.mcdonnell@rss.org.uk::0e8340ef-1efb-4415-9882-265d7a16713d" providerId="AD" clId="Web-{57C1E7C5-E684-CCDF-EF78-64917C9243E7}" dt="2022-06-27T19:17:17.707" v="235" actId="20577"/>
        <pc:sldMkLst>
          <pc:docMk/>
          <pc:sldMk cId="545674790" sldId="401"/>
        </pc:sldMkLst>
        <pc:spChg chg="mod">
          <ac:chgData name="Sara McDonnell" userId="S::s.mcdonnell@rss.org.uk::0e8340ef-1efb-4415-9882-265d7a16713d" providerId="AD" clId="Web-{57C1E7C5-E684-CCDF-EF78-64917C9243E7}" dt="2022-06-27T19:17:17.707" v="235" actId="20577"/>
          <ac:spMkLst>
            <pc:docMk/>
            <pc:sldMk cId="545674790" sldId="401"/>
            <ac:spMk id="6148" creationId="{594FB5FF-9AA6-8ACB-C0F5-4812F66FAB3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497CA7F7-EAC8-2E43-918E-77E9278DBB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486EEFB6-6A7D-B84D-B4C6-0034C9D085A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0228" name="Rectangle 4">
            <a:extLst>
              <a:ext uri="{FF2B5EF4-FFF2-40B4-BE49-F238E27FC236}">
                <a16:creationId xmlns:a16="http://schemas.microsoft.com/office/drawing/2014/main" id="{AD751195-B38D-314D-B821-00579E34CD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0229" name="Rectangle 5">
            <a:extLst>
              <a:ext uri="{FF2B5EF4-FFF2-40B4-BE49-F238E27FC236}">
                <a16:creationId xmlns:a16="http://schemas.microsoft.com/office/drawing/2014/main" id="{7A877E94-8AED-7743-B51D-7BB687F2B9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6FF5A04-323A-4768-B511-517B276DDF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AE458B88-B6F1-B940-A826-7606613080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A332C52-6CD8-6444-BFA3-A298EE79B4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F04C5A0-F296-CC60-47C0-26D63E42F9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E24108E3-C1FC-F549-80DF-A8791EBC39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84BCA71E-8937-8D4B-8752-0CD3545714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81255" name="Rectangle 7">
            <a:extLst>
              <a:ext uri="{FF2B5EF4-FFF2-40B4-BE49-F238E27FC236}">
                <a16:creationId xmlns:a16="http://schemas.microsoft.com/office/drawing/2014/main" id="{D184DE34-392C-814E-818A-60108DB72A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A0C2DB25-F282-4CC5-BB8F-77E28F8C6E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ABA669F-CB2D-FDF5-6A41-B9F84D8BC3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C4EB0C-DE20-4930-B862-A69C75AB3DF3}" type="slidenum">
              <a:rPr lang="en-GB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2EA2027-0DAA-0A68-CFA1-B9171A3EB7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E0EC38A-4422-6233-0BFC-A008C0CA2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3EDD7590-F1D7-A10C-0CA3-E207AA5F6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05C30B-EAC9-4646-ACDB-9A944005E9EB}" type="slidenum">
              <a:rPr lang="en-GB" altLang="en-US" b="0"/>
              <a:pPr/>
              <a:t>11</a:t>
            </a:fld>
            <a:endParaRPr lang="en-GB" altLang="en-US" b="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31544DE-BA24-4B40-5EAD-04E7C03673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76B2C22-06C0-1E6A-E0B8-7A92BC4E7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061A2601-9B45-0794-19CD-1F63051AE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ED7D84-5F2C-42B7-9124-9494A37C9159}" type="slidenum">
              <a:rPr lang="en-GB" altLang="en-US" b="0"/>
              <a:pPr/>
              <a:t>12</a:t>
            </a:fld>
            <a:endParaRPr lang="en-GB" altLang="en-US" b="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45E0323-AAE5-EC77-DC63-590A8371DE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56BDE9E-567B-5A3A-DB66-8142F313E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BB3CB4C6-BB13-FD15-180F-BE22BF9B3E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71369B-5DD1-4658-AAB7-CC03002FAE97}" type="slidenum">
              <a:rPr lang="en-GB" altLang="en-US" b="0"/>
              <a:pPr/>
              <a:t>13</a:t>
            </a:fld>
            <a:endParaRPr lang="en-GB" altLang="en-US" b="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1F20719-DE5F-45C4-E4B1-F0D1A597C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0DE3747-750A-1739-FB14-0EB76F2D9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B9401AE6-CD2C-B3F4-20DA-FF49249EC1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D2CFFB-7AB5-4AB1-97C8-E78B858A5207}" type="slidenum">
              <a:rPr lang="en-GB" altLang="en-US" b="0"/>
              <a:pPr/>
              <a:t>14</a:t>
            </a:fld>
            <a:endParaRPr lang="en-GB" altLang="en-US" b="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F2C085C-CE98-BD58-C086-F55C38347A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469E55C-E5A5-1C24-DE3E-7BB57C1BE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289A9EA8-0D1A-3749-765F-5089AB92BC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989AFF-BA47-4AA9-8CE4-47EACE3FA77A}" type="slidenum">
              <a:rPr lang="en-GB" altLang="en-US" b="0"/>
              <a:pPr/>
              <a:t>15</a:t>
            </a:fld>
            <a:endParaRPr lang="en-GB" altLang="en-US" b="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1AFD7C6-3DA5-7927-524C-8E0DD77662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8BA77A2-E842-BF68-9107-82AF74A22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9E520BEF-9CED-D069-9DB1-18E288801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D38C01-EDA9-40C6-B277-B9538E301FB5}" type="slidenum">
              <a:rPr lang="en-GB" altLang="en-US" b="0"/>
              <a:pPr/>
              <a:t>16</a:t>
            </a:fld>
            <a:endParaRPr lang="en-GB" altLang="en-US" b="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FC8C79B-33E8-FF09-00C5-4C1A3B578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3C40B3C-DA86-F810-B1B0-59AEDFEF7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y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8E50BADE-8B7F-F21A-13E5-5FC6979BC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7D1917-370A-4457-8491-EBEF1D649272}" type="slidenum">
              <a:rPr lang="en-GB" altLang="en-US" b="0"/>
              <a:pPr/>
              <a:t>3</a:t>
            </a:fld>
            <a:endParaRPr lang="en-GB" altLang="en-US" b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F19AA1A-329B-BF4D-317B-C51D2197B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7973620-9452-C8FF-E83E-061BB992A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B4C3ABC4-3ECF-974D-65E5-822316E2C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FE2C6-91A6-45DC-B6DB-B2F8B1B1D777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7CF3934-B997-A66D-6B9D-62257FCA7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ADB4D74-87B4-1145-79A4-2855055A9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FD3B6EAB-2A89-7623-9B97-CF715B6B8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F87360-04AF-4036-9D48-A6655A1F11D5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A6330AD-2AEA-6D4B-0D32-54CAB50EE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A98EDB-8A2F-5005-DEEB-F9941E7E1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8C387210-123F-B78C-0A3A-6074238A1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AA195F-22A9-422F-ACB0-654DF21E5F4E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D5C091E-CBB1-9C46-70E8-110075425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93E42D5-9011-9CB6-75DB-869B8580D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9FA5F2E7-538E-D040-4285-0603AB03CA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B4A3E3-29D4-4D8C-818F-9AD3DF0D3930}" type="slidenum">
              <a:rPr lang="en-GB" altLang="en-US" b="0"/>
              <a:pPr/>
              <a:t>7</a:t>
            </a:fld>
            <a:endParaRPr lang="en-GB" altLang="en-US" b="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A2A91846-8181-C151-6ABA-349F8705C0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336806C-8DB0-7DF6-17DD-152B4B3AF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F3803501-FD17-6F0B-6713-5C42E7B608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420551-CF9D-4B7A-B871-5041810EAB31}" type="slidenum">
              <a:rPr lang="en-GB" altLang="en-US" b="0"/>
              <a:pPr/>
              <a:t>8</a:t>
            </a:fld>
            <a:endParaRPr lang="en-GB" altLang="en-US" b="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B7A115D-5377-BD4B-AA66-A17151C538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2AC7397-7416-C38E-7B4E-A0714D750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499FDCAE-E7D7-6F19-86DA-AED564F0A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E4158F-1A94-48BD-940E-00B8274E1391}" type="slidenum">
              <a:rPr lang="en-GB" altLang="en-US" b="0"/>
              <a:pPr/>
              <a:t>9</a:t>
            </a:fld>
            <a:endParaRPr lang="en-GB" altLang="en-US" b="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1583F9D-5CAF-4F8F-B52D-00E2DA0B97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9EC6FC0-394E-A8D7-9254-3487917F8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BD7A7893-1794-74B6-B510-2A1189657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BAB354-1E0C-45B8-A47D-5738C0899B0F}" type="slidenum">
              <a:rPr lang="en-GB" altLang="en-US" b="0"/>
              <a:pPr/>
              <a:t>10</a:t>
            </a:fld>
            <a:endParaRPr lang="en-GB" altLang="en-US" b="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BEC5665-1231-F5D9-DCD0-126571A7D7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BAE14B7-617D-BCFE-92DA-C171EC32E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y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18683-D76E-124B-BF43-9528B9713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730EF-C752-DC45-B692-326BB67CC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1D7DFA-BEC5-F4BB-5A71-2527DE2DB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A48A2E-91DB-9DC0-053D-DE8C35DFA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3ADA0A-3438-0611-9F85-73209B82E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1C2BB-79B7-4A15-A8B4-EEF7E07218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009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8AC4-6D9A-1545-ACF7-E4E79E12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E75E1-6102-9345-ABAC-5D2A3DA47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56A3A-D576-1554-B106-B37A41FD8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4881E-6CB4-C2DD-1BAB-0ECC0D8677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184F39-A73F-7D4B-9C65-8889F908B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96113-83CF-4C04-8D2F-EAF543C367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808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BF5B8-1061-A14C-9255-657B0D9AD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7DD50-A760-4141-833B-70BF70DE1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6E0D7E-B1B5-5734-9633-FF33828C1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97F8AB-525B-3E13-6973-85E0CA758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636B7A-A269-BF12-987C-5AF678DC0A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4C478-0650-4D78-A7D5-10DFF80709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494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C7797-E37A-D747-B1EA-267033A3306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A9503F-9A4A-00DA-CFBC-415E137FE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71BD66-EA3D-4060-F520-AA91BEC72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8A2393-4B91-691D-71D1-269E30E89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34DD1-AC21-4229-9254-E2EC492DB3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32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212F-659D-8648-9670-94ECE1A78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CB28C381-1EEE-944A-BB09-301F072FC4AB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F8AA57-AF88-58E3-4A8E-280A0D9419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FCF99-ADB0-ADDE-C922-E4FCCBC66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AE919B-7D6F-3896-D57B-BCA0778D4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67482-6DBA-40FF-81CA-9072324E9F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6258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CC2A5F-457E-D5B2-A4DD-83104E95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7B24E83-74C0-12F8-A873-3CC81413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317DAB-1D77-5FCB-6CE5-C4D531A1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9B01-AC1B-43AF-90FD-53D62B948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57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378F3-0D1C-8745-9395-C544491C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37DD-B2EE-A643-8AAC-CB300B0F9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E5B1FE-E16A-B70F-A488-1A99DFDBD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4C89B7-5A23-0260-324D-EBBD06501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2CF6BC-089B-03D9-D148-AF54E96B3C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255C3-F203-4E72-9BC0-9DEB143899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09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719E0-6042-E142-B340-24DD7E519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37E66-E740-9B4A-91B4-52FBDA46D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B48E7B-7C27-5C00-EC2E-07BAD0960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B38A90-E2E5-2BA7-9CD7-2C13977B5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84CBC-2138-BEAF-6E40-EEBE473A6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6ADBD-C03C-4D1E-AF30-A311710800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430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A34C-ECA1-874F-8522-9E91A193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5F928-30DF-0446-B970-37197572E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6E6F7-F35F-4A4C-A9D2-5253A2281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A55511-1AEE-0C41-81D5-C8766E6752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43A495-0A4A-8274-1ACE-3C2590575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7164C0-F004-4481-4F3B-C4870D9BA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29ADC-833A-4220-A78A-08B68F1DFF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531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3CE66-487C-F44C-848F-C67007B1B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18AA4-9831-494B-BCB9-D09D07371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882C7-0055-8C4C-879E-923CC48B9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358D3-368F-AD4D-978D-52ABECB92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307C7F-F376-BD4B-BC11-E753DC77B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A0049C-DC56-E45B-C67D-21D4969F5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CC7F7C-91E9-4B57-6472-FEEF674E3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EE8FEB-8399-6212-9779-B7DA034B0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30657-FC01-4AF1-8665-3B575B1538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13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9221-441B-F64A-AD5B-838D396D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6F7BD6-EB0F-245C-5BC7-EFF91B51BB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5CCFE6-7B51-0C92-DC6F-8F5FC73DEC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95D4B0-8693-94B3-A0B1-F2BC1B7ED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4825F-6546-4C00-A316-982CEF5995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159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9DD252-7746-A61A-F9E5-907C613526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C25214-E6A2-4C82-3304-D66C3490C3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109A76-B425-8E62-DAB9-9DB809952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26698-5542-4C76-B4DD-1D9443003F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5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73012-9872-0A4A-96BC-752124214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58C36-E574-834E-82B1-0FA025BAD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7F72C-96DF-B04F-A051-A9BEA83B8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F9B23A-179D-5996-F6E3-E87AE8339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965C5D-C858-A016-8492-1EF79685E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64384C-A0FE-C8F8-A9F3-D58568572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87689-152A-49B1-B240-FE015EA0C3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627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C783E-BAC8-7E42-9423-210CF84E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7F72F-B865-F14B-9CD7-7B55BC27E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BEF8E-7E9C-274D-81AA-C1B28CD0C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197B34-5BD0-71E2-2DD5-BBC01AB92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ADA177-D892-6952-FDC7-A4D245C01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F717E9-5415-4092-4CE2-47870EAEAE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51296-6507-4CF0-AE0F-AD81083046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19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59A88F-7053-0898-1DB9-1930F4B84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EFE98B-EF8A-322C-D707-43CDC4ED9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B47335-6854-B44D-81CB-F50801D26D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FB9A0E-057B-234F-89E8-EA88D3F35C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5E323F-4070-CF40-88ED-1535147B46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C4DF6DF6-ECEE-4DFA-9276-88710513551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9256667-9A36-A636-4AF1-8B46F526F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FD6990-B844-2257-F8C1-C99E44ACC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778B7-26D4-6EBE-DD2F-C6A0549C5E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A9603-7F9C-F8F9-DBC4-9C585C0D4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85860-08B3-E970-57CC-46A268A98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D3BE84-2A1E-42E2-A7D9-166B9BCACA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>
            <a:extLst>
              <a:ext uri="{FF2B5EF4-FFF2-40B4-BE49-F238E27FC236}">
                <a16:creationId xmlns:a16="http://schemas.microsoft.com/office/drawing/2014/main" id="{B49E67AF-59D5-C696-FFBE-FECDB95F6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617663"/>
            <a:ext cx="52768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16" name="Group 44">
            <a:extLst>
              <a:ext uri="{FF2B5EF4-FFF2-40B4-BE49-F238E27FC236}">
                <a16:creationId xmlns:a16="http://schemas.microsoft.com/office/drawing/2014/main" id="{52B72C5A-B135-03A9-DD6F-60B9EF541C43}"/>
              </a:ext>
            </a:extLst>
          </p:cNvPr>
          <p:cNvGrpSpPr>
            <a:grpSpLocks/>
          </p:cNvGrpSpPr>
          <p:nvPr/>
        </p:nvGrpSpPr>
        <p:grpSpPr bwMode="auto">
          <a:xfrm>
            <a:off x="1919288" y="2206625"/>
            <a:ext cx="5292725" cy="3076575"/>
            <a:chOff x="1209" y="1390"/>
            <a:chExt cx="3334" cy="1938"/>
          </a:xfrm>
        </p:grpSpPr>
        <p:sp>
          <p:nvSpPr>
            <p:cNvPr id="4102" name="Text Box 18">
              <a:extLst>
                <a:ext uri="{FF2B5EF4-FFF2-40B4-BE49-F238E27FC236}">
                  <a16:creationId xmlns:a16="http://schemas.microsoft.com/office/drawing/2014/main" id="{48106447-7DC4-A51B-CA65-F9CCCBC25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779120">
              <a:off x="1295" y="1704"/>
              <a:ext cx="2139" cy="544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10000"/>
                </a:spcBef>
                <a:buFontTx/>
                <a:buNone/>
              </a:pPr>
              <a:r>
                <a:rPr lang="en-GB" altLang="en-US" sz="2400">
                  <a:solidFill>
                    <a:schemeClr val="bg1"/>
                  </a:solidFill>
                  <a:latin typeface="Arial" panose="020B0604020202020204" pitchFamily="34" charset="0"/>
                </a:rPr>
                <a:t>Alan Jackson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10000"/>
                </a:spcBef>
                <a:buFontTx/>
                <a:buNone/>
              </a:pPr>
              <a:r>
                <a:rPr lang="en-GB" altLang="en-US" sz="1800">
                  <a:solidFill>
                    <a:schemeClr val="bg1"/>
                  </a:solidFill>
                  <a:latin typeface="Arial" panose="020B0604020202020204" pitchFamily="34" charset="0"/>
                </a:rPr>
                <a:t>Royal Statistical Society </a:t>
              </a:r>
            </a:p>
          </p:txBody>
        </p:sp>
        <p:sp>
          <p:nvSpPr>
            <p:cNvPr id="4103" name="Rectangle 19">
              <a:extLst>
                <a:ext uri="{FF2B5EF4-FFF2-40B4-BE49-F238E27FC236}">
                  <a16:creationId xmlns:a16="http://schemas.microsoft.com/office/drawing/2014/main" id="{2C515469-4C72-0959-B26A-801AADE1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5" y="2468"/>
              <a:ext cx="1307" cy="823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04" name="AutoShape 20">
              <a:extLst>
                <a:ext uri="{FF2B5EF4-FFF2-40B4-BE49-F238E27FC236}">
                  <a16:creationId xmlns:a16="http://schemas.microsoft.com/office/drawing/2014/main" id="{9D35D907-7F5D-732E-C76B-8D01A6A80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" y="2405"/>
              <a:ext cx="757" cy="886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05" name="AutoShape 21">
              <a:extLst>
                <a:ext uri="{FF2B5EF4-FFF2-40B4-BE49-F238E27FC236}">
                  <a16:creationId xmlns:a16="http://schemas.microsoft.com/office/drawing/2014/main" id="{77E19F93-923E-7B4C-F256-B042B127D0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23797" flipH="1" flipV="1">
              <a:off x="1492" y="2332"/>
              <a:ext cx="1007" cy="345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06" name="AutoShape 22">
              <a:extLst>
                <a:ext uri="{FF2B5EF4-FFF2-40B4-BE49-F238E27FC236}">
                  <a16:creationId xmlns:a16="http://schemas.microsoft.com/office/drawing/2014/main" id="{0549AD66-438C-F52D-8D92-04F80C009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" y="1884"/>
              <a:ext cx="265" cy="667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07" name="AutoShape 24">
              <a:extLst>
                <a:ext uri="{FF2B5EF4-FFF2-40B4-BE49-F238E27FC236}">
                  <a16:creationId xmlns:a16="http://schemas.microsoft.com/office/drawing/2014/main" id="{59DDD8DF-B336-3781-96CB-2C8080A532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217" y="1490"/>
              <a:ext cx="2029" cy="475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08" name="Rectangle 25">
              <a:extLst>
                <a:ext uri="{FF2B5EF4-FFF2-40B4-BE49-F238E27FC236}">
                  <a16:creationId xmlns:a16="http://schemas.microsoft.com/office/drawing/2014/main" id="{7E4652F9-4A9A-483E-F12D-60F7405D0B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3471">
              <a:off x="1209" y="1390"/>
              <a:ext cx="2012" cy="20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09" name="Rectangle 26">
              <a:extLst>
                <a:ext uri="{FF2B5EF4-FFF2-40B4-BE49-F238E27FC236}">
                  <a16:creationId xmlns:a16="http://schemas.microsoft.com/office/drawing/2014/main" id="{484F26D7-F7EB-F8B0-4C1C-11E197DF6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1445"/>
              <a:ext cx="1218" cy="23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0" name="AutoShape 27">
              <a:extLst>
                <a:ext uri="{FF2B5EF4-FFF2-40B4-BE49-F238E27FC236}">
                  <a16:creationId xmlns:a16="http://schemas.microsoft.com/office/drawing/2014/main" id="{39824BDD-F377-D81C-5521-C4565C2255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6497">
              <a:off x="4113" y="1461"/>
              <a:ext cx="430" cy="1326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1" name="AutoShape 28">
              <a:extLst>
                <a:ext uri="{FF2B5EF4-FFF2-40B4-BE49-F238E27FC236}">
                  <a16:creationId xmlns:a16="http://schemas.microsoft.com/office/drawing/2014/main" id="{B8530C60-C11C-2E07-7B3D-BEE13069A2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6497" flipH="1" flipV="1">
              <a:off x="3639" y="1627"/>
              <a:ext cx="495" cy="1180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2" name="Rectangle 29">
              <a:extLst>
                <a:ext uri="{FF2B5EF4-FFF2-40B4-BE49-F238E27FC236}">
                  <a16:creationId xmlns:a16="http://schemas.microsoft.com/office/drawing/2014/main" id="{50B2E02C-82BF-6CEE-E286-C33209A09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682"/>
              <a:ext cx="603" cy="32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3" name="Rectangle 30">
              <a:extLst>
                <a:ext uri="{FF2B5EF4-FFF2-40B4-BE49-F238E27FC236}">
                  <a16:creationId xmlns:a16="http://schemas.microsoft.com/office/drawing/2014/main" id="{3B7F31E1-9177-7FF6-9CBC-CEEE88AAE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1" y="2752"/>
              <a:ext cx="338" cy="36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4" name="AutoShape 33">
              <a:extLst>
                <a:ext uri="{FF2B5EF4-FFF2-40B4-BE49-F238E27FC236}">
                  <a16:creationId xmlns:a16="http://schemas.microsoft.com/office/drawing/2014/main" id="{98D711F7-5C39-9BDE-3BF4-5A8E283F3D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6497" flipH="1" flipV="1">
              <a:off x="3755" y="2029"/>
              <a:ext cx="436" cy="1017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5" name="AutoShape 34">
              <a:extLst>
                <a:ext uri="{FF2B5EF4-FFF2-40B4-BE49-F238E27FC236}">
                  <a16:creationId xmlns:a16="http://schemas.microsoft.com/office/drawing/2014/main" id="{28697D29-1058-D4F7-B439-81CDC44175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21980" flipV="1">
              <a:off x="4286" y="3168"/>
              <a:ext cx="226" cy="160"/>
            </a:xfrm>
            <a:prstGeom prst="rtTriangle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6" name="Rectangle 35">
              <a:extLst>
                <a:ext uri="{FF2B5EF4-FFF2-40B4-BE49-F238E27FC236}">
                  <a16:creationId xmlns:a16="http://schemas.microsoft.com/office/drawing/2014/main" id="{9E61526C-0429-DF23-61A9-6A60881F4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" y="2826"/>
              <a:ext cx="356" cy="438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17" name="Freeform 36">
              <a:extLst>
                <a:ext uri="{FF2B5EF4-FFF2-40B4-BE49-F238E27FC236}">
                  <a16:creationId xmlns:a16="http://schemas.microsoft.com/office/drawing/2014/main" id="{8DE4536E-6229-C2BD-144C-F417124E3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1863"/>
              <a:ext cx="546" cy="1201"/>
            </a:xfrm>
            <a:custGeom>
              <a:avLst/>
              <a:gdLst>
                <a:gd name="T0" fmla="*/ 22 w 546"/>
                <a:gd name="T1" fmla="*/ 125 h 1201"/>
                <a:gd name="T2" fmla="*/ 46 w 546"/>
                <a:gd name="T3" fmla="*/ 153 h 1201"/>
                <a:gd name="T4" fmla="*/ 70 w 546"/>
                <a:gd name="T5" fmla="*/ 169 h 1201"/>
                <a:gd name="T6" fmla="*/ 146 w 546"/>
                <a:gd name="T7" fmla="*/ 225 h 1201"/>
                <a:gd name="T8" fmla="*/ 170 w 546"/>
                <a:gd name="T9" fmla="*/ 237 h 1201"/>
                <a:gd name="T10" fmla="*/ 186 w 546"/>
                <a:gd name="T11" fmla="*/ 285 h 1201"/>
                <a:gd name="T12" fmla="*/ 218 w 546"/>
                <a:gd name="T13" fmla="*/ 317 h 1201"/>
                <a:gd name="T14" fmla="*/ 246 w 546"/>
                <a:gd name="T15" fmla="*/ 377 h 1201"/>
                <a:gd name="T16" fmla="*/ 270 w 546"/>
                <a:gd name="T17" fmla="*/ 469 h 1201"/>
                <a:gd name="T18" fmla="*/ 282 w 546"/>
                <a:gd name="T19" fmla="*/ 513 h 1201"/>
                <a:gd name="T20" fmla="*/ 306 w 546"/>
                <a:gd name="T21" fmla="*/ 581 h 1201"/>
                <a:gd name="T22" fmla="*/ 262 w 546"/>
                <a:gd name="T23" fmla="*/ 729 h 1201"/>
                <a:gd name="T24" fmla="*/ 274 w 546"/>
                <a:gd name="T25" fmla="*/ 801 h 1201"/>
                <a:gd name="T26" fmla="*/ 338 w 546"/>
                <a:gd name="T27" fmla="*/ 825 h 1201"/>
                <a:gd name="T28" fmla="*/ 394 w 546"/>
                <a:gd name="T29" fmla="*/ 865 h 1201"/>
                <a:gd name="T30" fmla="*/ 390 w 546"/>
                <a:gd name="T31" fmla="*/ 881 h 1201"/>
                <a:gd name="T32" fmla="*/ 374 w 546"/>
                <a:gd name="T33" fmla="*/ 885 h 1201"/>
                <a:gd name="T34" fmla="*/ 386 w 546"/>
                <a:gd name="T35" fmla="*/ 897 h 1201"/>
                <a:gd name="T36" fmla="*/ 446 w 546"/>
                <a:gd name="T37" fmla="*/ 957 h 1201"/>
                <a:gd name="T38" fmla="*/ 482 w 546"/>
                <a:gd name="T39" fmla="*/ 1013 h 1201"/>
                <a:gd name="T40" fmla="*/ 498 w 546"/>
                <a:gd name="T41" fmla="*/ 1037 h 1201"/>
                <a:gd name="T42" fmla="*/ 506 w 546"/>
                <a:gd name="T43" fmla="*/ 1049 h 1201"/>
                <a:gd name="T44" fmla="*/ 546 w 546"/>
                <a:gd name="T45" fmla="*/ 1201 h 1201"/>
                <a:gd name="T46" fmla="*/ 542 w 546"/>
                <a:gd name="T47" fmla="*/ 465 h 1201"/>
                <a:gd name="T48" fmla="*/ 470 w 546"/>
                <a:gd name="T49" fmla="*/ 277 h 1201"/>
                <a:gd name="T50" fmla="*/ 426 w 546"/>
                <a:gd name="T51" fmla="*/ 205 h 1201"/>
                <a:gd name="T52" fmla="*/ 374 w 546"/>
                <a:gd name="T53" fmla="*/ 113 h 1201"/>
                <a:gd name="T54" fmla="*/ 350 w 546"/>
                <a:gd name="T55" fmla="*/ 89 h 1201"/>
                <a:gd name="T56" fmla="*/ 326 w 546"/>
                <a:gd name="T57" fmla="*/ 57 h 1201"/>
                <a:gd name="T58" fmla="*/ 266 w 546"/>
                <a:gd name="T59" fmla="*/ 21 h 1201"/>
                <a:gd name="T60" fmla="*/ 70 w 546"/>
                <a:gd name="T61" fmla="*/ 25 h 1201"/>
                <a:gd name="T62" fmla="*/ 30 w 546"/>
                <a:gd name="T63" fmla="*/ 61 h 1201"/>
                <a:gd name="T64" fmla="*/ 6 w 546"/>
                <a:gd name="T65" fmla="*/ 77 h 1201"/>
                <a:gd name="T66" fmla="*/ 22 w 546"/>
                <a:gd name="T67" fmla="*/ 125 h 120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46" h="1201">
                  <a:moveTo>
                    <a:pt x="22" y="125"/>
                  </a:moveTo>
                  <a:cubicBezTo>
                    <a:pt x="28" y="143"/>
                    <a:pt x="31" y="145"/>
                    <a:pt x="46" y="153"/>
                  </a:cubicBezTo>
                  <a:cubicBezTo>
                    <a:pt x="54" y="158"/>
                    <a:pt x="70" y="169"/>
                    <a:pt x="70" y="169"/>
                  </a:cubicBezTo>
                  <a:cubicBezTo>
                    <a:pt x="97" y="209"/>
                    <a:pt x="95" y="218"/>
                    <a:pt x="146" y="225"/>
                  </a:cubicBezTo>
                  <a:cubicBezTo>
                    <a:pt x="153" y="230"/>
                    <a:pt x="163" y="231"/>
                    <a:pt x="170" y="237"/>
                  </a:cubicBezTo>
                  <a:cubicBezTo>
                    <a:pt x="185" y="249"/>
                    <a:pt x="179" y="270"/>
                    <a:pt x="186" y="285"/>
                  </a:cubicBezTo>
                  <a:cubicBezTo>
                    <a:pt x="191" y="296"/>
                    <a:pt x="208" y="311"/>
                    <a:pt x="218" y="317"/>
                  </a:cubicBezTo>
                  <a:cubicBezTo>
                    <a:pt x="225" y="337"/>
                    <a:pt x="234" y="359"/>
                    <a:pt x="246" y="377"/>
                  </a:cubicBezTo>
                  <a:cubicBezTo>
                    <a:pt x="240" y="415"/>
                    <a:pt x="250" y="439"/>
                    <a:pt x="270" y="469"/>
                  </a:cubicBezTo>
                  <a:cubicBezTo>
                    <a:pt x="278" y="481"/>
                    <a:pt x="277" y="499"/>
                    <a:pt x="282" y="513"/>
                  </a:cubicBezTo>
                  <a:cubicBezTo>
                    <a:pt x="285" y="540"/>
                    <a:pt x="291" y="558"/>
                    <a:pt x="306" y="581"/>
                  </a:cubicBezTo>
                  <a:cubicBezTo>
                    <a:pt x="303" y="651"/>
                    <a:pt x="317" y="692"/>
                    <a:pt x="262" y="729"/>
                  </a:cubicBezTo>
                  <a:cubicBezTo>
                    <a:pt x="253" y="755"/>
                    <a:pt x="249" y="785"/>
                    <a:pt x="274" y="801"/>
                  </a:cubicBezTo>
                  <a:cubicBezTo>
                    <a:pt x="289" y="823"/>
                    <a:pt x="313" y="822"/>
                    <a:pt x="338" y="825"/>
                  </a:cubicBezTo>
                  <a:cubicBezTo>
                    <a:pt x="364" y="834"/>
                    <a:pt x="378" y="841"/>
                    <a:pt x="394" y="865"/>
                  </a:cubicBezTo>
                  <a:cubicBezTo>
                    <a:pt x="393" y="870"/>
                    <a:pt x="394" y="877"/>
                    <a:pt x="390" y="881"/>
                  </a:cubicBezTo>
                  <a:cubicBezTo>
                    <a:pt x="386" y="885"/>
                    <a:pt x="375" y="880"/>
                    <a:pt x="374" y="885"/>
                  </a:cubicBezTo>
                  <a:cubicBezTo>
                    <a:pt x="373" y="890"/>
                    <a:pt x="382" y="893"/>
                    <a:pt x="386" y="897"/>
                  </a:cubicBezTo>
                  <a:cubicBezTo>
                    <a:pt x="404" y="918"/>
                    <a:pt x="423" y="941"/>
                    <a:pt x="446" y="957"/>
                  </a:cubicBezTo>
                  <a:cubicBezTo>
                    <a:pt x="454" y="981"/>
                    <a:pt x="461" y="999"/>
                    <a:pt x="482" y="1013"/>
                  </a:cubicBezTo>
                  <a:cubicBezTo>
                    <a:pt x="487" y="1021"/>
                    <a:pt x="493" y="1029"/>
                    <a:pt x="498" y="1037"/>
                  </a:cubicBezTo>
                  <a:cubicBezTo>
                    <a:pt x="501" y="1041"/>
                    <a:pt x="506" y="1049"/>
                    <a:pt x="506" y="1049"/>
                  </a:cubicBezTo>
                  <a:cubicBezTo>
                    <a:pt x="511" y="1101"/>
                    <a:pt x="498" y="1169"/>
                    <a:pt x="546" y="1201"/>
                  </a:cubicBezTo>
                  <a:cubicBezTo>
                    <a:pt x="545" y="956"/>
                    <a:pt x="545" y="710"/>
                    <a:pt x="542" y="465"/>
                  </a:cubicBezTo>
                  <a:cubicBezTo>
                    <a:pt x="541" y="406"/>
                    <a:pt x="496" y="329"/>
                    <a:pt x="470" y="277"/>
                  </a:cubicBezTo>
                  <a:cubicBezTo>
                    <a:pt x="457" y="251"/>
                    <a:pt x="452" y="222"/>
                    <a:pt x="426" y="205"/>
                  </a:cubicBezTo>
                  <a:cubicBezTo>
                    <a:pt x="420" y="168"/>
                    <a:pt x="396" y="142"/>
                    <a:pt x="374" y="113"/>
                  </a:cubicBezTo>
                  <a:cubicBezTo>
                    <a:pt x="367" y="104"/>
                    <a:pt x="350" y="89"/>
                    <a:pt x="350" y="89"/>
                  </a:cubicBezTo>
                  <a:cubicBezTo>
                    <a:pt x="345" y="73"/>
                    <a:pt x="343" y="63"/>
                    <a:pt x="326" y="57"/>
                  </a:cubicBezTo>
                  <a:cubicBezTo>
                    <a:pt x="309" y="32"/>
                    <a:pt x="297" y="25"/>
                    <a:pt x="266" y="21"/>
                  </a:cubicBezTo>
                  <a:cubicBezTo>
                    <a:pt x="204" y="0"/>
                    <a:pt x="132" y="4"/>
                    <a:pt x="70" y="25"/>
                  </a:cubicBezTo>
                  <a:cubicBezTo>
                    <a:pt x="59" y="41"/>
                    <a:pt x="46" y="52"/>
                    <a:pt x="30" y="61"/>
                  </a:cubicBezTo>
                  <a:cubicBezTo>
                    <a:pt x="22" y="66"/>
                    <a:pt x="6" y="77"/>
                    <a:pt x="6" y="77"/>
                  </a:cubicBezTo>
                  <a:cubicBezTo>
                    <a:pt x="0" y="94"/>
                    <a:pt x="0" y="169"/>
                    <a:pt x="22" y="125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37">
              <a:extLst>
                <a:ext uri="{FF2B5EF4-FFF2-40B4-BE49-F238E27FC236}">
                  <a16:creationId xmlns:a16="http://schemas.microsoft.com/office/drawing/2014/main" id="{18F5B662-BF37-BFBA-584A-CE187639E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1974"/>
              <a:ext cx="1338" cy="374"/>
            </a:xfrm>
            <a:custGeom>
              <a:avLst/>
              <a:gdLst>
                <a:gd name="T0" fmla="*/ 93 w 1338"/>
                <a:gd name="T1" fmla="*/ 370 h 374"/>
                <a:gd name="T2" fmla="*/ 125 w 1338"/>
                <a:gd name="T3" fmla="*/ 362 h 374"/>
                <a:gd name="T4" fmla="*/ 201 w 1338"/>
                <a:gd name="T5" fmla="*/ 354 h 374"/>
                <a:gd name="T6" fmla="*/ 241 w 1338"/>
                <a:gd name="T7" fmla="*/ 322 h 374"/>
                <a:gd name="T8" fmla="*/ 309 w 1338"/>
                <a:gd name="T9" fmla="*/ 310 h 374"/>
                <a:gd name="T10" fmla="*/ 349 w 1338"/>
                <a:gd name="T11" fmla="*/ 294 h 374"/>
                <a:gd name="T12" fmla="*/ 565 w 1338"/>
                <a:gd name="T13" fmla="*/ 270 h 374"/>
                <a:gd name="T14" fmla="*/ 633 w 1338"/>
                <a:gd name="T15" fmla="*/ 230 h 374"/>
                <a:gd name="T16" fmla="*/ 717 w 1338"/>
                <a:gd name="T17" fmla="*/ 210 h 374"/>
                <a:gd name="T18" fmla="*/ 753 w 1338"/>
                <a:gd name="T19" fmla="*/ 182 h 374"/>
                <a:gd name="T20" fmla="*/ 769 w 1338"/>
                <a:gd name="T21" fmla="*/ 166 h 374"/>
                <a:gd name="T22" fmla="*/ 809 w 1338"/>
                <a:gd name="T23" fmla="*/ 138 h 374"/>
                <a:gd name="T24" fmla="*/ 881 w 1338"/>
                <a:gd name="T25" fmla="*/ 118 h 374"/>
                <a:gd name="T26" fmla="*/ 981 w 1338"/>
                <a:gd name="T27" fmla="*/ 102 h 374"/>
                <a:gd name="T28" fmla="*/ 1161 w 1338"/>
                <a:gd name="T29" fmla="*/ 58 h 374"/>
                <a:gd name="T30" fmla="*/ 1189 w 1338"/>
                <a:gd name="T31" fmla="*/ 34 h 374"/>
                <a:gd name="T32" fmla="*/ 1313 w 1338"/>
                <a:gd name="T33" fmla="*/ 38 h 374"/>
                <a:gd name="T34" fmla="*/ 1329 w 1338"/>
                <a:gd name="T35" fmla="*/ 34 h 374"/>
                <a:gd name="T36" fmla="*/ 1301 w 1338"/>
                <a:gd name="T37" fmla="*/ 2 h 374"/>
                <a:gd name="T38" fmla="*/ 961 w 1338"/>
                <a:gd name="T39" fmla="*/ 14 h 374"/>
                <a:gd name="T40" fmla="*/ 877 w 1338"/>
                <a:gd name="T41" fmla="*/ 42 h 374"/>
                <a:gd name="T42" fmla="*/ 733 w 1338"/>
                <a:gd name="T43" fmla="*/ 66 h 374"/>
                <a:gd name="T44" fmla="*/ 685 w 1338"/>
                <a:gd name="T45" fmla="*/ 94 h 374"/>
                <a:gd name="T46" fmla="*/ 613 w 1338"/>
                <a:gd name="T47" fmla="*/ 118 h 374"/>
                <a:gd name="T48" fmla="*/ 541 w 1338"/>
                <a:gd name="T49" fmla="*/ 134 h 374"/>
                <a:gd name="T50" fmla="*/ 509 w 1338"/>
                <a:gd name="T51" fmla="*/ 142 h 374"/>
                <a:gd name="T52" fmla="*/ 485 w 1338"/>
                <a:gd name="T53" fmla="*/ 158 h 374"/>
                <a:gd name="T54" fmla="*/ 329 w 1338"/>
                <a:gd name="T55" fmla="*/ 158 h 374"/>
                <a:gd name="T56" fmla="*/ 293 w 1338"/>
                <a:gd name="T57" fmla="*/ 182 h 374"/>
                <a:gd name="T58" fmla="*/ 217 w 1338"/>
                <a:gd name="T59" fmla="*/ 206 h 374"/>
                <a:gd name="T60" fmla="*/ 157 w 1338"/>
                <a:gd name="T61" fmla="*/ 226 h 374"/>
                <a:gd name="T62" fmla="*/ 133 w 1338"/>
                <a:gd name="T63" fmla="*/ 234 h 374"/>
                <a:gd name="T64" fmla="*/ 1 w 1338"/>
                <a:gd name="T65" fmla="*/ 282 h 374"/>
                <a:gd name="T66" fmla="*/ 5 w 1338"/>
                <a:gd name="T67" fmla="*/ 358 h 374"/>
                <a:gd name="T68" fmla="*/ 41 w 1338"/>
                <a:gd name="T69" fmla="*/ 374 h 374"/>
                <a:gd name="T70" fmla="*/ 93 w 1338"/>
                <a:gd name="T71" fmla="*/ 374 h 374"/>
                <a:gd name="T72" fmla="*/ 105 w 1338"/>
                <a:gd name="T73" fmla="*/ 370 h 374"/>
                <a:gd name="T74" fmla="*/ 93 w 1338"/>
                <a:gd name="T75" fmla="*/ 370 h 3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338" h="374">
                  <a:moveTo>
                    <a:pt x="93" y="370"/>
                  </a:moveTo>
                  <a:cubicBezTo>
                    <a:pt x="106" y="366"/>
                    <a:pt x="110" y="364"/>
                    <a:pt x="125" y="362"/>
                  </a:cubicBezTo>
                  <a:cubicBezTo>
                    <a:pt x="150" y="359"/>
                    <a:pt x="201" y="354"/>
                    <a:pt x="201" y="354"/>
                  </a:cubicBezTo>
                  <a:cubicBezTo>
                    <a:pt x="227" y="345"/>
                    <a:pt x="221" y="332"/>
                    <a:pt x="241" y="322"/>
                  </a:cubicBezTo>
                  <a:cubicBezTo>
                    <a:pt x="261" y="312"/>
                    <a:pt x="287" y="314"/>
                    <a:pt x="309" y="310"/>
                  </a:cubicBezTo>
                  <a:cubicBezTo>
                    <a:pt x="322" y="301"/>
                    <a:pt x="334" y="299"/>
                    <a:pt x="349" y="294"/>
                  </a:cubicBezTo>
                  <a:cubicBezTo>
                    <a:pt x="382" y="245"/>
                    <a:pt x="549" y="270"/>
                    <a:pt x="565" y="270"/>
                  </a:cubicBezTo>
                  <a:cubicBezTo>
                    <a:pt x="592" y="261"/>
                    <a:pt x="607" y="243"/>
                    <a:pt x="633" y="230"/>
                  </a:cubicBezTo>
                  <a:cubicBezTo>
                    <a:pt x="658" y="217"/>
                    <a:pt x="690" y="215"/>
                    <a:pt x="717" y="210"/>
                  </a:cubicBezTo>
                  <a:cubicBezTo>
                    <a:pt x="746" y="191"/>
                    <a:pt x="734" y="201"/>
                    <a:pt x="753" y="182"/>
                  </a:cubicBezTo>
                  <a:cubicBezTo>
                    <a:pt x="764" y="150"/>
                    <a:pt x="748" y="187"/>
                    <a:pt x="769" y="166"/>
                  </a:cubicBezTo>
                  <a:cubicBezTo>
                    <a:pt x="802" y="133"/>
                    <a:pt x="765" y="145"/>
                    <a:pt x="809" y="138"/>
                  </a:cubicBezTo>
                  <a:cubicBezTo>
                    <a:pt x="831" y="124"/>
                    <a:pt x="855" y="121"/>
                    <a:pt x="881" y="118"/>
                  </a:cubicBezTo>
                  <a:cubicBezTo>
                    <a:pt x="913" y="107"/>
                    <a:pt x="948" y="110"/>
                    <a:pt x="981" y="102"/>
                  </a:cubicBezTo>
                  <a:cubicBezTo>
                    <a:pt x="1034" y="22"/>
                    <a:pt x="964" y="63"/>
                    <a:pt x="1161" y="58"/>
                  </a:cubicBezTo>
                  <a:cubicBezTo>
                    <a:pt x="1177" y="53"/>
                    <a:pt x="1184" y="50"/>
                    <a:pt x="1189" y="34"/>
                  </a:cubicBezTo>
                  <a:cubicBezTo>
                    <a:pt x="1230" y="35"/>
                    <a:pt x="1272" y="38"/>
                    <a:pt x="1313" y="38"/>
                  </a:cubicBezTo>
                  <a:cubicBezTo>
                    <a:pt x="1318" y="38"/>
                    <a:pt x="1326" y="39"/>
                    <a:pt x="1329" y="34"/>
                  </a:cubicBezTo>
                  <a:cubicBezTo>
                    <a:pt x="1338" y="19"/>
                    <a:pt x="1310" y="5"/>
                    <a:pt x="1301" y="2"/>
                  </a:cubicBezTo>
                  <a:cubicBezTo>
                    <a:pt x="1105" y="5"/>
                    <a:pt x="1090" y="0"/>
                    <a:pt x="961" y="14"/>
                  </a:cubicBezTo>
                  <a:cubicBezTo>
                    <a:pt x="929" y="18"/>
                    <a:pt x="907" y="37"/>
                    <a:pt x="877" y="42"/>
                  </a:cubicBezTo>
                  <a:cubicBezTo>
                    <a:pt x="826" y="50"/>
                    <a:pt x="786" y="62"/>
                    <a:pt x="733" y="66"/>
                  </a:cubicBezTo>
                  <a:cubicBezTo>
                    <a:pt x="718" y="71"/>
                    <a:pt x="699" y="85"/>
                    <a:pt x="685" y="94"/>
                  </a:cubicBezTo>
                  <a:cubicBezTo>
                    <a:pt x="676" y="120"/>
                    <a:pt x="635" y="116"/>
                    <a:pt x="613" y="118"/>
                  </a:cubicBezTo>
                  <a:cubicBezTo>
                    <a:pt x="588" y="135"/>
                    <a:pt x="576" y="131"/>
                    <a:pt x="541" y="134"/>
                  </a:cubicBezTo>
                  <a:cubicBezTo>
                    <a:pt x="530" y="137"/>
                    <a:pt x="518" y="136"/>
                    <a:pt x="509" y="142"/>
                  </a:cubicBezTo>
                  <a:cubicBezTo>
                    <a:pt x="501" y="147"/>
                    <a:pt x="485" y="158"/>
                    <a:pt x="485" y="158"/>
                  </a:cubicBezTo>
                  <a:cubicBezTo>
                    <a:pt x="412" y="152"/>
                    <a:pt x="429" y="151"/>
                    <a:pt x="329" y="158"/>
                  </a:cubicBezTo>
                  <a:cubicBezTo>
                    <a:pt x="312" y="159"/>
                    <a:pt x="305" y="174"/>
                    <a:pt x="293" y="182"/>
                  </a:cubicBezTo>
                  <a:cubicBezTo>
                    <a:pt x="271" y="197"/>
                    <a:pt x="243" y="202"/>
                    <a:pt x="217" y="206"/>
                  </a:cubicBezTo>
                  <a:cubicBezTo>
                    <a:pt x="197" y="220"/>
                    <a:pt x="180" y="220"/>
                    <a:pt x="157" y="226"/>
                  </a:cubicBezTo>
                  <a:cubicBezTo>
                    <a:pt x="149" y="228"/>
                    <a:pt x="133" y="234"/>
                    <a:pt x="133" y="234"/>
                  </a:cubicBezTo>
                  <a:cubicBezTo>
                    <a:pt x="99" y="286"/>
                    <a:pt x="64" y="279"/>
                    <a:pt x="1" y="282"/>
                  </a:cubicBezTo>
                  <a:cubicBezTo>
                    <a:pt x="2" y="307"/>
                    <a:pt x="0" y="333"/>
                    <a:pt x="5" y="358"/>
                  </a:cubicBezTo>
                  <a:cubicBezTo>
                    <a:pt x="7" y="371"/>
                    <a:pt x="41" y="374"/>
                    <a:pt x="41" y="374"/>
                  </a:cubicBezTo>
                  <a:cubicBezTo>
                    <a:pt x="101" y="364"/>
                    <a:pt x="26" y="374"/>
                    <a:pt x="93" y="374"/>
                  </a:cubicBezTo>
                  <a:cubicBezTo>
                    <a:pt x="97" y="374"/>
                    <a:pt x="105" y="374"/>
                    <a:pt x="105" y="370"/>
                  </a:cubicBezTo>
                  <a:cubicBezTo>
                    <a:pt x="105" y="366"/>
                    <a:pt x="97" y="370"/>
                    <a:pt x="93" y="37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38">
              <a:extLst>
                <a:ext uri="{FF2B5EF4-FFF2-40B4-BE49-F238E27FC236}">
                  <a16:creationId xmlns:a16="http://schemas.microsoft.com/office/drawing/2014/main" id="{EE499EF2-18CD-648E-46A9-4883DB01E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1" y="2288"/>
              <a:ext cx="890" cy="900"/>
            </a:xfrm>
            <a:custGeom>
              <a:avLst/>
              <a:gdLst>
                <a:gd name="T0" fmla="*/ 332 w 834"/>
                <a:gd name="T1" fmla="*/ 0 h 920"/>
                <a:gd name="T2" fmla="*/ 370 w 834"/>
                <a:gd name="T3" fmla="*/ 35 h 920"/>
                <a:gd name="T4" fmla="*/ 498 w 834"/>
                <a:gd name="T5" fmla="*/ 95 h 920"/>
                <a:gd name="T6" fmla="*/ 583 w 834"/>
                <a:gd name="T7" fmla="*/ 113 h 920"/>
                <a:gd name="T8" fmla="*/ 686 w 834"/>
                <a:gd name="T9" fmla="*/ 145 h 920"/>
                <a:gd name="T10" fmla="*/ 778 w 834"/>
                <a:gd name="T11" fmla="*/ 175 h 920"/>
                <a:gd name="T12" fmla="*/ 833 w 834"/>
                <a:gd name="T13" fmla="*/ 187 h 920"/>
                <a:gd name="T14" fmla="*/ 920 w 834"/>
                <a:gd name="T15" fmla="*/ 223 h 920"/>
                <a:gd name="T16" fmla="*/ 1011 w 834"/>
                <a:gd name="T17" fmla="*/ 249 h 920"/>
                <a:gd name="T18" fmla="*/ 1069 w 834"/>
                <a:gd name="T19" fmla="*/ 303 h 920"/>
                <a:gd name="T20" fmla="*/ 1085 w 834"/>
                <a:gd name="T21" fmla="*/ 325 h 920"/>
                <a:gd name="T22" fmla="*/ 1117 w 834"/>
                <a:gd name="T23" fmla="*/ 329 h 920"/>
                <a:gd name="T24" fmla="*/ 1178 w 834"/>
                <a:gd name="T25" fmla="*/ 351 h 920"/>
                <a:gd name="T26" fmla="*/ 1236 w 834"/>
                <a:gd name="T27" fmla="*/ 375 h 920"/>
                <a:gd name="T28" fmla="*/ 1291 w 834"/>
                <a:gd name="T29" fmla="*/ 418 h 920"/>
                <a:gd name="T30" fmla="*/ 1345 w 834"/>
                <a:gd name="T31" fmla="*/ 430 h 920"/>
                <a:gd name="T32" fmla="*/ 1451 w 834"/>
                <a:gd name="T33" fmla="*/ 473 h 920"/>
                <a:gd name="T34" fmla="*/ 1553 w 834"/>
                <a:gd name="T35" fmla="*/ 494 h 920"/>
                <a:gd name="T36" fmla="*/ 1606 w 834"/>
                <a:gd name="T37" fmla="*/ 517 h 920"/>
                <a:gd name="T38" fmla="*/ 1647 w 834"/>
                <a:gd name="T39" fmla="*/ 536 h 920"/>
                <a:gd name="T40" fmla="*/ 1684 w 834"/>
                <a:gd name="T41" fmla="*/ 557 h 920"/>
                <a:gd name="T42" fmla="*/ 1732 w 834"/>
                <a:gd name="T43" fmla="*/ 581 h 920"/>
                <a:gd name="T44" fmla="*/ 1745 w 834"/>
                <a:gd name="T45" fmla="*/ 589 h 920"/>
                <a:gd name="T46" fmla="*/ 1776 w 834"/>
                <a:gd name="T47" fmla="*/ 596 h 920"/>
                <a:gd name="T48" fmla="*/ 1842 w 834"/>
                <a:gd name="T49" fmla="*/ 619 h 920"/>
                <a:gd name="T50" fmla="*/ 1896 w 834"/>
                <a:gd name="T51" fmla="*/ 647 h 920"/>
                <a:gd name="T52" fmla="*/ 1802 w 834"/>
                <a:gd name="T53" fmla="*/ 691 h 920"/>
                <a:gd name="T54" fmla="*/ 1520 w 834"/>
                <a:gd name="T55" fmla="*/ 689 h 920"/>
                <a:gd name="T56" fmla="*/ 1425 w 834"/>
                <a:gd name="T57" fmla="*/ 670 h 920"/>
                <a:gd name="T58" fmla="*/ 1260 w 834"/>
                <a:gd name="T59" fmla="*/ 643 h 920"/>
                <a:gd name="T60" fmla="*/ 1134 w 834"/>
                <a:gd name="T61" fmla="*/ 619 h 920"/>
                <a:gd name="T62" fmla="*/ 1005 w 834"/>
                <a:gd name="T63" fmla="*/ 596 h 920"/>
                <a:gd name="T64" fmla="*/ 833 w 834"/>
                <a:gd name="T65" fmla="*/ 560 h 920"/>
                <a:gd name="T66" fmla="*/ 476 w 834"/>
                <a:gd name="T67" fmla="*/ 452 h 920"/>
                <a:gd name="T68" fmla="*/ 324 w 834"/>
                <a:gd name="T69" fmla="*/ 403 h 920"/>
                <a:gd name="T70" fmla="*/ 98 w 834"/>
                <a:gd name="T71" fmla="*/ 294 h 920"/>
                <a:gd name="T72" fmla="*/ 25 w 834"/>
                <a:gd name="T73" fmla="*/ 223 h 920"/>
                <a:gd name="T74" fmla="*/ 3 w 834"/>
                <a:gd name="T75" fmla="*/ 92 h 920"/>
                <a:gd name="T76" fmla="*/ 182 w 834"/>
                <a:gd name="T77" fmla="*/ 23 h 920"/>
                <a:gd name="T78" fmla="*/ 332 w 834"/>
                <a:gd name="T79" fmla="*/ 0 h 9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834" h="920">
                  <a:moveTo>
                    <a:pt x="143" y="0"/>
                  </a:moveTo>
                  <a:cubicBezTo>
                    <a:pt x="151" y="25"/>
                    <a:pt x="135" y="24"/>
                    <a:pt x="159" y="48"/>
                  </a:cubicBezTo>
                  <a:cubicBezTo>
                    <a:pt x="203" y="33"/>
                    <a:pt x="173" y="110"/>
                    <a:pt x="215" y="124"/>
                  </a:cubicBezTo>
                  <a:cubicBezTo>
                    <a:pt x="242" y="151"/>
                    <a:pt x="228" y="144"/>
                    <a:pt x="251" y="152"/>
                  </a:cubicBezTo>
                  <a:cubicBezTo>
                    <a:pt x="265" y="166"/>
                    <a:pt x="279" y="181"/>
                    <a:pt x="295" y="192"/>
                  </a:cubicBezTo>
                  <a:cubicBezTo>
                    <a:pt x="316" y="224"/>
                    <a:pt x="303" y="211"/>
                    <a:pt x="335" y="232"/>
                  </a:cubicBezTo>
                  <a:cubicBezTo>
                    <a:pt x="343" y="237"/>
                    <a:pt x="359" y="248"/>
                    <a:pt x="359" y="248"/>
                  </a:cubicBezTo>
                  <a:cubicBezTo>
                    <a:pt x="371" y="265"/>
                    <a:pt x="384" y="279"/>
                    <a:pt x="395" y="296"/>
                  </a:cubicBezTo>
                  <a:cubicBezTo>
                    <a:pt x="401" y="328"/>
                    <a:pt x="412" y="317"/>
                    <a:pt x="435" y="332"/>
                  </a:cubicBezTo>
                  <a:cubicBezTo>
                    <a:pt x="450" y="355"/>
                    <a:pt x="454" y="378"/>
                    <a:pt x="459" y="404"/>
                  </a:cubicBezTo>
                  <a:cubicBezTo>
                    <a:pt x="459" y="404"/>
                    <a:pt x="465" y="430"/>
                    <a:pt x="467" y="432"/>
                  </a:cubicBezTo>
                  <a:cubicBezTo>
                    <a:pt x="470" y="435"/>
                    <a:pt x="475" y="435"/>
                    <a:pt x="479" y="436"/>
                  </a:cubicBezTo>
                  <a:cubicBezTo>
                    <a:pt x="498" y="464"/>
                    <a:pt x="487" y="455"/>
                    <a:pt x="507" y="468"/>
                  </a:cubicBezTo>
                  <a:cubicBezTo>
                    <a:pt x="512" y="483"/>
                    <a:pt x="522" y="487"/>
                    <a:pt x="531" y="500"/>
                  </a:cubicBezTo>
                  <a:cubicBezTo>
                    <a:pt x="536" y="526"/>
                    <a:pt x="540" y="533"/>
                    <a:pt x="555" y="556"/>
                  </a:cubicBezTo>
                  <a:cubicBezTo>
                    <a:pt x="560" y="564"/>
                    <a:pt x="579" y="572"/>
                    <a:pt x="579" y="572"/>
                  </a:cubicBezTo>
                  <a:cubicBezTo>
                    <a:pt x="589" y="601"/>
                    <a:pt x="591" y="617"/>
                    <a:pt x="623" y="628"/>
                  </a:cubicBezTo>
                  <a:cubicBezTo>
                    <a:pt x="634" y="645"/>
                    <a:pt x="651" y="645"/>
                    <a:pt x="667" y="656"/>
                  </a:cubicBezTo>
                  <a:cubicBezTo>
                    <a:pt x="676" y="669"/>
                    <a:pt x="684" y="675"/>
                    <a:pt x="691" y="688"/>
                  </a:cubicBezTo>
                  <a:cubicBezTo>
                    <a:pt x="696" y="696"/>
                    <a:pt x="707" y="712"/>
                    <a:pt x="707" y="712"/>
                  </a:cubicBezTo>
                  <a:cubicBezTo>
                    <a:pt x="718" y="756"/>
                    <a:pt x="701" y="701"/>
                    <a:pt x="723" y="740"/>
                  </a:cubicBezTo>
                  <a:cubicBezTo>
                    <a:pt x="743" y="775"/>
                    <a:pt x="718" y="755"/>
                    <a:pt x="743" y="772"/>
                  </a:cubicBezTo>
                  <a:cubicBezTo>
                    <a:pt x="746" y="776"/>
                    <a:pt x="748" y="781"/>
                    <a:pt x="751" y="784"/>
                  </a:cubicBezTo>
                  <a:cubicBezTo>
                    <a:pt x="754" y="787"/>
                    <a:pt x="760" y="788"/>
                    <a:pt x="763" y="792"/>
                  </a:cubicBezTo>
                  <a:cubicBezTo>
                    <a:pt x="796" y="829"/>
                    <a:pt x="764" y="806"/>
                    <a:pt x="791" y="824"/>
                  </a:cubicBezTo>
                  <a:cubicBezTo>
                    <a:pt x="796" y="843"/>
                    <a:pt x="799" y="849"/>
                    <a:pt x="815" y="860"/>
                  </a:cubicBezTo>
                  <a:cubicBezTo>
                    <a:pt x="834" y="916"/>
                    <a:pt x="811" y="908"/>
                    <a:pt x="775" y="920"/>
                  </a:cubicBezTo>
                  <a:cubicBezTo>
                    <a:pt x="734" y="919"/>
                    <a:pt x="692" y="918"/>
                    <a:pt x="651" y="916"/>
                  </a:cubicBezTo>
                  <a:cubicBezTo>
                    <a:pt x="634" y="915"/>
                    <a:pt x="623" y="901"/>
                    <a:pt x="611" y="892"/>
                  </a:cubicBezTo>
                  <a:cubicBezTo>
                    <a:pt x="590" y="876"/>
                    <a:pt x="565" y="868"/>
                    <a:pt x="543" y="856"/>
                  </a:cubicBezTo>
                  <a:cubicBezTo>
                    <a:pt x="524" y="845"/>
                    <a:pt x="508" y="831"/>
                    <a:pt x="487" y="824"/>
                  </a:cubicBezTo>
                  <a:cubicBezTo>
                    <a:pt x="469" y="810"/>
                    <a:pt x="450" y="803"/>
                    <a:pt x="431" y="792"/>
                  </a:cubicBezTo>
                  <a:cubicBezTo>
                    <a:pt x="404" y="775"/>
                    <a:pt x="389" y="754"/>
                    <a:pt x="359" y="744"/>
                  </a:cubicBezTo>
                  <a:cubicBezTo>
                    <a:pt x="304" y="700"/>
                    <a:pt x="252" y="649"/>
                    <a:pt x="203" y="600"/>
                  </a:cubicBezTo>
                  <a:cubicBezTo>
                    <a:pt x="181" y="578"/>
                    <a:pt x="164" y="555"/>
                    <a:pt x="139" y="536"/>
                  </a:cubicBezTo>
                  <a:cubicBezTo>
                    <a:pt x="109" y="487"/>
                    <a:pt x="67" y="445"/>
                    <a:pt x="43" y="392"/>
                  </a:cubicBezTo>
                  <a:cubicBezTo>
                    <a:pt x="30" y="363"/>
                    <a:pt x="20" y="326"/>
                    <a:pt x="11" y="296"/>
                  </a:cubicBezTo>
                  <a:cubicBezTo>
                    <a:pt x="4" y="232"/>
                    <a:pt x="3" y="191"/>
                    <a:pt x="3" y="120"/>
                  </a:cubicBezTo>
                  <a:cubicBezTo>
                    <a:pt x="8" y="39"/>
                    <a:pt x="0" y="31"/>
                    <a:pt x="79" y="24"/>
                  </a:cubicBezTo>
                  <a:cubicBezTo>
                    <a:pt x="106" y="15"/>
                    <a:pt x="129" y="29"/>
                    <a:pt x="143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39">
              <a:extLst>
                <a:ext uri="{FF2B5EF4-FFF2-40B4-BE49-F238E27FC236}">
                  <a16:creationId xmlns:a16="http://schemas.microsoft.com/office/drawing/2014/main" id="{0C9316CF-C88A-051B-25CE-4E5F06E00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" y="2148"/>
              <a:ext cx="740" cy="659"/>
            </a:xfrm>
            <a:custGeom>
              <a:avLst/>
              <a:gdLst>
                <a:gd name="T0" fmla="*/ 33 w 740"/>
                <a:gd name="T1" fmla="*/ 84 h 659"/>
                <a:gd name="T2" fmla="*/ 101 w 740"/>
                <a:gd name="T3" fmla="*/ 88 h 659"/>
                <a:gd name="T4" fmla="*/ 113 w 740"/>
                <a:gd name="T5" fmla="*/ 112 h 659"/>
                <a:gd name="T6" fmla="*/ 137 w 740"/>
                <a:gd name="T7" fmla="*/ 120 h 659"/>
                <a:gd name="T8" fmla="*/ 161 w 740"/>
                <a:gd name="T9" fmla="*/ 128 h 659"/>
                <a:gd name="T10" fmla="*/ 185 w 740"/>
                <a:gd name="T11" fmla="*/ 144 h 659"/>
                <a:gd name="T12" fmla="*/ 221 w 740"/>
                <a:gd name="T13" fmla="*/ 164 h 659"/>
                <a:gd name="T14" fmla="*/ 237 w 740"/>
                <a:gd name="T15" fmla="*/ 208 h 659"/>
                <a:gd name="T16" fmla="*/ 261 w 740"/>
                <a:gd name="T17" fmla="*/ 324 h 659"/>
                <a:gd name="T18" fmla="*/ 273 w 740"/>
                <a:gd name="T19" fmla="*/ 364 h 659"/>
                <a:gd name="T20" fmla="*/ 329 w 740"/>
                <a:gd name="T21" fmla="*/ 428 h 659"/>
                <a:gd name="T22" fmla="*/ 357 w 740"/>
                <a:gd name="T23" fmla="*/ 444 h 659"/>
                <a:gd name="T24" fmla="*/ 361 w 740"/>
                <a:gd name="T25" fmla="*/ 456 h 659"/>
                <a:gd name="T26" fmla="*/ 449 w 740"/>
                <a:gd name="T27" fmla="*/ 484 h 659"/>
                <a:gd name="T28" fmla="*/ 497 w 740"/>
                <a:gd name="T29" fmla="*/ 520 h 659"/>
                <a:gd name="T30" fmla="*/ 529 w 740"/>
                <a:gd name="T31" fmla="*/ 552 h 659"/>
                <a:gd name="T32" fmla="*/ 601 w 740"/>
                <a:gd name="T33" fmla="*/ 580 h 659"/>
                <a:gd name="T34" fmla="*/ 645 w 740"/>
                <a:gd name="T35" fmla="*/ 600 h 659"/>
                <a:gd name="T36" fmla="*/ 669 w 740"/>
                <a:gd name="T37" fmla="*/ 656 h 659"/>
                <a:gd name="T38" fmla="*/ 721 w 740"/>
                <a:gd name="T39" fmla="*/ 652 h 659"/>
                <a:gd name="T40" fmla="*/ 693 w 740"/>
                <a:gd name="T41" fmla="*/ 624 h 659"/>
                <a:gd name="T42" fmla="*/ 617 w 740"/>
                <a:gd name="T43" fmla="*/ 580 h 659"/>
                <a:gd name="T44" fmla="*/ 597 w 740"/>
                <a:gd name="T45" fmla="*/ 544 h 659"/>
                <a:gd name="T46" fmla="*/ 573 w 740"/>
                <a:gd name="T47" fmla="*/ 496 h 659"/>
                <a:gd name="T48" fmla="*/ 529 w 740"/>
                <a:gd name="T49" fmla="*/ 440 h 659"/>
                <a:gd name="T50" fmla="*/ 521 w 740"/>
                <a:gd name="T51" fmla="*/ 416 h 659"/>
                <a:gd name="T52" fmla="*/ 517 w 740"/>
                <a:gd name="T53" fmla="*/ 268 h 659"/>
                <a:gd name="T54" fmla="*/ 489 w 740"/>
                <a:gd name="T55" fmla="*/ 188 h 659"/>
                <a:gd name="T56" fmla="*/ 429 w 740"/>
                <a:gd name="T57" fmla="*/ 72 h 659"/>
                <a:gd name="T58" fmla="*/ 381 w 740"/>
                <a:gd name="T59" fmla="*/ 12 h 659"/>
                <a:gd name="T60" fmla="*/ 357 w 740"/>
                <a:gd name="T61" fmla="*/ 0 h 659"/>
                <a:gd name="T62" fmla="*/ 73 w 740"/>
                <a:gd name="T63" fmla="*/ 4 h 659"/>
                <a:gd name="T64" fmla="*/ 29 w 740"/>
                <a:gd name="T65" fmla="*/ 36 h 659"/>
                <a:gd name="T66" fmla="*/ 33 w 740"/>
                <a:gd name="T67" fmla="*/ 84 h 6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40" h="659">
                  <a:moveTo>
                    <a:pt x="33" y="84"/>
                  </a:moveTo>
                  <a:cubicBezTo>
                    <a:pt x="56" y="85"/>
                    <a:pt x="79" y="83"/>
                    <a:pt x="101" y="88"/>
                  </a:cubicBezTo>
                  <a:cubicBezTo>
                    <a:pt x="110" y="90"/>
                    <a:pt x="105" y="107"/>
                    <a:pt x="113" y="112"/>
                  </a:cubicBezTo>
                  <a:cubicBezTo>
                    <a:pt x="120" y="116"/>
                    <a:pt x="129" y="117"/>
                    <a:pt x="137" y="120"/>
                  </a:cubicBezTo>
                  <a:cubicBezTo>
                    <a:pt x="145" y="123"/>
                    <a:pt x="153" y="125"/>
                    <a:pt x="161" y="128"/>
                  </a:cubicBezTo>
                  <a:cubicBezTo>
                    <a:pt x="170" y="131"/>
                    <a:pt x="185" y="144"/>
                    <a:pt x="185" y="144"/>
                  </a:cubicBezTo>
                  <a:cubicBezTo>
                    <a:pt x="196" y="160"/>
                    <a:pt x="203" y="159"/>
                    <a:pt x="221" y="164"/>
                  </a:cubicBezTo>
                  <a:cubicBezTo>
                    <a:pt x="230" y="178"/>
                    <a:pt x="232" y="192"/>
                    <a:pt x="237" y="208"/>
                  </a:cubicBezTo>
                  <a:cubicBezTo>
                    <a:pt x="239" y="267"/>
                    <a:pt x="220" y="297"/>
                    <a:pt x="261" y="324"/>
                  </a:cubicBezTo>
                  <a:cubicBezTo>
                    <a:pt x="264" y="338"/>
                    <a:pt x="273" y="364"/>
                    <a:pt x="273" y="364"/>
                  </a:cubicBezTo>
                  <a:cubicBezTo>
                    <a:pt x="278" y="402"/>
                    <a:pt x="293" y="419"/>
                    <a:pt x="329" y="428"/>
                  </a:cubicBezTo>
                  <a:cubicBezTo>
                    <a:pt x="338" y="434"/>
                    <a:pt x="349" y="436"/>
                    <a:pt x="357" y="444"/>
                  </a:cubicBezTo>
                  <a:cubicBezTo>
                    <a:pt x="360" y="447"/>
                    <a:pt x="358" y="453"/>
                    <a:pt x="361" y="456"/>
                  </a:cubicBezTo>
                  <a:cubicBezTo>
                    <a:pt x="376" y="471"/>
                    <a:pt x="428" y="480"/>
                    <a:pt x="449" y="484"/>
                  </a:cubicBezTo>
                  <a:cubicBezTo>
                    <a:pt x="467" y="496"/>
                    <a:pt x="477" y="513"/>
                    <a:pt x="497" y="520"/>
                  </a:cubicBezTo>
                  <a:cubicBezTo>
                    <a:pt x="509" y="532"/>
                    <a:pt x="515" y="543"/>
                    <a:pt x="529" y="552"/>
                  </a:cubicBezTo>
                  <a:cubicBezTo>
                    <a:pt x="539" y="583"/>
                    <a:pt x="574" y="575"/>
                    <a:pt x="601" y="580"/>
                  </a:cubicBezTo>
                  <a:cubicBezTo>
                    <a:pt x="616" y="590"/>
                    <a:pt x="630" y="590"/>
                    <a:pt x="645" y="600"/>
                  </a:cubicBezTo>
                  <a:cubicBezTo>
                    <a:pt x="649" y="632"/>
                    <a:pt x="645" y="640"/>
                    <a:pt x="669" y="656"/>
                  </a:cubicBezTo>
                  <a:cubicBezTo>
                    <a:pt x="686" y="655"/>
                    <a:pt x="705" y="659"/>
                    <a:pt x="721" y="652"/>
                  </a:cubicBezTo>
                  <a:cubicBezTo>
                    <a:pt x="740" y="644"/>
                    <a:pt x="702" y="630"/>
                    <a:pt x="693" y="624"/>
                  </a:cubicBezTo>
                  <a:cubicBezTo>
                    <a:pt x="684" y="597"/>
                    <a:pt x="640" y="596"/>
                    <a:pt x="617" y="580"/>
                  </a:cubicBezTo>
                  <a:cubicBezTo>
                    <a:pt x="610" y="559"/>
                    <a:pt x="615" y="572"/>
                    <a:pt x="597" y="544"/>
                  </a:cubicBezTo>
                  <a:cubicBezTo>
                    <a:pt x="583" y="523"/>
                    <a:pt x="591" y="514"/>
                    <a:pt x="573" y="496"/>
                  </a:cubicBezTo>
                  <a:cubicBezTo>
                    <a:pt x="566" y="476"/>
                    <a:pt x="541" y="458"/>
                    <a:pt x="529" y="440"/>
                  </a:cubicBezTo>
                  <a:cubicBezTo>
                    <a:pt x="524" y="433"/>
                    <a:pt x="521" y="416"/>
                    <a:pt x="521" y="416"/>
                  </a:cubicBezTo>
                  <a:cubicBezTo>
                    <a:pt x="520" y="367"/>
                    <a:pt x="519" y="317"/>
                    <a:pt x="517" y="268"/>
                  </a:cubicBezTo>
                  <a:cubicBezTo>
                    <a:pt x="516" y="239"/>
                    <a:pt x="500" y="213"/>
                    <a:pt x="489" y="188"/>
                  </a:cubicBezTo>
                  <a:cubicBezTo>
                    <a:pt x="473" y="151"/>
                    <a:pt x="464" y="95"/>
                    <a:pt x="429" y="72"/>
                  </a:cubicBezTo>
                  <a:cubicBezTo>
                    <a:pt x="424" y="58"/>
                    <a:pt x="395" y="24"/>
                    <a:pt x="381" y="12"/>
                  </a:cubicBezTo>
                  <a:cubicBezTo>
                    <a:pt x="374" y="6"/>
                    <a:pt x="364" y="5"/>
                    <a:pt x="357" y="0"/>
                  </a:cubicBezTo>
                  <a:cubicBezTo>
                    <a:pt x="262" y="1"/>
                    <a:pt x="168" y="1"/>
                    <a:pt x="73" y="4"/>
                  </a:cubicBezTo>
                  <a:cubicBezTo>
                    <a:pt x="55" y="4"/>
                    <a:pt x="29" y="36"/>
                    <a:pt x="29" y="36"/>
                  </a:cubicBezTo>
                  <a:cubicBezTo>
                    <a:pt x="20" y="49"/>
                    <a:pt x="0" y="95"/>
                    <a:pt x="33" y="8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40">
              <a:extLst>
                <a:ext uri="{FF2B5EF4-FFF2-40B4-BE49-F238E27FC236}">
                  <a16:creationId xmlns:a16="http://schemas.microsoft.com/office/drawing/2014/main" id="{65982126-2A72-B5C3-2377-3D857538C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331"/>
              <a:ext cx="405" cy="444"/>
            </a:xfrm>
            <a:custGeom>
              <a:avLst/>
              <a:gdLst>
                <a:gd name="T0" fmla="*/ 272 w 405"/>
                <a:gd name="T1" fmla="*/ 66 h 444"/>
                <a:gd name="T2" fmla="*/ 296 w 405"/>
                <a:gd name="T3" fmla="*/ 126 h 444"/>
                <a:gd name="T4" fmla="*/ 302 w 405"/>
                <a:gd name="T5" fmla="*/ 183 h 444"/>
                <a:gd name="T6" fmla="*/ 329 w 405"/>
                <a:gd name="T7" fmla="*/ 213 h 444"/>
                <a:gd name="T8" fmla="*/ 347 w 405"/>
                <a:gd name="T9" fmla="*/ 267 h 444"/>
                <a:gd name="T10" fmla="*/ 359 w 405"/>
                <a:gd name="T11" fmla="*/ 285 h 444"/>
                <a:gd name="T12" fmla="*/ 365 w 405"/>
                <a:gd name="T13" fmla="*/ 294 h 444"/>
                <a:gd name="T14" fmla="*/ 404 w 405"/>
                <a:gd name="T15" fmla="*/ 354 h 444"/>
                <a:gd name="T16" fmla="*/ 401 w 405"/>
                <a:gd name="T17" fmla="*/ 435 h 444"/>
                <a:gd name="T18" fmla="*/ 374 w 405"/>
                <a:gd name="T19" fmla="*/ 432 h 444"/>
                <a:gd name="T20" fmla="*/ 305 w 405"/>
                <a:gd name="T21" fmla="*/ 408 h 444"/>
                <a:gd name="T22" fmla="*/ 206 w 405"/>
                <a:gd name="T23" fmla="*/ 351 h 444"/>
                <a:gd name="T24" fmla="*/ 179 w 405"/>
                <a:gd name="T25" fmla="*/ 336 h 444"/>
                <a:gd name="T26" fmla="*/ 140 w 405"/>
                <a:gd name="T27" fmla="*/ 285 h 444"/>
                <a:gd name="T28" fmla="*/ 101 w 405"/>
                <a:gd name="T29" fmla="*/ 246 h 444"/>
                <a:gd name="T30" fmla="*/ 80 w 405"/>
                <a:gd name="T31" fmla="*/ 219 h 444"/>
                <a:gd name="T32" fmla="*/ 62 w 405"/>
                <a:gd name="T33" fmla="*/ 195 h 444"/>
                <a:gd name="T34" fmla="*/ 14 w 405"/>
                <a:gd name="T35" fmla="*/ 159 h 444"/>
                <a:gd name="T36" fmla="*/ 5 w 405"/>
                <a:gd name="T37" fmla="*/ 105 h 444"/>
                <a:gd name="T38" fmla="*/ 206 w 405"/>
                <a:gd name="T39" fmla="*/ 39 h 444"/>
                <a:gd name="T40" fmla="*/ 227 w 405"/>
                <a:gd name="T41" fmla="*/ 0 h 444"/>
                <a:gd name="T42" fmla="*/ 260 w 405"/>
                <a:gd name="T43" fmla="*/ 51 h 444"/>
                <a:gd name="T44" fmla="*/ 272 w 405"/>
                <a:gd name="T45" fmla="*/ 66 h 4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05" h="444">
                  <a:moveTo>
                    <a:pt x="272" y="66"/>
                  </a:moveTo>
                  <a:cubicBezTo>
                    <a:pt x="274" y="87"/>
                    <a:pt x="272" y="118"/>
                    <a:pt x="296" y="126"/>
                  </a:cubicBezTo>
                  <a:cubicBezTo>
                    <a:pt x="306" y="156"/>
                    <a:pt x="290" y="104"/>
                    <a:pt x="302" y="183"/>
                  </a:cubicBezTo>
                  <a:cubicBezTo>
                    <a:pt x="304" y="196"/>
                    <a:pt x="329" y="213"/>
                    <a:pt x="329" y="213"/>
                  </a:cubicBezTo>
                  <a:cubicBezTo>
                    <a:pt x="340" y="230"/>
                    <a:pt x="339" y="250"/>
                    <a:pt x="347" y="267"/>
                  </a:cubicBezTo>
                  <a:cubicBezTo>
                    <a:pt x="350" y="274"/>
                    <a:pt x="355" y="279"/>
                    <a:pt x="359" y="285"/>
                  </a:cubicBezTo>
                  <a:cubicBezTo>
                    <a:pt x="361" y="288"/>
                    <a:pt x="365" y="294"/>
                    <a:pt x="365" y="294"/>
                  </a:cubicBezTo>
                  <a:cubicBezTo>
                    <a:pt x="372" y="334"/>
                    <a:pt x="373" y="333"/>
                    <a:pt x="404" y="354"/>
                  </a:cubicBezTo>
                  <a:cubicBezTo>
                    <a:pt x="403" y="381"/>
                    <a:pt x="405" y="408"/>
                    <a:pt x="401" y="435"/>
                  </a:cubicBezTo>
                  <a:cubicBezTo>
                    <a:pt x="400" y="444"/>
                    <a:pt x="383" y="435"/>
                    <a:pt x="374" y="432"/>
                  </a:cubicBezTo>
                  <a:cubicBezTo>
                    <a:pt x="351" y="424"/>
                    <a:pt x="328" y="416"/>
                    <a:pt x="305" y="408"/>
                  </a:cubicBezTo>
                  <a:cubicBezTo>
                    <a:pt x="281" y="372"/>
                    <a:pt x="244" y="364"/>
                    <a:pt x="206" y="351"/>
                  </a:cubicBezTo>
                  <a:cubicBezTo>
                    <a:pt x="196" y="348"/>
                    <a:pt x="189" y="339"/>
                    <a:pt x="179" y="336"/>
                  </a:cubicBezTo>
                  <a:cubicBezTo>
                    <a:pt x="166" y="317"/>
                    <a:pt x="160" y="298"/>
                    <a:pt x="140" y="285"/>
                  </a:cubicBezTo>
                  <a:cubicBezTo>
                    <a:pt x="134" y="268"/>
                    <a:pt x="115" y="256"/>
                    <a:pt x="101" y="246"/>
                  </a:cubicBezTo>
                  <a:cubicBezTo>
                    <a:pt x="94" y="235"/>
                    <a:pt x="91" y="226"/>
                    <a:pt x="80" y="219"/>
                  </a:cubicBezTo>
                  <a:cubicBezTo>
                    <a:pt x="73" y="208"/>
                    <a:pt x="73" y="202"/>
                    <a:pt x="62" y="195"/>
                  </a:cubicBezTo>
                  <a:cubicBezTo>
                    <a:pt x="49" y="176"/>
                    <a:pt x="36" y="166"/>
                    <a:pt x="14" y="159"/>
                  </a:cubicBezTo>
                  <a:cubicBezTo>
                    <a:pt x="0" y="139"/>
                    <a:pt x="5" y="149"/>
                    <a:pt x="5" y="105"/>
                  </a:cubicBezTo>
                  <a:cubicBezTo>
                    <a:pt x="5" y="25"/>
                    <a:pt x="175" y="40"/>
                    <a:pt x="206" y="39"/>
                  </a:cubicBezTo>
                  <a:cubicBezTo>
                    <a:pt x="216" y="24"/>
                    <a:pt x="209" y="6"/>
                    <a:pt x="227" y="0"/>
                  </a:cubicBezTo>
                  <a:cubicBezTo>
                    <a:pt x="247" y="14"/>
                    <a:pt x="241" y="38"/>
                    <a:pt x="260" y="51"/>
                  </a:cubicBezTo>
                  <a:cubicBezTo>
                    <a:pt x="264" y="56"/>
                    <a:pt x="267" y="71"/>
                    <a:pt x="272" y="66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" name="Text Box 17">
            <a:extLst>
              <a:ext uri="{FF2B5EF4-FFF2-40B4-BE49-F238E27FC236}">
                <a16:creationId xmlns:a16="http://schemas.microsoft.com/office/drawing/2014/main" id="{FD87160D-4F00-96C9-FCA2-F84A69529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92150"/>
            <a:ext cx="76327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4B6D"/>
                </a:solidFill>
                <a:latin typeface="Arial" panose="020B0604020202020204" pitchFamily="34" charset="0"/>
              </a:rPr>
              <a:t>HOW TO WRITE NUMBERS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101" name="Picture 24" descr="Logo, company name&#10;&#10;Description automatically generated">
            <a:extLst>
              <a:ext uri="{FF2B5EF4-FFF2-40B4-BE49-F238E27FC236}">
                <a16:creationId xmlns:a16="http://schemas.microsoft.com/office/drawing/2014/main" id="{FCA5B9AE-38B3-0C2A-9C71-AC0ECC67F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240338"/>
            <a:ext cx="3916362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788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5914DF1-9144-AD11-5C04-04F02FF5F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</a:t>
            </a:r>
            <a:endParaRPr lang="en-GB" altLang="en-US" sz="1800" b="1" dirty="0">
              <a:solidFill>
                <a:srgbClr val="6DB4C0"/>
              </a:solidFill>
              <a:cs typeface="Arial"/>
            </a:endParaRPr>
          </a:p>
        </p:txBody>
      </p:sp>
      <p:sp>
        <p:nvSpPr>
          <p:cNvPr id="178179" name="Text Box 3">
            <a:extLst>
              <a:ext uri="{FF2B5EF4-FFF2-40B4-BE49-F238E27FC236}">
                <a16:creationId xmlns:a16="http://schemas.microsoft.com/office/drawing/2014/main" id="{1BE491D2-B8FE-0B7D-F497-A0F147662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57463"/>
            <a:ext cx="7467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  <a:buClr>
                <a:srgbClr val="FFFF66"/>
              </a:buClr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1 in N</a:t>
            </a:r>
          </a:p>
          <a:p>
            <a:pPr marL="575945" indent="-385445">
              <a:spcBef>
                <a:spcPct val="0"/>
              </a:spcBef>
              <a:buClr>
                <a:srgbClr val="FFFF66"/>
              </a:buClr>
              <a:buNone/>
            </a:pPr>
            <a:r>
              <a:rPr lang="en-GB" altLang="en-US" sz="2400" dirty="0">
                <a:solidFill>
                  <a:srgbClr val="FFFF66"/>
                </a:solidFill>
                <a:latin typeface="Arial"/>
                <a:cs typeface="Arial"/>
              </a:rPr>
              <a:t>     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because it’s easy enough to compare 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1 in 4   </a:t>
            </a:r>
            <a:r>
              <a:rPr lang="en-GB" altLang="en-US" sz="1800" dirty="0">
                <a:solidFill>
                  <a:srgbClr val="D3A41B"/>
                </a:solidFill>
                <a:latin typeface="Arial"/>
                <a:cs typeface="Arial"/>
              </a:rPr>
              <a:t>with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   1 in 9</a:t>
            </a:r>
          </a:p>
          <a:p>
            <a:pPr marL="575945" indent="-385445">
              <a:spcBef>
                <a:spcPct val="100000"/>
              </a:spcBef>
              <a:buClr>
                <a:srgbClr val="FFFF66"/>
              </a:buClr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N in 10</a:t>
            </a:r>
          </a:p>
          <a:p>
            <a:pPr marL="575945" indent="-385445">
              <a:spcBef>
                <a:spcPct val="0"/>
              </a:spcBef>
              <a:buClr>
                <a:srgbClr val="FFFF66"/>
              </a:buClr>
              <a:buNone/>
            </a:pPr>
            <a:r>
              <a:rPr lang="en-GB" altLang="en-US" sz="2400" dirty="0">
                <a:solidFill>
                  <a:srgbClr val="FFFF66"/>
                </a:solidFill>
                <a:latin typeface="Arial"/>
                <a:cs typeface="Arial"/>
              </a:rPr>
              <a:t>    </a:t>
            </a:r>
            <a:r>
              <a:rPr lang="en-GB" altLang="en-US" sz="1800" dirty="0">
                <a:solidFill>
                  <a:srgbClr val="D3A41B"/>
                </a:solidFill>
                <a:latin typeface="Arial"/>
                <a:cs typeface="Arial"/>
              </a:rPr>
              <a:t> 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because it’s easy enough to compare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3 in 10   </a:t>
            </a:r>
            <a:r>
              <a:rPr lang="en-GB" altLang="en-US" sz="1800" dirty="0">
                <a:solidFill>
                  <a:srgbClr val="D3A41B"/>
                </a:solidFill>
                <a:latin typeface="Arial"/>
                <a:cs typeface="Arial"/>
              </a:rPr>
              <a:t>with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   7 in 10 </a:t>
            </a:r>
            <a:endParaRPr lang="en-GB" altLang="en-US" sz="2400" dirty="0">
              <a:solidFill>
                <a:srgbClr val="D3A41B"/>
              </a:solidFill>
              <a:cs typeface="Arial"/>
            </a:endParaRPr>
          </a:p>
          <a:p>
            <a:pPr marL="575945" indent="-385445">
              <a:spcBef>
                <a:spcPct val="100000"/>
              </a:spcBef>
              <a:buClr>
                <a:srgbClr val="FFFF66"/>
              </a:buClr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N-1 in N</a:t>
            </a:r>
          </a:p>
          <a:p>
            <a:pPr marL="575945" indent="-385445">
              <a:spcBef>
                <a:spcPct val="0"/>
              </a:spcBef>
              <a:buClr>
                <a:srgbClr val="FFFF66"/>
              </a:buClr>
              <a:buNone/>
            </a:pPr>
            <a:r>
              <a:rPr lang="en-GB" altLang="en-US" sz="2400" dirty="0">
                <a:solidFill>
                  <a:srgbClr val="FFFF66"/>
                </a:solidFill>
                <a:latin typeface="Arial"/>
                <a:cs typeface="Arial"/>
              </a:rPr>
              <a:t>    </a:t>
            </a:r>
            <a:r>
              <a:rPr lang="en-GB" altLang="en-US" sz="180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because it’s not too difficult to compare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2 out of 3   </a:t>
            </a:r>
            <a:r>
              <a:rPr lang="en-GB" altLang="en-US" sz="1800" dirty="0">
                <a:solidFill>
                  <a:srgbClr val="D3A41B"/>
                </a:solidFill>
                <a:latin typeface="Arial"/>
                <a:cs typeface="Arial"/>
              </a:rPr>
              <a:t>with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   19 out of 20 </a:t>
            </a:r>
            <a:endParaRPr lang="en-GB" altLang="en-US" sz="2400" dirty="0">
              <a:solidFill>
                <a:srgbClr val="D3A41B"/>
              </a:solidFill>
              <a:cs typeface="Arial"/>
            </a:endParaRP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FCCFE924-2043-6D15-E2D3-36BD2C3FF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78013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three kinds of summary have been used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61609D85-4ED9-17F7-6648-528E27493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7635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summarising percentages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CCF92FB-7969-5101-53C9-53B8CE4A0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</a:t>
            </a:r>
            <a:endParaRPr lang="en-GB" altLang="en-US" sz="1800" b="1" dirty="0">
              <a:solidFill>
                <a:srgbClr val="6DB4C0"/>
              </a:solidFill>
              <a:cs typeface="Arial"/>
            </a:endParaRPr>
          </a:p>
        </p:txBody>
      </p:sp>
      <p:sp>
        <p:nvSpPr>
          <p:cNvPr id="179203" name="Text Box 3">
            <a:extLst>
              <a:ext uri="{FF2B5EF4-FFF2-40B4-BE49-F238E27FC236}">
                <a16:creationId xmlns:a16="http://schemas.microsoft.com/office/drawing/2014/main" id="{365D9D88-B85F-F12B-C160-6F1B9523C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97225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chemeClr val="accent1"/>
                </a:solidFill>
                <a:latin typeface="Arial"/>
                <a:cs typeface="Arial"/>
              </a:rPr>
              <a:t>     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which is bigger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 4 in 7    </a:t>
            </a:r>
            <a:r>
              <a:rPr lang="en-GB" altLang="en-US" sz="1800" dirty="0">
                <a:solidFill>
                  <a:srgbClr val="D3A41B"/>
                </a:solidFill>
                <a:latin typeface="Arial"/>
                <a:cs typeface="Arial"/>
              </a:rPr>
              <a:t>or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    5 in 9   ?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424A63F6-5770-F174-53D9-217728E8C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82813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mixing other formats could make 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the proportions hard to compare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F494344E-E2CE-F168-11C2-722C5528E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335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summarising percentages</a:t>
            </a:r>
          </a:p>
        </p:txBody>
      </p:sp>
      <p:sp>
        <p:nvSpPr>
          <p:cNvPr id="179207" name="Text Box 7">
            <a:extLst>
              <a:ext uri="{FF2B5EF4-FFF2-40B4-BE49-F238E27FC236}">
                <a16:creationId xmlns:a16="http://schemas.microsoft.com/office/drawing/2014/main" id="{2CD7B874-3676-3A67-FC1D-1AE96AF1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42" y="3199297"/>
            <a:ext cx="7467600" cy="830997"/>
          </a:xfrm>
          <a:prstGeom prst="rect">
            <a:avLst/>
          </a:prstGeom>
          <a:solidFill>
            <a:srgbClr val="0048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chemeClr val="accent1"/>
                </a:solidFill>
                <a:latin typeface="Arial"/>
                <a:cs typeface="Arial"/>
              </a:rPr>
              <a:t>     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what about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 3 in 5    </a:t>
            </a:r>
            <a:r>
              <a:rPr lang="en-GB" altLang="en-US" sz="1800" dirty="0">
                <a:solidFill>
                  <a:srgbClr val="D3A41B"/>
                </a:solidFill>
                <a:latin typeface="Arial"/>
                <a:cs typeface="Arial"/>
              </a:rPr>
              <a:t>or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    7 in 12   ?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2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utoUpdateAnimBg="0"/>
      <p:bldP spid="179207" grpId="0" build="p" autoUpdateAnimBg="0"/>
      <p:bldP spid="179207" grpId="1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3AC67C2-2904-74B7-8C42-E706A6B9E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</a:t>
            </a:r>
            <a:endParaRPr lang="en-GB" altLang="en-US" sz="1800" b="1" dirty="0">
              <a:solidFill>
                <a:srgbClr val="6DB4C0"/>
              </a:solidFill>
              <a:cs typeface="Arial"/>
            </a:endParaRP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0D3B998E-AA70-AB27-3A5E-091F07287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89438"/>
            <a:ext cx="7467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indent="4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4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For example;</a:t>
            </a:r>
          </a:p>
          <a:p>
            <a:pPr indent="4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1 in 7     2 in 7     4 in 7</a:t>
            </a:r>
          </a:p>
          <a:p>
            <a:pPr indent="4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2 in 12     3 in 12     8 in 12     9 in 12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06EF1A5B-FB3F-3CBC-B8D7-E4D1FFC50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09788"/>
            <a:ext cx="7467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indent="4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Incidentally,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the exception is a set of two or more summaries, together in a group 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(which are not compared with another group), which are of the form x in N,   y in N,   z in N, …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63BCD263-A665-858D-2724-9DC5A2C55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335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summarising percentages</a:t>
            </a:r>
          </a:p>
        </p:txBody>
      </p:sp>
      <p:sp>
        <p:nvSpPr>
          <p:cNvPr id="352263" name="Text Box 7">
            <a:extLst>
              <a:ext uri="{FF2B5EF4-FFF2-40B4-BE49-F238E27FC236}">
                <a16:creationId xmlns:a16="http://schemas.microsoft.com/office/drawing/2014/main" id="{B9D4BB1F-4ED7-CD55-C556-6134624F5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78463"/>
            <a:ext cx="7467600" cy="457200"/>
          </a:xfrm>
          <a:prstGeom prst="rect">
            <a:avLst/>
          </a:prstGeom>
          <a:solidFill>
            <a:srgbClr val="0048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indent="4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1 in 6     1 in 4     2 in 3     3 in 4</a:t>
            </a:r>
          </a:p>
        </p:txBody>
      </p:sp>
      <p:sp>
        <p:nvSpPr>
          <p:cNvPr id="352264" name="Text Box 8">
            <a:extLst>
              <a:ext uri="{FF2B5EF4-FFF2-40B4-BE49-F238E27FC236}">
                <a16:creationId xmlns:a16="http://schemas.microsoft.com/office/drawing/2014/main" id="{5F7E2A6B-17ED-77F7-3D53-BFBE4D9E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80050"/>
            <a:ext cx="7467600" cy="457200"/>
          </a:xfrm>
          <a:prstGeom prst="rect">
            <a:avLst/>
          </a:prstGeom>
          <a:solidFill>
            <a:srgbClr val="0048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indent="4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2 in 12     3 in 12     8 in 12     9 in 12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/>
      <p:bldP spid="352263" grpId="0" animBg="1"/>
      <p:bldP spid="3522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2DB6EDD-0C57-0F6C-8B79-218890746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</a:t>
            </a:r>
            <a:endParaRPr lang="en-GB" altLang="en-US" sz="1800" b="1" dirty="0">
              <a:solidFill>
                <a:srgbClr val="6DB4C0"/>
              </a:solidFill>
              <a:cs typeface="Arial"/>
            </a:endParaRPr>
          </a:p>
        </p:txBody>
      </p:sp>
      <p:sp>
        <p:nvSpPr>
          <p:cNvPr id="40963" name="Text Box 5">
            <a:extLst>
              <a:ext uri="{FF2B5EF4-FFF2-40B4-BE49-F238E27FC236}">
                <a16:creationId xmlns:a16="http://schemas.microsoft.com/office/drawing/2014/main" id="{AA8C6D9A-66A1-DACB-79E2-18A98E1F5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60438"/>
            <a:ext cx="74676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95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GB" altLang="en-US" sz="2400">
                <a:solidFill>
                  <a:srgbClr val="D3A41B"/>
                </a:solidFill>
                <a:latin typeface="Arial"/>
                <a:cs typeface="Arial"/>
              </a:rPr>
              <a:t>The attached PDF document gives a table </a:t>
            </a:r>
            <a:br>
              <a:rPr lang="en-GB" altLang="en-US" sz="2400" dirty="0"/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for summarising percentages: this is part of it. </a:t>
            </a:r>
            <a:endParaRPr lang="en-GB" altLang="en-US" sz="2400" dirty="0">
              <a:solidFill>
                <a:srgbClr val="D3A41B"/>
              </a:solidFill>
              <a:cs typeface="Arial"/>
            </a:endParaRPr>
          </a:p>
        </p:txBody>
      </p:sp>
      <p:graphicFrame>
        <p:nvGraphicFramePr>
          <p:cNvPr id="170726" name="Group 742">
            <a:extLst>
              <a:ext uri="{FF2B5EF4-FFF2-40B4-BE49-F238E27FC236}">
                <a16:creationId xmlns:a16="http://schemas.microsoft.com/office/drawing/2014/main" id="{C5F57006-F4F2-0842-91C7-49485BF1A407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52811703"/>
              </p:ext>
            </p:extLst>
          </p:nvPr>
        </p:nvGraphicFramePr>
        <p:xfrm>
          <a:off x="1566863" y="1828800"/>
          <a:ext cx="6865937" cy="4907112"/>
        </p:xfrm>
        <a:graphic>
          <a:graphicData uri="http://schemas.openxmlformats.org/drawingml/2006/table">
            <a:tbl>
              <a:tblPr/>
              <a:tblGrid>
                <a:gridCol w="2887662">
                  <a:extLst>
                    <a:ext uri="{9D8B030D-6E8A-4147-A177-3AD203B41FA5}">
                      <a16:colId xmlns:a16="http://schemas.microsoft.com/office/drawing/2014/main" val="2598184278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1328069882"/>
                    </a:ext>
                  </a:extLst>
                </a:gridCol>
                <a:gridCol w="3192462">
                  <a:extLst>
                    <a:ext uri="{9D8B030D-6E8A-4147-A177-3AD203B41FA5}">
                      <a16:colId xmlns:a16="http://schemas.microsoft.com/office/drawing/2014/main" val="962957458"/>
                    </a:ext>
                  </a:extLst>
                </a:gridCol>
              </a:tblGrid>
              <a:tr h="700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percentage</a:t>
                      </a:r>
                      <a:endParaRPr kumimoji="0" lang="en-GB" altLang="en-US" sz="3600" b="1" i="0" u="none" strike="noStrike" cap="none" normalizeH="0" baseline="0" dirty="0" err="1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summary</a:t>
                      </a:r>
                      <a:endParaRPr kumimoji="0" lang="en-GB" altLang="en-US" sz="3600" b="1" i="0" u="none" strike="noStrike" cap="none" normalizeH="0" baseline="0" dirty="0" err="1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645757"/>
                  </a:ext>
                </a:extLst>
              </a:tr>
              <a:tr h="700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1.0%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1 in 100</a:t>
                      </a:r>
                      <a:endParaRPr kumimoji="0" lang="en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376588"/>
                  </a:ext>
                </a:extLst>
              </a:tr>
              <a:tr h="700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1.1%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1 in 90</a:t>
                      </a:r>
                      <a:endParaRPr kumimoji="0" lang="en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141888"/>
                  </a:ext>
                </a:extLst>
              </a:tr>
              <a:tr h="700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...</a:t>
                      </a:r>
                      <a:endParaRPr kumimoji="0" lang="en-GB" alt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431546"/>
                  </a:ext>
                </a:extLst>
              </a:tr>
              <a:tr h="700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68.4%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two-thirds</a:t>
                      </a:r>
                      <a:endParaRPr kumimoji="0" lang="en-GB" altLang="en-US" sz="3000" b="1" i="0" u="none" strike="noStrike" cap="none" normalizeH="0" baseline="0" dirty="0" err="1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595420"/>
                  </a:ext>
                </a:extLst>
              </a:tr>
              <a:tr h="700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71.7%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7 </a:t>
                      </a: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out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 of 10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462852"/>
                  </a:ext>
                </a:extLst>
              </a:tr>
              <a:tr h="700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DB4C0"/>
                          </a:solidFill>
                          <a:effectLst/>
                          <a:latin typeface="Arial"/>
                        </a:rPr>
                        <a:t>...</a:t>
                      </a:r>
                      <a:endParaRPr kumimoji="0" lang="en-GB" alt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6DB4C0"/>
                        </a:solidFill>
                        <a:effectLst/>
                        <a:latin typeface="Arial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99071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1833CD0-40A3-B148-5586-E43048BBA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</a:t>
            </a:r>
            <a:endParaRPr lang="en-GB" altLang="en-US" sz="1800" b="1" dirty="0">
              <a:solidFill>
                <a:srgbClr val="6DB4C0"/>
              </a:solidFill>
              <a:cs typeface="Arial"/>
            </a:endParaRPr>
          </a:p>
        </p:txBody>
      </p:sp>
      <p:sp>
        <p:nvSpPr>
          <p:cNvPr id="281603" name="Text Box 3">
            <a:extLst>
              <a:ext uri="{FF2B5EF4-FFF2-40B4-BE49-F238E27FC236}">
                <a16:creationId xmlns:a16="http://schemas.microsoft.com/office/drawing/2014/main" id="{C0F70498-7BE1-0CC1-0677-D6204C7D8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738438"/>
            <a:ext cx="746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look for the smallest percentage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(in the percentage column)</a:t>
            </a:r>
          </a:p>
          <a:p>
            <a:pPr marL="575945" indent="-385445">
              <a:spcBef>
                <a:spcPct val="0"/>
              </a:spcBef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    </a:t>
            </a:r>
            <a:r>
              <a:rPr lang="en-GB" altLang="en-US" sz="1200" dirty="0">
                <a:solidFill>
                  <a:srgbClr val="D3A41B"/>
                </a:solidFill>
                <a:latin typeface="Arial"/>
                <a:cs typeface="Arial"/>
              </a:rPr>
              <a:t> 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which is greater than or equal to the percentage you want to summarise</a:t>
            </a:r>
          </a:p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use the summary next to it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C6479BE3-A46D-E3CA-1EFF-0B0ADB873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82813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to find a percentage summary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42212B5C-B6B2-325A-F7B4-F1EEB7DDA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335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summarising percentages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7DB65F9-3430-382E-663B-A04E7D139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</a:t>
            </a:r>
            <a:endParaRPr lang="en-GB" altLang="en-US" sz="1800" b="1" dirty="0">
              <a:solidFill>
                <a:srgbClr val="6DB4C0"/>
              </a:solidFill>
              <a:cs typeface="Arial"/>
            </a:endParaRPr>
          </a:p>
        </p:txBody>
      </p:sp>
      <p:sp>
        <p:nvSpPr>
          <p:cNvPr id="45059" name="Text Box 4">
            <a:extLst>
              <a:ext uri="{FF2B5EF4-FFF2-40B4-BE49-F238E27FC236}">
                <a16:creationId xmlns:a16="http://schemas.microsoft.com/office/drawing/2014/main" id="{01CBA4E9-FB5D-F2E7-FD24-FAD1BD0F1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82800"/>
            <a:ext cx="7467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  <a:buNone/>
            </a:pPr>
            <a:r>
              <a:rPr lang="en-GB" altLang="en-US" sz="2400" dirty="0">
                <a:solidFill>
                  <a:srgbClr val="FFFF66"/>
                </a:solidFill>
                <a:latin typeface="Arial"/>
                <a:cs typeface="Arial"/>
              </a:rPr>
              <a:t>         </a:t>
            </a: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 to find a summary of </a:t>
            </a:r>
            <a:r>
              <a:rPr lang="en-GB" altLang="en-US" sz="3000" dirty="0">
                <a:solidFill>
                  <a:srgbClr val="6DB4C0"/>
                </a:solidFill>
                <a:latin typeface="Arial"/>
                <a:cs typeface="Arial"/>
              </a:rPr>
              <a:t>18.9%</a:t>
            </a:r>
            <a:endParaRPr lang="en-US" dirty="0">
              <a:solidFill>
                <a:srgbClr val="6DB4C0"/>
              </a:solidFill>
              <a:latin typeface="Arial"/>
              <a:cs typeface="Arial"/>
            </a:endParaRPr>
          </a:p>
        </p:txBody>
      </p:sp>
      <p:sp>
        <p:nvSpPr>
          <p:cNvPr id="45060" name="Text Box 5">
            <a:extLst>
              <a:ext uri="{FF2B5EF4-FFF2-40B4-BE49-F238E27FC236}">
                <a16:creationId xmlns:a16="http://schemas.microsoft.com/office/drawing/2014/main" id="{20C81EB8-33D5-63E6-2316-F5892AE3B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335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summarising percentages</a:t>
            </a:r>
          </a:p>
        </p:txBody>
      </p:sp>
      <p:graphicFrame>
        <p:nvGraphicFramePr>
          <p:cNvPr id="283783" name="Group 135">
            <a:extLst>
              <a:ext uri="{FF2B5EF4-FFF2-40B4-BE49-F238E27FC236}">
                <a16:creationId xmlns:a16="http://schemas.microsoft.com/office/drawing/2014/main" id="{8FD52081-F4B9-DF4D-BFBE-7AEDC5DABF05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27698892"/>
              </p:ext>
            </p:extLst>
          </p:nvPr>
        </p:nvGraphicFramePr>
        <p:xfrm>
          <a:off x="1581150" y="2533650"/>
          <a:ext cx="6910388" cy="3810000"/>
        </p:xfrm>
        <a:graphic>
          <a:graphicData uri="http://schemas.openxmlformats.org/drawingml/2006/table">
            <a:tbl>
              <a:tblPr/>
              <a:tblGrid>
                <a:gridCol w="1682750">
                  <a:extLst>
                    <a:ext uri="{9D8B030D-6E8A-4147-A177-3AD203B41FA5}">
                      <a16:colId xmlns:a16="http://schemas.microsoft.com/office/drawing/2014/main" val="3084350167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1815622854"/>
                    </a:ext>
                  </a:extLst>
                </a:gridCol>
                <a:gridCol w="4441825">
                  <a:extLst>
                    <a:ext uri="{9D8B030D-6E8A-4147-A177-3AD203B41FA5}">
                      <a16:colId xmlns:a16="http://schemas.microsoft.com/office/drawing/2014/main" val="85214215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018227"/>
                  </a:ext>
                </a:extLst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15.3%</a:t>
                      </a:r>
                      <a:endParaRPr kumimoji="0" lang="en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in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7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3809474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18.1%</a:t>
                      </a:r>
                      <a:endParaRPr kumimoji="0" lang="en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in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6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87431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19.2%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y-GB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nearly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1 </a:t>
                      </a: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in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5</a:t>
                      </a:r>
                      <a:r>
                        <a:rPr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or</a:t>
                      </a:r>
                      <a:r>
                        <a:rPr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a </a:t>
                      </a: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fifth</a:t>
                      </a:r>
                      <a:endParaRPr kumimoji="0" lang="en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8927274"/>
                  </a:ext>
                </a:extLst>
              </a:tr>
              <a:tr h="700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21.7%</a:t>
                      </a:r>
                      <a:endParaRPr kumimoji="0" lang="en-GB" altLang="en-US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1 </a:t>
                      </a: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in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5</a:t>
                      </a:r>
                      <a:r>
                        <a:rPr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or</a:t>
                      </a:r>
                      <a:r>
                        <a:rPr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cy-GB" alt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 a </a:t>
                      </a:r>
                      <a:r>
                        <a:rPr kumimoji="0" lang="cy-GB" altLang="en-US" sz="3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D3A41B"/>
                          </a:solidFill>
                          <a:effectLst/>
                          <a:latin typeface="Arial"/>
                        </a:rPr>
                        <a:t>fifth</a:t>
                      </a:r>
                      <a:endParaRPr kumimoji="0" lang="en-GB" alt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D3A41B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416253"/>
                  </a:ext>
                </a:extLst>
              </a:tr>
            </a:tbl>
          </a:graphicData>
        </a:graphic>
      </p:graphicFrame>
      <p:grpSp>
        <p:nvGrpSpPr>
          <p:cNvPr id="283788" name="Group 140">
            <a:extLst>
              <a:ext uri="{FF2B5EF4-FFF2-40B4-BE49-F238E27FC236}">
                <a16:creationId xmlns:a16="http://schemas.microsoft.com/office/drawing/2014/main" id="{EABCFAEB-F45E-7C5F-94DF-39A814E10978}"/>
              </a:ext>
            </a:extLst>
          </p:cNvPr>
          <p:cNvGrpSpPr>
            <a:grpSpLocks/>
          </p:cNvGrpSpPr>
          <p:nvPr/>
        </p:nvGrpSpPr>
        <p:grpSpPr bwMode="auto">
          <a:xfrm>
            <a:off x="350838" y="2124075"/>
            <a:ext cx="5959475" cy="3055938"/>
            <a:chOff x="239" y="1338"/>
            <a:chExt cx="3754" cy="1925"/>
          </a:xfrm>
        </p:grpSpPr>
        <p:sp>
          <p:nvSpPr>
            <p:cNvPr id="45083" name="Rectangle 137">
              <a:extLst>
                <a:ext uri="{FF2B5EF4-FFF2-40B4-BE49-F238E27FC236}">
                  <a16:creationId xmlns:a16="http://schemas.microsoft.com/office/drawing/2014/main" id="{A66E6BD0-18CD-B8FC-5A0B-F21A9D313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" y="2917"/>
              <a:ext cx="795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3000">
                  <a:solidFill>
                    <a:schemeClr val="accent1"/>
                  </a:solidFill>
                </a:rPr>
                <a:t>18.9%</a:t>
              </a:r>
            </a:p>
          </p:txBody>
        </p:sp>
        <p:sp>
          <p:nvSpPr>
            <p:cNvPr id="45084" name="Line 138">
              <a:extLst>
                <a:ext uri="{FF2B5EF4-FFF2-40B4-BE49-F238E27FC236}">
                  <a16:creationId xmlns:a16="http://schemas.microsoft.com/office/drawing/2014/main" id="{CC5F0330-6EFA-570E-B830-FCD2E2ADAC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15" y="3118"/>
              <a:ext cx="274" cy="0"/>
            </a:xfrm>
            <a:prstGeom prst="line">
              <a:avLst/>
            </a:prstGeom>
            <a:noFill/>
            <a:ln w="63500">
              <a:solidFill>
                <a:srgbClr val="99CC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85" name="Rectangle 139">
              <a:extLst>
                <a:ext uri="{FF2B5EF4-FFF2-40B4-BE49-F238E27FC236}">
                  <a16:creationId xmlns:a16="http://schemas.microsoft.com/office/drawing/2014/main" id="{E2E628D6-16E3-32BF-64FD-46FFB8638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9" y="1338"/>
              <a:ext cx="714" cy="375"/>
            </a:xfrm>
            <a:prstGeom prst="rect">
              <a:avLst/>
            </a:prstGeom>
            <a:solidFill>
              <a:srgbClr val="004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83792" name="Group 144">
            <a:extLst>
              <a:ext uri="{FF2B5EF4-FFF2-40B4-BE49-F238E27FC236}">
                <a16:creationId xmlns:a16="http://schemas.microsoft.com/office/drawing/2014/main" id="{54001D0D-8B71-88BF-331D-7AAAEA02040D}"/>
              </a:ext>
            </a:extLst>
          </p:cNvPr>
          <p:cNvGrpSpPr>
            <a:grpSpLocks/>
          </p:cNvGrpSpPr>
          <p:nvPr/>
        </p:nvGrpSpPr>
        <p:grpSpPr bwMode="auto">
          <a:xfrm>
            <a:off x="1640668" y="2690033"/>
            <a:ext cx="6154738" cy="3746502"/>
            <a:chOff x="704" y="1664"/>
            <a:chExt cx="3877" cy="2360"/>
          </a:xfrm>
        </p:grpSpPr>
        <p:sp>
          <p:nvSpPr>
            <p:cNvPr id="45080" name="Rectangle 141">
              <a:extLst>
                <a:ext uri="{FF2B5EF4-FFF2-40B4-BE49-F238E27FC236}">
                  <a16:creationId xmlns:a16="http://schemas.microsoft.com/office/drawing/2014/main" id="{D7FE5881-8ACF-6505-9E5D-39D3F757E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664"/>
              <a:ext cx="2825" cy="1189"/>
            </a:xfrm>
            <a:prstGeom prst="rect">
              <a:avLst/>
            </a:prstGeom>
            <a:solidFill>
              <a:srgbClr val="004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081" name="Rectangle 142">
              <a:extLst>
                <a:ext uri="{FF2B5EF4-FFF2-40B4-BE49-F238E27FC236}">
                  <a16:creationId xmlns:a16="http://schemas.microsoft.com/office/drawing/2014/main" id="{2D4430A4-A8A7-3CDA-54BB-059F90505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" y="3310"/>
              <a:ext cx="3868" cy="714"/>
            </a:xfrm>
            <a:prstGeom prst="rect">
              <a:avLst/>
            </a:prstGeom>
            <a:solidFill>
              <a:srgbClr val="004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082" name="Rectangle 143">
              <a:extLst>
                <a:ext uri="{FF2B5EF4-FFF2-40B4-BE49-F238E27FC236}">
                  <a16:creationId xmlns:a16="http://schemas.microsoft.com/office/drawing/2014/main" id="{B9FA1A02-3B8D-9361-3845-314836E8B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" y="2752"/>
              <a:ext cx="1134" cy="750"/>
            </a:xfrm>
            <a:prstGeom prst="rect">
              <a:avLst/>
            </a:prstGeom>
            <a:solidFill>
              <a:srgbClr val="00486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83794" name="Rectangle 146">
            <a:extLst>
              <a:ext uri="{FF2B5EF4-FFF2-40B4-BE49-F238E27FC236}">
                <a16:creationId xmlns:a16="http://schemas.microsoft.com/office/drawing/2014/main" id="{EE20DBBC-F50F-5ADE-5835-AF3DDFF27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4662810"/>
            <a:ext cx="3635375" cy="549275"/>
          </a:xfrm>
          <a:prstGeom prst="rect">
            <a:avLst/>
          </a:prstGeom>
          <a:solidFill>
            <a:srgbClr val="0048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en-GB" altLang="en-US" sz="3000" dirty="0">
                <a:solidFill>
                  <a:srgbClr val="6DB4C0"/>
                </a:solidFill>
                <a:latin typeface="Arial"/>
                <a:cs typeface="Arial"/>
              </a:rPr>
              <a:t>18.9%</a:t>
            </a:r>
            <a:r>
              <a:rPr lang="en-GB" altLang="en-US" sz="300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GB" altLang="en-US" sz="3000" dirty="0">
                <a:solidFill>
                  <a:srgbClr val="D3A41B"/>
                </a:solidFill>
                <a:latin typeface="Arial"/>
                <a:cs typeface="Arial"/>
              </a:rPr>
              <a:t>is </a:t>
            </a:r>
            <a:endParaRPr lang="en-GB" altLang="en-US" sz="3000" dirty="0">
              <a:solidFill>
                <a:srgbClr val="D3A41B"/>
              </a:solidFill>
              <a:cs typeface="Arial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8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3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7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F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>
            <a:extLst>
              <a:ext uri="{FF2B5EF4-FFF2-40B4-BE49-F238E27FC236}">
                <a16:creationId xmlns:a16="http://schemas.microsoft.com/office/drawing/2014/main" id="{C5EDD3FF-B745-8E33-6BDD-5A1A1897E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1854200"/>
            <a:ext cx="52705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3">
            <a:extLst>
              <a:ext uri="{FF2B5EF4-FFF2-40B4-BE49-F238E27FC236}">
                <a16:creationId xmlns:a16="http://schemas.microsoft.com/office/drawing/2014/main" id="{33C35E46-067A-4DB4-664E-D5D459D65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1536700"/>
            <a:ext cx="6108700" cy="596900"/>
          </a:xfrm>
          <a:prstGeom prst="rect">
            <a:avLst/>
          </a:prstGeom>
          <a:solidFill>
            <a:srgbClr val="393F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med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F873F0C1-80E0-273E-4908-FBE38303D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" y="1401763"/>
            <a:ext cx="8801100" cy="254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dirty="0">
                <a:solidFill>
                  <a:srgbClr val="004B6D"/>
                </a:solidFill>
                <a:latin typeface="Arial" panose="020B0604020202020204" pitchFamily="34" charset="0"/>
              </a:rPr>
              <a:t>How to </a:t>
            </a:r>
            <a:br>
              <a:rPr lang="en-GB" altLang="en-US" sz="4800" dirty="0">
                <a:solidFill>
                  <a:srgbClr val="004B6D"/>
                </a:solidFill>
                <a:latin typeface="Arial" panose="020B0604020202020204" pitchFamily="34" charset="0"/>
              </a:rPr>
            </a:br>
            <a:r>
              <a:rPr lang="en-GB" altLang="en-US" sz="4800" dirty="0">
                <a:solidFill>
                  <a:srgbClr val="004B6D"/>
                </a:solidFill>
                <a:latin typeface="Arial" panose="020B0604020202020204" pitchFamily="34" charset="0"/>
              </a:rPr>
              <a:t>Write Numbers</a:t>
            </a:r>
          </a:p>
        </p:txBody>
      </p:sp>
      <p:pic>
        <p:nvPicPr>
          <p:cNvPr id="6147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DB776E0-F37A-078E-6885-CABF4EC2D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4852988"/>
            <a:ext cx="391795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">
            <a:extLst>
              <a:ext uri="{FF2B5EF4-FFF2-40B4-BE49-F238E27FC236}">
                <a16:creationId xmlns:a16="http://schemas.microsoft.com/office/drawing/2014/main" id="{594FB5FF-9AA6-8ACB-C0F5-4812F66FA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3848100"/>
            <a:ext cx="4638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393F4D"/>
                </a:solidFill>
                <a:latin typeface="Calibri"/>
                <a:cs typeface="Calibri"/>
              </a:rPr>
              <a:t>Part II: System for </a:t>
            </a:r>
            <a:r>
              <a:rPr lang="en-US" altLang="en-US" sz="1800" dirty="0" err="1">
                <a:solidFill>
                  <a:srgbClr val="393F4D"/>
                </a:solidFill>
                <a:latin typeface="Calibri"/>
                <a:cs typeface="Calibri"/>
              </a:rPr>
              <a:t>summarising</a:t>
            </a:r>
            <a:r>
              <a:rPr lang="en-US" altLang="en-US" sz="1800" dirty="0">
                <a:solidFill>
                  <a:srgbClr val="393F4D"/>
                </a:solidFill>
                <a:latin typeface="Calibri"/>
                <a:cs typeface="Calibri"/>
              </a:rPr>
              <a:t> percentages</a:t>
            </a:r>
            <a:endParaRPr lang="en-GB" sz="1800" dirty="0">
              <a:solidFill>
                <a:srgbClr val="D3A41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5674790"/>
      </p:ext>
    </p:extLst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8987640-6A84-27C3-F447-3E716DCA1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solidFill>
            <a:srgbClr val="00486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6DB4C0"/>
                </a:solidFill>
                <a:latin typeface="Arial"/>
                <a:cs typeface="Arial"/>
              </a:rPr>
              <a:t>How to Write Numbers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BD1FE983-335D-210F-6803-5C2C9368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49500"/>
            <a:ext cx="7467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grammar and the correct use of words,</a:t>
            </a:r>
          </a:p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system for summarising percentages,</a:t>
            </a:r>
          </a:p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the use of words or figures 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when writing numbers.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B6707B69-A53E-E5CA-B514-19581B6A1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907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Three parts: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0A92908-35A5-A47E-1B91-392CE7905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6DB4C0"/>
                </a:solidFill>
                <a:latin typeface="Arial"/>
                <a:cs typeface="Arial"/>
              </a:rPr>
              <a:t>How to Write Numbers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A70086FD-AAC7-F5EA-A390-F5012F09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349500"/>
            <a:ext cx="74676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grammar and the correct use of words,</a:t>
            </a:r>
          </a:p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system for summarising percentages,</a:t>
            </a:r>
          </a:p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the use of words or figures </a:t>
            </a:r>
            <a:br>
              <a:rPr lang="en-GB" altLang="en-US" sz="2400" dirty="0">
                <a:solidFill>
                  <a:srgbClr val="6DB4C0"/>
                </a:solidFill>
              </a:rPr>
            </a:b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when writing numbers.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FBECD475-1F1B-DB47-B533-701E3ABF9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907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This part is on:</a:t>
            </a:r>
            <a:endParaRPr lang="en-US" dirty="0">
              <a:solidFill>
                <a:srgbClr val="D3A41B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F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>
            <a:extLst>
              <a:ext uri="{FF2B5EF4-FFF2-40B4-BE49-F238E27FC236}">
                <a16:creationId xmlns:a16="http://schemas.microsoft.com/office/drawing/2014/main" id="{7452E0BD-2A65-4CC2-7BBA-3ADD83A30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1447800"/>
            <a:ext cx="32512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FB562FA3-FBFE-9491-4C01-D367DE176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700" y="546100"/>
            <a:ext cx="6832600" cy="1236663"/>
          </a:xfrm>
          <a:prstGeom prst="rect">
            <a:avLst/>
          </a:prstGeom>
          <a:solidFill>
            <a:srgbClr val="393F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chemeClr val="bg1"/>
                </a:solidFill>
              </a:rPr>
              <a:t>Summarising Percentages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8911FFD-27AF-48CB-9ABC-2DFAD9E34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 </a:t>
            </a:r>
            <a:endParaRPr lang="en-GB" altLang="en-US">
              <a:solidFill>
                <a:srgbClr val="6DB4C0"/>
              </a:solidFill>
              <a:cs typeface="Arial"/>
            </a:endParaRP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CE151728-2E4F-0A10-5C78-E7F489BC5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95625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sometimes “2 out of 3” is accurate enough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and is generally easier to read and recall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0D3F4FED-F476-235C-D905-997479B2D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82813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576263" indent="-3857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5945" indent="-385445">
              <a:spcBef>
                <a:spcPct val="50000"/>
              </a:spcBef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sometimes a precise percentage is needed,</a:t>
            </a:r>
            <a:br>
              <a:rPr lang="en-GB" altLang="en-US" sz="2400" dirty="0">
                <a:solidFill>
                  <a:srgbClr val="D3A41B"/>
                </a:solidFill>
              </a:rPr>
            </a:b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like 65.9 per cent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B90EB692-B6F0-4490-195A-6E4C6D159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335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665163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64845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6DB4C0"/>
                </a:solidFill>
                <a:latin typeface="Arial"/>
                <a:cs typeface="Arial"/>
              </a:rPr>
              <a:t>summarising percentages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7BC8CAC-20A4-DAFF-7ACC-EADE4A83A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1800" b="1" dirty="0">
                <a:solidFill>
                  <a:srgbClr val="6DB4C0"/>
                </a:solidFill>
              </a:rPr>
              <a:t>Summarising Percentages </a:t>
            </a:r>
            <a:endParaRPr lang="en-GB" altLang="en-US">
              <a:solidFill>
                <a:srgbClr val="6DB4C0"/>
              </a:solidFill>
              <a:cs typeface="Arial"/>
            </a:endParaRP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B040A5E1-2EC5-D6B6-19C7-485B8FF8F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82813"/>
            <a:ext cx="746760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 marL="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The next slide gives a series of precise percentages.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D3A41B"/>
                </a:solidFill>
                <a:latin typeface="Arial"/>
                <a:cs typeface="Arial"/>
              </a:rPr>
              <a:t>The slide following it summarises the same information, which makes it a bit easier to read.</a:t>
            </a:r>
          </a:p>
        </p:txBody>
      </p:sp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F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556D72CD-6649-E70D-A6CC-7AC12061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46100"/>
            <a:ext cx="7073900" cy="1006475"/>
          </a:xfrm>
          <a:prstGeom prst="rect">
            <a:avLst/>
          </a:prstGeom>
          <a:solidFill>
            <a:srgbClr val="393F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808080"/>
                </a:solidFill>
              </a:rPr>
              <a:t>Summarising Percentages</a:t>
            </a:r>
            <a:r>
              <a:rPr lang="en-GB" altLang="en-US" sz="3600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bg1"/>
              </a:solidFill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0BFEDFAC-951F-92E6-DF88-75ECC449C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1511300"/>
            <a:ext cx="644525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Before the number of cannons were limited, 19.8 per cent of billiard players were regularly making century breaks, </a:t>
            </a:r>
            <a:br>
              <a:rPr lang="en-GB" altLang="en-US" sz="2400">
                <a:solidFill>
                  <a:schemeClr val="bg1"/>
                </a:solidFill>
              </a:rPr>
            </a:br>
            <a:r>
              <a:rPr lang="en-GB" altLang="en-US" sz="2400">
                <a:solidFill>
                  <a:schemeClr val="bg1"/>
                </a:solidFill>
              </a:rPr>
              <a:t>but after the rules changed this fell </a:t>
            </a:r>
            <a:br>
              <a:rPr lang="en-GB" altLang="en-US" sz="2400">
                <a:solidFill>
                  <a:schemeClr val="bg1"/>
                </a:solidFill>
              </a:rPr>
            </a:br>
            <a:r>
              <a:rPr lang="en-GB" altLang="en-US" sz="2400">
                <a:solidFill>
                  <a:schemeClr val="bg1"/>
                </a:solidFill>
              </a:rPr>
              <a:t>to 4.9 per cent. Nearly 68.3 per cent </a:t>
            </a:r>
            <a:br>
              <a:rPr lang="en-GB" altLang="en-US" sz="2400">
                <a:solidFill>
                  <a:schemeClr val="bg1"/>
                </a:solidFill>
              </a:rPr>
            </a:br>
            <a:r>
              <a:rPr lang="en-GB" altLang="en-US" sz="2400">
                <a:solidFill>
                  <a:schemeClr val="bg1"/>
                </a:solidFill>
              </a:rPr>
              <a:t>of players own their own cue and </a:t>
            </a:r>
            <a:br>
              <a:rPr lang="en-GB" altLang="en-US" sz="2400">
                <a:solidFill>
                  <a:schemeClr val="bg1"/>
                </a:solidFill>
              </a:rPr>
            </a:br>
            <a:r>
              <a:rPr lang="en-GB" altLang="en-US" sz="2400">
                <a:solidFill>
                  <a:schemeClr val="bg1"/>
                </a:solidFill>
              </a:rPr>
              <a:t>48.6 per cent of them play in a local league.</a:t>
            </a:r>
          </a:p>
        </p:txBody>
      </p:sp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F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1963770F-4086-711E-FDEF-2D4099185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46100"/>
            <a:ext cx="7073900" cy="1006475"/>
          </a:xfrm>
          <a:prstGeom prst="rect">
            <a:avLst/>
          </a:prstGeom>
          <a:solidFill>
            <a:srgbClr val="393F4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808080"/>
                </a:solidFill>
              </a:rPr>
              <a:t>Summarising Percentages</a:t>
            </a:r>
            <a:r>
              <a:rPr lang="en-GB" altLang="en-US" sz="360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bg1"/>
              </a:solidFill>
            </a:endParaRP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0DD40DB7-4CF5-D5BB-8F0A-BAA3857EB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1511300"/>
            <a:ext cx="5364163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</a:rPr>
              <a:t>Before the number of cannons were limited, 1 in 5 billiard players were regularly making century breaks, but after the rules changed this fell to 1 in 20. Nearly two-thirds of players own their own cue and half of them play in a local league.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9203F7B7A9E4493CF4E875DEC6C1F" ma:contentTypeVersion="16" ma:contentTypeDescription="Create a new document." ma:contentTypeScope="" ma:versionID="98b232d77c285dbf8744c55a45fe1993">
  <xsd:schema xmlns:xsd="http://www.w3.org/2001/XMLSchema" xmlns:xs="http://www.w3.org/2001/XMLSchema" xmlns:p="http://schemas.microsoft.com/office/2006/metadata/properties" xmlns:ns2="1fbf5433-4bce-4652-b68a-1a4c859d424f" xmlns:ns3="63a6031d-d412-49c7-857c-0928ca211b36" targetNamespace="http://schemas.microsoft.com/office/2006/metadata/properties" ma:root="true" ma:fieldsID="0e64040c3ef78078d2a4138c81aa62e0" ns2:_="" ns3:_="">
    <xsd:import namespace="1fbf5433-4bce-4652-b68a-1a4c859d424f"/>
    <xsd:import namespace="63a6031d-d412-49c7-857c-0928ca211b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5433-4bce-4652-b68a-1a4c859d42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4f62ad9-f238-4bd5-97ff-bfbdf6e6c1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6031d-d412-49c7-857c-0928ca211b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cb930bc-bc8e-4b48-b93a-3484d871125c}" ma:internalName="TaxCatchAll" ma:showField="CatchAllData" ma:web="63a6031d-d412-49c7-857c-0928ca211b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BD837B-3A70-43E8-94F0-68265072E21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820453B-8877-4349-ADA7-6152C44A1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bf5433-4bce-4652-b68a-1a4c859d424f"/>
    <ds:schemaRef ds:uri="63a6031d-d412-49c7-857c-0928ca211b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F0195F-2954-4AFD-A046-533AC74486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609</Words>
  <Application>Microsoft Office PowerPoint</Application>
  <PresentationFormat>On-screen Show (4:3)</PresentationFormat>
  <Paragraphs>99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Summarising Percentages </vt:lpstr>
      <vt:lpstr>Summarising Percentages </vt:lpstr>
      <vt:lpstr>PowerPoint Presentation</vt:lpstr>
      <vt:lpstr>PowerPoint Presentation</vt:lpstr>
      <vt:lpstr>Summarising Percentages</vt:lpstr>
      <vt:lpstr>Summarising Percentages</vt:lpstr>
      <vt:lpstr>Summarising Percentages</vt:lpstr>
      <vt:lpstr>Summarising Percentages</vt:lpstr>
      <vt:lpstr>Summarising Percentages</vt:lpstr>
      <vt:lpstr>Summarising Percentages</vt:lpstr>
      <vt:lpstr>PowerPoint Presentation</vt:lpstr>
    </vt:vector>
  </TitlesOfParts>
  <Company>Welsh Assembly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jacksonah</dc:creator>
  <cp:lastModifiedBy>Alan Jackson</cp:lastModifiedBy>
  <cp:revision>238</cp:revision>
  <dcterms:created xsi:type="dcterms:W3CDTF">2008-04-04T13:29:49Z</dcterms:created>
  <dcterms:modified xsi:type="dcterms:W3CDTF">2022-06-28T10:51:54Z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Sara McDonnell</vt:lpwstr>
  </property>
  <property fmtid="{D5CDD505-2E9C-101B-9397-08002B2CF9AE}" pid="3" name="SharedWithUsers">
    <vt:lpwstr/>
  </property>
  <property fmtid="{D5CDD505-2E9C-101B-9397-08002B2CF9AE}" pid="4" name="_ExtendedDescription">
    <vt:lpwstr/>
  </property>
  <property fmtid="{D5CDD505-2E9C-101B-9397-08002B2CF9AE}" pid="5" name="display_urn:schemas-microsoft-com:office:office#Author">
    <vt:lpwstr>Sara McDonnell</vt:lpwstr>
  </property>
  <property fmtid="{D5CDD505-2E9C-101B-9397-08002B2CF9AE}" pid="6" name="ComplianceAssetId">
    <vt:lpwstr/>
  </property>
  <property fmtid="{D5CDD505-2E9C-101B-9397-08002B2CF9AE}" pid="7" name="TriggerFlowInfo">
    <vt:lpwstr/>
  </property>
  <property fmtid="{D5CDD505-2E9C-101B-9397-08002B2CF9AE}" pid="8" name="ContentTypeId">
    <vt:lpwstr>0x010100B373CADD9EE8A64DBFC83BC296931996</vt:lpwstr>
  </property>
  <property fmtid="{D5CDD505-2E9C-101B-9397-08002B2CF9AE}" pid="9" name="_SourceUrl">
    <vt:lpwstr/>
  </property>
  <property fmtid="{D5CDD505-2E9C-101B-9397-08002B2CF9AE}" pid="10" name="_SharedFileIndex">
    <vt:lpwstr/>
  </property>
</Properties>
</file>