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7" r:id="rId3"/>
    <p:sldId id="295" r:id="rId4"/>
    <p:sldId id="278" r:id="rId5"/>
    <p:sldId id="284" r:id="rId6"/>
    <p:sldId id="294" r:id="rId7"/>
    <p:sldId id="287" r:id="rId8"/>
    <p:sldId id="293" r:id="rId9"/>
    <p:sldId id="283" r:id="rId10"/>
    <p:sldId id="291" r:id="rId11"/>
    <p:sldId id="290" r:id="rId12"/>
    <p:sldId id="285" r:id="rId13"/>
    <p:sldId id="288" r:id="rId14"/>
    <p:sldId id="289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2" d="100"/>
          <a:sy n="72" d="100"/>
        </p:scale>
        <p:origin x="2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815E-17F6-47DA-9EEA-4BA8196DE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AB876-C6C9-45F1-B416-D6B3CBC4A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BFB6C-BDF2-4218-BDA8-024CCEA24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A0FAE-FDC9-4AF2-B7C9-35FB1DD50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07F22-D0EA-4BB8-BE36-7005068F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91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EDEA-7DC7-4846-A6F7-FEB8054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3032E-BE53-49E1-8052-B2709AD91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B242F-8981-45B1-A978-5CCF69683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31EEE-E01D-43CD-9D3D-CB74F568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29816-62B8-4E12-BEFE-0C3DD48B7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8CB1E0-3C04-4257-A82B-F75F9F4AB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CDBB3-15D2-4BDB-A828-CCC46C5E3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6AD51-0F26-4A65-9A82-D289EA34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02CDA-578D-4AE0-AED6-2A60F855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1BE71-82AD-42ED-B53C-049884B3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532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067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F5C3-5B5C-49ED-BCF9-10B3740C3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84FDA-6D77-4407-A5A7-070ED8B64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CEA06-977C-4912-9556-C93E633C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695DA-54AF-435C-8C01-14C1D957E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EC39A-20C3-47E9-A328-5FA6CF9DD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2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EAFC-0944-4BAD-BEBA-B69DE3C15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FF55C-A042-4D27-8C01-86C54602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09A7B-FF0E-4C0B-86FF-284B913C7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31F6F-CECC-480A-B825-43C161437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377AC-307F-44D2-B019-19956898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5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841E-486D-4CE8-B282-F141F96AD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C38D1-A0BC-4223-A657-1381B1759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26D12-126C-4F7B-BEE9-3655306F1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455AC-2274-4488-A0FC-ECA4728F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D1B5B-D9DC-4DDD-84B0-AF4EEC63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9460-B243-4981-B140-7BC4887B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92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F20D-B0CD-431E-8D9E-9D52AE79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0E06F-7593-44EC-AA63-7AEDE8D10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FFD99-874D-449C-91EC-C717643C7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FA60D-71B6-467B-A26F-123557B28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1F918-758E-4288-8A02-6E7F8C946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4FD13A-EA6F-4DA0-8563-8FE41F53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78B41-F30E-495E-9C04-0F3CCCFF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EA25C3-1063-449F-8898-F2A2540B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876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C883-912B-4C5B-AD09-1E7732D6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A0416-3D3C-4E26-90C0-9470E2EC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B6A01-7E25-4EA8-996B-15E7FED7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D88A2-C244-43C0-84A0-AEFBF2C7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29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08F907-7E67-4763-B3C5-D884E834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25971-332E-4D77-9B53-37E8607EB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E3A8B-68AE-4F9F-9547-61699299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8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CD73-76D9-440E-B94B-5E636C30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46E27-9CAE-4CD2-8280-1CF989933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E33E0-D15D-4E41-B407-652261C03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F3CF3-F5D6-4A50-9D15-15C2AA7E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2CE8D-F814-4198-9367-A417C73A7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243BE-6FC2-4EB1-A1D3-FA44F1A7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8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7CB4-92EB-4122-8A5F-88D5667E7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7FB3D0-7C64-45BA-8A64-D95D8B812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1AE28-05C7-4260-AC30-9B7C255FA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C67D4-719C-4CAF-A86C-AC074842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00E9F-9A8F-49F8-BAF5-129A0EC0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4B007-7819-447F-8574-B9A97E95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7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ECCAE4-2B0E-4445-833F-C96B3F8E7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86D7E-DE4A-4090-A8DB-96DCC38DC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3C160-B5DC-4F54-A40B-3668DC702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6D8D7-5309-4828-ABB1-BBEA0660E2FB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E839E-F295-4B07-BBC8-1369C6109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BF8BB-D066-4D81-AAC3-E299BF1E1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B4544-532C-4746-8802-608EDFCD1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5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2E3791-422C-6F43-AB0E-FF9200215CD2}"/>
              </a:ext>
            </a:extLst>
          </p:cNvPr>
          <p:cNvSpPr txBox="1"/>
          <p:nvPr/>
        </p:nvSpPr>
        <p:spPr>
          <a:xfrm>
            <a:off x="398586" y="422031"/>
            <a:ext cx="97536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800" b="1" spc="-300" dirty="0">
                <a:latin typeface="Helvetica" pitchFamily="2" charset="0"/>
              </a:rPr>
              <a:t>Jane Kirby</a:t>
            </a:r>
          </a:p>
          <a:p>
            <a:pPr>
              <a:lnSpc>
                <a:spcPts val="8000"/>
              </a:lnSpc>
            </a:pPr>
            <a:r>
              <a:rPr lang="en-US" sz="7200" b="1" spc="-300" dirty="0">
                <a:latin typeface="Helvetica" pitchFamily="2" charset="0"/>
              </a:rPr>
              <a:t>PA Health Editor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6B6DF-0812-3B44-9E68-8CF669843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115" y="5252538"/>
            <a:ext cx="1177721" cy="1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9D8C2B-C54B-44D4-828A-39304858A9E0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F726D970-4E3F-492E-B682-90664F32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C26294-A560-4D3B-A194-CE464FA78786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D130845-F97C-42F1-90CC-CD9ECB07AFB2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9410C1-FFBE-45BF-B215-9C186F56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F42C7DB-A46A-4336-BF32-666C74612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11" y="1020934"/>
            <a:ext cx="4014446" cy="39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1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9D8C2B-C54B-44D4-828A-39304858A9E0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F726D970-4E3F-492E-B682-90664F32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C26294-A560-4D3B-A194-CE464FA78786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5B7AC-547C-41E6-BE76-CA216E6954B1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74BF2C-8DEA-45C1-9759-B036A917C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CC354F3C-D32E-4B57-99E7-EE99F0A6F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7" y="1179169"/>
            <a:ext cx="6397124" cy="365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9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C98533-C328-4ED6-BD11-E71586AA469E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E4E5ECA8-13D2-4E6F-A150-3B921D257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B4597B-D444-493C-920B-5245778252CC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2653BF3-EE19-4E5B-BCD2-E3D90D43D137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656BC7-46A2-42B1-A119-F99DA99D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E9F0A9C1-E75D-41AD-835D-9630E60BB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90" y="1026298"/>
            <a:ext cx="4807793" cy="39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7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774E34D-A333-41D8-9BE4-671A02977886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FF98EE8B-91AA-4903-9AD9-0487B18F5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A86CD2-65E5-4296-8129-625ECE067DB6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6234C3C-9FC2-4176-A6F6-97C67D9ABED6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C06297-58A9-4519-AFC4-9FE7992A1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198B0AA-315A-4C80-ABBD-4F389A791C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03" y="1020933"/>
            <a:ext cx="3628768" cy="39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6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CFB7B5-52C9-4CB9-B377-009FC177037C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6591F3DD-24EA-4005-958E-5D98EFEE3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B33B00-F909-42CF-970D-67F14272C687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69477-ECE0-4002-BF54-F66BB309D118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543E0-BA42-42A3-9E8D-D76504FF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B8CA675F-6E71-4E99-9B0D-FEDB1716A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9" y="1058663"/>
            <a:ext cx="3896660" cy="39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55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A2DC90F-CAFD-48FD-9118-6F3A1B267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781050"/>
            <a:ext cx="12192000" cy="81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5943AE-A042-4E52-9E29-EB521DD942D9}"/>
              </a:ext>
            </a:extLst>
          </p:cNvPr>
          <p:cNvSpPr/>
          <p:nvPr/>
        </p:nvSpPr>
        <p:spPr>
          <a:xfrm>
            <a:off x="-19050" y="-781050"/>
            <a:ext cx="12211050" cy="8128000"/>
          </a:xfrm>
          <a:prstGeom prst="rect">
            <a:avLst/>
          </a:prstGeom>
          <a:solidFill>
            <a:srgbClr val="00000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E3791-422C-6F43-AB0E-FF9200215CD2}"/>
              </a:ext>
            </a:extLst>
          </p:cNvPr>
          <p:cNvSpPr txBox="1"/>
          <p:nvPr/>
        </p:nvSpPr>
        <p:spPr>
          <a:xfrm>
            <a:off x="398586" y="235597"/>
            <a:ext cx="9753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4000" b="1" spc="-300" dirty="0">
                <a:solidFill>
                  <a:schemeClr val="bg1"/>
                </a:solidFill>
                <a:latin typeface="Helvetica" pitchFamily="2" charset="0"/>
              </a:rPr>
              <a:t>We’ve come a long way.</a:t>
            </a:r>
          </a:p>
          <a:p>
            <a:pPr>
              <a:lnSpc>
                <a:spcPts val="8000"/>
              </a:lnSpc>
            </a:pPr>
            <a:r>
              <a:rPr lang="en-US" sz="7200" b="1" spc="-300" dirty="0">
                <a:solidFill>
                  <a:schemeClr val="bg1"/>
                </a:solidFill>
                <a:latin typeface="Helvetica" pitchFamily="2" charset="0"/>
              </a:rPr>
              <a:t>But there’s much</a:t>
            </a:r>
            <a:br>
              <a:rPr lang="en-US" sz="7200" b="1" spc="-3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7200" b="1" spc="-300" dirty="0">
                <a:solidFill>
                  <a:schemeClr val="bg1"/>
                </a:solidFill>
                <a:latin typeface="Helvetica" pitchFamily="2" charset="0"/>
              </a:rPr>
              <a:t>more for us to do.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6B6DF-0812-3B44-9E68-8CF669843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115" y="529601"/>
            <a:ext cx="1177721" cy="1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t, sitting, standing, laying&#10;&#10;Description automatically generated">
            <a:extLst>
              <a:ext uri="{FF2B5EF4-FFF2-40B4-BE49-F238E27FC236}">
                <a16:creationId xmlns:a16="http://schemas.microsoft.com/office/drawing/2014/main" id="{9E6C2723-0552-47F3-8CC9-12135623A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13884"/>
            <a:ext cx="12268200" cy="161404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700547-E47A-49BD-8B2C-5170E654D9CF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8BE772-5E7F-4F8A-B827-4F9DCAABE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brick building&#10;&#10;Description automatically generated">
            <a:extLst>
              <a:ext uri="{FF2B5EF4-FFF2-40B4-BE49-F238E27FC236}">
                <a16:creationId xmlns:a16="http://schemas.microsoft.com/office/drawing/2014/main" id="{A193BE04-2FB2-49BF-989B-4179BBF1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5" y="-1890944"/>
            <a:ext cx="12208923" cy="87489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C569477-ECE0-4002-BF54-F66BB309D118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543E0-BA42-42A3-9E8D-D76504FF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3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bus, standing, person&#10;&#10;Description automatically generated">
            <a:extLst>
              <a:ext uri="{FF2B5EF4-FFF2-40B4-BE49-F238E27FC236}">
                <a16:creationId xmlns:a16="http://schemas.microsoft.com/office/drawing/2014/main" id="{C73BF45F-5052-4E6C-B02E-3092CF5E5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706" y="-44390"/>
            <a:ext cx="12557584" cy="83405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7CC498-18C3-4DA2-B56B-3B42A077C822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6832F7B-EDEE-408F-9408-CD4592225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9D8C2B-C54B-44D4-828A-39304858A9E0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F726D970-4E3F-492E-B682-90664F32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C26294-A560-4D3B-A194-CE464FA78786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A6F5D17-1805-4D3E-A045-B61987E8D422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DF7C7E-9F4A-4E66-A0F5-AC3A21D1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6C51AF-0BC7-45AB-B310-36AB6209E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39" y="1047565"/>
            <a:ext cx="4249356" cy="388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2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CFB7B5-52C9-4CB9-B377-009FC177037C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6591F3DD-24EA-4005-958E-5D98EFEE3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B33B00-F909-42CF-970D-67F14272C687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69477-ECE0-4002-BF54-F66BB309D118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543E0-BA42-42A3-9E8D-D76504FF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23715F6-C2B0-421F-98EA-F598F6C18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53" y="1085633"/>
            <a:ext cx="4865065" cy="38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9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0C99D4-770B-4015-A3DA-993D742B8BD8}"/>
              </a:ext>
            </a:extLst>
          </p:cNvPr>
          <p:cNvGrpSpPr/>
          <p:nvPr/>
        </p:nvGrpSpPr>
        <p:grpSpPr>
          <a:xfrm>
            <a:off x="-14160" y="-56463"/>
            <a:ext cx="12263309" cy="6914463"/>
            <a:chOff x="-14160" y="-56463"/>
            <a:chExt cx="12263309" cy="6914463"/>
          </a:xfrm>
        </p:grpSpPr>
        <p:pic>
          <p:nvPicPr>
            <p:cNvPr id="6" name="Picture 5" descr="An open computer sitting on top of a table&#10;&#10;Description automatically generated">
              <a:extLst>
                <a:ext uri="{FF2B5EF4-FFF2-40B4-BE49-F238E27FC236}">
                  <a16:creationId xmlns:a16="http://schemas.microsoft.com/office/drawing/2014/main" id="{AC5B7839-7B6E-4751-8113-33ABA1C8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0" y="-56463"/>
              <a:ext cx="12263309" cy="691446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EEBFF2-F02F-45E8-B4FC-DFA9DBC0C308}"/>
                </a:ext>
              </a:extLst>
            </p:cNvPr>
            <p:cNvSpPr/>
            <p:nvPr/>
          </p:nvSpPr>
          <p:spPr>
            <a:xfrm>
              <a:off x="2857500" y="942975"/>
              <a:ext cx="6581775" cy="4143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C601C36-13D5-47BD-9F33-D8CA7A639A28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BE06EC2-945E-4AF3-B36F-293D6F367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  <p:pic>
        <p:nvPicPr>
          <p:cNvPr id="3" name="Picture 2" descr="Timeline, map&#10;&#10;Description automatically generated">
            <a:extLst>
              <a:ext uri="{FF2B5EF4-FFF2-40B4-BE49-F238E27FC236}">
                <a16:creationId xmlns:a16="http://schemas.microsoft.com/office/drawing/2014/main" id="{9CC2C3F1-EE35-4CD1-BED6-D7B6BFC5BA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59" y="985421"/>
            <a:ext cx="3599725" cy="40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7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blue object&#10;&#10;Description automatically generated">
            <a:extLst>
              <a:ext uri="{FF2B5EF4-FFF2-40B4-BE49-F238E27FC236}">
                <a16:creationId xmlns:a16="http://schemas.microsoft.com/office/drawing/2014/main" id="{DCDA3DA4-A340-45B3-B85D-EFDF6B232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" y="-753487"/>
            <a:ext cx="12202953" cy="8144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B243E1-B255-47E6-97AE-E38D910514CA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5A98DA-9897-4D7D-8FDF-25300E4E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building, train, library, green&#10;&#10;Description automatically generated">
            <a:extLst>
              <a:ext uri="{FF2B5EF4-FFF2-40B4-BE49-F238E27FC236}">
                <a16:creationId xmlns:a16="http://schemas.microsoft.com/office/drawing/2014/main" id="{25A8F63D-CF9D-4640-850B-EA7EC663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300"/>
            <a:ext cx="12192000" cy="812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2780E91-6940-4283-9A01-6DF84916B460}"/>
              </a:ext>
            </a:extLst>
          </p:cNvPr>
          <p:cNvSpPr/>
          <p:nvPr/>
        </p:nvSpPr>
        <p:spPr>
          <a:xfrm>
            <a:off x="-10954" y="0"/>
            <a:ext cx="1049644" cy="985421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F7C62F7-E6C4-4323-B01D-7CE48252F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22" y="202624"/>
            <a:ext cx="548716" cy="62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00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21</Words>
  <Application>Microsoft Office PowerPoint</Application>
  <PresentationFormat>Widescreen</PresentationFormat>
  <Paragraphs>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Ella Pickover</dc:creator>
  <cp:lastModifiedBy>Jane Kirby</cp:lastModifiedBy>
  <cp:revision>26</cp:revision>
  <dcterms:created xsi:type="dcterms:W3CDTF">2020-11-25T07:31:36Z</dcterms:created>
  <dcterms:modified xsi:type="dcterms:W3CDTF">2020-12-03T12:47:01Z</dcterms:modified>
</cp:coreProperties>
</file>