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1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4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2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7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8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6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9EEF-6065-49A8-80DC-41B374F0B654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2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35668" r="1000" b="27809"/>
          <a:stretch/>
        </p:blipFill>
        <p:spPr>
          <a:xfrm>
            <a:off x="7406640" y="5575277"/>
            <a:ext cx="4145280" cy="840763"/>
          </a:xfrm>
          <a:prstGeom prst="rect">
            <a:avLst/>
          </a:prstGeom>
        </p:spPr>
      </p:pic>
      <p:pic>
        <p:nvPicPr>
          <p:cNvPr id="5" name="Picture 4" descr="00510862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7870" r="20125" b="53698"/>
          <a:stretch/>
        </p:blipFill>
        <p:spPr>
          <a:xfrm>
            <a:off x="2453640" y="655321"/>
            <a:ext cx="7360920" cy="187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60" y="3352801"/>
            <a:ext cx="400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Alastair McAlpine</a:t>
            </a:r>
          </a:p>
          <a:p>
            <a:r>
              <a:rPr lang="en-GB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Senior Statistician</a:t>
            </a:r>
            <a:endParaRPr lang="en-GB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1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D (Scottish Index of Multiple Deprivation) 2016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8" y="-1512"/>
            <a:ext cx="12803384" cy="69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26" r="876"/>
          <a:stretch/>
        </p:blipFill>
        <p:spPr>
          <a:xfrm>
            <a:off x="-15240" y="0"/>
            <a:ext cx="1210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1750"/>
            <a:ext cx="12191999" cy="120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35668" r="1000" b="27809"/>
          <a:stretch/>
        </p:blipFill>
        <p:spPr>
          <a:xfrm>
            <a:off x="7406640" y="5575277"/>
            <a:ext cx="4145280" cy="840763"/>
          </a:xfrm>
          <a:prstGeom prst="rect">
            <a:avLst/>
          </a:prstGeom>
        </p:spPr>
      </p:pic>
      <p:pic>
        <p:nvPicPr>
          <p:cNvPr id="5" name="Picture 4" descr="00510862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7870" r="20125" b="53698"/>
          <a:stretch/>
        </p:blipFill>
        <p:spPr>
          <a:xfrm>
            <a:off x="2453640" y="655321"/>
            <a:ext cx="7360920" cy="187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2621398"/>
            <a:ext cx="400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Alastair McAlpine</a:t>
            </a:r>
          </a:p>
          <a:p>
            <a:r>
              <a:rPr lang="en-GB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Senior Statistician</a:t>
            </a:r>
            <a:endParaRPr lang="en-GB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6720" y="4116060"/>
            <a:ext cx="630320" cy="511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7280" y="4100026"/>
            <a:ext cx="400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@A_statto</a:t>
            </a:r>
            <a:endParaRPr lang="en-GB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7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905854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33" y="-726155"/>
            <a:ext cx="12391402" cy="82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t="255" r="2039"/>
          <a:stretch/>
        </p:blipFill>
        <p:spPr>
          <a:xfrm>
            <a:off x="-51279" y="-3683"/>
            <a:ext cx="12761561" cy="68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1243459"/>
            <a:ext cx="13801458" cy="91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21" y="457200"/>
            <a:ext cx="12446493" cy="5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46" y="457200"/>
            <a:ext cx="12446493" cy="58996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905854" y="991312"/>
            <a:ext cx="17092" cy="315339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219" l="3125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1169">
            <a:off x="-387407" y="332075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10</Words>
  <Application>Microsoft Office PowerPoint</Application>
  <PresentationFormat>Custom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 Mcalpine</dc:creator>
  <cp:lastModifiedBy>u418385</cp:lastModifiedBy>
  <cp:revision>10</cp:revision>
  <dcterms:created xsi:type="dcterms:W3CDTF">2018-05-13T16:47:47Z</dcterms:created>
  <dcterms:modified xsi:type="dcterms:W3CDTF">2018-05-15T09:29:26Z</dcterms:modified>
</cp:coreProperties>
</file>