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B7545A-94DE-4707-8590-DDB562B796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0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304800"/>
            <a:ext cx="3048000" cy="121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80C7-468E-4375-8E19-740E770E60D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C5E33-94A9-44A7-8DCB-832C0ECAF8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80312-4244-48A0-94CE-752719F2897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ECF9-9C01-4EDA-B797-44E9B695CCC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BA243-F25C-434B-B54A-9CDA153B19E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18B74-3337-414A-BDB6-C6F30E70504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02DF8-573E-4A7C-BFD2-6E7CE03CFAB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CE51E-4C99-4CAD-90DF-58CF427219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B9BDA-8D85-44A8-884E-16877DC96D9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1071B-0432-41A1-AE23-64F039CE835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B718BA-B851-4303-BCB2-E2A61A69EF94}" type="slidenum">
              <a:rPr lang="en-GB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UKSA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271911" cy="66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2D46"/>
                </a:solidFill>
              </a:rPr>
              <a:t>Statistics for Public Policy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5666" y="5157192"/>
            <a:ext cx="60126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2D46"/>
                </a:solidFill>
              </a:rPr>
              <a:t>John Pullinger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2D46"/>
                </a:solidFill>
              </a:rPr>
              <a:t>National Statistician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2D46"/>
                </a:solidFill>
              </a:rPr>
              <a:t>27 January 2016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2800" dirty="0">
              <a:solidFill>
                <a:srgbClr val="002D46"/>
              </a:solidFill>
            </a:endParaRPr>
          </a:p>
        </p:txBody>
      </p:sp>
      <p:pic>
        <p:nvPicPr>
          <p:cNvPr id="5" name="Picture 4" descr="John Pullinger desk smi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872" y="1628800"/>
            <a:ext cx="4928257" cy="3290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6093296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531" cy="6875720"/>
          </a:xfr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203416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ivate Office\Photos\P105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165304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70330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Z:\Private Office\Photos\IMG_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836712"/>
            <a:ext cx="11233248" cy="4864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142845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Any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213059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Pictu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120680" cy="1533333"/>
          </a:xfrm>
          <a:prstGeom prst="rect">
            <a:avLst/>
          </a:prstGeom>
        </p:spPr>
      </p:pic>
      <p:pic>
        <p:nvPicPr>
          <p:cNvPr id="12" name="Picture 11" descr="New Picture (2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6156176" cy="1654792"/>
          </a:xfrm>
          <a:prstGeom prst="rect">
            <a:avLst/>
          </a:prstGeom>
        </p:spPr>
      </p:pic>
      <p:pic>
        <p:nvPicPr>
          <p:cNvPr id="7" name="Picture 6" descr="New Picture (7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1849" y="764704"/>
            <a:ext cx="2708623" cy="1872208"/>
          </a:xfrm>
          <a:prstGeom prst="rect">
            <a:avLst/>
          </a:prstGeom>
        </p:spPr>
      </p:pic>
      <p:pic>
        <p:nvPicPr>
          <p:cNvPr id="8" name="Picture 7" descr="New Picture 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140968"/>
            <a:ext cx="2490568" cy="1800200"/>
          </a:xfrm>
          <a:prstGeom prst="rect">
            <a:avLst/>
          </a:prstGeom>
        </p:spPr>
      </p:pic>
      <p:pic>
        <p:nvPicPr>
          <p:cNvPr id="14" name="Picture 13" descr="New Picture (6)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941168"/>
            <a:ext cx="7942858" cy="1752381"/>
          </a:xfrm>
          <a:prstGeom prst="rect">
            <a:avLst/>
          </a:prstGeom>
        </p:spPr>
      </p:pic>
      <p:pic>
        <p:nvPicPr>
          <p:cNvPr id="15" name="Picture 14" descr="New Picture (8)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005064"/>
            <a:ext cx="3600400" cy="872008"/>
          </a:xfrm>
          <a:prstGeom prst="rect">
            <a:avLst/>
          </a:prstGeom>
        </p:spPr>
      </p:pic>
      <p:pic>
        <p:nvPicPr>
          <p:cNvPr id="17" name="Picture 16" descr="New Picture (10)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1" y="1628800"/>
            <a:ext cx="5544615" cy="552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844" y="2427"/>
            <a:ext cx="7380312" cy="6853147"/>
          </a:xfr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0282"/>
            <a:ext cx="9144000" cy="6097436"/>
          </a:xfrm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40483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23528" y="6165304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22451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762"/>
            <a:ext cx="9144000" cy="6094476"/>
          </a:xfrm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236582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6429"/>
            <a:ext cx="9144000" cy="6325142"/>
          </a:xfr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029816" cy="369332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2082714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Greensalad</dc:creator>
  <cp:lastModifiedBy>Buczek, Kamila</cp:lastModifiedBy>
  <cp:revision>35</cp:revision>
  <dcterms:created xsi:type="dcterms:W3CDTF">2016-01-13T13:27:28Z</dcterms:created>
  <dcterms:modified xsi:type="dcterms:W3CDTF">2019-09-12T10:48:34Z</dcterms:modified>
</cp:coreProperties>
</file>