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5" r:id="rId5"/>
    <p:sldMasterId id="2147483686" r:id="rId6"/>
    <p:sldMasterId id="2147483708" r:id="rId7"/>
    <p:sldMasterId id="2147483719" r:id="rId8"/>
    <p:sldMasterId id="2147483760" r:id="rId9"/>
    <p:sldMasterId id="2147483785" r:id="rId10"/>
    <p:sldMasterId id="2147483794" r:id="rId11"/>
    <p:sldMasterId id="2147483800" r:id="rId12"/>
    <p:sldMasterId id="2147483802" r:id="rId13"/>
    <p:sldMasterId id="2147483809" r:id="rId14"/>
    <p:sldMasterId id="2147483824" r:id="rId15"/>
    <p:sldMasterId id="2147483828" r:id="rId16"/>
  </p:sldMasterIdLst>
  <p:notesMasterIdLst>
    <p:notesMasterId r:id="rId47"/>
  </p:notesMasterIdLst>
  <p:handoutMasterIdLst>
    <p:handoutMasterId r:id="rId48"/>
  </p:handoutMasterIdLst>
  <p:sldIdLst>
    <p:sldId id="790" r:id="rId17"/>
    <p:sldId id="795" r:id="rId18"/>
    <p:sldId id="796" r:id="rId19"/>
    <p:sldId id="797" r:id="rId20"/>
    <p:sldId id="798" r:id="rId21"/>
    <p:sldId id="799" r:id="rId22"/>
    <p:sldId id="800" r:id="rId23"/>
    <p:sldId id="801" r:id="rId24"/>
    <p:sldId id="791" r:id="rId25"/>
    <p:sldId id="802" r:id="rId26"/>
    <p:sldId id="803" r:id="rId27"/>
    <p:sldId id="804" r:id="rId28"/>
    <p:sldId id="805" r:id="rId29"/>
    <p:sldId id="806" r:id="rId30"/>
    <p:sldId id="807" r:id="rId31"/>
    <p:sldId id="808" r:id="rId32"/>
    <p:sldId id="809" r:id="rId33"/>
    <p:sldId id="818" r:id="rId34"/>
    <p:sldId id="819" r:id="rId35"/>
    <p:sldId id="773" r:id="rId36"/>
    <p:sldId id="810" r:id="rId37"/>
    <p:sldId id="811" r:id="rId38"/>
    <p:sldId id="812" r:id="rId39"/>
    <p:sldId id="780" r:id="rId40"/>
    <p:sldId id="793" r:id="rId41"/>
    <p:sldId id="813" r:id="rId42"/>
    <p:sldId id="814" r:id="rId43"/>
    <p:sldId id="815" r:id="rId44"/>
    <p:sldId id="816" r:id="rId45"/>
    <p:sldId id="817" r:id="rId46"/>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McCracken" initials="CM" lastIdx="0" clrIdx="0"/>
  <p:cmAuthor id="1" name="m209930" initials="m"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595959"/>
    <a:srgbClr val="008080"/>
    <a:srgbClr val="762058"/>
    <a:srgbClr val="534588"/>
    <a:srgbClr val="FD7F3E"/>
    <a:srgbClr val="58C6C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7070" autoAdjust="0"/>
  </p:normalViewPr>
  <p:slideViewPr>
    <p:cSldViewPr snapToGrid="0" snapToObjects="1">
      <p:cViewPr>
        <p:scale>
          <a:sx n="70" d="100"/>
          <a:sy n="70" d="100"/>
        </p:scale>
        <p:origin x="146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512143"/>
          </a:xfrm>
          <a:prstGeom prst="rect">
            <a:avLst/>
          </a:prstGeom>
        </p:spPr>
        <p:txBody>
          <a:bodyPr vert="horz" lIns="94768" tIns="47384" rIns="94768" bIns="47384" rtlCol="0"/>
          <a:lstStyle>
            <a:lvl1pPr algn="l">
              <a:defRPr sz="1200"/>
            </a:lvl1pPr>
          </a:lstStyle>
          <a:p>
            <a:endParaRPr lang="en-GB" dirty="0"/>
          </a:p>
        </p:txBody>
      </p:sp>
      <p:sp>
        <p:nvSpPr>
          <p:cNvPr id="3" name="Date Placeholder 2"/>
          <p:cNvSpPr>
            <a:spLocks noGrp="1"/>
          </p:cNvSpPr>
          <p:nvPr>
            <p:ph type="dt" sz="quarter" idx="1"/>
          </p:nvPr>
        </p:nvSpPr>
        <p:spPr>
          <a:xfrm>
            <a:off x="4022304" y="0"/>
            <a:ext cx="3078513" cy="512143"/>
          </a:xfrm>
          <a:prstGeom prst="rect">
            <a:avLst/>
          </a:prstGeom>
        </p:spPr>
        <p:txBody>
          <a:bodyPr vert="horz" lIns="94768" tIns="47384" rIns="94768" bIns="47384" rtlCol="0"/>
          <a:lstStyle>
            <a:lvl1pPr algn="r">
              <a:defRPr sz="1200"/>
            </a:lvl1pPr>
          </a:lstStyle>
          <a:p>
            <a:fld id="{40EE60C6-DAAC-4623-89DB-F0FEACED37BA}" type="datetimeFigureOut">
              <a:rPr lang="en-GB" smtClean="0"/>
              <a:t>11/09/2019</a:t>
            </a:fld>
            <a:endParaRPr lang="en-GB" dirty="0"/>
          </a:p>
        </p:txBody>
      </p:sp>
      <p:sp>
        <p:nvSpPr>
          <p:cNvPr id="4" name="Footer Placeholder 3"/>
          <p:cNvSpPr>
            <a:spLocks noGrp="1"/>
          </p:cNvSpPr>
          <p:nvPr>
            <p:ph type="ftr" sz="quarter" idx="2"/>
          </p:nvPr>
        </p:nvSpPr>
        <p:spPr>
          <a:xfrm>
            <a:off x="0" y="9719246"/>
            <a:ext cx="3078513" cy="512143"/>
          </a:xfrm>
          <a:prstGeom prst="rect">
            <a:avLst/>
          </a:prstGeom>
        </p:spPr>
        <p:txBody>
          <a:bodyPr vert="horz" lIns="94768" tIns="47384" rIns="94768" bIns="47384"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2304" y="9719246"/>
            <a:ext cx="3078513" cy="512143"/>
          </a:xfrm>
          <a:prstGeom prst="rect">
            <a:avLst/>
          </a:prstGeom>
        </p:spPr>
        <p:txBody>
          <a:bodyPr vert="horz" lIns="94768" tIns="47384" rIns="94768" bIns="47384" rtlCol="0" anchor="b"/>
          <a:lstStyle>
            <a:lvl1pPr algn="r">
              <a:defRPr sz="1200"/>
            </a:lvl1pPr>
          </a:lstStyle>
          <a:p>
            <a:fld id="{1C809872-3724-4470-A139-5F5DF85D3EB6}" type="slidenum">
              <a:rPr lang="en-GB" smtClean="0"/>
              <a:t>‹#›</a:t>
            </a:fld>
            <a:endParaRPr lang="en-GB" dirty="0"/>
          </a:p>
        </p:txBody>
      </p:sp>
    </p:spTree>
    <p:extLst>
      <p:ext uri="{BB962C8B-B14F-4D97-AF65-F5344CB8AC3E}">
        <p14:creationId xmlns:p14="http://schemas.microsoft.com/office/powerpoint/2010/main" val="4150676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652"/>
          </a:xfrm>
          <a:prstGeom prst="rect">
            <a:avLst/>
          </a:prstGeom>
        </p:spPr>
        <p:txBody>
          <a:bodyPr vert="horz" lIns="95450" tIns="47725" rIns="95450" bIns="47725" rtlCol="0"/>
          <a:lstStyle>
            <a:lvl1pPr algn="l">
              <a:defRPr sz="1200"/>
            </a:lvl1pPr>
          </a:lstStyle>
          <a:p>
            <a:endParaRPr lang="en-GB" dirty="0"/>
          </a:p>
        </p:txBody>
      </p:sp>
      <p:sp>
        <p:nvSpPr>
          <p:cNvPr id="3" name="Date Placeholder 2"/>
          <p:cNvSpPr>
            <a:spLocks noGrp="1"/>
          </p:cNvSpPr>
          <p:nvPr>
            <p:ph type="dt" idx="1"/>
          </p:nvPr>
        </p:nvSpPr>
        <p:spPr>
          <a:xfrm>
            <a:off x="4023094" y="0"/>
            <a:ext cx="3077739" cy="511652"/>
          </a:xfrm>
          <a:prstGeom prst="rect">
            <a:avLst/>
          </a:prstGeom>
        </p:spPr>
        <p:txBody>
          <a:bodyPr vert="horz" lIns="95450" tIns="47725" rIns="95450" bIns="47725" rtlCol="0"/>
          <a:lstStyle>
            <a:lvl1pPr algn="r">
              <a:defRPr sz="1200"/>
            </a:lvl1pPr>
          </a:lstStyle>
          <a:p>
            <a:fld id="{A0975E73-0313-445A-8164-9B96890D5C72}" type="datetimeFigureOut">
              <a:rPr lang="en-GB" smtClean="0"/>
              <a:pPr/>
              <a:t>11/09/2019</a:t>
            </a:fld>
            <a:endParaRPr lang="en-GB"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5450" tIns="47725" rIns="95450" bIns="47725" rtlCol="0" anchor="ctr"/>
          <a:lstStyle/>
          <a:p>
            <a:endParaRPr lang="en-GB" dirty="0"/>
          </a:p>
        </p:txBody>
      </p:sp>
      <p:sp>
        <p:nvSpPr>
          <p:cNvPr id="5" name="Notes Placeholder 4"/>
          <p:cNvSpPr>
            <a:spLocks noGrp="1"/>
          </p:cNvSpPr>
          <p:nvPr>
            <p:ph type="body" sz="quarter" idx="3"/>
          </p:nvPr>
        </p:nvSpPr>
        <p:spPr>
          <a:xfrm>
            <a:off x="710248" y="4860688"/>
            <a:ext cx="5681980" cy="4604861"/>
          </a:xfrm>
          <a:prstGeom prst="rect">
            <a:avLst/>
          </a:prstGeom>
        </p:spPr>
        <p:txBody>
          <a:bodyPr vert="horz" lIns="95450" tIns="47725" rIns="95450" bIns="477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19598"/>
            <a:ext cx="3077739" cy="511652"/>
          </a:xfrm>
          <a:prstGeom prst="rect">
            <a:avLst/>
          </a:prstGeom>
        </p:spPr>
        <p:txBody>
          <a:bodyPr vert="horz" lIns="95450" tIns="47725" rIns="95450" bIns="47725"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4" y="9719598"/>
            <a:ext cx="3077739" cy="511652"/>
          </a:xfrm>
          <a:prstGeom prst="rect">
            <a:avLst/>
          </a:prstGeom>
        </p:spPr>
        <p:txBody>
          <a:bodyPr vert="horz" lIns="95450" tIns="47725" rIns="95450" bIns="47725" rtlCol="0" anchor="b"/>
          <a:lstStyle>
            <a:lvl1pPr algn="r">
              <a:defRPr sz="1200"/>
            </a:lvl1pPr>
          </a:lstStyle>
          <a:p>
            <a:fld id="{613BFEDA-B41B-440B-8A64-C917B2F6B66D}" type="slidenum">
              <a:rPr lang="en-GB" smtClean="0"/>
              <a:pPr/>
              <a:t>‹#›</a:t>
            </a:fld>
            <a:endParaRPr lang="en-GB" dirty="0"/>
          </a:p>
        </p:txBody>
      </p:sp>
    </p:spTree>
    <p:extLst>
      <p:ext uri="{BB962C8B-B14F-4D97-AF65-F5344CB8AC3E}">
        <p14:creationId xmlns:p14="http://schemas.microsoft.com/office/powerpoint/2010/main" val="289318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Master" Target="../slideMasters/slideMaster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Slide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5281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2341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6356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656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2543"/>
            <a:ext cx="8229600" cy="861678"/>
          </a:xfrm>
        </p:spPr>
        <p:txBody>
          <a:bodyPr/>
          <a:lstStyle>
            <a:lvl1pPr>
              <a:defRPr>
                <a:solidFill>
                  <a:schemeClr val="accent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6858000" y="6451600"/>
            <a:ext cx="2133600" cy="365125"/>
          </a:xfrm>
          <a:prstGeom prst="rect">
            <a:avLst/>
          </a:prstGeom>
        </p:spPr>
        <p:txBody>
          <a:bodyPr/>
          <a:lstStyle/>
          <a:p>
            <a:fld id="{94F435B5-2FBA-E04A-A4FF-0FA7428DE444}" type="slidenum">
              <a:rPr lang="en-US" smtClean="0"/>
              <a:pPr/>
              <a:t>‹#›</a:t>
            </a:fld>
            <a:endParaRPr lang="en-US" dirty="0"/>
          </a:p>
        </p:txBody>
      </p:sp>
      <p:sp>
        <p:nvSpPr>
          <p:cNvPr id="5" name="Content Placeholder 2"/>
          <p:cNvSpPr>
            <a:spLocks noGrp="1"/>
          </p:cNvSpPr>
          <p:nvPr>
            <p:ph idx="1"/>
          </p:nvPr>
        </p:nvSpPr>
        <p:spPr>
          <a:xfrm>
            <a:off x="457200" y="1600200"/>
            <a:ext cx="8229600" cy="4525963"/>
          </a:xfrm>
        </p:spPr>
        <p:txBody>
          <a:bodyPr/>
          <a:lstStyle>
            <a:lvl1pPr>
              <a:buClr>
                <a:srgbClr val="DA0026"/>
              </a:buClr>
              <a:defRPr/>
            </a:lvl1pPr>
            <a:lvl2pPr>
              <a:buClr>
                <a:srgbClr val="DA0026"/>
              </a:buClr>
              <a:defRPr/>
            </a:lvl2pPr>
            <a:lvl3pPr>
              <a:buClr>
                <a:srgbClr val="DA0026"/>
              </a:buClr>
              <a:defRPr/>
            </a:lvl3pPr>
            <a:lvl4pPr>
              <a:buClr>
                <a:srgbClr val="DA0026"/>
              </a:buClr>
              <a:defRPr/>
            </a:lvl4pPr>
            <a:lvl5pPr>
              <a:buClr>
                <a:srgbClr val="DA002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530981" y="1136954"/>
            <a:ext cx="80820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8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3"/>
          <p:cNvSpPr>
            <a:spLocks noGrp="1"/>
          </p:cNvSpPr>
          <p:nvPr>
            <p:ph type="sldNum" sz="quarter" idx="10"/>
          </p:nvPr>
        </p:nvSpPr>
        <p:spPr/>
        <p:txBody>
          <a:bodyPr/>
          <a:lstStyle/>
          <a:p>
            <a:fld id="{4858B8DD-7C9B-4631-BB5E-83B3633640DD}" type="slidenum">
              <a:rPr lang="en-GB" smtClean="0"/>
              <a:t>‹#›</a:t>
            </a:fld>
            <a:endParaRPr lang="en-GB"/>
          </a:p>
        </p:txBody>
      </p:sp>
    </p:spTree>
    <p:extLst>
      <p:ext uri="{BB962C8B-B14F-4D97-AF65-F5344CB8AC3E}">
        <p14:creationId xmlns:p14="http://schemas.microsoft.com/office/powerpoint/2010/main" val="93331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6858000" y="6451600"/>
            <a:ext cx="2133600" cy="365125"/>
          </a:xfrm>
          <a:prstGeom prst="rect">
            <a:avLst/>
          </a:prstGeom>
        </p:spPr>
        <p:txBody>
          <a:bodyPr/>
          <a:lstStyle/>
          <a:p>
            <a:fld id="{94F435B5-2FBA-E04A-A4FF-0FA7428DE444}" type="slidenum">
              <a:rPr lang="en-US" smtClean="0">
                <a:solidFill>
                  <a:srgbClr val="231F20"/>
                </a:solidFill>
              </a:rPr>
              <a:pPr/>
              <a:t>‹#›</a:t>
            </a:fld>
            <a:endParaRPr lang="en-US" dirty="0">
              <a:solidFill>
                <a:srgbClr val="231F20"/>
              </a:solidFill>
            </a:endParaRPr>
          </a:p>
        </p:txBody>
      </p:sp>
      <p:sp>
        <p:nvSpPr>
          <p:cNvPr id="6" name="Content Placeholder 2"/>
          <p:cNvSpPr>
            <a:spLocks noGrp="1"/>
          </p:cNvSpPr>
          <p:nvPr>
            <p:ph sz="half" idx="1"/>
          </p:nvPr>
        </p:nvSpPr>
        <p:spPr>
          <a:xfrm>
            <a:off x="457200" y="2133600"/>
            <a:ext cx="4038600" cy="3763963"/>
          </a:xfrm>
        </p:spPr>
        <p:txBody>
          <a:bodyPr/>
          <a:lstStyle>
            <a:lvl1pPr>
              <a:buClr>
                <a:schemeClr val="accent1"/>
              </a:buClr>
              <a:defRPr sz="2800"/>
            </a:lvl1pPr>
            <a:lvl2pPr>
              <a:buClr>
                <a:schemeClr val="accent1"/>
              </a:buClr>
              <a:defRPr sz="24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648200" y="2133600"/>
            <a:ext cx="4038600" cy="3763963"/>
          </a:xfrm>
        </p:spPr>
        <p:txBody>
          <a:bodyPr/>
          <a:lstStyle>
            <a:lvl1pPr>
              <a:buClr>
                <a:schemeClr val="accent1"/>
              </a:buClr>
              <a:defRPr sz="2800"/>
            </a:lvl1pPr>
            <a:lvl2pPr>
              <a:buClr>
                <a:schemeClr val="accent1"/>
              </a:buClr>
              <a:defRPr sz="24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1" hasCustomPrompt="1"/>
          </p:nvPr>
        </p:nvSpPr>
        <p:spPr>
          <a:xfrm>
            <a:off x="457200" y="1535113"/>
            <a:ext cx="4040188" cy="639762"/>
          </a:xfrm>
        </p:spPr>
        <p:txBody>
          <a:bodyPr anchor="b"/>
          <a:lstStyle>
            <a:lvl1pPr marL="0" indent="0">
              <a:buNone/>
              <a:defRPr sz="2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11" name="Text Placeholder 4"/>
          <p:cNvSpPr>
            <a:spLocks noGrp="1"/>
          </p:cNvSpPr>
          <p:nvPr>
            <p:ph type="body" sz="quarter" idx="3" hasCustomPrompt="1"/>
          </p:nvPr>
        </p:nvSpPr>
        <p:spPr>
          <a:xfrm>
            <a:off x="4645025" y="1535113"/>
            <a:ext cx="4041775" cy="63976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cxnSp>
        <p:nvCxnSpPr>
          <p:cNvPr id="12" name="Straight Connector 11"/>
          <p:cNvCxnSpPr/>
          <p:nvPr/>
        </p:nvCxnSpPr>
        <p:spPr>
          <a:xfrm>
            <a:off x="530981" y="1136954"/>
            <a:ext cx="80820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457200" y="262543"/>
            <a:ext cx="8229600" cy="861678"/>
          </a:xfrm>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05820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228600" y="214312"/>
            <a:ext cx="8286750" cy="928688"/>
          </a:xfrm>
          <a:prstGeom prst="rect">
            <a:avLst/>
          </a:prstGeom>
        </p:spPr>
        <p:txBody>
          <a:bodyPr/>
          <a:lstStyle>
            <a:lvl1pPr>
              <a:defRPr sz="2600" b="1">
                <a:solidFill>
                  <a:srgbClr val="4F545C"/>
                </a:solidFill>
                <a:latin typeface="Arial"/>
                <a:cs typeface="Arial"/>
              </a:defRPr>
            </a:lvl1pPr>
          </a:lstStyle>
          <a:p>
            <a:r>
              <a:rPr lang="en-US" dirty="0"/>
              <a:t>Click to edit Master title style</a:t>
            </a:r>
          </a:p>
        </p:txBody>
      </p:sp>
      <p:sp>
        <p:nvSpPr>
          <p:cNvPr id="5" name="Content Placeholder 2"/>
          <p:cNvSpPr>
            <a:spLocks noGrp="1"/>
          </p:cNvSpPr>
          <p:nvPr>
            <p:ph idx="1"/>
          </p:nvPr>
        </p:nvSpPr>
        <p:spPr>
          <a:xfrm>
            <a:off x="628650" y="1676400"/>
            <a:ext cx="7886700" cy="4500563"/>
          </a:xfrm>
          <a:prstGeom prst="rect">
            <a:avLst/>
          </a:prstGeom>
        </p:spPr>
        <p:txBody>
          <a:bodyPr/>
          <a:lstStyle>
            <a:lvl1pPr marL="228600" indent="-228600">
              <a:buSzPct val="65000"/>
              <a:buFontTx/>
              <a:buBlip>
                <a:blip r:embed="rId2"/>
              </a:buBlip>
              <a:defRPr>
                <a:solidFill>
                  <a:srgbClr val="4F545C"/>
                </a:solidFill>
                <a:latin typeface="Arial"/>
                <a:cs typeface="Arial"/>
              </a:defRPr>
            </a:lvl1pPr>
            <a:lvl2pPr>
              <a:defRPr>
                <a:solidFill>
                  <a:srgbClr val="4F545C"/>
                </a:solidFill>
                <a:latin typeface="Arial"/>
                <a:cs typeface="Arial"/>
              </a:defRPr>
            </a:lvl2pPr>
            <a:lvl3pPr>
              <a:defRPr>
                <a:solidFill>
                  <a:srgbClr val="4F545C"/>
                </a:solidFill>
                <a:latin typeface="Arial"/>
                <a:cs typeface="Arial"/>
              </a:defRPr>
            </a:lvl3pPr>
            <a:lvl4pPr>
              <a:defRPr>
                <a:solidFill>
                  <a:srgbClr val="4F545C"/>
                </a:solidFill>
                <a:latin typeface="Arial"/>
                <a:cs typeface="Arial"/>
              </a:defRPr>
            </a:lvl4pPr>
            <a:lvl5pPr>
              <a:defRPr>
                <a:solidFill>
                  <a:srgbClr val="4F545C"/>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fld id="{4858B8DD-7C9B-4631-BB5E-83B3633640DD}" type="slidenum">
              <a:rPr lang="en-GB" smtClean="0"/>
              <a:t>‹#›</a:t>
            </a:fld>
            <a:endParaRPr lang="en-GB"/>
          </a:p>
        </p:txBody>
      </p:sp>
    </p:spTree>
    <p:extLst>
      <p:ext uri="{BB962C8B-B14F-4D97-AF65-F5344CB8AC3E}">
        <p14:creationId xmlns:p14="http://schemas.microsoft.com/office/powerpoint/2010/main" val="2537412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58B8DD-7C9B-4631-BB5E-83B3633640DD}" type="slidenum">
              <a:rPr lang="en-GB" smtClean="0"/>
              <a:t>‹#›</a:t>
            </a:fld>
            <a:endParaRPr lang="en-GB"/>
          </a:p>
        </p:txBody>
      </p:sp>
    </p:spTree>
    <p:extLst>
      <p:ext uri="{BB962C8B-B14F-4D97-AF65-F5344CB8AC3E}">
        <p14:creationId xmlns:p14="http://schemas.microsoft.com/office/powerpoint/2010/main" val="33639569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58B8DD-7C9B-4631-BB5E-83B3633640DD}" type="slidenum">
              <a:rPr lang="en-GB" smtClean="0"/>
              <a:t>‹#›</a:t>
            </a:fld>
            <a:endParaRPr lang="en-GB"/>
          </a:p>
        </p:txBody>
      </p:sp>
    </p:spTree>
    <p:extLst>
      <p:ext uri="{BB962C8B-B14F-4D97-AF65-F5344CB8AC3E}">
        <p14:creationId xmlns:p14="http://schemas.microsoft.com/office/powerpoint/2010/main" val="46024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4136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2">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9"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83105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2-Content Vertical with Headers">
    <p:spTree>
      <p:nvGrpSpPr>
        <p:cNvPr id="1" name=""/>
        <p:cNvGrpSpPr/>
        <p:nvPr/>
      </p:nvGrpSpPr>
      <p:grpSpPr>
        <a:xfrm>
          <a:off x="0" y="0"/>
          <a:ext cx="0" cy="0"/>
          <a:chOff x="0" y="0"/>
          <a:chExt cx="0" cy="0"/>
        </a:xfrm>
      </p:grpSpPr>
      <p:sp>
        <p:nvSpPr>
          <p:cNvPr id="9" name="Title 8"/>
          <p:cNvSpPr>
            <a:spLocks noGrp="1"/>
          </p:cNvSpPr>
          <p:nvPr>
            <p:ph type="title"/>
          </p:nvPr>
        </p:nvSpPr>
        <p:spPr>
          <a:xfrm>
            <a:off x="1205347" y="508294"/>
            <a:ext cx="5933818" cy="307777"/>
          </a:xfrm>
        </p:spPr>
        <p:txBody>
          <a:bodyPr/>
          <a:lstStyle/>
          <a:p>
            <a:r>
              <a:rPr lang="en-US" dirty="0"/>
              <a:t>Click to edit Master title style</a:t>
            </a:r>
          </a:p>
        </p:txBody>
      </p:sp>
      <p:sp>
        <p:nvSpPr>
          <p:cNvPr id="15" name="Text Placeholder 7"/>
          <p:cNvSpPr>
            <a:spLocks noGrp="1"/>
          </p:cNvSpPr>
          <p:nvPr>
            <p:ph type="body" sz="quarter" idx="17" hasCustomPrompt="1"/>
          </p:nvPr>
        </p:nvSpPr>
        <p:spPr>
          <a:xfrm>
            <a:off x="1205347" y="807018"/>
            <a:ext cx="7524460" cy="298724"/>
          </a:xfrm>
        </p:spPr>
        <p:txBody>
          <a:bodyPr wrap="square" tIns="41015" bIns="41015">
            <a:spAutoFit/>
          </a:bodyPr>
          <a:lstStyle>
            <a:lvl1pPr>
              <a:defRPr sz="1400" b="1">
                <a:solidFill>
                  <a:srgbClr val="00355F"/>
                </a:solidFill>
              </a:defRPr>
            </a:lvl1pPr>
          </a:lstStyle>
          <a:p>
            <a:pPr lvl="0"/>
            <a:r>
              <a:rPr lang="en-US" dirty="0"/>
              <a:t>Subheading</a:t>
            </a:r>
          </a:p>
        </p:txBody>
      </p:sp>
      <p:sp>
        <p:nvSpPr>
          <p:cNvPr id="7" name="Text Placeholder 11"/>
          <p:cNvSpPr>
            <a:spLocks noGrp="1"/>
          </p:cNvSpPr>
          <p:nvPr>
            <p:ph type="body" sz="quarter" idx="14" hasCustomPrompt="1"/>
          </p:nvPr>
        </p:nvSpPr>
        <p:spPr>
          <a:xfrm>
            <a:off x="1209387" y="1519967"/>
            <a:ext cx="3654136" cy="210707"/>
          </a:xfrm>
          <a:prstGeom prst="rect">
            <a:avLst/>
          </a:prstGeom>
        </p:spPr>
        <p:txBody>
          <a:bodyPr wrap="square" bIns="41015" anchor="b" anchorCtr="0">
            <a:spAutoFit/>
          </a:bodyPr>
          <a:lstStyle>
            <a:lvl1pPr algn="ctr">
              <a:defRPr sz="1100" b="1" baseline="0">
                <a:solidFill>
                  <a:srgbClr val="00355F"/>
                </a:solidFill>
              </a:defRPr>
            </a:lvl1pPr>
          </a:lstStyle>
          <a:p>
            <a:pPr lvl="0"/>
            <a:r>
              <a:rPr lang="en-US" dirty="0"/>
              <a:t>[Heading]</a:t>
            </a:r>
          </a:p>
        </p:txBody>
      </p:sp>
      <p:sp>
        <p:nvSpPr>
          <p:cNvPr id="10" name="Content Placeholder 9"/>
          <p:cNvSpPr>
            <a:spLocks noGrp="1"/>
          </p:cNvSpPr>
          <p:nvPr>
            <p:ph sz="quarter" idx="12"/>
          </p:nvPr>
        </p:nvSpPr>
        <p:spPr>
          <a:xfrm>
            <a:off x="1205347" y="1730674"/>
            <a:ext cx="3658176" cy="4155413"/>
          </a:xfrm>
        </p:spPr>
        <p:txBody>
          <a:bodyPr tIns="410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5" hasCustomPrompt="1"/>
          </p:nvPr>
        </p:nvSpPr>
        <p:spPr>
          <a:xfrm>
            <a:off x="5074227" y="1519967"/>
            <a:ext cx="3655580" cy="210707"/>
          </a:xfrm>
          <a:prstGeom prst="rect">
            <a:avLst/>
          </a:prstGeom>
        </p:spPr>
        <p:txBody>
          <a:bodyPr wrap="square" bIns="41015" anchor="b" anchorCtr="0">
            <a:spAutoFit/>
          </a:bodyPr>
          <a:lstStyle>
            <a:lvl1pPr algn="ctr">
              <a:defRPr sz="1100" b="1" baseline="0">
                <a:solidFill>
                  <a:srgbClr val="00355F"/>
                </a:solidFill>
              </a:defRPr>
            </a:lvl1pPr>
          </a:lstStyle>
          <a:p>
            <a:pPr lvl="0"/>
            <a:r>
              <a:rPr lang="en-US" dirty="0"/>
              <a:t>[Heading]</a:t>
            </a:r>
          </a:p>
        </p:txBody>
      </p:sp>
      <p:sp>
        <p:nvSpPr>
          <p:cNvPr id="12" name="Content Placeholder 11"/>
          <p:cNvSpPr>
            <a:spLocks noGrp="1"/>
          </p:cNvSpPr>
          <p:nvPr>
            <p:ph sz="quarter" idx="13"/>
          </p:nvPr>
        </p:nvSpPr>
        <p:spPr>
          <a:xfrm>
            <a:off x="5074227" y="1730674"/>
            <a:ext cx="3655580" cy="4155413"/>
          </a:xfrm>
        </p:spPr>
        <p:txBody>
          <a:bodyPr tIns="410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descr="Type:FootnoteFooter;FootnoteCount:0;"/>
          <p:cNvSpPr>
            <a:spLocks noGrp="1"/>
          </p:cNvSpPr>
          <p:nvPr>
            <p:ph type="body" sz="quarter" idx="18" hasCustomPrompt="1"/>
          </p:nvPr>
        </p:nvSpPr>
        <p:spPr>
          <a:xfrm>
            <a:off x="1205060" y="6126547"/>
            <a:ext cx="7524750" cy="271568"/>
          </a:xfrm>
        </p:spPr>
        <p:txBody>
          <a:bodyPr tIns="123044" bIns="41015" anchor="b" anchorCtr="0">
            <a:spAutoFit/>
          </a:bodyPr>
          <a:lstStyle>
            <a:lvl1pPr marL="106639" indent="-106639">
              <a:spcBef>
                <a:spcPts val="0"/>
              </a:spcBef>
              <a:spcAft>
                <a:spcPts val="0"/>
              </a:spcAft>
              <a:defRPr sz="700" i="1">
                <a:latin typeface="Arial" pitchFamily="34" charset="0"/>
                <a:cs typeface="Arial" pitchFamily="34" charset="0"/>
              </a:defRPr>
            </a:lvl1pPr>
            <a:lvl2pPr marL="106639" indent="-106639">
              <a:defRPr sz="700" i="1">
                <a:latin typeface="Arial" pitchFamily="34" charset="0"/>
                <a:cs typeface="Arial" pitchFamily="34" charset="0"/>
              </a:defRPr>
            </a:lvl2pPr>
            <a:lvl3pPr marL="106639" indent="-106639">
              <a:defRPr sz="700" i="1">
                <a:latin typeface="Arial" pitchFamily="34" charset="0"/>
                <a:cs typeface="Arial" pitchFamily="34" charset="0"/>
              </a:defRPr>
            </a:lvl3pPr>
            <a:lvl4pPr marL="106639" indent="-106639">
              <a:defRPr sz="700" i="1">
                <a:latin typeface="Arial" pitchFamily="34" charset="0"/>
                <a:cs typeface="Arial" pitchFamily="34" charset="0"/>
              </a:defRPr>
            </a:lvl4pPr>
            <a:lvl5pPr marL="106639" indent="-106639">
              <a:defRPr sz="700" i="1">
                <a:latin typeface="Arial" pitchFamily="34" charset="0"/>
                <a:cs typeface="Arial" pitchFamily="34" charset="0"/>
              </a:defRPr>
            </a:lvl5pPr>
          </a:lstStyle>
          <a:p>
            <a:pPr lvl="0"/>
            <a:r>
              <a:rPr lang="en-US" dirty="0"/>
              <a:t>[Footnote]</a:t>
            </a:r>
          </a:p>
        </p:txBody>
      </p:sp>
      <p:sp>
        <p:nvSpPr>
          <p:cNvPr id="13" name="Text Placeholder 5" descr="type:SectionFooter"/>
          <p:cNvSpPr>
            <a:spLocks noGrp="1"/>
          </p:cNvSpPr>
          <p:nvPr>
            <p:ph type="body" sz="quarter" idx="11" hasCustomPrompt="1"/>
          </p:nvPr>
        </p:nvSpPr>
        <p:spPr>
          <a:xfrm>
            <a:off x="417369" y="6398472"/>
            <a:ext cx="6650182" cy="164540"/>
          </a:xfrm>
          <a:prstGeom prst="rect">
            <a:avLst/>
          </a:prstGeom>
        </p:spPr>
        <p:txBody>
          <a:bodyPr wrap="square" tIns="41015" bIns="0">
            <a:spAutoFit/>
          </a:bodyPr>
          <a:lstStyle>
            <a:lvl1pPr marL="0" indent="0">
              <a:spcAft>
                <a:spcPts val="0"/>
              </a:spcAft>
              <a:buNone/>
              <a:defRPr sz="800"/>
            </a:lvl1pPr>
          </a:lstStyle>
          <a:p>
            <a:pPr lvl="0"/>
            <a:r>
              <a:rPr lang="en-US" dirty="0"/>
              <a:t>[Section Title]</a:t>
            </a:r>
          </a:p>
        </p:txBody>
      </p:sp>
    </p:spTree>
    <p:extLst>
      <p:ext uri="{BB962C8B-B14F-4D97-AF65-F5344CB8AC3E}">
        <p14:creationId xmlns:p14="http://schemas.microsoft.com/office/powerpoint/2010/main" val="2223484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ew Page">
    <p:spTree>
      <p:nvGrpSpPr>
        <p:cNvPr id="1" name=""/>
        <p:cNvGrpSpPr/>
        <p:nvPr/>
      </p:nvGrpSpPr>
      <p:grpSpPr>
        <a:xfrm>
          <a:off x="0" y="0"/>
          <a:ext cx="0" cy="0"/>
          <a:chOff x="0" y="0"/>
          <a:chExt cx="0" cy="0"/>
        </a:xfrm>
      </p:grpSpPr>
      <p:sp>
        <p:nvSpPr>
          <p:cNvPr id="5" name="Title 4"/>
          <p:cNvSpPr>
            <a:spLocks noGrp="1"/>
          </p:cNvSpPr>
          <p:nvPr>
            <p:ph type="title"/>
          </p:nvPr>
        </p:nvSpPr>
        <p:spPr>
          <a:xfrm>
            <a:off x="1205347" y="508302"/>
            <a:ext cx="5933818" cy="307777"/>
          </a:xfrm>
        </p:spPr>
        <p:txBody>
          <a:bodyPr/>
          <a:lstStyle>
            <a:lvl1pPr>
              <a:defRPr>
                <a:solidFill>
                  <a:srgbClr val="00355F"/>
                </a:solidFill>
              </a:defRPr>
            </a:lvl1pPr>
          </a:lstStyle>
          <a:p>
            <a:r>
              <a:rPr lang="en-US"/>
              <a:t>Click to edit Master title style</a:t>
            </a:r>
            <a:endParaRPr lang="en-US" dirty="0"/>
          </a:p>
        </p:txBody>
      </p:sp>
      <p:sp>
        <p:nvSpPr>
          <p:cNvPr id="8" name="Text Placeholder 7"/>
          <p:cNvSpPr>
            <a:spLocks noGrp="1"/>
          </p:cNvSpPr>
          <p:nvPr>
            <p:ph type="body" sz="quarter" idx="14" hasCustomPrompt="1"/>
          </p:nvPr>
        </p:nvSpPr>
        <p:spPr>
          <a:xfrm>
            <a:off x="1205351" y="816077"/>
            <a:ext cx="7524461" cy="298724"/>
          </a:xfrm>
        </p:spPr>
        <p:txBody>
          <a:bodyPr wrap="square" tIns="41010" bIns="41010">
            <a:spAutoFit/>
          </a:bodyPr>
          <a:lstStyle>
            <a:lvl1pPr>
              <a:defRPr sz="1400" b="1">
                <a:solidFill>
                  <a:srgbClr val="00355F"/>
                </a:solidFill>
              </a:defRPr>
            </a:lvl1pPr>
          </a:lstStyle>
          <a:p>
            <a:pPr lvl="0"/>
            <a:r>
              <a:rPr lang="en-US" dirty="0"/>
              <a:t>Subheading</a:t>
            </a:r>
          </a:p>
        </p:txBody>
      </p:sp>
      <p:sp>
        <p:nvSpPr>
          <p:cNvPr id="11" name="Content Placeholder 10"/>
          <p:cNvSpPr>
            <a:spLocks noGrp="1"/>
          </p:cNvSpPr>
          <p:nvPr>
            <p:ph sz="quarter" idx="12"/>
          </p:nvPr>
        </p:nvSpPr>
        <p:spPr>
          <a:xfrm>
            <a:off x="1205348" y="1529603"/>
            <a:ext cx="7524460" cy="4356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descr="Type:FootnoteFooter;FootnoteCount:0;"/>
          <p:cNvSpPr>
            <a:spLocks noGrp="1"/>
          </p:cNvSpPr>
          <p:nvPr>
            <p:ph type="body" sz="quarter" idx="15" hasCustomPrompt="1"/>
          </p:nvPr>
        </p:nvSpPr>
        <p:spPr>
          <a:xfrm>
            <a:off x="1205060" y="6126547"/>
            <a:ext cx="7524750" cy="271568"/>
          </a:xfrm>
        </p:spPr>
        <p:txBody>
          <a:bodyPr tIns="123044" bIns="41015" anchor="b" anchorCtr="0">
            <a:spAutoFit/>
          </a:bodyPr>
          <a:lstStyle>
            <a:lvl1pPr marL="106639" indent="-106639">
              <a:spcBef>
                <a:spcPts val="0"/>
              </a:spcBef>
              <a:defRPr sz="700" i="1">
                <a:latin typeface="Arial" pitchFamily="34" charset="0"/>
                <a:cs typeface="Arial" pitchFamily="34" charset="0"/>
              </a:defRPr>
            </a:lvl1pPr>
            <a:lvl2pPr marL="106639" indent="-106639">
              <a:defRPr sz="700" i="1">
                <a:latin typeface="Arial" pitchFamily="34" charset="0"/>
                <a:cs typeface="Arial" pitchFamily="34" charset="0"/>
              </a:defRPr>
            </a:lvl2pPr>
            <a:lvl3pPr marL="106639" indent="-106639">
              <a:defRPr sz="700" i="1">
                <a:latin typeface="Arial" pitchFamily="34" charset="0"/>
                <a:cs typeface="Arial" pitchFamily="34" charset="0"/>
              </a:defRPr>
            </a:lvl3pPr>
            <a:lvl4pPr marL="106639" indent="-106639">
              <a:defRPr sz="700" i="1">
                <a:latin typeface="Arial" pitchFamily="34" charset="0"/>
                <a:cs typeface="Arial" pitchFamily="34" charset="0"/>
              </a:defRPr>
            </a:lvl4pPr>
            <a:lvl5pPr marL="106639" indent="-106639">
              <a:defRPr sz="700" i="1">
                <a:latin typeface="Arial" pitchFamily="34" charset="0"/>
                <a:cs typeface="Arial" pitchFamily="34" charset="0"/>
              </a:defRPr>
            </a:lvl5pPr>
          </a:lstStyle>
          <a:p>
            <a:pPr lvl="0"/>
            <a:r>
              <a:rPr lang="en-US" dirty="0"/>
              <a:t>[Footnote]</a:t>
            </a:r>
          </a:p>
        </p:txBody>
      </p:sp>
      <p:sp>
        <p:nvSpPr>
          <p:cNvPr id="6" name="Text Placeholder 5" descr="type:SectionFooter"/>
          <p:cNvSpPr>
            <a:spLocks noGrp="1"/>
          </p:cNvSpPr>
          <p:nvPr>
            <p:ph type="body" sz="quarter" idx="11" hasCustomPrompt="1"/>
          </p:nvPr>
        </p:nvSpPr>
        <p:spPr>
          <a:xfrm>
            <a:off x="417369" y="6398110"/>
            <a:ext cx="6650182" cy="164540"/>
          </a:xfrm>
          <a:prstGeom prst="rect">
            <a:avLst/>
          </a:prstGeom>
        </p:spPr>
        <p:txBody>
          <a:bodyPr wrap="square" tIns="41010" bIns="0">
            <a:spAutoFit/>
          </a:bodyPr>
          <a:lstStyle>
            <a:lvl1pPr marL="0" indent="0">
              <a:spcAft>
                <a:spcPts val="0"/>
              </a:spcAft>
              <a:buNone/>
              <a:defRPr sz="800"/>
            </a:lvl1pPr>
          </a:lstStyle>
          <a:p>
            <a:pPr lvl="0"/>
            <a:r>
              <a:rPr lang="en-US" dirty="0"/>
              <a:t>[Section Title]</a:t>
            </a:r>
          </a:p>
        </p:txBody>
      </p:sp>
    </p:spTree>
    <p:extLst>
      <p:ext uri="{BB962C8B-B14F-4D97-AF65-F5344CB8AC3E}">
        <p14:creationId xmlns:p14="http://schemas.microsoft.com/office/powerpoint/2010/main" val="2400119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ew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type="body" sz="quarter" idx="14" hasCustomPrompt="1"/>
          </p:nvPr>
        </p:nvSpPr>
        <p:spPr>
          <a:xfrm>
            <a:off x="1205352" y="807018"/>
            <a:ext cx="7524459" cy="298724"/>
          </a:xfrm>
        </p:spPr>
        <p:txBody>
          <a:bodyPr wrap="square" tIns="41015" bIns="41015">
            <a:spAutoFit/>
          </a:bodyPr>
          <a:lstStyle>
            <a:lvl1pPr>
              <a:defRPr sz="1400" b="1">
                <a:solidFill>
                  <a:srgbClr val="00355F"/>
                </a:solidFill>
              </a:defRPr>
            </a:lvl1pPr>
          </a:lstStyle>
          <a:p>
            <a:pPr lvl="0"/>
            <a:r>
              <a:rPr lang="en-US" dirty="0"/>
              <a:t>Subheading</a:t>
            </a:r>
          </a:p>
        </p:txBody>
      </p:sp>
      <p:sp>
        <p:nvSpPr>
          <p:cNvPr id="5" name="Content Placeholder 10"/>
          <p:cNvSpPr>
            <a:spLocks noGrp="1"/>
          </p:cNvSpPr>
          <p:nvPr>
            <p:ph sz="quarter" idx="12"/>
          </p:nvPr>
        </p:nvSpPr>
        <p:spPr>
          <a:xfrm>
            <a:off x="1205348" y="1526996"/>
            <a:ext cx="7524460" cy="4359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descr="Type:FootnoteFooter;FootnoteCount:0;"/>
          <p:cNvSpPr>
            <a:spLocks noGrp="1"/>
          </p:cNvSpPr>
          <p:nvPr>
            <p:ph type="body" sz="quarter" idx="15" hasCustomPrompt="1"/>
          </p:nvPr>
        </p:nvSpPr>
        <p:spPr>
          <a:xfrm>
            <a:off x="1205060" y="6126547"/>
            <a:ext cx="7524750" cy="271568"/>
          </a:xfrm>
        </p:spPr>
        <p:txBody>
          <a:bodyPr tIns="123044" bIns="41015" anchor="b" anchorCtr="0">
            <a:spAutoFit/>
          </a:bodyPr>
          <a:lstStyle>
            <a:lvl1pPr marL="106639" indent="-106639">
              <a:spcBef>
                <a:spcPts val="0"/>
              </a:spcBef>
              <a:spcAft>
                <a:spcPts val="0"/>
              </a:spcAft>
              <a:defRPr sz="700" i="1">
                <a:latin typeface="Arial" pitchFamily="34" charset="0"/>
                <a:cs typeface="Arial" pitchFamily="34" charset="0"/>
              </a:defRPr>
            </a:lvl1pPr>
            <a:lvl2pPr marL="106639" indent="-106639">
              <a:defRPr sz="700" i="1">
                <a:latin typeface="Arial" pitchFamily="34" charset="0"/>
                <a:cs typeface="Arial" pitchFamily="34" charset="0"/>
              </a:defRPr>
            </a:lvl2pPr>
            <a:lvl3pPr marL="106639" indent="-106639">
              <a:defRPr sz="700" i="1">
                <a:latin typeface="Arial" pitchFamily="34" charset="0"/>
                <a:cs typeface="Arial" pitchFamily="34" charset="0"/>
              </a:defRPr>
            </a:lvl3pPr>
            <a:lvl4pPr marL="106639" indent="-106639">
              <a:defRPr sz="700" i="1">
                <a:latin typeface="Arial" pitchFamily="34" charset="0"/>
                <a:cs typeface="Arial" pitchFamily="34" charset="0"/>
              </a:defRPr>
            </a:lvl4pPr>
            <a:lvl5pPr marL="106639" indent="-106639">
              <a:defRPr sz="700" i="1">
                <a:latin typeface="Arial" pitchFamily="34" charset="0"/>
                <a:cs typeface="Arial" pitchFamily="34" charset="0"/>
              </a:defRPr>
            </a:lvl5pPr>
          </a:lstStyle>
          <a:p>
            <a:pPr lvl="0"/>
            <a:r>
              <a:rPr lang="en-US" dirty="0"/>
              <a:t>[Footnote]</a:t>
            </a:r>
          </a:p>
        </p:txBody>
      </p:sp>
      <p:sp>
        <p:nvSpPr>
          <p:cNvPr id="7" name="Text Placeholder 5" descr="type:SectionFooter"/>
          <p:cNvSpPr>
            <a:spLocks noGrp="1"/>
          </p:cNvSpPr>
          <p:nvPr>
            <p:ph type="body" sz="quarter" idx="11" hasCustomPrompt="1"/>
          </p:nvPr>
        </p:nvSpPr>
        <p:spPr>
          <a:xfrm>
            <a:off x="417369" y="6402587"/>
            <a:ext cx="6650182" cy="164540"/>
          </a:xfrm>
          <a:prstGeom prst="rect">
            <a:avLst/>
          </a:prstGeom>
        </p:spPr>
        <p:txBody>
          <a:bodyPr wrap="square" tIns="41015" bIns="0">
            <a:spAutoFit/>
          </a:bodyPr>
          <a:lstStyle>
            <a:lvl1pPr marL="0" indent="0">
              <a:spcAft>
                <a:spcPts val="0"/>
              </a:spcAft>
              <a:buNone/>
              <a:defRPr sz="800"/>
            </a:lvl1pPr>
          </a:lstStyle>
          <a:p>
            <a:pPr lvl="0"/>
            <a:r>
              <a:rPr lang="en-US" dirty="0"/>
              <a:t>[Section Title]</a:t>
            </a:r>
          </a:p>
        </p:txBody>
      </p:sp>
    </p:spTree>
    <p:extLst>
      <p:ext uri="{BB962C8B-B14F-4D97-AF65-F5344CB8AC3E}">
        <p14:creationId xmlns:p14="http://schemas.microsoft.com/office/powerpoint/2010/main" val="17115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54250" y="6408648"/>
            <a:ext cx="473306" cy="365125"/>
          </a:xfrm>
          <a:prstGeom prst="rect">
            <a:avLst/>
          </a:prstGeom>
        </p:spPr>
        <p:txBody>
          <a:bodyPr lIns="91429" tIns="45714" rIns="91429" bIns="45714"/>
          <a:lstStyle>
            <a:lvl1pPr>
              <a:defRPr sz="1100">
                <a:latin typeface="Arial"/>
              </a:defRPr>
            </a:lvl1pPr>
          </a:lstStyle>
          <a:p>
            <a:fld id="{77EA6812-86EE-284F-8640-275212A2E949}" type="slidenum">
              <a:rPr lang="en-US" smtClean="0">
                <a:solidFill>
                  <a:srgbClr val="404141"/>
                </a:solidFill>
              </a:rPr>
              <a:pPr/>
              <a:t>‹#›</a:t>
            </a:fld>
            <a:endParaRPr lang="en-US" dirty="0">
              <a:solidFill>
                <a:srgbClr val="404141"/>
              </a:solidFill>
            </a:endParaRPr>
          </a:p>
        </p:txBody>
      </p:sp>
    </p:spTree>
    <p:extLst>
      <p:ext uri="{BB962C8B-B14F-4D97-AF65-F5344CB8AC3E}">
        <p14:creationId xmlns:p14="http://schemas.microsoft.com/office/powerpoint/2010/main" val="345098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CEED01-BDBC-4B5E-93CE-E53BE16AD452}"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800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39972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B11FF2-B64B-8741-A1AD-4F4364127508}" type="slidenum">
              <a:rPr lang="en-US" smtClean="0"/>
              <a:pPr/>
              <a:t>‹#›</a:t>
            </a:fld>
            <a:endParaRPr lang="en-US" dirty="0"/>
          </a:p>
        </p:txBody>
      </p:sp>
    </p:spTree>
    <p:extLst>
      <p:ext uri="{BB962C8B-B14F-4D97-AF65-F5344CB8AC3E}">
        <p14:creationId xmlns:p14="http://schemas.microsoft.com/office/powerpoint/2010/main" val="694371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4311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40428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8999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3">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151881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3968" y="249825"/>
            <a:ext cx="6927478" cy="673134"/>
          </a:xfrm>
          <a:prstGeom prst="rect">
            <a:avLst/>
          </a:prstGeom>
        </p:spPr>
        <p:txBody>
          <a:bodyPr/>
          <a:lstStyle/>
          <a:p>
            <a:r>
              <a:rPr lang="en-US" dirty="0"/>
              <a:t>Click to add title</a:t>
            </a:r>
          </a:p>
        </p:txBody>
      </p:sp>
      <p:sp>
        <p:nvSpPr>
          <p:cNvPr id="7" name="Slide Number Placeholder 5"/>
          <p:cNvSpPr>
            <a:spLocks noGrp="1"/>
          </p:cNvSpPr>
          <p:nvPr>
            <p:ph type="sldNum" sz="quarter" idx="4"/>
          </p:nvPr>
        </p:nvSpPr>
        <p:spPr>
          <a:xfrm>
            <a:off x="389454" y="6458072"/>
            <a:ext cx="520637" cy="413808"/>
          </a:xfrm>
          <a:prstGeom prst="rect">
            <a:avLst/>
          </a:prstGeom>
        </p:spPr>
        <p:txBody>
          <a:bodyPr lIns="101882" tIns="50941" rIns="101882" bIns="50941"/>
          <a:lstStyle>
            <a:lvl1pPr>
              <a:defRPr sz="1200">
                <a:latin typeface="Arial"/>
              </a:defRPr>
            </a:lvl1pPr>
          </a:lstStyle>
          <a:p>
            <a:fld id="{77EA6812-86EE-284F-8640-275212A2E949}" type="slidenum">
              <a:rPr lang="en-US" smtClean="0">
                <a:solidFill>
                  <a:srgbClr val="231F20"/>
                </a:solidFill>
              </a:rPr>
              <a:pPr/>
              <a:t>‹#›</a:t>
            </a:fld>
            <a:endParaRPr lang="en-US" dirty="0">
              <a:solidFill>
                <a:srgbClr val="231F20"/>
              </a:solidFill>
            </a:endParaRPr>
          </a:p>
        </p:txBody>
      </p:sp>
    </p:spTree>
    <p:extLst>
      <p:ext uri="{BB962C8B-B14F-4D97-AF65-F5344CB8AC3E}">
        <p14:creationId xmlns:p14="http://schemas.microsoft.com/office/powerpoint/2010/main" val="2962935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54250" y="6408652"/>
            <a:ext cx="473306" cy="365125"/>
          </a:xfrm>
          <a:prstGeom prst="rect">
            <a:avLst/>
          </a:prstGeom>
        </p:spPr>
        <p:txBody>
          <a:bodyPr lIns="91429" tIns="45714" rIns="91429" bIns="45714"/>
          <a:lstStyle>
            <a:lvl1pPr>
              <a:defRPr sz="1100">
                <a:latin typeface="Arial"/>
              </a:defRPr>
            </a:lvl1pPr>
          </a:lstStyle>
          <a:p>
            <a:fld id="{77EA6812-86EE-284F-8640-275212A2E9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75957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CEED01-BDBC-4B5E-93CE-E53BE16AD452}"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684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ter Slide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261362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303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8354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hapter Slide9">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051705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hapter Slide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864554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77D"/>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11830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77D"/>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732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4">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790352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3968" y="249825"/>
            <a:ext cx="6927478" cy="673135"/>
          </a:xfrm>
          <a:prstGeom prst="rect">
            <a:avLst/>
          </a:prstGeom>
        </p:spPr>
        <p:txBody>
          <a:bodyPr/>
          <a:lstStyle/>
          <a:p>
            <a:r>
              <a:rPr lang="en-US" dirty="0"/>
              <a:t>Click to add title</a:t>
            </a:r>
          </a:p>
        </p:txBody>
      </p:sp>
      <p:sp>
        <p:nvSpPr>
          <p:cNvPr id="7" name="Slide Number Placeholder 5"/>
          <p:cNvSpPr>
            <a:spLocks noGrp="1"/>
          </p:cNvSpPr>
          <p:nvPr>
            <p:ph type="sldNum" sz="quarter" idx="4"/>
          </p:nvPr>
        </p:nvSpPr>
        <p:spPr>
          <a:xfrm>
            <a:off x="389455" y="6458072"/>
            <a:ext cx="520637" cy="413808"/>
          </a:xfrm>
          <a:prstGeom prst="rect">
            <a:avLst/>
          </a:prstGeom>
        </p:spPr>
        <p:txBody>
          <a:bodyPr lIns="101882" tIns="50941" rIns="101882" bIns="50941"/>
          <a:lstStyle>
            <a:lvl1pPr>
              <a:defRPr sz="1200">
                <a:latin typeface="Arial"/>
              </a:defRPr>
            </a:lvl1pPr>
          </a:lstStyle>
          <a:p>
            <a:fld id="{77EA6812-86EE-284F-8640-275212A2E9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992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hapter Slide7">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88213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647466"/>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49427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ight Images with Text Caption">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5611813" y="1220788"/>
            <a:ext cx="3062287" cy="2416175"/>
          </a:xfrm>
        </p:spPr>
        <p:txBody>
          <a:bodyPr/>
          <a:lstStyle>
            <a:lvl1pPr>
              <a:defRPr>
                <a:solidFill>
                  <a:srgbClr val="666666"/>
                </a:solidFill>
              </a:defRPr>
            </a:lvl1pPr>
          </a:lstStyle>
          <a:p>
            <a:endParaRPr lang="en-US" dirty="0"/>
          </a:p>
        </p:txBody>
      </p:sp>
      <p:sp>
        <p:nvSpPr>
          <p:cNvPr id="9" name="Picture Placeholder 8"/>
          <p:cNvSpPr>
            <a:spLocks noGrp="1"/>
          </p:cNvSpPr>
          <p:nvPr>
            <p:ph type="pic" sz="quarter" idx="14"/>
          </p:nvPr>
        </p:nvSpPr>
        <p:spPr>
          <a:xfrm>
            <a:off x="5611813" y="3965575"/>
            <a:ext cx="3062287" cy="2417763"/>
          </a:xfrm>
        </p:spPr>
        <p:txBody>
          <a:bodyPr/>
          <a:lstStyle>
            <a:lvl1pPr>
              <a:defRPr>
                <a:solidFill>
                  <a:srgbClr val="666666"/>
                </a:solidFill>
              </a:defRPr>
            </a:lvl1pPr>
          </a:lstStyle>
          <a:p>
            <a:endParaRPr lang="en-US" dirty="0"/>
          </a:p>
        </p:txBody>
      </p:sp>
      <p:sp>
        <p:nvSpPr>
          <p:cNvPr id="5" name="Title Placeholder 1"/>
          <p:cNvSpPr>
            <a:spLocks noGrp="1"/>
          </p:cNvSpPr>
          <p:nvPr>
            <p:ph type="title"/>
          </p:nvPr>
        </p:nvSpPr>
        <p:spPr>
          <a:xfrm>
            <a:off x="457200" y="296287"/>
            <a:ext cx="6614112" cy="51913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0" name="Text Placeholder 9"/>
          <p:cNvSpPr>
            <a:spLocks noGrp="1"/>
          </p:cNvSpPr>
          <p:nvPr>
            <p:ph type="body" sz="quarter" idx="10"/>
          </p:nvPr>
        </p:nvSpPr>
        <p:spPr>
          <a:xfrm>
            <a:off x="5612602" y="3210739"/>
            <a:ext cx="3062264" cy="426224"/>
          </a:xfrm>
          <a:prstGeom prst="rect">
            <a:avLst/>
          </a:prstGeom>
          <a:solidFill>
            <a:schemeClr val="tx2">
              <a:alpha val="83000"/>
            </a:schemeClr>
          </a:solidFill>
          <a:ln>
            <a:noFill/>
          </a:ln>
        </p:spPr>
        <p:txBody>
          <a:bodyPr vert="horz" anchor="ctr"/>
          <a:lstStyle>
            <a:lvl1pPr marL="0" indent="0">
              <a:buNone/>
              <a:defRPr sz="1300">
                <a:solidFill>
                  <a:schemeClr val="bg1"/>
                </a:solidFill>
                <a:latin typeface="Arial"/>
                <a:cs typeface="Arial"/>
              </a:defRPr>
            </a:lvl1pPr>
            <a:lvl2pPr marL="457200" indent="0">
              <a:buNone/>
              <a:defRPr sz="1500">
                <a:solidFill>
                  <a:schemeClr val="bg1"/>
                </a:solidFill>
                <a:latin typeface="Arial"/>
                <a:cs typeface="Arial"/>
              </a:defRPr>
            </a:lvl2pPr>
            <a:lvl3pPr marL="914400" indent="0">
              <a:buNone/>
              <a:defRPr sz="1500">
                <a:solidFill>
                  <a:schemeClr val="bg1"/>
                </a:solidFill>
                <a:latin typeface="Arial"/>
                <a:cs typeface="Arial"/>
              </a:defRPr>
            </a:lvl3pPr>
            <a:lvl4pPr marL="1371600" indent="0">
              <a:buNone/>
              <a:defRPr sz="1500">
                <a:solidFill>
                  <a:schemeClr val="bg1"/>
                </a:solidFill>
                <a:latin typeface="Arial"/>
                <a:cs typeface="Arial"/>
              </a:defRPr>
            </a:lvl4pPr>
            <a:lvl5pPr marL="1828800" indent="0">
              <a:buNone/>
              <a:defRPr sz="1500">
                <a:solidFill>
                  <a:schemeClr val="bg1"/>
                </a:solidFill>
                <a:latin typeface="Arial"/>
                <a:cs typeface="Arial"/>
              </a:defRPr>
            </a:lvl5pPr>
          </a:lstStyle>
          <a:p>
            <a:pPr lvl="0"/>
            <a:r>
              <a:rPr lang="en-GB" dirty="0"/>
              <a:t>Click to edit Master text styles</a:t>
            </a:r>
          </a:p>
        </p:txBody>
      </p:sp>
      <p:sp>
        <p:nvSpPr>
          <p:cNvPr id="16" name="Text Placeholder 9"/>
          <p:cNvSpPr>
            <a:spLocks noGrp="1"/>
          </p:cNvSpPr>
          <p:nvPr>
            <p:ph type="body" sz="quarter" idx="11"/>
          </p:nvPr>
        </p:nvSpPr>
        <p:spPr>
          <a:xfrm>
            <a:off x="5611812" y="5971780"/>
            <a:ext cx="3062287" cy="411557"/>
          </a:xfrm>
          <a:prstGeom prst="rect">
            <a:avLst/>
          </a:prstGeom>
          <a:solidFill>
            <a:srgbClr val="00867B">
              <a:alpha val="88000"/>
            </a:srgbClr>
          </a:solidFill>
          <a:ln>
            <a:noFill/>
          </a:ln>
        </p:spPr>
        <p:txBody>
          <a:bodyPr vert="horz" anchor="ctr"/>
          <a:lstStyle>
            <a:lvl1pPr marL="0" indent="0">
              <a:buNone/>
              <a:defRPr sz="1300">
                <a:solidFill>
                  <a:schemeClr val="bg1"/>
                </a:solidFill>
                <a:latin typeface="Arial"/>
                <a:cs typeface="Arial"/>
              </a:defRPr>
            </a:lvl1pPr>
            <a:lvl2pPr marL="457200" indent="0">
              <a:buNone/>
              <a:defRPr sz="1500">
                <a:solidFill>
                  <a:schemeClr val="bg1"/>
                </a:solidFill>
                <a:latin typeface="Arial"/>
                <a:cs typeface="Arial"/>
              </a:defRPr>
            </a:lvl2pPr>
            <a:lvl3pPr marL="914400" indent="0">
              <a:buNone/>
              <a:defRPr sz="1500">
                <a:solidFill>
                  <a:schemeClr val="bg1"/>
                </a:solidFill>
                <a:latin typeface="Arial"/>
                <a:cs typeface="Arial"/>
              </a:defRPr>
            </a:lvl3pPr>
            <a:lvl4pPr marL="1371600" indent="0">
              <a:buNone/>
              <a:defRPr sz="1500">
                <a:solidFill>
                  <a:schemeClr val="bg1"/>
                </a:solidFill>
                <a:latin typeface="Arial"/>
                <a:cs typeface="Arial"/>
              </a:defRPr>
            </a:lvl4pPr>
            <a:lvl5pPr marL="1828800" indent="0">
              <a:buNone/>
              <a:defRPr sz="1500">
                <a:solidFill>
                  <a:schemeClr val="bg1"/>
                </a:solidFill>
                <a:latin typeface="Arial"/>
                <a:cs typeface="Arial"/>
              </a:defRPr>
            </a:lvl5pPr>
          </a:lstStyle>
          <a:p>
            <a:pPr lvl="0"/>
            <a:r>
              <a:rPr lang="en-GB" dirty="0"/>
              <a:t>Click to edit Master text styles</a:t>
            </a:r>
          </a:p>
        </p:txBody>
      </p:sp>
      <p:sp>
        <p:nvSpPr>
          <p:cNvPr id="3" name="Text Placeholder 2"/>
          <p:cNvSpPr>
            <a:spLocks noGrp="1"/>
          </p:cNvSpPr>
          <p:nvPr>
            <p:ph type="body" sz="quarter" idx="12"/>
          </p:nvPr>
        </p:nvSpPr>
        <p:spPr>
          <a:xfrm>
            <a:off x="457200" y="1220788"/>
            <a:ext cx="4906963" cy="5111750"/>
          </a:xfrm>
          <a:prstGeom prst="rect">
            <a:avLst/>
          </a:prstGeom>
        </p:spPr>
        <p:txBody>
          <a:bodyPr vert="horz"/>
          <a:lstStyle>
            <a:lvl1pPr marL="0" indent="0">
              <a:buNone/>
              <a:defRPr sz="1800">
                <a:solidFill>
                  <a:srgbClr val="666666"/>
                </a:solidFill>
              </a:defRPr>
            </a:lvl1pPr>
            <a:lvl2pPr>
              <a:defRPr sz="1600">
                <a:solidFill>
                  <a:srgbClr val="666666"/>
                </a:solidFill>
              </a:defRPr>
            </a:lvl2pPr>
            <a:lvl3pPr>
              <a:defRPr sz="1600">
                <a:solidFill>
                  <a:srgbClr val="666666"/>
                </a:solidFill>
              </a:defRPr>
            </a:lvl3pPr>
            <a:lvl4pPr>
              <a:defRPr sz="1400">
                <a:solidFill>
                  <a:srgbClr val="666666"/>
                </a:solidFill>
              </a:defRPr>
            </a:lvl4pPr>
            <a:lvl5pPr>
              <a:defRPr sz="12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56642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ight Image with Intro Text Caption">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81689"/>
            <a:ext cx="6614112" cy="51913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sz="quarter" idx="10" hasCustomPrompt="1"/>
          </p:nvPr>
        </p:nvSpPr>
        <p:spPr>
          <a:xfrm>
            <a:off x="5988998" y="1220788"/>
            <a:ext cx="2691452" cy="893529"/>
          </a:xfrm>
          <a:prstGeom prst="rect">
            <a:avLst/>
          </a:prstGeom>
        </p:spPr>
        <p:txBody>
          <a:bodyPr vert="horz"/>
          <a:lstStyle>
            <a:lvl1pPr marL="0" indent="0">
              <a:buNone/>
              <a:defRPr sz="1700" b="1" baseline="0">
                <a:solidFill>
                  <a:srgbClr val="00887A"/>
                </a:solidFill>
                <a:latin typeface="Arial"/>
                <a:cs typeface="Arial"/>
              </a:defRPr>
            </a:lvl1pPr>
            <a:lvl2pPr marL="457200" indent="0">
              <a:buNone/>
              <a:defRPr sz="1700" b="1">
                <a:solidFill>
                  <a:srgbClr val="00887A"/>
                </a:solidFill>
                <a:latin typeface="Arial"/>
                <a:cs typeface="Arial"/>
              </a:defRPr>
            </a:lvl2pPr>
            <a:lvl3pPr marL="914400" indent="0">
              <a:buNone/>
              <a:defRPr sz="1700" b="1">
                <a:solidFill>
                  <a:srgbClr val="00887A"/>
                </a:solidFill>
                <a:latin typeface="Arial"/>
                <a:cs typeface="Arial"/>
              </a:defRPr>
            </a:lvl3pPr>
            <a:lvl4pPr marL="1371600" indent="0">
              <a:buNone/>
              <a:defRPr sz="1700" b="1">
                <a:solidFill>
                  <a:srgbClr val="00887A"/>
                </a:solidFill>
                <a:latin typeface="Arial"/>
                <a:cs typeface="Arial"/>
              </a:defRPr>
            </a:lvl4pPr>
            <a:lvl5pPr marL="1828800" indent="0">
              <a:buNone/>
              <a:defRPr sz="1700" b="1">
                <a:solidFill>
                  <a:srgbClr val="00887A"/>
                </a:solidFill>
                <a:latin typeface="Arial"/>
                <a:cs typeface="Arial"/>
              </a:defRPr>
            </a:lvl5pPr>
          </a:lstStyle>
          <a:p>
            <a:pPr lvl="0"/>
            <a:r>
              <a:rPr lang="en-GB" dirty="0"/>
              <a:t>Text to accompany image</a:t>
            </a:r>
          </a:p>
        </p:txBody>
      </p:sp>
      <p:sp>
        <p:nvSpPr>
          <p:cNvPr id="8" name="Text Placeholder 2"/>
          <p:cNvSpPr>
            <a:spLocks noGrp="1"/>
          </p:cNvSpPr>
          <p:nvPr>
            <p:ph type="body" sz="quarter" idx="12"/>
          </p:nvPr>
        </p:nvSpPr>
        <p:spPr>
          <a:xfrm>
            <a:off x="457200" y="1220788"/>
            <a:ext cx="5250729" cy="5111750"/>
          </a:xfrm>
          <a:prstGeom prst="rect">
            <a:avLst/>
          </a:prstGeom>
        </p:spPr>
        <p:txBody>
          <a:bodyPr vert="horz"/>
          <a:lstStyle>
            <a:lvl1pPr marL="0" indent="0">
              <a:buNone/>
              <a:defRPr sz="1800">
                <a:solidFill>
                  <a:srgbClr val="666666"/>
                </a:solidFill>
              </a:defRPr>
            </a:lvl1pPr>
            <a:lvl2pPr>
              <a:defRPr sz="1600">
                <a:solidFill>
                  <a:srgbClr val="666666"/>
                </a:solidFill>
              </a:defRPr>
            </a:lvl2pPr>
            <a:lvl3pPr>
              <a:defRPr sz="1600">
                <a:solidFill>
                  <a:srgbClr val="666666"/>
                </a:solidFill>
              </a:defRPr>
            </a:lvl3pPr>
            <a:lvl4pPr>
              <a:defRPr sz="1400">
                <a:solidFill>
                  <a:srgbClr val="666666"/>
                </a:solidFill>
              </a:defRPr>
            </a:lvl4pPr>
            <a:lvl5pPr>
              <a:defRPr sz="12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p:cNvSpPr>
            <a:spLocks noGrp="1"/>
          </p:cNvSpPr>
          <p:nvPr>
            <p:ph type="pic" sz="quarter" idx="13"/>
          </p:nvPr>
        </p:nvSpPr>
        <p:spPr>
          <a:xfrm>
            <a:off x="5989638" y="2330450"/>
            <a:ext cx="2690812" cy="4052888"/>
          </a:xfrm>
        </p:spPr>
        <p:txBody>
          <a:bodyPr/>
          <a:lstStyle>
            <a:lvl1pPr>
              <a:defRPr>
                <a:solidFill>
                  <a:srgbClr val="666666"/>
                </a:solidFill>
              </a:defRPr>
            </a:lvl1pPr>
          </a:lstStyle>
          <a:p>
            <a:endParaRPr lang="en-US" dirty="0"/>
          </a:p>
        </p:txBody>
      </p:sp>
    </p:spTree>
    <p:extLst>
      <p:ext uri="{BB962C8B-B14F-4D97-AF65-F5344CB8AC3E}">
        <p14:creationId xmlns:p14="http://schemas.microsoft.com/office/powerpoint/2010/main" val="3963529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ttom Image with Overlapping Text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200" y="3910013"/>
            <a:ext cx="8221663" cy="2592387"/>
          </a:xfrm>
        </p:spPr>
        <p:txBody>
          <a:bodyPr/>
          <a:lstStyle>
            <a:lvl1pPr>
              <a:defRPr>
                <a:solidFill>
                  <a:srgbClr val="666666"/>
                </a:solidFill>
              </a:defRPr>
            </a:lvl1pPr>
          </a:lstStyle>
          <a:p>
            <a:endParaRPr lang="en-US" dirty="0"/>
          </a:p>
        </p:txBody>
      </p:sp>
      <p:sp>
        <p:nvSpPr>
          <p:cNvPr id="5" name="Title Placeholder 1"/>
          <p:cNvSpPr>
            <a:spLocks noGrp="1"/>
          </p:cNvSpPr>
          <p:nvPr>
            <p:ph type="title"/>
          </p:nvPr>
        </p:nvSpPr>
        <p:spPr>
          <a:xfrm>
            <a:off x="457200" y="296287"/>
            <a:ext cx="6614112" cy="51913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Text Placeholder 2"/>
          <p:cNvSpPr>
            <a:spLocks noGrp="1"/>
          </p:cNvSpPr>
          <p:nvPr>
            <p:ph type="body" sz="quarter" idx="12"/>
          </p:nvPr>
        </p:nvSpPr>
        <p:spPr>
          <a:xfrm>
            <a:off x="457200" y="1220788"/>
            <a:ext cx="8221368" cy="2428540"/>
          </a:xfrm>
          <a:prstGeom prst="rect">
            <a:avLst/>
          </a:prstGeom>
        </p:spPr>
        <p:txBody>
          <a:bodyPr vert="horz"/>
          <a:lstStyle>
            <a:lvl1pPr marL="0" indent="0">
              <a:buNone/>
              <a:defRPr sz="1800">
                <a:solidFill>
                  <a:srgbClr val="666666"/>
                </a:solidFill>
              </a:defRPr>
            </a:lvl1pPr>
            <a:lvl2pPr>
              <a:defRPr sz="1600">
                <a:solidFill>
                  <a:srgbClr val="666666"/>
                </a:solidFill>
              </a:defRPr>
            </a:lvl2pPr>
            <a:lvl3pPr>
              <a:defRPr sz="1600">
                <a:solidFill>
                  <a:srgbClr val="666666"/>
                </a:solidFill>
              </a:defRPr>
            </a:lvl3pPr>
            <a:lvl4pPr>
              <a:defRPr sz="1400">
                <a:solidFill>
                  <a:srgbClr val="666666"/>
                </a:solidFill>
              </a:defRPr>
            </a:lvl4pPr>
            <a:lvl5pPr>
              <a:defRPr sz="12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quarter" idx="10"/>
          </p:nvPr>
        </p:nvSpPr>
        <p:spPr>
          <a:xfrm>
            <a:off x="5469404" y="3910014"/>
            <a:ext cx="2872442" cy="2584448"/>
          </a:xfrm>
          <a:prstGeom prst="rect">
            <a:avLst/>
          </a:prstGeom>
          <a:solidFill>
            <a:srgbClr val="00867B">
              <a:alpha val="88000"/>
            </a:srgbClr>
          </a:solidFill>
        </p:spPr>
        <p:txBody>
          <a:bodyPr vert="horz" lIns="288000" tIns="288000" rIns="288000" bIns="288000"/>
          <a:lstStyle>
            <a:lvl1pPr marL="0" indent="0">
              <a:lnSpc>
                <a:spcPct val="150000"/>
              </a:lnSpc>
              <a:buNone/>
              <a:defRPr sz="1700">
                <a:solidFill>
                  <a:srgbClr val="FFFFFF"/>
                </a:solidFill>
                <a:latin typeface="Arial"/>
                <a:cs typeface="Arial"/>
              </a:defRPr>
            </a:lvl1pPr>
            <a:lvl2pPr marL="457200" indent="0">
              <a:lnSpc>
                <a:spcPct val="150000"/>
              </a:lnSpc>
              <a:buNone/>
              <a:defRPr sz="1500">
                <a:solidFill>
                  <a:srgbClr val="FFFFFF"/>
                </a:solidFill>
                <a:latin typeface="Arial"/>
                <a:cs typeface="Arial"/>
              </a:defRPr>
            </a:lvl2pPr>
            <a:lvl3pPr marL="914400" indent="0">
              <a:lnSpc>
                <a:spcPct val="150000"/>
              </a:lnSpc>
              <a:buNone/>
              <a:defRPr sz="1500">
                <a:solidFill>
                  <a:srgbClr val="FFFFFF"/>
                </a:solidFill>
                <a:latin typeface="Arial"/>
                <a:cs typeface="Arial"/>
              </a:defRPr>
            </a:lvl3pPr>
            <a:lvl4pPr marL="1371600" indent="0">
              <a:lnSpc>
                <a:spcPct val="150000"/>
              </a:lnSpc>
              <a:buNone/>
              <a:defRPr sz="1500">
                <a:solidFill>
                  <a:srgbClr val="FFFFFF"/>
                </a:solidFill>
                <a:latin typeface="Arial"/>
                <a:cs typeface="Arial"/>
              </a:defRPr>
            </a:lvl4pPr>
            <a:lvl5pPr marL="1828800" indent="0">
              <a:lnSpc>
                <a:spcPct val="150000"/>
              </a:lnSpc>
              <a:buNone/>
              <a:defRPr sz="1500">
                <a:solidFill>
                  <a:srgbClr val="FFFFFF"/>
                </a:solidFill>
                <a:latin typeface="Arial"/>
                <a:cs typeface="Arial"/>
              </a:defRPr>
            </a:lvl5pPr>
          </a:lstStyle>
          <a:p>
            <a:pPr lvl="0"/>
            <a:r>
              <a:rPr lang="en-GB" dirty="0"/>
              <a:t>Click to edit Master text styles</a:t>
            </a:r>
          </a:p>
        </p:txBody>
      </p:sp>
    </p:spTree>
    <p:extLst>
      <p:ext uri="{BB962C8B-B14F-4D97-AF65-F5344CB8AC3E}">
        <p14:creationId xmlns:p14="http://schemas.microsoft.com/office/powerpoint/2010/main" val="3574740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eaker image Bottom Righ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96287"/>
            <a:ext cx="6614112" cy="51913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7" name="Text Placeholder 2"/>
          <p:cNvSpPr>
            <a:spLocks noGrp="1"/>
          </p:cNvSpPr>
          <p:nvPr>
            <p:ph type="body" sz="quarter" idx="13"/>
          </p:nvPr>
        </p:nvSpPr>
        <p:spPr>
          <a:xfrm>
            <a:off x="457200" y="1220788"/>
            <a:ext cx="8223400" cy="2450436"/>
          </a:xfrm>
          <a:prstGeom prst="rect">
            <a:avLst/>
          </a:prstGeom>
        </p:spPr>
        <p:txBody>
          <a:bodyPr vert="horz"/>
          <a:lstStyle>
            <a:lvl1pPr marL="0" indent="0">
              <a:buNone/>
              <a:defRPr sz="1800">
                <a:solidFill>
                  <a:srgbClr val="666666"/>
                </a:solidFill>
              </a:defRPr>
            </a:lvl1pPr>
            <a:lvl2pPr>
              <a:defRPr sz="1600">
                <a:solidFill>
                  <a:srgbClr val="666666"/>
                </a:solidFill>
              </a:defRPr>
            </a:lvl2pPr>
            <a:lvl3pPr>
              <a:defRPr sz="1600">
                <a:solidFill>
                  <a:srgbClr val="666666"/>
                </a:solidFill>
              </a:defRPr>
            </a:lvl3pPr>
            <a:lvl4pPr>
              <a:defRPr sz="1400">
                <a:solidFill>
                  <a:srgbClr val="666666"/>
                </a:solidFill>
              </a:defRPr>
            </a:lvl4pPr>
            <a:lvl5pPr>
              <a:defRPr sz="12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2"/>
          <p:cNvSpPr>
            <a:spLocks noGrp="1"/>
          </p:cNvSpPr>
          <p:nvPr>
            <p:ph type="pic" sz="quarter" idx="14"/>
          </p:nvPr>
        </p:nvSpPr>
        <p:spPr>
          <a:xfrm>
            <a:off x="5443538" y="3917950"/>
            <a:ext cx="3236912" cy="2465388"/>
          </a:xfrm>
        </p:spPr>
        <p:txBody>
          <a:bodyPr/>
          <a:lstStyle>
            <a:lvl1pPr>
              <a:defRPr>
                <a:solidFill>
                  <a:srgbClr val="666666"/>
                </a:solidFill>
              </a:defRPr>
            </a:lvl1pPr>
          </a:lstStyle>
          <a:p>
            <a:endParaRPr lang="en-US" dirty="0"/>
          </a:p>
        </p:txBody>
      </p:sp>
      <p:sp>
        <p:nvSpPr>
          <p:cNvPr id="6" name="Pentagon 5"/>
          <p:cNvSpPr/>
          <p:nvPr userDrawn="1"/>
        </p:nvSpPr>
        <p:spPr>
          <a:xfrm>
            <a:off x="457201" y="3917950"/>
            <a:ext cx="4855342" cy="2465388"/>
          </a:xfrm>
          <a:prstGeom prst="homePlate">
            <a:avLst>
              <a:gd name="adj" fmla="val 27384"/>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6666"/>
              </a:solidFill>
            </a:endParaRPr>
          </a:p>
        </p:txBody>
      </p:sp>
      <p:sp>
        <p:nvSpPr>
          <p:cNvPr id="10" name="Text Placeholder 9"/>
          <p:cNvSpPr>
            <a:spLocks noGrp="1"/>
          </p:cNvSpPr>
          <p:nvPr>
            <p:ph type="body" sz="quarter" idx="15"/>
          </p:nvPr>
        </p:nvSpPr>
        <p:spPr>
          <a:xfrm>
            <a:off x="635000" y="4073525"/>
            <a:ext cx="3911600" cy="2198688"/>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95380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eaker Images - Top Right and Bottom Lef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96287"/>
            <a:ext cx="6614112" cy="519132"/>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85912" y="1220167"/>
            <a:ext cx="2994690" cy="2438394"/>
          </a:xfrm>
          <a:prstGeom prst="rect">
            <a:avLst/>
          </a:prstGeom>
        </p:spPr>
      </p:pic>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 y="3999228"/>
            <a:ext cx="2984654" cy="2438393"/>
          </a:xfrm>
          <a:prstGeom prst="rect">
            <a:avLst/>
          </a:prstGeom>
        </p:spPr>
      </p:pic>
      <p:sp>
        <p:nvSpPr>
          <p:cNvPr id="8" name="Text Placeholder 2"/>
          <p:cNvSpPr>
            <a:spLocks noGrp="1"/>
          </p:cNvSpPr>
          <p:nvPr>
            <p:ph type="body" sz="quarter" idx="12"/>
          </p:nvPr>
        </p:nvSpPr>
        <p:spPr>
          <a:xfrm>
            <a:off x="457200" y="1220788"/>
            <a:ext cx="4906963" cy="2437773"/>
          </a:xfrm>
          <a:prstGeom prst="rect">
            <a:avLst/>
          </a:prstGeom>
        </p:spPr>
        <p:txBody>
          <a:bodyPr vert="horz"/>
          <a:lstStyle>
            <a:lvl1pPr marL="0" indent="0">
              <a:buNone/>
              <a:defRPr sz="1800">
                <a:solidFill>
                  <a:srgbClr val="666666"/>
                </a:solidFill>
              </a:defRPr>
            </a:lvl1pPr>
            <a:lvl2pPr>
              <a:defRPr sz="1600">
                <a:solidFill>
                  <a:srgbClr val="666666"/>
                </a:solidFill>
              </a:defRPr>
            </a:lvl2pPr>
            <a:lvl3pPr>
              <a:defRPr sz="1600">
                <a:solidFill>
                  <a:srgbClr val="666666"/>
                </a:solidFill>
              </a:defRPr>
            </a:lvl3pPr>
            <a:lvl4pPr>
              <a:defRPr sz="1400">
                <a:solidFill>
                  <a:srgbClr val="666666"/>
                </a:solidFill>
              </a:defRPr>
            </a:lvl4pPr>
            <a:lvl5pPr>
              <a:defRPr sz="12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2"/>
          <p:cNvSpPr>
            <a:spLocks noGrp="1"/>
          </p:cNvSpPr>
          <p:nvPr>
            <p:ph type="body" sz="quarter" idx="13"/>
          </p:nvPr>
        </p:nvSpPr>
        <p:spPr>
          <a:xfrm>
            <a:off x="3773639" y="3999227"/>
            <a:ext cx="4906963" cy="2446983"/>
          </a:xfrm>
          <a:prstGeom prst="rect">
            <a:avLst/>
          </a:prstGeom>
        </p:spPr>
        <p:txBody>
          <a:bodyPr vert="horz"/>
          <a:lstStyle>
            <a:lvl1pPr marL="0" indent="0">
              <a:buNone/>
              <a:defRPr sz="1800">
                <a:solidFill>
                  <a:srgbClr val="666666"/>
                </a:solidFill>
              </a:defRPr>
            </a:lvl1pPr>
            <a:lvl2pPr>
              <a:defRPr sz="1600">
                <a:solidFill>
                  <a:srgbClr val="666666"/>
                </a:solidFill>
              </a:defRPr>
            </a:lvl2pPr>
            <a:lvl3pPr>
              <a:defRPr sz="1600">
                <a:solidFill>
                  <a:srgbClr val="666666"/>
                </a:solidFill>
              </a:defRPr>
            </a:lvl3pPr>
            <a:lvl4pPr>
              <a:defRPr sz="1400">
                <a:solidFill>
                  <a:srgbClr val="666666"/>
                </a:solidFill>
              </a:defRPr>
            </a:lvl4pPr>
            <a:lvl5pPr>
              <a:defRPr sz="12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2"/>
          <p:cNvSpPr>
            <a:spLocks noGrp="1"/>
          </p:cNvSpPr>
          <p:nvPr>
            <p:ph type="pic" sz="quarter" idx="14"/>
          </p:nvPr>
        </p:nvSpPr>
        <p:spPr>
          <a:xfrm>
            <a:off x="5686425" y="1220788"/>
            <a:ext cx="2994025" cy="2438400"/>
          </a:xfrm>
        </p:spPr>
        <p:txBody>
          <a:bodyPr/>
          <a:lstStyle>
            <a:lvl1pPr>
              <a:defRPr>
                <a:solidFill>
                  <a:srgbClr val="666666"/>
                </a:solidFill>
              </a:defRPr>
            </a:lvl1pPr>
          </a:lstStyle>
          <a:p>
            <a:endParaRPr lang="en-US" dirty="0"/>
          </a:p>
        </p:txBody>
      </p:sp>
      <p:sp>
        <p:nvSpPr>
          <p:cNvPr id="6" name="Picture Placeholder 5"/>
          <p:cNvSpPr>
            <a:spLocks noGrp="1"/>
          </p:cNvSpPr>
          <p:nvPr>
            <p:ph type="pic" sz="quarter" idx="15"/>
          </p:nvPr>
        </p:nvSpPr>
        <p:spPr>
          <a:xfrm>
            <a:off x="457200" y="3998913"/>
            <a:ext cx="2984500" cy="2438400"/>
          </a:xfrm>
        </p:spPr>
        <p:txBody>
          <a:bodyPr/>
          <a:lstStyle>
            <a:lvl1pPr>
              <a:defRPr>
                <a:solidFill>
                  <a:srgbClr val="666666"/>
                </a:solidFill>
              </a:defRPr>
            </a:lvl1pPr>
          </a:lstStyle>
          <a:p>
            <a:endParaRPr lang="en-US" dirty="0"/>
          </a:p>
        </p:txBody>
      </p:sp>
    </p:spTree>
    <p:extLst>
      <p:ext uri="{BB962C8B-B14F-4D97-AF65-F5344CB8AC3E}">
        <p14:creationId xmlns:p14="http://schemas.microsoft.com/office/powerpoint/2010/main" val="4262013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hapter Slide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66290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5">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776853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62562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genda 1 - Corporate - Colours">
    <p:spTree>
      <p:nvGrpSpPr>
        <p:cNvPr id="1" name=""/>
        <p:cNvGrpSpPr/>
        <p:nvPr/>
      </p:nvGrpSpPr>
      <p:grpSpPr>
        <a:xfrm>
          <a:off x="0" y="0"/>
          <a:ext cx="0" cy="0"/>
          <a:chOff x="0" y="0"/>
          <a:chExt cx="0" cy="0"/>
        </a:xfrm>
      </p:grpSpPr>
      <p:sp>
        <p:nvSpPr>
          <p:cNvPr id="31" name="Rectangle 30"/>
          <p:cNvSpPr/>
          <p:nvPr userDrawn="1"/>
        </p:nvSpPr>
        <p:spPr>
          <a:xfrm>
            <a:off x="4662168" y="3018663"/>
            <a:ext cx="1854418" cy="1619264"/>
          </a:xfrm>
          <a:prstGeom prst="rect">
            <a:avLst/>
          </a:prstGeom>
          <a:solidFill>
            <a:srgbClr val="E41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itle Placeholder 1"/>
          <p:cNvSpPr>
            <a:spLocks noGrp="1"/>
          </p:cNvSpPr>
          <p:nvPr>
            <p:ph type="title"/>
          </p:nvPr>
        </p:nvSpPr>
        <p:spPr>
          <a:xfrm>
            <a:off x="457199" y="185785"/>
            <a:ext cx="7083127" cy="491079"/>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18" name="Picture 17" descr="box-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62167" y="1161793"/>
            <a:ext cx="1854418" cy="1601976"/>
          </a:xfrm>
          <a:prstGeom prst="rect">
            <a:avLst/>
          </a:prstGeom>
        </p:spPr>
      </p:pic>
      <p:pic>
        <p:nvPicPr>
          <p:cNvPr id="20" name="Picture 19" descr="box-green.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57438" y="1161793"/>
            <a:ext cx="1854417" cy="1601974"/>
          </a:xfrm>
          <a:prstGeom prst="rect">
            <a:avLst/>
          </a:prstGeom>
        </p:spPr>
      </p:pic>
      <p:pic>
        <p:nvPicPr>
          <p:cNvPr id="23" name="Picture 22" descr="box-icongreen.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57436" y="3018663"/>
            <a:ext cx="1854417" cy="1600504"/>
          </a:xfrm>
          <a:prstGeom prst="rect">
            <a:avLst/>
          </a:prstGeom>
        </p:spPr>
      </p:pic>
      <p:pic>
        <p:nvPicPr>
          <p:cNvPr id="24" name="Picture 2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68764" y="4864512"/>
            <a:ext cx="1854418" cy="1619847"/>
          </a:xfrm>
          <a:prstGeom prst="rect">
            <a:avLst/>
          </a:prstGeom>
        </p:spPr>
      </p:pic>
      <p:pic>
        <p:nvPicPr>
          <p:cNvPr id="26" name="Picture 25" descr="box-lime.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69020" y="4871729"/>
            <a:ext cx="1854418" cy="1612631"/>
          </a:xfrm>
          <a:prstGeom prst="rect">
            <a:avLst/>
          </a:prstGeom>
        </p:spPr>
      </p:pic>
      <p:sp>
        <p:nvSpPr>
          <p:cNvPr id="15" name="Text Placeholder 14"/>
          <p:cNvSpPr>
            <a:spLocks noGrp="1"/>
          </p:cNvSpPr>
          <p:nvPr>
            <p:ph type="body" sz="quarter" idx="10" hasCustomPrompt="1"/>
          </p:nvPr>
        </p:nvSpPr>
        <p:spPr>
          <a:xfrm>
            <a:off x="4819650" y="1292225"/>
            <a:ext cx="1566863" cy="1349375"/>
          </a:xfrm>
          <a:prstGeom prst="rect">
            <a:avLst/>
          </a:prstGeom>
        </p:spPr>
        <p:txBody>
          <a:bodyPr vert="horz"/>
          <a:lstStyle>
            <a:lvl1pPr marL="0" indent="0">
              <a:buNone/>
              <a:defRPr sz="1400">
                <a:solidFill>
                  <a:srgbClr val="FFFFFF"/>
                </a:solidFill>
                <a:latin typeface="Arial"/>
                <a:cs typeface="Arial"/>
              </a:defRPr>
            </a:lvl1pPr>
            <a:lvl2pPr marL="457200" indent="0">
              <a:buNone/>
              <a:defRPr sz="1500">
                <a:solidFill>
                  <a:srgbClr val="FFFFFF"/>
                </a:solidFill>
              </a:defRPr>
            </a:lvl2pPr>
            <a:lvl3pPr marL="914400" indent="0">
              <a:buNone/>
              <a:defRPr sz="1500">
                <a:solidFill>
                  <a:srgbClr val="FFFFFF"/>
                </a:solidFill>
              </a:defRPr>
            </a:lvl3pPr>
            <a:lvl4pPr marL="1371600" indent="0">
              <a:buNone/>
              <a:defRPr sz="1500">
                <a:solidFill>
                  <a:srgbClr val="FFFFFF"/>
                </a:solidFill>
              </a:defRPr>
            </a:lvl4pPr>
            <a:lvl5pPr marL="1828800" indent="0">
              <a:buNone/>
              <a:defRPr sz="1500">
                <a:solidFill>
                  <a:srgbClr val="FFFFFF"/>
                </a:solidFill>
              </a:defRPr>
            </a:lvl5pPr>
          </a:lstStyle>
          <a:p>
            <a:pPr lvl="0"/>
            <a:r>
              <a:rPr lang="en-GB" dirty="0"/>
              <a:t>Agenda 1</a:t>
            </a:r>
          </a:p>
        </p:txBody>
      </p:sp>
      <p:sp>
        <p:nvSpPr>
          <p:cNvPr id="17" name="Text Placeholder 16"/>
          <p:cNvSpPr>
            <a:spLocks noGrp="1"/>
          </p:cNvSpPr>
          <p:nvPr>
            <p:ph type="body" sz="quarter" idx="11" hasCustomPrompt="1"/>
          </p:nvPr>
        </p:nvSpPr>
        <p:spPr>
          <a:xfrm>
            <a:off x="6897688" y="1292225"/>
            <a:ext cx="1581150" cy="1349375"/>
          </a:xfrm>
          <a:prstGeom prst="rect">
            <a:avLst/>
          </a:prstGeom>
        </p:spPr>
        <p:txBody>
          <a:bodyPr vert="horz"/>
          <a:lstStyle>
            <a:lvl1pPr marL="0" indent="0">
              <a:buNone/>
              <a:defRPr sz="1400">
                <a:solidFill>
                  <a:srgbClr val="FFFFFF"/>
                </a:solidFill>
                <a:latin typeface="Arial"/>
                <a:cs typeface="Arial"/>
              </a:defRPr>
            </a:lvl1pPr>
            <a:lvl2pPr marL="457200" indent="0">
              <a:buNone/>
              <a:defRPr sz="1500">
                <a:solidFill>
                  <a:srgbClr val="FFFFFF"/>
                </a:solidFill>
              </a:defRPr>
            </a:lvl2pPr>
            <a:lvl3pPr marL="914400" indent="0">
              <a:buNone/>
              <a:defRPr sz="1500">
                <a:solidFill>
                  <a:srgbClr val="FFFFFF"/>
                </a:solidFill>
              </a:defRPr>
            </a:lvl3pPr>
            <a:lvl4pPr marL="1371600" indent="0">
              <a:buNone/>
              <a:defRPr sz="1500">
                <a:solidFill>
                  <a:srgbClr val="FFFFFF"/>
                </a:solidFill>
              </a:defRPr>
            </a:lvl4pPr>
            <a:lvl5pPr marL="1828800" indent="0">
              <a:buNone/>
              <a:defRPr sz="1500">
                <a:solidFill>
                  <a:srgbClr val="FFFFFF"/>
                </a:solidFill>
              </a:defRPr>
            </a:lvl5pPr>
          </a:lstStyle>
          <a:p>
            <a:pPr lvl="0"/>
            <a:r>
              <a:rPr lang="en-GB" dirty="0"/>
              <a:t>Agenda 2</a:t>
            </a:r>
            <a:endParaRPr lang="en-US" dirty="0"/>
          </a:p>
        </p:txBody>
      </p:sp>
      <p:sp>
        <p:nvSpPr>
          <p:cNvPr id="19" name="Text Placeholder 18"/>
          <p:cNvSpPr>
            <a:spLocks noGrp="1"/>
          </p:cNvSpPr>
          <p:nvPr>
            <p:ph type="body" sz="quarter" idx="12" hasCustomPrompt="1"/>
          </p:nvPr>
        </p:nvSpPr>
        <p:spPr>
          <a:xfrm>
            <a:off x="4819650" y="3168650"/>
            <a:ext cx="1566863" cy="1304925"/>
          </a:xfrm>
          <a:prstGeom prst="rect">
            <a:avLst/>
          </a:prstGeom>
        </p:spPr>
        <p:txBody>
          <a:bodyPr vert="horz"/>
          <a:lstStyle>
            <a:lvl1pPr marL="0" indent="0">
              <a:buNone/>
              <a:defRPr sz="1400">
                <a:solidFill>
                  <a:srgbClr val="FFFFFF"/>
                </a:solidFill>
                <a:latin typeface="Arial"/>
                <a:cs typeface="Arial"/>
              </a:defRPr>
            </a:lvl1pPr>
            <a:lvl2pPr marL="457200" indent="0">
              <a:buNone/>
              <a:defRPr sz="1500">
                <a:solidFill>
                  <a:srgbClr val="FFFFFF"/>
                </a:solidFill>
              </a:defRPr>
            </a:lvl2pPr>
            <a:lvl3pPr marL="914400" indent="0">
              <a:buNone/>
              <a:defRPr sz="1500">
                <a:solidFill>
                  <a:srgbClr val="FFFFFF"/>
                </a:solidFill>
              </a:defRPr>
            </a:lvl3pPr>
            <a:lvl4pPr marL="1371600" indent="0">
              <a:buNone/>
              <a:defRPr sz="1500">
                <a:solidFill>
                  <a:srgbClr val="FFFFFF"/>
                </a:solidFill>
              </a:defRPr>
            </a:lvl4pPr>
            <a:lvl5pPr marL="1828800" indent="0">
              <a:buNone/>
              <a:defRPr sz="1500">
                <a:solidFill>
                  <a:srgbClr val="FFFFFF"/>
                </a:solidFill>
              </a:defRPr>
            </a:lvl5pPr>
          </a:lstStyle>
          <a:p>
            <a:pPr lvl="0"/>
            <a:r>
              <a:rPr lang="en-GB" dirty="0"/>
              <a:t>Agenda 3</a:t>
            </a:r>
            <a:endParaRPr lang="en-US" dirty="0"/>
          </a:p>
        </p:txBody>
      </p:sp>
      <p:sp>
        <p:nvSpPr>
          <p:cNvPr id="21" name="Text Placeholder 20"/>
          <p:cNvSpPr>
            <a:spLocks noGrp="1"/>
          </p:cNvSpPr>
          <p:nvPr>
            <p:ph type="body" sz="quarter" idx="13" hasCustomPrompt="1"/>
          </p:nvPr>
        </p:nvSpPr>
        <p:spPr>
          <a:xfrm>
            <a:off x="6897688" y="3168650"/>
            <a:ext cx="1581150" cy="1304925"/>
          </a:xfrm>
          <a:prstGeom prst="rect">
            <a:avLst/>
          </a:prstGeom>
        </p:spPr>
        <p:txBody>
          <a:bodyPr vert="horz"/>
          <a:lstStyle>
            <a:lvl1pPr marL="0" indent="0">
              <a:buNone/>
              <a:defRPr sz="1400">
                <a:solidFill>
                  <a:srgbClr val="FFFFFF"/>
                </a:solidFill>
                <a:latin typeface="Arial"/>
                <a:cs typeface="Arial"/>
              </a:defRPr>
            </a:lvl1pPr>
            <a:lvl2pPr marL="457200" indent="0">
              <a:buNone/>
              <a:defRPr sz="1500">
                <a:solidFill>
                  <a:srgbClr val="FFFFFF"/>
                </a:solidFill>
              </a:defRPr>
            </a:lvl2pPr>
            <a:lvl3pPr marL="914400" indent="0">
              <a:buNone/>
              <a:defRPr sz="1500">
                <a:solidFill>
                  <a:srgbClr val="FFFFFF"/>
                </a:solidFill>
              </a:defRPr>
            </a:lvl3pPr>
            <a:lvl4pPr marL="1371600" indent="0">
              <a:buNone/>
              <a:defRPr sz="1500">
                <a:solidFill>
                  <a:srgbClr val="FFFFFF"/>
                </a:solidFill>
              </a:defRPr>
            </a:lvl4pPr>
            <a:lvl5pPr marL="1828800" indent="0">
              <a:buNone/>
              <a:defRPr sz="1500">
                <a:solidFill>
                  <a:srgbClr val="FFFFFF"/>
                </a:solidFill>
              </a:defRPr>
            </a:lvl5pPr>
          </a:lstStyle>
          <a:p>
            <a:pPr lvl="0"/>
            <a:r>
              <a:rPr lang="en-GB" dirty="0"/>
              <a:t>Agenda 4</a:t>
            </a:r>
            <a:endParaRPr lang="en-US" dirty="0"/>
          </a:p>
        </p:txBody>
      </p:sp>
      <p:sp>
        <p:nvSpPr>
          <p:cNvPr id="25" name="Text Placeholder 24"/>
          <p:cNvSpPr>
            <a:spLocks noGrp="1"/>
          </p:cNvSpPr>
          <p:nvPr>
            <p:ph type="body" sz="quarter" idx="14" hasCustomPrompt="1"/>
          </p:nvPr>
        </p:nvSpPr>
        <p:spPr>
          <a:xfrm>
            <a:off x="606425" y="5008563"/>
            <a:ext cx="1573213" cy="1319212"/>
          </a:xfrm>
          <a:prstGeom prst="rect">
            <a:avLst/>
          </a:prstGeom>
        </p:spPr>
        <p:txBody>
          <a:bodyPr vert="horz"/>
          <a:lstStyle>
            <a:lvl1pPr marL="0" indent="0">
              <a:buNone/>
              <a:defRPr sz="1400">
                <a:solidFill>
                  <a:srgbClr val="FFFFFF"/>
                </a:solidFill>
                <a:latin typeface="Arial"/>
                <a:cs typeface="Arial"/>
              </a:defRPr>
            </a:lvl1pPr>
            <a:lvl2pPr marL="457200" indent="0">
              <a:buNone/>
              <a:defRPr sz="1500">
                <a:solidFill>
                  <a:srgbClr val="FFFFFF"/>
                </a:solidFill>
              </a:defRPr>
            </a:lvl2pPr>
            <a:lvl3pPr marL="914400" indent="0">
              <a:buNone/>
              <a:defRPr sz="1500">
                <a:solidFill>
                  <a:srgbClr val="FFFFFF"/>
                </a:solidFill>
              </a:defRPr>
            </a:lvl3pPr>
            <a:lvl4pPr marL="1371600" indent="0">
              <a:buNone/>
              <a:defRPr sz="1500">
                <a:solidFill>
                  <a:srgbClr val="FFFFFF"/>
                </a:solidFill>
              </a:defRPr>
            </a:lvl4pPr>
            <a:lvl5pPr marL="1828800" indent="0">
              <a:buNone/>
              <a:defRPr sz="1500">
                <a:solidFill>
                  <a:srgbClr val="FFFFFF"/>
                </a:solidFill>
              </a:defRPr>
            </a:lvl5pPr>
          </a:lstStyle>
          <a:p>
            <a:pPr lvl="0"/>
            <a:r>
              <a:rPr lang="en-GB" dirty="0"/>
              <a:t>Agenda 5</a:t>
            </a:r>
          </a:p>
        </p:txBody>
      </p:sp>
      <p:sp>
        <p:nvSpPr>
          <p:cNvPr id="27" name="Text Placeholder 26"/>
          <p:cNvSpPr>
            <a:spLocks noGrp="1"/>
          </p:cNvSpPr>
          <p:nvPr>
            <p:ph type="body" sz="quarter" idx="15" hasCustomPrompt="1"/>
          </p:nvPr>
        </p:nvSpPr>
        <p:spPr>
          <a:xfrm>
            <a:off x="2713038" y="5008563"/>
            <a:ext cx="1565275" cy="1319212"/>
          </a:xfrm>
          <a:prstGeom prst="rect">
            <a:avLst/>
          </a:prstGeom>
        </p:spPr>
        <p:txBody>
          <a:bodyPr vert="horz"/>
          <a:lstStyle>
            <a:lvl1pPr marL="0" indent="0">
              <a:buNone/>
              <a:defRPr sz="1400">
                <a:solidFill>
                  <a:srgbClr val="FFFFFF"/>
                </a:solidFill>
                <a:latin typeface="Arial"/>
                <a:cs typeface="Arial"/>
              </a:defRPr>
            </a:lvl1pPr>
            <a:lvl2pPr marL="457200" indent="0">
              <a:buNone/>
              <a:defRPr sz="1500">
                <a:solidFill>
                  <a:srgbClr val="FFFFFF"/>
                </a:solidFill>
              </a:defRPr>
            </a:lvl2pPr>
            <a:lvl3pPr marL="914400" indent="0">
              <a:buNone/>
              <a:defRPr sz="1500">
                <a:solidFill>
                  <a:srgbClr val="FFFFFF"/>
                </a:solidFill>
              </a:defRPr>
            </a:lvl3pPr>
            <a:lvl4pPr marL="1371600" indent="0">
              <a:buNone/>
              <a:defRPr sz="1500">
                <a:solidFill>
                  <a:srgbClr val="FFFFFF"/>
                </a:solidFill>
              </a:defRPr>
            </a:lvl4pPr>
            <a:lvl5pPr marL="1828800" indent="0">
              <a:buNone/>
              <a:defRPr sz="1500">
                <a:solidFill>
                  <a:srgbClr val="FFFFFF"/>
                </a:solidFill>
              </a:defRPr>
            </a:lvl5pPr>
          </a:lstStyle>
          <a:p>
            <a:pPr lvl="0"/>
            <a:r>
              <a:rPr lang="en-GB" dirty="0"/>
              <a:t>Agenda 6</a:t>
            </a:r>
            <a:endParaRPr lang="en-US" dirty="0"/>
          </a:p>
        </p:txBody>
      </p:sp>
      <p:pic>
        <p:nvPicPr>
          <p:cNvPr id="28" name="Picture 27"/>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469020" y="1161794"/>
            <a:ext cx="3955038" cy="3457373"/>
          </a:xfrm>
          <a:prstGeom prst="rect">
            <a:avLst/>
          </a:prstGeom>
        </p:spPr>
      </p:pic>
      <p:pic>
        <p:nvPicPr>
          <p:cNvPr id="29" name="Picture 28"/>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4662168" y="4864513"/>
            <a:ext cx="1854417" cy="1601975"/>
          </a:xfrm>
          <a:prstGeom prst="rect">
            <a:avLst/>
          </a:prstGeom>
        </p:spPr>
      </p:pic>
      <p:pic>
        <p:nvPicPr>
          <p:cNvPr id="30" name="Picture 29"/>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6757436" y="4864513"/>
            <a:ext cx="1854419" cy="1601975"/>
          </a:xfrm>
          <a:prstGeom prst="rect">
            <a:avLst/>
          </a:prstGeom>
        </p:spPr>
      </p:pic>
    </p:spTree>
    <p:extLst>
      <p:ext uri="{BB962C8B-B14F-4D97-AF65-F5344CB8AC3E}">
        <p14:creationId xmlns:p14="http://schemas.microsoft.com/office/powerpoint/2010/main" val="3277354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56175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4934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3968" y="249825"/>
            <a:ext cx="6927478" cy="673134"/>
          </a:xfrm>
          <a:prstGeom prst="rect">
            <a:avLst/>
          </a:prstGeom>
        </p:spPr>
        <p:txBody>
          <a:bodyPr/>
          <a:lstStyle/>
          <a:p>
            <a:r>
              <a:rPr lang="en-US" dirty="0"/>
              <a:t>Click to add title</a:t>
            </a:r>
          </a:p>
        </p:txBody>
      </p:sp>
      <p:sp>
        <p:nvSpPr>
          <p:cNvPr id="7" name="Slide Number Placeholder 5"/>
          <p:cNvSpPr>
            <a:spLocks noGrp="1"/>
          </p:cNvSpPr>
          <p:nvPr>
            <p:ph type="sldNum" sz="quarter" idx="4"/>
          </p:nvPr>
        </p:nvSpPr>
        <p:spPr>
          <a:xfrm>
            <a:off x="389454" y="6458072"/>
            <a:ext cx="520637" cy="413808"/>
          </a:xfrm>
          <a:prstGeom prst="rect">
            <a:avLst/>
          </a:prstGeom>
        </p:spPr>
        <p:txBody>
          <a:bodyPr lIns="101882" tIns="50941" rIns="101882" bIns="50941"/>
          <a:lstStyle>
            <a:lvl1pPr>
              <a:defRPr sz="1200">
                <a:latin typeface="Arial"/>
              </a:defRPr>
            </a:lvl1pPr>
          </a:lstStyle>
          <a:p>
            <a:fld id="{77EA6812-86EE-284F-8640-275212A2E949}" type="slidenum">
              <a:rPr lang="en-US" smtClean="0">
                <a:solidFill>
                  <a:srgbClr val="231F20"/>
                </a:solidFill>
              </a:rPr>
              <a:pPr/>
              <a:t>‹#›</a:t>
            </a:fld>
            <a:endParaRPr lang="en-US" dirty="0">
              <a:solidFill>
                <a:srgbClr val="231F20"/>
              </a:solidFill>
            </a:endParaRPr>
          </a:p>
        </p:txBody>
      </p:sp>
    </p:spTree>
    <p:extLst>
      <p:ext uri="{BB962C8B-B14F-4D97-AF65-F5344CB8AC3E}">
        <p14:creationId xmlns:p14="http://schemas.microsoft.com/office/powerpoint/2010/main" val="1021995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54250" y="6408652"/>
            <a:ext cx="473306" cy="365125"/>
          </a:xfrm>
          <a:prstGeom prst="rect">
            <a:avLst/>
          </a:prstGeom>
        </p:spPr>
        <p:txBody>
          <a:bodyPr lIns="91429" tIns="45714" rIns="91429" bIns="45714"/>
          <a:lstStyle>
            <a:lvl1pPr>
              <a:defRPr sz="1100">
                <a:latin typeface="Arial"/>
              </a:defRPr>
            </a:lvl1pPr>
          </a:lstStyle>
          <a:p>
            <a:fld id="{77EA6812-86EE-284F-8640-275212A2E9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4183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CEED01-BDBC-4B5E-93CE-E53BE16AD452}"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295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hapter Slide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27886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6">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18187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7">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42904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8">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7430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9">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77378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1.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10.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46.xml"/><Relationship Id="rId7" Type="http://schemas.openxmlformats.org/officeDocument/2006/relationships/theme" Target="../theme/theme11.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11.emf"/></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54.xml"/><Relationship Id="rId7" Type="http://schemas.openxmlformats.org/officeDocument/2006/relationships/theme" Target="../theme/theme1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1.emf"/></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1.emf"/><Relationship Id="rId5" Type="http://schemas.openxmlformats.org/officeDocument/2006/relationships/theme" Target="../theme/theme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71" y="243513"/>
            <a:ext cx="6096000" cy="49107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264385" y="822118"/>
            <a:ext cx="6096000" cy="346816"/>
          </a:xfrm>
          <a:prstGeom prst="rect">
            <a:avLst/>
          </a:prstGeom>
        </p:spPr>
        <p:txBody>
          <a:bodyPr vert="horz" lIns="91440" tIns="45720" rIns="91440" bIns="45720" rtlCol="0">
            <a:normAutofit/>
          </a:bodyPr>
          <a:lstStyle/>
          <a:p>
            <a:pPr lvl="0"/>
            <a:r>
              <a:rPr lang="en-GB" dirty="0"/>
              <a:t>Click to edit Master text styles</a:t>
            </a:r>
          </a:p>
        </p:txBody>
      </p:sp>
      <p:pic>
        <p:nvPicPr>
          <p:cNvPr id="7" name="Picture 6" descr="ICON logo white new.eps"/>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528451" y="274638"/>
            <a:ext cx="1158349" cy="491079"/>
          </a:xfrm>
          <a:prstGeom prst="rect">
            <a:avLst/>
          </a:prstGeom>
        </p:spPr>
      </p:pic>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E95B8-3FDD-4614-B3F5-79F475E6FAD5}" type="slidenum">
              <a:rPr lang="en-GB" smtClean="0"/>
              <a:t>‹#›</a:t>
            </a:fld>
            <a:endParaRPr lang="en-GB"/>
          </a:p>
        </p:txBody>
      </p:sp>
    </p:spTree>
    <p:extLst>
      <p:ext uri="{BB962C8B-B14F-4D97-AF65-F5344CB8AC3E}">
        <p14:creationId xmlns:p14="http://schemas.microsoft.com/office/powerpoint/2010/main" val="171871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 id="2147483671" r:id="rId8"/>
    <p:sldLayoutId id="2147483679" r:id="rId9"/>
    <p:sldLayoutId id="2147483683" r:id="rId10"/>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00442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8" r:id="rId5"/>
  </p:sldLayoutIdLst>
  <p:hf hdr="0" ftr="0" dt="0"/>
  <p:txStyles>
    <p:titleStyle>
      <a:lvl1pPr algn="l" defTabSz="457200" rtl="0" eaLnBrk="1" latinLnBrk="0" hangingPunct="1">
        <a:spcBef>
          <a:spcPct val="0"/>
        </a:spcBef>
        <a:buNone/>
        <a:defRPr sz="2000" b="1" kern="1200">
          <a:solidFill>
            <a:srgbClr val="00877D"/>
          </a:solidFill>
          <a:latin typeface="Arial"/>
          <a:ea typeface="+mj-ea"/>
          <a:cs typeface="Arial"/>
        </a:defRPr>
      </a:lvl1pPr>
    </p:titleStyle>
    <p:bodyStyle>
      <a:lvl1pPr marL="0" indent="0" algn="l" defTabSz="457200" rtl="0" eaLnBrk="1" latinLnBrk="0" hangingPunct="1">
        <a:spcBef>
          <a:spcPct val="20000"/>
        </a:spcBef>
        <a:buFont typeface="Arial"/>
        <a:buNone/>
        <a:defRPr sz="18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287"/>
            <a:ext cx="6614112" cy="519132"/>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ICON logo pms solid.eps"/>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718552" y="362125"/>
            <a:ext cx="968248" cy="410487"/>
          </a:xfrm>
          <a:prstGeom prst="rect">
            <a:avLst/>
          </a:prstGeom>
        </p:spPr>
      </p:pic>
      <p:cxnSp>
        <p:nvCxnSpPr>
          <p:cNvPr id="8" name="Straight Connector 7"/>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2"/>
          <p:cNvSpPr>
            <a:spLocks noGrp="1"/>
          </p:cNvSpPr>
          <p:nvPr>
            <p:ph type="body" idx="1"/>
          </p:nvPr>
        </p:nvSpPr>
        <p:spPr>
          <a:xfrm>
            <a:off x="457200" y="1189685"/>
            <a:ext cx="8229600" cy="526232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3363574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21" r:id="rId6"/>
  </p:sldLayoutIdLst>
  <p:hf hdr="0" ftr="0" dt="0"/>
  <p:txStyles>
    <p:titleStyle>
      <a:lvl1pPr algn="l" defTabSz="457200" rtl="0" eaLnBrk="1" latinLnBrk="0" hangingPunct="1">
        <a:spcBef>
          <a:spcPct val="0"/>
        </a:spcBef>
        <a:buNone/>
        <a:defRPr sz="2000" b="1" kern="1200">
          <a:solidFill>
            <a:srgbClr val="008477"/>
          </a:solidFill>
          <a:latin typeface="Arial"/>
          <a:ea typeface="+mj-ea"/>
          <a:cs typeface="Arial"/>
        </a:defRPr>
      </a:lvl1pPr>
    </p:titleStyle>
    <p:bodyStyle>
      <a:lvl1pPr marL="0" indent="0" algn="l" defTabSz="457200" rtl="0" eaLnBrk="1" latinLnBrk="0" hangingPunct="1">
        <a:spcBef>
          <a:spcPct val="20000"/>
        </a:spcBef>
        <a:buFont typeface="Arial"/>
        <a:buNone/>
        <a:defRPr sz="1800" kern="1200">
          <a:solidFill>
            <a:srgbClr val="666666"/>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666666"/>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666666"/>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666666"/>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6666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967857" cy="55899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153064"/>
            <a:ext cx="8229600" cy="49731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666666"/>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666666"/>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666666"/>
                </a:solidFill>
              </a:defRPr>
            </a:lvl1pPr>
          </a:lstStyle>
          <a:p>
            <a:fld id="{43B11FF2-B64B-8741-A1AD-4F4364127508}" type="slidenum">
              <a:rPr lang="en-US" smtClean="0"/>
              <a:pPr/>
              <a:t>‹#›</a:t>
            </a:fld>
            <a:endParaRPr lang="en-US" dirty="0"/>
          </a:p>
        </p:txBody>
      </p:sp>
      <p:pic>
        <p:nvPicPr>
          <p:cNvPr id="7" name="Picture 6" descr="ICON logo pms solid.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8552" y="362125"/>
            <a:ext cx="968248" cy="410487"/>
          </a:xfrm>
          <a:prstGeom prst="rect">
            <a:avLst/>
          </a:prstGeom>
        </p:spPr>
      </p:pic>
      <p:cxnSp>
        <p:nvCxnSpPr>
          <p:cNvPr id="8" name="Straight Connector 7"/>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200598"/>
      </p:ext>
    </p:extLst>
  </p:cSld>
  <p:clrMap bg1="lt1" tx1="dk1" bg2="lt2" tx2="dk2" accent1="accent1" accent2="accent2" accent3="accent3" accent4="accent4" accent5="accent5" accent6="accent6" hlink="hlink" folHlink="folHlink"/>
  <p:sldLayoutIdLst>
    <p:sldLayoutId id="2147483825" r:id="rId1"/>
    <p:sldLayoutId id="2147483826" r:id="rId2"/>
  </p:sldLayoutIdLst>
  <p:hf hdr="0" ftr="0" dt="0"/>
  <p:txStyles>
    <p:titleStyle>
      <a:lvl1pPr algn="l" defTabSz="457200" rtl="0" eaLnBrk="1" latinLnBrk="0" hangingPunct="1">
        <a:spcBef>
          <a:spcPct val="0"/>
        </a:spcBef>
        <a:buNone/>
        <a:defRPr sz="2000" b="1" kern="1200" baseline="0">
          <a:solidFill>
            <a:srgbClr val="00837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baseline="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1600" kern="1200" baseline="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1600" kern="1200" baseline="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1400" kern="1200" baseline="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1200" kern="1200" baseline="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2"/>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73"/>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18552" y="362129"/>
            <a:ext cx="968248" cy="410488"/>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87780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3" r:id="rId3"/>
    <p:sldLayoutId id="2147483834" r:id="rId4"/>
    <p:sldLayoutId id="2147483835" r:id="rId5"/>
    <p:sldLayoutId id="2147483836" r:id="rId6"/>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8552" y="362125"/>
            <a:ext cx="968248" cy="410487"/>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839321"/>
      </p:ext>
    </p:extLst>
  </p:cSld>
  <p:clrMap bg1="lt1" tx1="dk1" bg2="lt2" tx2="dk2" accent1="accent1" accent2="accent2" accent3="accent3" accent4="accent4" accent5="accent5" accent6="accent6" hlink="hlink" folHlink="folHlink"/>
  <p:sldLayoutIdLst>
    <p:sldLayoutId id="2147483667" r:id="rId1"/>
    <p:sldLayoutId id="2147483682" r:id="rId2"/>
    <p:sldLayoutId id="2147483694" r:id="rId3"/>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8B8DD-7C9B-4631-BB5E-83B3633640DD}" type="slidenum">
              <a:rPr lang="en-GB" smtClean="0"/>
              <a:t>‹#›</a:t>
            </a:fld>
            <a:endParaRPr lang="en-GB"/>
          </a:p>
        </p:txBody>
      </p:sp>
    </p:spTree>
    <p:extLst>
      <p:ext uri="{BB962C8B-B14F-4D97-AF65-F5344CB8AC3E}">
        <p14:creationId xmlns:p14="http://schemas.microsoft.com/office/powerpoint/2010/main" val="44641314"/>
      </p:ext>
    </p:extLst>
  </p:cSld>
  <p:clrMap bg1="lt1" tx1="dk1" bg2="lt2" tx2="dk2" accent1="accent1" accent2="accent2" accent3="accent3" accent4="accent4" accent5="accent5" accent6="accent6" hlink="hlink" folHlink="folHlink"/>
  <p:sldLayoutIdLst>
    <p:sldLayoutId id="2147483687" r:id="rId1"/>
    <p:sldLayoutId id="2147483693" r:id="rId2"/>
    <p:sldLayoutId id="2147483854" r:id="rId3"/>
    <p:sldLayoutId id="2147483855" r:id="rId4"/>
    <p:sldLayoutId id="2147483856" r:id="rId5"/>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112892"/>
      </p:ext>
    </p:extLst>
  </p:cSld>
  <p:clrMap bg1="lt1" tx1="dk1" bg2="lt2" tx2="dk2" accent1="accent1" accent2="accent2" accent3="accent3" accent4="accent4" accent5="accent5" accent6="accent6" hlink="hlink" folHlink="folHlink"/>
  <p:sldLayoutIdLst>
    <p:sldLayoutId id="2147483709" r:id="rId1"/>
    <p:sldLayoutId id="2147483711" r:id="rId2"/>
    <p:sldLayoutId id="2147483712" r:id="rId3"/>
    <p:sldLayoutId id="2147483713" r:id="rId4"/>
    <p:sldLayoutId id="2147483716" r:id="rId5"/>
    <p:sldLayoutId id="2147483717" r:id="rId6"/>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744092"/>
      </p:ext>
    </p:extLst>
  </p:cSld>
  <p:clrMap bg1="lt1" tx1="dk1" bg2="lt2" tx2="dk2" accent1="accent1" accent2="accent2" accent3="accent3" accent4="accent4" accent5="accent5" accent6="accent6" hlink="hlink" folHlink="folHlink"/>
  <p:sldLayoutIdLst>
    <p:sldLayoutId id="2147483720" r:id="rId1"/>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967857" cy="55899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153064"/>
            <a:ext cx="8229600" cy="49731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666666"/>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666666"/>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666666"/>
                </a:solidFill>
              </a:defRPr>
            </a:lvl1pPr>
          </a:lstStyle>
          <a:p>
            <a:fld id="{43B11FF2-B64B-8741-A1AD-4F4364127508}" type="slidenum">
              <a:rPr lang="en-US" smtClean="0"/>
              <a:pPr/>
              <a:t>‹#›</a:t>
            </a:fld>
            <a:endParaRPr lang="en-US" dirty="0"/>
          </a:p>
        </p:txBody>
      </p:sp>
      <p:pic>
        <p:nvPicPr>
          <p:cNvPr id="7" name="Picture 6" descr="ICON logo pms solid.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18552" y="362125"/>
            <a:ext cx="968248" cy="410487"/>
          </a:xfrm>
          <a:prstGeom prst="rect">
            <a:avLst/>
          </a:prstGeom>
        </p:spPr>
      </p:pic>
      <p:cxnSp>
        <p:nvCxnSpPr>
          <p:cNvPr id="8" name="Straight Connector 7"/>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231955"/>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l" defTabSz="457200" rtl="0" eaLnBrk="1" latinLnBrk="0" hangingPunct="1">
        <a:spcBef>
          <a:spcPct val="0"/>
        </a:spcBef>
        <a:buNone/>
        <a:defRPr sz="2000" b="1" kern="1200" baseline="0">
          <a:solidFill>
            <a:srgbClr val="00837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baseline="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1600" kern="1200" baseline="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1600" kern="1200" baseline="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1400" kern="1200" baseline="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1200" kern="1200" baseline="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2"/>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73"/>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18552" y="362129"/>
            <a:ext cx="968248" cy="410488"/>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63665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90" r:id="rId4"/>
    <p:sldLayoutId id="2147483791" r:id="rId5"/>
    <p:sldLayoutId id="2147483792" r:id="rId6"/>
    <p:sldLayoutId id="2147483793" r:id="rId7"/>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a:t>Introduction Text</a:t>
            </a:r>
          </a:p>
          <a:p>
            <a:pPr lvl="1"/>
            <a:r>
              <a:rPr lang="en-GB" dirty="0"/>
              <a:t>Second level</a:t>
            </a:r>
          </a:p>
        </p:txBody>
      </p:sp>
      <p:pic>
        <p:nvPicPr>
          <p:cNvPr id="7" name="Picture 6" descr="ICON logo pms solid.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893896"/>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98" r:id="rId3"/>
    <p:sldLayoutId id="2147483799" r:id="rId4"/>
  </p:sldLayoutIdLst>
  <p:hf hdr="0" ft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7156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prstTxWarp prst="textNoShape">
              <a:avLst/>
            </a:prstTxWarp>
          </a:bodyPr>
          <a:lstStyle/>
          <a:p>
            <a:pPr lvl="0"/>
            <a:r>
              <a:rPr lang="en-GB" altLang="en-US"/>
              <a:t>Page Title</a:t>
            </a:r>
            <a:endParaRPr lang="en-US" altLang="en-US"/>
          </a:p>
        </p:txBody>
      </p:sp>
      <p:sp>
        <p:nvSpPr>
          <p:cNvPr id="2051" name="Text Placeholder 2"/>
          <p:cNvSpPr>
            <a:spLocks noGrp="1"/>
          </p:cNvSpPr>
          <p:nvPr>
            <p:ph type="body" idx="1"/>
          </p:nvPr>
        </p:nvSpPr>
        <p:spPr bwMode="auto">
          <a:xfrm>
            <a:off x="457200" y="1220788"/>
            <a:ext cx="82296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t" anchorCtr="0" compatLnSpc="1">
            <a:prstTxWarp prst="textNoShape">
              <a:avLst/>
            </a:prstTxWarp>
          </a:bodyPr>
          <a:lstStyle/>
          <a:p>
            <a:pPr lvl="0"/>
            <a:r>
              <a:rPr lang="en-GB" altLang="en-US"/>
              <a:t>Introduction Text</a:t>
            </a:r>
          </a:p>
          <a:p>
            <a:pPr lvl="1"/>
            <a:r>
              <a:rPr lang="en-GB" altLang="en-US"/>
              <a:t>Second level</a:t>
            </a:r>
          </a:p>
        </p:txBody>
      </p:sp>
      <p:pic>
        <p:nvPicPr>
          <p:cNvPr id="2052" name="Picture 6" descr="ICON logo pms soli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8425" y="361961"/>
            <a:ext cx="9683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57200" y="977900"/>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734344"/>
      </p:ext>
    </p:extLst>
  </p:cSld>
  <p:clrMap bg1="lt1" tx1="dk1" bg2="lt2" tx2="dk2" accent1="accent1" accent2="accent2" accent3="accent3" accent4="accent4" accent5="accent5" accent6="accent6" hlink="hlink" folHlink="folHlink"/>
  <p:sldLayoutIdLst>
    <p:sldLayoutId id="2147483801" r:id="rId1"/>
  </p:sldLayoutIdLst>
  <p:hf hdr="0" ftr="0" dt="0"/>
  <p:txStyles>
    <p:titleStyle>
      <a:lvl1pPr algn="l" defTabSz="456940" rtl="0" eaLnBrk="0" fontAlgn="base" hangingPunct="0">
        <a:spcBef>
          <a:spcPct val="0"/>
        </a:spcBef>
        <a:spcAft>
          <a:spcPct val="0"/>
        </a:spcAft>
        <a:defRPr sz="2000" b="1" kern="1200">
          <a:solidFill>
            <a:srgbClr val="00877D"/>
          </a:solidFill>
          <a:latin typeface="Arial"/>
          <a:ea typeface="+mj-ea"/>
          <a:cs typeface="Arial"/>
        </a:defRPr>
      </a:lvl1pPr>
      <a:lvl2pPr algn="l" defTabSz="456940" rtl="0" eaLnBrk="0" fontAlgn="base" hangingPunct="0">
        <a:spcBef>
          <a:spcPct val="0"/>
        </a:spcBef>
        <a:spcAft>
          <a:spcPct val="0"/>
        </a:spcAft>
        <a:defRPr sz="2000" b="1">
          <a:solidFill>
            <a:srgbClr val="00877D"/>
          </a:solidFill>
          <a:latin typeface="Arial" pitchFamily="34" charset="0"/>
          <a:cs typeface="Arial" pitchFamily="34" charset="0"/>
        </a:defRPr>
      </a:lvl2pPr>
      <a:lvl3pPr algn="l" defTabSz="456940" rtl="0" eaLnBrk="0" fontAlgn="base" hangingPunct="0">
        <a:spcBef>
          <a:spcPct val="0"/>
        </a:spcBef>
        <a:spcAft>
          <a:spcPct val="0"/>
        </a:spcAft>
        <a:defRPr sz="2000" b="1">
          <a:solidFill>
            <a:srgbClr val="00877D"/>
          </a:solidFill>
          <a:latin typeface="Arial" pitchFamily="34" charset="0"/>
          <a:cs typeface="Arial" pitchFamily="34" charset="0"/>
        </a:defRPr>
      </a:lvl3pPr>
      <a:lvl4pPr algn="l" defTabSz="456940" rtl="0" eaLnBrk="0" fontAlgn="base" hangingPunct="0">
        <a:spcBef>
          <a:spcPct val="0"/>
        </a:spcBef>
        <a:spcAft>
          <a:spcPct val="0"/>
        </a:spcAft>
        <a:defRPr sz="2000" b="1">
          <a:solidFill>
            <a:srgbClr val="00877D"/>
          </a:solidFill>
          <a:latin typeface="Arial" pitchFamily="34" charset="0"/>
          <a:cs typeface="Arial" pitchFamily="34" charset="0"/>
        </a:defRPr>
      </a:lvl4pPr>
      <a:lvl5pPr algn="l" defTabSz="456940" rtl="0" eaLnBrk="0" fontAlgn="base" hangingPunct="0">
        <a:spcBef>
          <a:spcPct val="0"/>
        </a:spcBef>
        <a:spcAft>
          <a:spcPct val="0"/>
        </a:spcAft>
        <a:defRPr sz="2000" b="1">
          <a:solidFill>
            <a:srgbClr val="00877D"/>
          </a:solidFill>
          <a:latin typeface="Arial" pitchFamily="34" charset="0"/>
          <a:cs typeface="Arial" pitchFamily="34" charset="0"/>
        </a:defRPr>
      </a:lvl5pPr>
      <a:lvl6pPr marL="456940" algn="l" defTabSz="456940" rtl="0" fontAlgn="base">
        <a:spcBef>
          <a:spcPct val="0"/>
        </a:spcBef>
        <a:spcAft>
          <a:spcPct val="0"/>
        </a:spcAft>
        <a:defRPr sz="2000" b="1">
          <a:solidFill>
            <a:srgbClr val="00877D"/>
          </a:solidFill>
          <a:latin typeface="Arial" pitchFamily="34" charset="0"/>
          <a:cs typeface="Arial" pitchFamily="34" charset="0"/>
        </a:defRPr>
      </a:lvl6pPr>
      <a:lvl7pPr marL="913883" algn="l" defTabSz="456940" rtl="0" fontAlgn="base">
        <a:spcBef>
          <a:spcPct val="0"/>
        </a:spcBef>
        <a:spcAft>
          <a:spcPct val="0"/>
        </a:spcAft>
        <a:defRPr sz="2000" b="1">
          <a:solidFill>
            <a:srgbClr val="00877D"/>
          </a:solidFill>
          <a:latin typeface="Arial" pitchFamily="34" charset="0"/>
          <a:cs typeface="Arial" pitchFamily="34" charset="0"/>
        </a:defRPr>
      </a:lvl7pPr>
      <a:lvl8pPr marL="1370830" algn="l" defTabSz="456940" rtl="0" fontAlgn="base">
        <a:spcBef>
          <a:spcPct val="0"/>
        </a:spcBef>
        <a:spcAft>
          <a:spcPct val="0"/>
        </a:spcAft>
        <a:defRPr sz="2000" b="1">
          <a:solidFill>
            <a:srgbClr val="00877D"/>
          </a:solidFill>
          <a:latin typeface="Arial" pitchFamily="34" charset="0"/>
          <a:cs typeface="Arial" pitchFamily="34" charset="0"/>
        </a:defRPr>
      </a:lvl8pPr>
      <a:lvl9pPr marL="1827772" algn="l" defTabSz="456940" rtl="0" fontAlgn="base">
        <a:spcBef>
          <a:spcPct val="0"/>
        </a:spcBef>
        <a:spcAft>
          <a:spcPct val="0"/>
        </a:spcAft>
        <a:defRPr sz="2000" b="1">
          <a:solidFill>
            <a:srgbClr val="00877D"/>
          </a:solidFill>
          <a:latin typeface="Arial" pitchFamily="34" charset="0"/>
          <a:cs typeface="Arial" pitchFamily="34" charset="0"/>
        </a:defRPr>
      </a:lvl9pPr>
    </p:titleStyle>
    <p:bodyStyle>
      <a:lvl1pPr algn="l" defTabSz="456940" rtl="0" eaLnBrk="0" fontAlgn="base" hangingPunct="0">
        <a:spcBef>
          <a:spcPct val="20000"/>
        </a:spcBef>
        <a:spcAft>
          <a:spcPct val="0"/>
        </a:spcAft>
        <a:buFont typeface="Arial" charset="0"/>
        <a:defRPr kern="1200">
          <a:solidFill>
            <a:srgbClr val="595959"/>
          </a:solidFill>
          <a:latin typeface="Arial"/>
          <a:ea typeface="+mn-ea"/>
          <a:cs typeface="Arial"/>
        </a:defRPr>
      </a:lvl1pPr>
      <a:lvl2pPr marL="456940" algn="l" defTabSz="456940" rtl="0" eaLnBrk="0" fontAlgn="base" hangingPunct="0">
        <a:spcBef>
          <a:spcPct val="20000"/>
        </a:spcBef>
        <a:spcAft>
          <a:spcPct val="0"/>
        </a:spcAft>
        <a:buFont typeface="Arial" charset="0"/>
        <a:defRPr sz="1400" kern="1200">
          <a:solidFill>
            <a:srgbClr val="595959"/>
          </a:solidFill>
          <a:latin typeface="Arial"/>
          <a:ea typeface="+mn-ea"/>
          <a:cs typeface="Arial"/>
        </a:defRPr>
      </a:lvl2pPr>
      <a:lvl3pPr marL="913883" algn="l" defTabSz="456940" rtl="0" eaLnBrk="0" fontAlgn="base" hangingPunct="0">
        <a:spcBef>
          <a:spcPct val="20000"/>
        </a:spcBef>
        <a:spcAft>
          <a:spcPct val="0"/>
        </a:spcAft>
        <a:buFont typeface="Arial" charset="0"/>
        <a:defRPr sz="2400" kern="1200">
          <a:solidFill>
            <a:schemeClr val="tx1"/>
          </a:solidFill>
          <a:latin typeface="Arial"/>
          <a:ea typeface="+mn-ea"/>
          <a:cs typeface="Arial"/>
        </a:defRPr>
      </a:lvl3pPr>
      <a:lvl4pPr marL="1370830" algn="l" defTabSz="456940" rtl="0" eaLnBrk="0" fontAlgn="base" hangingPunct="0">
        <a:spcBef>
          <a:spcPct val="20000"/>
        </a:spcBef>
        <a:spcAft>
          <a:spcPct val="0"/>
        </a:spcAft>
        <a:buFont typeface="Arial" charset="0"/>
        <a:defRPr sz="2000" kern="1200">
          <a:solidFill>
            <a:schemeClr val="tx1"/>
          </a:solidFill>
          <a:latin typeface="Arial"/>
          <a:ea typeface="+mn-ea"/>
          <a:cs typeface="Arial"/>
        </a:defRPr>
      </a:lvl4pPr>
      <a:lvl5pPr marL="1827772" algn="l" defTabSz="456940" rtl="0" eaLnBrk="0" fontAlgn="base" hangingPunct="0">
        <a:spcBef>
          <a:spcPct val="20000"/>
        </a:spcBef>
        <a:spcAft>
          <a:spcPct val="0"/>
        </a:spcAft>
        <a:buFont typeface="Arial" charset="0"/>
        <a:defRPr sz="2000" kern="1200">
          <a:solidFill>
            <a:schemeClr val="tx1"/>
          </a:solidFill>
          <a:latin typeface="Arial"/>
          <a:ea typeface="+mn-ea"/>
          <a:cs typeface="Arial"/>
        </a:defRPr>
      </a:lvl5pPr>
      <a:lvl6pPr marL="2513187" indent="-228470" algn="l" defTabSz="456940" rtl="0" eaLnBrk="1" latinLnBrk="0" hangingPunct="1">
        <a:spcBef>
          <a:spcPct val="20000"/>
        </a:spcBef>
        <a:buFont typeface="Arial"/>
        <a:buChar char="•"/>
        <a:defRPr sz="2000" kern="1200">
          <a:solidFill>
            <a:schemeClr val="tx1"/>
          </a:solidFill>
          <a:latin typeface="+mn-lt"/>
          <a:ea typeface="+mn-ea"/>
          <a:cs typeface="+mn-cs"/>
        </a:defRPr>
      </a:lvl6pPr>
      <a:lvl7pPr marL="2970128" indent="-228470" algn="l" defTabSz="456940" rtl="0" eaLnBrk="1" latinLnBrk="0" hangingPunct="1">
        <a:spcBef>
          <a:spcPct val="20000"/>
        </a:spcBef>
        <a:buFont typeface="Arial"/>
        <a:buChar char="•"/>
        <a:defRPr sz="2000" kern="1200">
          <a:solidFill>
            <a:schemeClr val="tx1"/>
          </a:solidFill>
          <a:latin typeface="+mn-lt"/>
          <a:ea typeface="+mn-ea"/>
          <a:cs typeface="+mn-cs"/>
        </a:defRPr>
      </a:lvl7pPr>
      <a:lvl8pPr marL="3427073" indent="-228470" algn="l" defTabSz="456940" rtl="0" eaLnBrk="1" latinLnBrk="0" hangingPunct="1">
        <a:spcBef>
          <a:spcPct val="20000"/>
        </a:spcBef>
        <a:buFont typeface="Arial"/>
        <a:buChar char="•"/>
        <a:defRPr sz="2000" kern="1200">
          <a:solidFill>
            <a:schemeClr val="tx1"/>
          </a:solidFill>
          <a:latin typeface="+mn-lt"/>
          <a:ea typeface="+mn-ea"/>
          <a:cs typeface="+mn-cs"/>
        </a:defRPr>
      </a:lvl8pPr>
      <a:lvl9pPr marL="3884012" indent="-228470" algn="l" defTabSz="45694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0" rtl="0" eaLnBrk="1" latinLnBrk="0" hangingPunct="1">
        <a:defRPr sz="1800" kern="1200">
          <a:solidFill>
            <a:schemeClr val="tx1"/>
          </a:solidFill>
          <a:latin typeface="+mn-lt"/>
          <a:ea typeface="+mn-ea"/>
          <a:cs typeface="+mn-cs"/>
        </a:defRPr>
      </a:lvl1pPr>
      <a:lvl2pPr marL="456940" algn="l" defTabSz="456940" rtl="0" eaLnBrk="1" latinLnBrk="0" hangingPunct="1">
        <a:defRPr sz="1800" kern="1200">
          <a:solidFill>
            <a:schemeClr val="tx1"/>
          </a:solidFill>
          <a:latin typeface="+mn-lt"/>
          <a:ea typeface="+mn-ea"/>
          <a:cs typeface="+mn-cs"/>
        </a:defRPr>
      </a:lvl2pPr>
      <a:lvl3pPr marL="913883" algn="l" defTabSz="456940" rtl="0" eaLnBrk="1" latinLnBrk="0" hangingPunct="1">
        <a:defRPr sz="1800" kern="1200">
          <a:solidFill>
            <a:schemeClr val="tx1"/>
          </a:solidFill>
          <a:latin typeface="+mn-lt"/>
          <a:ea typeface="+mn-ea"/>
          <a:cs typeface="+mn-cs"/>
        </a:defRPr>
      </a:lvl3pPr>
      <a:lvl4pPr marL="1370830" algn="l" defTabSz="456940" rtl="0" eaLnBrk="1" latinLnBrk="0" hangingPunct="1">
        <a:defRPr sz="1800" kern="1200">
          <a:solidFill>
            <a:schemeClr val="tx1"/>
          </a:solidFill>
          <a:latin typeface="+mn-lt"/>
          <a:ea typeface="+mn-ea"/>
          <a:cs typeface="+mn-cs"/>
        </a:defRPr>
      </a:lvl4pPr>
      <a:lvl5pPr marL="1827772" algn="l" defTabSz="456940" rtl="0" eaLnBrk="1" latinLnBrk="0" hangingPunct="1">
        <a:defRPr sz="1800" kern="1200">
          <a:solidFill>
            <a:schemeClr val="tx1"/>
          </a:solidFill>
          <a:latin typeface="+mn-lt"/>
          <a:ea typeface="+mn-ea"/>
          <a:cs typeface="+mn-cs"/>
        </a:defRPr>
      </a:lvl5pPr>
      <a:lvl6pPr marL="2284713" algn="l" defTabSz="456940" rtl="0" eaLnBrk="1" latinLnBrk="0" hangingPunct="1">
        <a:defRPr sz="1800" kern="1200">
          <a:solidFill>
            <a:schemeClr val="tx1"/>
          </a:solidFill>
          <a:latin typeface="+mn-lt"/>
          <a:ea typeface="+mn-ea"/>
          <a:cs typeface="+mn-cs"/>
        </a:defRPr>
      </a:lvl6pPr>
      <a:lvl7pPr marL="2741659" algn="l" defTabSz="456940" rtl="0" eaLnBrk="1" latinLnBrk="0" hangingPunct="1">
        <a:defRPr sz="1800" kern="1200">
          <a:solidFill>
            <a:schemeClr val="tx1"/>
          </a:solidFill>
          <a:latin typeface="+mn-lt"/>
          <a:ea typeface="+mn-ea"/>
          <a:cs typeface="+mn-cs"/>
        </a:defRPr>
      </a:lvl7pPr>
      <a:lvl8pPr marL="3198596" algn="l" defTabSz="456940" rtl="0" eaLnBrk="1" latinLnBrk="0" hangingPunct="1">
        <a:defRPr sz="1800" kern="1200">
          <a:solidFill>
            <a:schemeClr val="tx1"/>
          </a:solidFill>
          <a:latin typeface="+mn-lt"/>
          <a:ea typeface="+mn-ea"/>
          <a:cs typeface="+mn-cs"/>
        </a:defRPr>
      </a:lvl8pPr>
      <a:lvl9pPr marL="3655543" algn="l" defTabSz="4569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7.xml"/><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685800" y="4411663"/>
            <a:ext cx="7529513" cy="212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150000"/>
              </a:lnSpc>
              <a:spcBef>
                <a:spcPct val="50000"/>
              </a:spcBef>
            </a:pPr>
            <a:endParaRPr lang="en-US" altLang="en-US" sz="2200" b="1" dirty="0">
              <a:solidFill>
                <a:srgbClr val="138170"/>
              </a:solidFill>
              <a:latin typeface="Arial" charset="0"/>
            </a:endParaRPr>
          </a:p>
          <a:p>
            <a:pPr>
              <a:lnSpc>
                <a:spcPct val="150000"/>
              </a:lnSpc>
              <a:spcBef>
                <a:spcPct val="50000"/>
              </a:spcBef>
            </a:pPr>
            <a:r>
              <a:rPr lang="en-US" altLang="en-US" sz="2200" b="1" dirty="0">
                <a:solidFill>
                  <a:srgbClr val="138170"/>
                </a:solidFill>
                <a:latin typeface="Arial" charset="0"/>
              </a:rPr>
              <a:t>Estimands: PSI/EFSPI Special Interest group</a:t>
            </a:r>
          </a:p>
          <a:p>
            <a:pPr>
              <a:lnSpc>
                <a:spcPct val="150000"/>
              </a:lnSpc>
              <a:spcBef>
                <a:spcPct val="50000"/>
              </a:spcBef>
            </a:pPr>
            <a:r>
              <a:rPr lang="en-US" altLang="en-US" sz="2200" b="1" dirty="0">
                <a:solidFill>
                  <a:srgbClr val="138170"/>
                </a:solidFill>
                <a:latin typeface="Arial" charset="0"/>
              </a:rPr>
              <a:t>Alan Phillips</a:t>
            </a:r>
            <a:endParaRPr lang="en-IE" altLang="en-US" sz="1600" b="1" dirty="0">
              <a:solidFill>
                <a:srgbClr val="FF0000"/>
              </a:solidFill>
              <a:latin typeface="Arial" charset="0"/>
            </a:endParaRPr>
          </a:p>
          <a:p>
            <a:pPr>
              <a:lnSpc>
                <a:spcPct val="20000"/>
              </a:lnSpc>
              <a:spcBef>
                <a:spcPct val="50000"/>
              </a:spcBef>
            </a:pPr>
            <a:endParaRPr lang="en-US" altLang="en-US" sz="1600" dirty="0">
              <a:solidFill>
                <a:schemeClr val="bg2"/>
              </a:solidFill>
              <a:latin typeface="Arial" charset="0"/>
            </a:endParaRPr>
          </a:p>
        </p:txBody>
      </p:sp>
      <p:sp>
        <p:nvSpPr>
          <p:cNvPr id="2052" name="Text Box 4"/>
          <p:cNvSpPr txBox="1">
            <a:spLocks noChangeArrowheads="1"/>
          </p:cNvSpPr>
          <p:nvPr/>
        </p:nvSpPr>
        <p:spPr bwMode="auto">
          <a:xfrm>
            <a:off x="1619250" y="4652963"/>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endParaRPr lang="en-GB" alt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122" y="2183907"/>
            <a:ext cx="3599728" cy="10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5033" y="3715823"/>
            <a:ext cx="2520280" cy="1042090"/>
          </a:xfrm>
          <a:prstGeom prst="rect">
            <a:avLst/>
          </a:prstGeom>
        </p:spPr>
      </p:pic>
      <p:sp>
        <p:nvSpPr>
          <p:cNvPr id="2" name="Slide Number Placeholder 1"/>
          <p:cNvSpPr>
            <a:spLocks noGrp="1"/>
          </p:cNvSpPr>
          <p:nvPr>
            <p:ph type="sldNum" sz="quarter" idx="10"/>
          </p:nvPr>
        </p:nvSpPr>
        <p:spPr/>
        <p:txBody>
          <a:bodyPr/>
          <a:lstStyle/>
          <a:p>
            <a:fld id="{4858B8DD-7C9B-4631-BB5E-83B3633640DD}" type="slidenum">
              <a:rPr lang="en-GB" smtClean="0"/>
              <a:t>1</a:t>
            </a:fld>
            <a:endParaRPr lang="en-GB"/>
          </a:p>
        </p:txBody>
      </p:sp>
    </p:spTree>
    <p:extLst>
      <p:ext uri="{BB962C8B-B14F-4D97-AF65-F5344CB8AC3E}">
        <p14:creationId xmlns:p14="http://schemas.microsoft.com/office/powerpoint/2010/main" val="29502973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69" y="237555"/>
            <a:ext cx="8610600" cy="928688"/>
          </a:xfrm>
        </p:spPr>
        <p:txBody>
          <a:bodyPr>
            <a:normAutofit/>
          </a:bodyPr>
          <a:lstStyle/>
          <a:p>
            <a:r>
              <a:rPr lang="en-US" sz="2000" b="0" dirty="0">
                <a:solidFill>
                  <a:srgbClr val="008080"/>
                </a:solidFill>
              </a:rPr>
              <a:t>What is the problem we are trying to solve?</a:t>
            </a:r>
          </a:p>
        </p:txBody>
      </p:sp>
      <p:sp>
        <p:nvSpPr>
          <p:cNvPr id="3" name="Content Placeholder 2"/>
          <p:cNvSpPr>
            <a:spLocks noGrp="1"/>
          </p:cNvSpPr>
          <p:nvPr>
            <p:ph idx="1"/>
          </p:nvPr>
        </p:nvSpPr>
        <p:spPr>
          <a:xfrm>
            <a:off x="548751" y="1185566"/>
            <a:ext cx="7886700" cy="4680012"/>
          </a:xfrm>
        </p:spPr>
        <p:txBody>
          <a:bodyPr>
            <a:noAutofit/>
          </a:bodyPr>
          <a:lstStyle/>
          <a:p>
            <a:pPr>
              <a:buSzPct val="100000"/>
              <a:buFont typeface="Arial" panose="020B0604020202020204" pitchFamily="34" charset="0"/>
              <a:buChar char="•"/>
            </a:pPr>
            <a:r>
              <a:rPr lang="en-US" sz="2000" dirty="0">
                <a:solidFill>
                  <a:srgbClr val="4C4C4C"/>
                </a:solidFill>
              </a:rPr>
              <a:t>Frequently study objectives lack of clarity and/or details </a:t>
            </a:r>
          </a:p>
          <a:p>
            <a:pPr lvl="1">
              <a:buSzPct val="100000"/>
              <a:buFont typeface="Arial" panose="020B0604020202020204" pitchFamily="34" charset="0"/>
              <a:buChar char="•"/>
            </a:pPr>
            <a:r>
              <a:rPr lang="en-US" sz="2000" dirty="0">
                <a:solidFill>
                  <a:srgbClr val="4C4C4C"/>
                </a:solidFill>
              </a:rPr>
              <a:t> “….. To compare the efficacy and safety of….”</a:t>
            </a:r>
          </a:p>
          <a:p>
            <a:pPr marL="0" indent="0">
              <a:buSzPct val="100000"/>
              <a:buNone/>
            </a:pPr>
            <a:endParaRPr lang="en-US" sz="2000" dirty="0">
              <a:solidFill>
                <a:srgbClr val="4C4C4C"/>
              </a:solidFill>
            </a:endParaRPr>
          </a:p>
          <a:p>
            <a:pPr>
              <a:buSzPct val="100000"/>
              <a:buFont typeface="Arial" panose="020B0604020202020204" pitchFamily="34" charset="0"/>
              <a:buChar char="•"/>
            </a:pPr>
            <a:r>
              <a:rPr lang="en-US" sz="2000" dirty="0">
                <a:solidFill>
                  <a:srgbClr val="4C4C4C"/>
                </a:solidFill>
              </a:rPr>
              <a:t>Result in misalignment between planned study design and/or statistical methods, and what is required to be estimated for the primary objectives/questions of interest</a:t>
            </a:r>
          </a:p>
          <a:p>
            <a:pPr>
              <a:buSzPct val="100000"/>
              <a:buFont typeface="Arial" panose="020B0604020202020204" pitchFamily="34" charset="0"/>
              <a:buChar char="•"/>
            </a:pPr>
            <a:endParaRPr lang="en-US" sz="2000" dirty="0">
              <a:solidFill>
                <a:srgbClr val="4C4C4C"/>
              </a:solidFill>
            </a:endParaRPr>
          </a:p>
          <a:p>
            <a:pPr>
              <a:buSzPct val="100000"/>
              <a:buFont typeface="Arial" panose="020B0604020202020204" pitchFamily="34" charset="0"/>
              <a:buChar char="•"/>
            </a:pPr>
            <a:r>
              <a:rPr lang="en-US" sz="2000" dirty="0">
                <a:solidFill>
                  <a:srgbClr val="4C4C4C"/>
                </a:solidFill>
              </a:rPr>
              <a:t>The assumptions being made in the analysis are not clear</a:t>
            </a:r>
          </a:p>
          <a:p>
            <a:pPr>
              <a:buSzPct val="100000"/>
              <a:buFont typeface="Arial" panose="020B0604020202020204" pitchFamily="34" charset="0"/>
              <a:buChar char="•"/>
            </a:pPr>
            <a:endParaRPr lang="en-US" sz="2000" dirty="0">
              <a:solidFill>
                <a:srgbClr val="4C4C4C"/>
              </a:solidFill>
            </a:endParaRPr>
          </a:p>
          <a:p>
            <a:pPr>
              <a:buSzPct val="100000"/>
              <a:buFont typeface="Arial" panose="020B0604020202020204" pitchFamily="34" charset="0"/>
              <a:buChar char="•"/>
            </a:pPr>
            <a:r>
              <a:rPr lang="en-US" sz="2000" dirty="0">
                <a:solidFill>
                  <a:srgbClr val="4C4C4C"/>
                </a:solidFill>
              </a:rPr>
              <a:t>Sensitivity analyses supporting the primary analysis for the primary endpoint can also be misaligned to the primary  objectives/questions of interest</a:t>
            </a:r>
          </a:p>
          <a:p>
            <a:pPr>
              <a:buSzPct val="100000"/>
              <a:buFont typeface="Arial" panose="020B0604020202020204" pitchFamily="34" charset="0"/>
              <a:buChar char="•"/>
            </a:pPr>
            <a:endParaRPr lang="en-US" sz="2000" dirty="0">
              <a:solidFill>
                <a:srgbClr val="4C4C4C"/>
              </a:solidFill>
            </a:endParaRPr>
          </a:p>
          <a:p>
            <a:pPr>
              <a:buSzPct val="100000"/>
              <a:buFont typeface="Arial" panose="020B0604020202020204" pitchFamily="34" charset="0"/>
              <a:buChar char="•"/>
            </a:pPr>
            <a:r>
              <a:rPr lang="en-US" sz="2000" dirty="0">
                <a:solidFill>
                  <a:srgbClr val="4C4C4C"/>
                </a:solidFill>
              </a:rPr>
              <a:t>Need to improve clarity between objectives and what is planned to be estimated (Estimands)</a:t>
            </a:r>
          </a:p>
        </p:txBody>
      </p:sp>
      <p:sp>
        <p:nvSpPr>
          <p:cNvPr id="4" name="Slide Number Placeholder 3"/>
          <p:cNvSpPr>
            <a:spLocks noGrp="1"/>
          </p:cNvSpPr>
          <p:nvPr>
            <p:ph type="sldNum" sz="quarter" idx="10"/>
          </p:nvPr>
        </p:nvSpPr>
        <p:spPr/>
        <p:txBody>
          <a:bodyPr/>
          <a:lstStyle/>
          <a:p>
            <a:fld id="{4858B8DD-7C9B-4631-BB5E-83B3633640DD}" type="slidenum">
              <a:rPr lang="en-GB" smtClean="0"/>
              <a:t>10</a:t>
            </a:fld>
            <a:endParaRPr lang="en-GB"/>
          </a:p>
        </p:txBody>
      </p:sp>
    </p:spTree>
    <p:extLst>
      <p:ext uri="{BB962C8B-B14F-4D97-AF65-F5344CB8AC3E}">
        <p14:creationId xmlns:p14="http://schemas.microsoft.com/office/powerpoint/2010/main" val="5063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1826526"/>
            <a:ext cx="7620000" cy="4191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333333"/>
              </a:solidFill>
            </a:endParaRPr>
          </a:p>
          <a:p>
            <a:pPr algn="ctr"/>
            <a:r>
              <a:rPr lang="en-US" sz="2400" b="1" dirty="0">
                <a:solidFill>
                  <a:srgbClr val="333333"/>
                </a:solidFill>
              </a:rPr>
              <a:t>An Estimand reflects what is to be estimated to address the scientific question of interest posed by a trial. </a:t>
            </a:r>
          </a:p>
          <a:p>
            <a:pPr algn="ctr"/>
            <a:endParaRPr lang="en-US" sz="2800" b="1" dirty="0">
              <a:solidFill>
                <a:srgbClr val="333333"/>
              </a:solidFill>
            </a:endParaRPr>
          </a:p>
          <a:p>
            <a:r>
              <a:rPr lang="en-US" sz="2400" b="1" dirty="0">
                <a:solidFill>
                  <a:srgbClr val="333333"/>
                </a:solidFill>
              </a:rPr>
              <a:t>The choice of an Estimand involves: </a:t>
            </a:r>
          </a:p>
          <a:p>
            <a:pPr marL="457200" indent="-457200">
              <a:buFont typeface="Arial" panose="020B0604020202020204" pitchFamily="34" charset="0"/>
              <a:buChar char="•"/>
            </a:pPr>
            <a:r>
              <a:rPr lang="en-US" sz="2400" b="1" dirty="0">
                <a:solidFill>
                  <a:srgbClr val="333333"/>
                </a:solidFill>
              </a:rPr>
              <a:t>Population of interest</a:t>
            </a:r>
          </a:p>
          <a:p>
            <a:pPr marL="457200" indent="-457200">
              <a:buFont typeface="Arial" panose="020B0604020202020204" pitchFamily="34" charset="0"/>
              <a:buChar char="•"/>
            </a:pPr>
            <a:r>
              <a:rPr lang="en-US" sz="2400" b="1" dirty="0">
                <a:solidFill>
                  <a:srgbClr val="333333"/>
                </a:solidFill>
              </a:rPr>
              <a:t>Endpoint of interest</a:t>
            </a:r>
          </a:p>
          <a:p>
            <a:pPr marL="457200" indent="-457200">
              <a:buFont typeface="Arial" panose="020B0604020202020204" pitchFamily="34" charset="0"/>
              <a:buChar char="•"/>
            </a:pPr>
            <a:r>
              <a:rPr lang="en-US" sz="2400" b="1" dirty="0">
                <a:solidFill>
                  <a:srgbClr val="333333"/>
                </a:solidFill>
              </a:rPr>
              <a:t>Measure of intervention effect</a:t>
            </a:r>
          </a:p>
          <a:p>
            <a:pPr algn="ctr"/>
            <a:endParaRPr lang="en-US" sz="2400" b="1" dirty="0">
              <a:solidFill>
                <a:srgbClr val="333333"/>
              </a:solidFill>
            </a:endParaRPr>
          </a:p>
        </p:txBody>
      </p:sp>
      <p:sp>
        <p:nvSpPr>
          <p:cNvPr id="5" name="Title 1"/>
          <p:cNvSpPr>
            <a:spLocks noGrp="1"/>
          </p:cNvSpPr>
          <p:nvPr>
            <p:ph type="title"/>
          </p:nvPr>
        </p:nvSpPr>
        <p:spPr>
          <a:xfrm>
            <a:off x="457200" y="274638"/>
            <a:ext cx="8229600" cy="1143000"/>
          </a:xfrm>
        </p:spPr>
        <p:txBody>
          <a:bodyPr>
            <a:normAutofit fontScale="90000"/>
          </a:bodyPr>
          <a:lstStyle/>
          <a:p>
            <a:br>
              <a:rPr lang="en-US" sz="2800" dirty="0">
                <a:solidFill>
                  <a:srgbClr val="008080"/>
                </a:solidFill>
              </a:rPr>
            </a:br>
            <a:r>
              <a:rPr lang="en-US" sz="2200" b="0" dirty="0">
                <a:solidFill>
                  <a:srgbClr val="008080"/>
                </a:solidFill>
              </a:rPr>
              <a:t>Definition - Estimand</a:t>
            </a:r>
            <a:br>
              <a:rPr lang="en-US" sz="2800" dirty="0">
                <a:solidFill>
                  <a:srgbClr val="008080"/>
                </a:solidFill>
              </a:rPr>
            </a:br>
            <a:br>
              <a:rPr lang="en-US" sz="2800" dirty="0">
                <a:solidFill>
                  <a:srgbClr val="008080"/>
                </a:solidFill>
              </a:rPr>
            </a:br>
            <a:r>
              <a:rPr lang="en-US" sz="2200" b="0" dirty="0">
                <a:solidFill>
                  <a:srgbClr val="762058"/>
                </a:solidFill>
              </a:rPr>
              <a:t>An Estimand can be thought of as a more detailed objective statement</a:t>
            </a:r>
          </a:p>
        </p:txBody>
      </p:sp>
      <p:sp>
        <p:nvSpPr>
          <p:cNvPr id="2" name="TextBox 1"/>
          <p:cNvSpPr txBox="1"/>
          <p:nvPr/>
        </p:nvSpPr>
        <p:spPr>
          <a:xfrm>
            <a:off x="762000" y="6285390"/>
            <a:ext cx="1883401" cy="276999"/>
          </a:xfrm>
          <a:prstGeom prst="rect">
            <a:avLst/>
          </a:prstGeom>
          <a:noFill/>
        </p:spPr>
        <p:txBody>
          <a:bodyPr wrap="none" rtlCol="0">
            <a:spAutoFit/>
          </a:bodyPr>
          <a:lstStyle/>
          <a:p>
            <a:r>
              <a:rPr lang="en-GB" sz="1200" dirty="0">
                <a:solidFill>
                  <a:srgbClr val="666666"/>
                </a:solidFill>
              </a:rPr>
              <a:t>Reference: Bretz Akacha</a:t>
            </a:r>
          </a:p>
        </p:txBody>
      </p:sp>
      <p:sp>
        <p:nvSpPr>
          <p:cNvPr id="3" name="Slide Number Placeholder 2"/>
          <p:cNvSpPr>
            <a:spLocks noGrp="1"/>
          </p:cNvSpPr>
          <p:nvPr>
            <p:ph type="sldNum" sz="quarter" idx="10"/>
          </p:nvPr>
        </p:nvSpPr>
        <p:spPr/>
        <p:txBody>
          <a:bodyPr/>
          <a:lstStyle/>
          <a:p>
            <a:fld id="{4858B8DD-7C9B-4631-BB5E-83B3633640DD}" type="slidenum">
              <a:rPr lang="en-GB" smtClean="0"/>
              <a:t>11</a:t>
            </a:fld>
            <a:endParaRPr lang="en-GB"/>
          </a:p>
        </p:txBody>
      </p:sp>
    </p:spTree>
    <p:extLst>
      <p:ext uri="{BB962C8B-B14F-4D97-AF65-F5344CB8AC3E}">
        <p14:creationId xmlns:p14="http://schemas.microsoft.com/office/powerpoint/2010/main" val="334140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3" name="Content Placeholder 2"/>
          <p:cNvSpPr>
            <a:spLocks noGrp="1"/>
          </p:cNvSpPr>
          <p:nvPr>
            <p:ph idx="1"/>
          </p:nvPr>
        </p:nvSpPr>
        <p:spPr/>
        <p:txBody>
          <a:bodyPr>
            <a:normAutofit/>
          </a:bodyPr>
          <a:lstStyle/>
          <a:p>
            <a:r>
              <a:rPr lang="en-GB" sz="1800" dirty="0">
                <a:solidFill>
                  <a:srgbClr val="008080"/>
                </a:solidFill>
              </a:rPr>
              <a:t>Population of Interest</a:t>
            </a:r>
            <a:endParaRPr lang="en-US" sz="1800" dirty="0"/>
          </a:p>
          <a:p>
            <a:pPr marL="285750" indent="-285750">
              <a:buFont typeface="Arial" panose="020B0604020202020204" pitchFamily="34" charset="0"/>
              <a:buChar char="•"/>
            </a:pPr>
            <a:r>
              <a:rPr lang="en-US" sz="1800" dirty="0"/>
              <a:t>Population for which we are assessing the scientific question of interest</a:t>
            </a:r>
          </a:p>
          <a:p>
            <a:pPr marL="742950" lvl="1" indent="-285750">
              <a:buFont typeface="Arial" panose="020B0604020202020204" pitchFamily="34" charset="0"/>
              <a:buChar char="•"/>
            </a:pPr>
            <a:r>
              <a:rPr lang="en-US" sz="1800" dirty="0"/>
              <a:t>Intended post-approval population</a:t>
            </a:r>
          </a:p>
          <a:p>
            <a:pPr marL="285750" indent="-285750">
              <a:buFont typeface="Arial" panose="020B0604020202020204" pitchFamily="34" charset="0"/>
              <a:buChar char="•"/>
            </a:pPr>
            <a:r>
              <a:rPr lang="en-US" sz="1800" dirty="0"/>
              <a:t>Not to be confused with ‘study population’ or ‘analysis population’</a:t>
            </a:r>
          </a:p>
          <a:p>
            <a:endParaRPr lang="en-US" sz="1800" dirty="0"/>
          </a:p>
          <a:p>
            <a:r>
              <a:rPr lang="en-US" sz="1800" dirty="0">
                <a:solidFill>
                  <a:srgbClr val="008080"/>
                </a:solidFill>
              </a:rPr>
              <a:t>Measure of Intervention of Effect</a:t>
            </a:r>
          </a:p>
          <a:p>
            <a:pPr marL="285750" indent="-285750">
              <a:buFont typeface="Arial" panose="020B0604020202020204" pitchFamily="34" charset="0"/>
              <a:buChar char="•"/>
            </a:pPr>
            <a:r>
              <a:rPr lang="en-US" sz="1800" dirty="0"/>
              <a:t>Taking into account potential confounding due to post- randomization events, e.g.</a:t>
            </a:r>
          </a:p>
          <a:p>
            <a:pPr marL="742950" lvl="1" indent="-285750">
              <a:buFont typeface="Arial" panose="020B0604020202020204" pitchFamily="34" charset="0"/>
              <a:buChar char="•"/>
            </a:pPr>
            <a:r>
              <a:rPr lang="en-US" sz="1800" dirty="0"/>
              <a:t>non-compliance</a:t>
            </a:r>
          </a:p>
          <a:p>
            <a:pPr marL="742950" lvl="1" indent="-285750">
              <a:buFont typeface="Arial" panose="020B0604020202020204" pitchFamily="34" charset="0"/>
              <a:buChar char="•"/>
            </a:pPr>
            <a:r>
              <a:rPr lang="en-US" sz="1800" dirty="0"/>
              <a:t>discontinuation of study </a:t>
            </a:r>
          </a:p>
          <a:p>
            <a:pPr marL="742950" lvl="1" indent="-285750">
              <a:buFont typeface="Arial" panose="020B0604020202020204" pitchFamily="34" charset="0"/>
              <a:buChar char="•"/>
            </a:pPr>
            <a:r>
              <a:rPr lang="en-US" sz="1800" dirty="0"/>
              <a:t>discontinuation of intervention </a:t>
            </a:r>
          </a:p>
          <a:p>
            <a:pPr marL="742950" lvl="1" indent="-285750">
              <a:buFont typeface="Arial" panose="020B0604020202020204" pitchFamily="34" charset="0"/>
              <a:buChar char="•"/>
            </a:pPr>
            <a:r>
              <a:rPr lang="en-US" sz="1800" dirty="0"/>
              <a:t>treatment switching</a:t>
            </a:r>
          </a:p>
          <a:p>
            <a:pPr marL="742950" lvl="1" indent="-285750">
              <a:buFont typeface="Arial" panose="020B0604020202020204" pitchFamily="34" charset="0"/>
              <a:buChar char="•"/>
            </a:pPr>
            <a:r>
              <a:rPr lang="en-US" sz="1800" dirty="0"/>
              <a:t>rescue medication</a:t>
            </a:r>
          </a:p>
          <a:p>
            <a:pPr marL="742950" lvl="1" indent="-285750">
              <a:buFont typeface="Arial" panose="020B0604020202020204" pitchFamily="34" charset="0"/>
              <a:buChar char="•"/>
            </a:pPr>
            <a:r>
              <a:rPr lang="en-US" sz="1800" dirty="0"/>
              <a:t>death etc.  </a:t>
            </a:r>
          </a:p>
          <a:p>
            <a:endParaRPr lang="en-GB" sz="1700" dirty="0"/>
          </a:p>
          <a:p>
            <a:endParaRPr lang="en-GB" dirty="0"/>
          </a:p>
        </p:txBody>
      </p:sp>
      <p:sp>
        <p:nvSpPr>
          <p:cNvPr id="5" name="Rectangle 4"/>
          <p:cNvSpPr/>
          <p:nvPr/>
        </p:nvSpPr>
        <p:spPr>
          <a:xfrm>
            <a:off x="457199" y="462623"/>
            <a:ext cx="5384307" cy="400110"/>
          </a:xfrm>
          <a:prstGeom prst="rect">
            <a:avLst/>
          </a:prstGeom>
        </p:spPr>
        <p:txBody>
          <a:bodyPr wrap="square">
            <a:spAutoFit/>
          </a:bodyPr>
          <a:lstStyle/>
          <a:p>
            <a:r>
              <a:rPr lang="en-US" sz="2000" dirty="0">
                <a:solidFill>
                  <a:srgbClr val="008080"/>
                </a:solidFill>
              </a:rPr>
              <a:t>Definition - Estimand</a:t>
            </a:r>
            <a:endParaRPr lang="en-GB" sz="2000" dirty="0"/>
          </a:p>
        </p:txBody>
      </p:sp>
      <p:sp>
        <p:nvSpPr>
          <p:cNvPr id="4" name="Slide Number Placeholder 3"/>
          <p:cNvSpPr>
            <a:spLocks noGrp="1"/>
          </p:cNvSpPr>
          <p:nvPr>
            <p:ph type="sldNum" sz="quarter" idx="10"/>
          </p:nvPr>
        </p:nvSpPr>
        <p:spPr/>
        <p:txBody>
          <a:bodyPr/>
          <a:lstStyle/>
          <a:p>
            <a:fld id="{4858B8DD-7C9B-4631-BB5E-83B3633640DD}" type="slidenum">
              <a:rPr lang="en-GB" smtClean="0"/>
              <a:t>12</a:t>
            </a:fld>
            <a:endParaRPr lang="en-GB"/>
          </a:p>
        </p:txBody>
      </p:sp>
    </p:spTree>
    <p:extLst>
      <p:ext uri="{BB962C8B-B14F-4D97-AF65-F5344CB8AC3E}">
        <p14:creationId xmlns:p14="http://schemas.microsoft.com/office/powerpoint/2010/main" val="129987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69"/>
            <a:ext cx="7156834" cy="553333"/>
          </a:xfrm>
        </p:spPr>
        <p:txBody>
          <a:bodyPr/>
          <a:lstStyle/>
          <a:p>
            <a:r>
              <a:rPr lang="en-GB" b="0" dirty="0"/>
              <a:t>Case Study</a:t>
            </a:r>
          </a:p>
        </p:txBody>
      </p:sp>
      <p:sp>
        <p:nvSpPr>
          <p:cNvPr id="3" name="Content Placeholder 2"/>
          <p:cNvSpPr>
            <a:spLocks noGrp="1"/>
          </p:cNvSpPr>
          <p:nvPr>
            <p:ph idx="1"/>
          </p:nvPr>
        </p:nvSpPr>
        <p:spPr>
          <a:xfrm>
            <a:off x="457200" y="1110986"/>
            <a:ext cx="8229600" cy="5328899"/>
          </a:xfrm>
        </p:spPr>
        <p:txBody>
          <a:bodyPr>
            <a:normAutofit fontScale="92500" lnSpcReduction="10000"/>
          </a:bodyPr>
          <a:lstStyle/>
          <a:p>
            <a:pPr marL="285750" lvl="0" indent="-285750">
              <a:buFont typeface="Arial" panose="020B0604020202020204" pitchFamily="34" charset="0"/>
              <a:buChar char="•"/>
            </a:pPr>
            <a:r>
              <a:rPr lang="en-US" sz="1800" dirty="0"/>
              <a:t>Randomized, two-arm (drug A and drug B) diabetes trial in patients with type 2 diabetes mellitus (T2DM) </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US" sz="1800" dirty="0"/>
              <a:t>Endpoint is change of HbA1c levels from baseline after 24 weeks of randomization</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US" sz="1800" dirty="0"/>
              <a:t>HbA1c levels are measured at baseline and at 4, 8, 12, 16, 24 weeks  </a:t>
            </a:r>
            <a:endParaRPr lang="en-GB" sz="18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For ethical reasons, patients are switched to rescue medication once their HbA1c values are above a certain threshold</a:t>
            </a:r>
            <a:endParaRPr lang="en-GB" sz="18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Regardless of switching to rescue medication all (!) patients are followed up for the whole study duration, i.e.  </a:t>
            </a:r>
            <a:endParaRPr lang="en-GB" sz="1800" dirty="0"/>
          </a:p>
          <a:p>
            <a:pPr marL="742950" lvl="1" indent="-285750">
              <a:buFont typeface="Arial" panose="020B0604020202020204" pitchFamily="34" charset="0"/>
              <a:buChar char="•"/>
            </a:pPr>
            <a:r>
              <a:rPr lang="en-US" sz="1800" dirty="0">
                <a:solidFill>
                  <a:srgbClr val="FF0000"/>
                </a:solidFill>
              </a:rPr>
              <a:t>there are no missing observations in this study</a:t>
            </a:r>
          </a:p>
          <a:p>
            <a:pPr marL="1200150" lvl="2" indent="-285750">
              <a:buFont typeface="Arial" panose="020B0604020202020204" pitchFamily="34" charset="0"/>
              <a:buChar char="•"/>
            </a:pPr>
            <a:r>
              <a:rPr lang="en-US" sz="1800" dirty="0">
                <a:solidFill>
                  <a:srgbClr val="FF0000"/>
                </a:solidFill>
              </a:rPr>
              <a:t>=&gt; Estimand is independent of how missing data are handled</a:t>
            </a:r>
          </a:p>
          <a:p>
            <a:pPr marL="1200150" lvl="2" indent="-285750">
              <a:buFont typeface="Arial" panose="020B0604020202020204" pitchFamily="34" charset="0"/>
              <a:buChar char="•"/>
            </a:pPr>
            <a:r>
              <a:rPr lang="en-US" sz="1800" dirty="0">
                <a:solidFill>
                  <a:srgbClr val="FF0000"/>
                </a:solidFill>
              </a:rPr>
              <a:t>E</a:t>
            </a:r>
            <a:r>
              <a:rPr lang="en-GB" sz="1800" dirty="0" err="1">
                <a:solidFill>
                  <a:srgbClr val="FF0000"/>
                </a:solidFill>
              </a:rPr>
              <a:t>stimating</a:t>
            </a:r>
            <a:r>
              <a:rPr lang="en-GB" sz="1800" dirty="0">
                <a:solidFill>
                  <a:srgbClr val="FF0000"/>
                </a:solidFill>
              </a:rPr>
              <a:t> the Estimand in the presence of missing data becomes a technical rather than interpretation question</a:t>
            </a:r>
          </a:p>
          <a:p>
            <a:pPr marL="742950" lvl="1" indent="-285750">
              <a:buFont typeface="Arial" panose="020B0604020202020204" pitchFamily="34" charset="0"/>
              <a:buChar char="•"/>
            </a:pPr>
            <a:r>
              <a:rPr lang="en-US" sz="1800" dirty="0"/>
              <a:t>patients never discontinue their study medication, unless they start rescue medication </a:t>
            </a:r>
            <a:endParaRPr lang="en-GB" sz="1800" dirty="0"/>
          </a:p>
          <a:p>
            <a:pPr marL="285750" indent="-285750">
              <a:buFont typeface="Arial" panose="020B0604020202020204" pitchFamily="34" charset="0"/>
              <a:buChar char="•"/>
            </a:pPr>
            <a:endParaRPr lang="en-GB" sz="1800" dirty="0"/>
          </a:p>
        </p:txBody>
      </p:sp>
      <p:sp>
        <p:nvSpPr>
          <p:cNvPr id="4" name="Slide Number Placeholder 3"/>
          <p:cNvSpPr>
            <a:spLocks noGrp="1"/>
          </p:cNvSpPr>
          <p:nvPr>
            <p:ph type="sldNum" sz="quarter" idx="10"/>
          </p:nvPr>
        </p:nvSpPr>
        <p:spPr/>
        <p:txBody>
          <a:bodyPr/>
          <a:lstStyle/>
          <a:p>
            <a:fld id="{4858B8DD-7C9B-4631-BB5E-83B3633640DD}" type="slidenum">
              <a:rPr lang="en-GB" smtClean="0"/>
              <a:t>13</a:t>
            </a:fld>
            <a:endParaRPr lang="en-GB"/>
          </a:p>
        </p:txBody>
      </p:sp>
    </p:spTree>
    <p:extLst>
      <p:ext uri="{BB962C8B-B14F-4D97-AF65-F5344CB8AC3E}">
        <p14:creationId xmlns:p14="http://schemas.microsoft.com/office/powerpoint/2010/main" val="410176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Case Study: Experience</a:t>
            </a:r>
          </a:p>
        </p:txBody>
      </p:sp>
      <p:sp>
        <p:nvSpPr>
          <p:cNvPr id="3" name="Content Placeholder 2"/>
          <p:cNvSpPr>
            <a:spLocks noGrp="1"/>
          </p:cNvSpPr>
          <p:nvPr>
            <p:ph idx="1"/>
          </p:nvPr>
        </p:nvSpPr>
        <p:spPr/>
        <p:txBody>
          <a:bodyPr>
            <a:normAutofit lnSpcReduction="10000"/>
          </a:bodyPr>
          <a:lstStyle/>
          <a:p>
            <a:pPr marL="285750" indent="-285750">
              <a:buFont typeface="Arial" panose="020B0604020202020204" pitchFamily="34" charset="0"/>
              <a:buChar char="•"/>
            </a:pPr>
            <a:r>
              <a:rPr lang="en-GB" sz="2000" dirty="0"/>
              <a:t>Group started with defining the study objectives</a:t>
            </a:r>
          </a:p>
          <a:p>
            <a:pPr marL="742950" lvl="1" indent="-285750">
              <a:buFont typeface="Arial" panose="020B0604020202020204" pitchFamily="34" charset="0"/>
              <a:buChar char="•"/>
            </a:pPr>
            <a:r>
              <a:rPr lang="en-GB" sz="2000" dirty="0"/>
              <a:t>Comparison of Drug A and Drug B in type 2 Diabetes</a:t>
            </a:r>
          </a:p>
          <a:p>
            <a:pPr marL="742950" lvl="1"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Attention then turned to Estimands and how the study results would be used </a:t>
            </a:r>
          </a:p>
          <a:p>
            <a:pPr marL="742950" lvl="1" indent="-285750">
              <a:buFont typeface="Arial" panose="020B0604020202020204" pitchFamily="34" charset="0"/>
              <a:buChar char="•"/>
            </a:pPr>
            <a:r>
              <a:rPr lang="en-GB" sz="2000" dirty="0"/>
              <a:t>Support statements targeted at patients, payers or regulators? </a:t>
            </a:r>
          </a:p>
          <a:p>
            <a:pPr marL="742950" lvl="1"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Subsequently the following Estimands were identified; the comparison of  </a:t>
            </a:r>
          </a:p>
          <a:p>
            <a:pPr marL="742950" lvl="1" indent="-285750">
              <a:buFont typeface="Arial" panose="020B0604020202020204" pitchFamily="34" charset="0"/>
              <a:buChar char="•"/>
            </a:pPr>
            <a:r>
              <a:rPr lang="en-GB" sz="2000" dirty="0"/>
              <a:t>(drug A+ rescue) versus  (drug B+ rescue)</a:t>
            </a:r>
          </a:p>
          <a:p>
            <a:pPr marL="742950" lvl="1" indent="-285750">
              <a:buFont typeface="Arial" panose="020B0604020202020204" pitchFamily="34" charset="0"/>
              <a:buChar char="•"/>
            </a:pPr>
            <a:r>
              <a:rPr lang="en-GB" sz="2000" dirty="0"/>
              <a:t>drug A whilst on treatment versus  drug B whilst on treatment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Led the team to iterate back to objectives/study design and ask </a:t>
            </a:r>
          </a:p>
          <a:p>
            <a:pPr marL="742950" lvl="1" indent="-285750">
              <a:buFont typeface="Arial" panose="020B0604020202020204" pitchFamily="34" charset="0"/>
              <a:buChar char="•"/>
            </a:pPr>
            <a:r>
              <a:rPr lang="en-US" sz="2000" dirty="0"/>
              <a:t>Was it the response at the end of the study or the average response throughout the study or at end of treatment.</a:t>
            </a:r>
          </a:p>
          <a:p>
            <a:pPr lvl="1"/>
            <a:endParaRPr lang="en-US" sz="1600" dirty="0"/>
          </a:p>
          <a:p>
            <a:pPr marL="285750" lvl="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14</a:t>
            </a:fld>
            <a:endParaRPr lang="en-GB"/>
          </a:p>
        </p:txBody>
      </p:sp>
    </p:spTree>
    <p:extLst>
      <p:ext uri="{BB962C8B-B14F-4D97-AF65-F5344CB8AC3E}">
        <p14:creationId xmlns:p14="http://schemas.microsoft.com/office/powerpoint/2010/main" val="233362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Case Study: Experience</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2000" dirty="0"/>
              <a:t>Indicated a further refinement of the objectives</a:t>
            </a:r>
          </a:p>
          <a:p>
            <a:endParaRPr lang="en-US" sz="2000" dirty="0"/>
          </a:p>
          <a:p>
            <a:pPr marL="285750" indent="-285750">
              <a:buFont typeface="Arial" panose="020B0604020202020204" pitchFamily="34" charset="0"/>
              <a:buChar char="•"/>
            </a:pPr>
            <a:r>
              <a:rPr lang="en-GB" sz="2000" dirty="0"/>
              <a:t>Comparison of Drug A and Drug B in type 2 Diabetes but including realistic assessment if  patients drop-out of the study; (i.e. ignore rescue medication, but refers  to switches of treatment).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 does ignore rescue medication mean – Estimands can help by detailing how this is handled.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solidFill>
                  <a:srgbClr val="FF0000"/>
                </a:solidFill>
              </a:rPr>
              <a:t>Illustrates consideration of how Estimands will help to clarify study objectives! And can impact design decisions</a:t>
            </a:r>
          </a:p>
          <a:p>
            <a:pPr marL="285750" lvl="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15</a:t>
            </a:fld>
            <a:endParaRPr lang="en-GB"/>
          </a:p>
        </p:txBody>
      </p:sp>
    </p:spTree>
    <p:extLst>
      <p:ext uri="{BB962C8B-B14F-4D97-AF65-F5344CB8AC3E}">
        <p14:creationId xmlns:p14="http://schemas.microsoft.com/office/powerpoint/2010/main" val="321847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Case Study: Learnings</a:t>
            </a:r>
          </a:p>
        </p:txBody>
      </p:sp>
      <p:sp>
        <p:nvSpPr>
          <p:cNvPr id="3" name="Content Placeholder 2"/>
          <p:cNvSpPr>
            <a:spLocks noGrp="1"/>
          </p:cNvSpPr>
          <p:nvPr>
            <p:ph idx="1"/>
          </p:nvPr>
        </p:nvSpPr>
        <p:spPr>
          <a:xfrm>
            <a:off x="457200" y="1110986"/>
            <a:ext cx="8229600" cy="5328899"/>
          </a:xfrm>
        </p:spPr>
        <p:txBody>
          <a:bodyPr>
            <a:noAutofit/>
          </a:bodyPr>
          <a:lstStyle/>
          <a:p>
            <a:pPr marL="285750" lvl="0" indent="-285750">
              <a:buFont typeface="Arial" panose="020B0604020202020204" pitchFamily="34" charset="0"/>
              <a:buChar char="•"/>
            </a:pPr>
            <a:r>
              <a:rPr lang="en-GB" sz="1800" dirty="0"/>
              <a:t>There are many possible Estimands for a set of objectives </a:t>
            </a:r>
          </a:p>
          <a:p>
            <a:pPr marL="285750" lvl="0" indent="-285750">
              <a:buFont typeface="Arial" panose="020B0604020202020204" pitchFamily="34" charset="0"/>
              <a:buChar char="•"/>
            </a:pPr>
            <a:r>
              <a:rPr lang="en-GB" sz="1800" dirty="0"/>
              <a:t>The selection of the Estimand will be dependent on how the results from the study will be used</a:t>
            </a:r>
          </a:p>
          <a:p>
            <a:pPr marL="742950" lvl="1" indent="-285750">
              <a:buFont typeface="Arial" panose="020B0604020202020204" pitchFamily="34" charset="0"/>
              <a:buChar char="•"/>
            </a:pPr>
            <a:r>
              <a:rPr lang="en-GB" sz="1800" dirty="0"/>
              <a:t>Support statements targeted at patients, payers or regulators? </a:t>
            </a:r>
          </a:p>
          <a:p>
            <a:pPr marL="285750" lvl="0" indent="-285750">
              <a:buFont typeface="Arial" panose="020B0604020202020204" pitchFamily="34" charset="0"/>
              <a:buChar char="•"/>
            </a:pPr>
            <a:r>
              <a:rPr lang="en-GB" sz="1800" dirty="0"/>
              <a:t>Close examination of proposed Estimand(s) will result in refinement of  </a:t>
            </a:r>
          </a:p>
          <a:p>
            <a:pPr marL="742950" lvl="1" indent="-285750">
              <a:buFont typeface="Arial" panose="020B0604020202020204" pitchFamily="34" charset="0"/>
              <a:buChar char="•"/>
            </a:pPr>
            <a:r>
              <a:rPr lang="en-GB" sz="1800" dirty="0"/>
              <a:t>Study objectives</a:t>
            </a:r>
          </a:p>
          <a:p>
            <a:pPr marL="742950" lvl="1" indent="-285750">
              <a:buFont typeface="Arial" panose="020B0604020202020204" pitchFamily="34" charset="0"/>
              <a:buChar char="•"/>
            </a:pPr>
            <a:r>
              <a:rPr lang="en-GB" sz="1800" dirty="0"/>
              <a:t>Treatment comparison of interest (e.g. efficacy ‘de jure’ or effectiveness ‘de facto’)</a:t>
            </a:r>
          </a:p>
          <a:p>
            <a:pPr marL="742950" lvl="1" indent="-285750">
              <a:buFont typeface="Arial" panose="020B0604020202020204" pitchFamily="34" charset="0"/>
              <a:buChar char="•"/>
            </a:pPr>
            <a:r>
              <a:rPr lang="en-GB" sz="1800" dirty="0"/>
              <a:t>Study population </a:t>
            </a:r>
          </a:p>
          <a:p>
            <a:pPr marL="742950" lvl="1" indent="-285750">
              <a:buFont typeface="Arial" panose="020B0604020202020204" pitchFamily="34" charset="0"/>
              <a:buChar char="•"/>
            </a:pPr>
            <a:r>
              <a:rPr lang="en-GB" sz="1800" dirty="0"/>
              <a:t>Definition of the endpoint, (e.g. end of treatment, or average response)</a:t>
            </a:r>
          </a:p>
          <a:p>
            <a:pPr marL="285750" lvl="0" indent="-285750">
              <a:buFont typeface="Arial" panose="020B0604020202020204" pitchFamily="34" charset="0"/>
              <a:buChar char="•"/>
            </a:pPr>
            <a:r>
              <a:rPr lang="en-GB" sz="1800" dirty="0"/>
              <a:t>Unambiguous wording of Estimands and their associated assumptions is essential for clarity</a:t>
            </a:r>
          </a:p>
          <a:p>
            <a:pPr marL="285750" lvl="0" indent="-285750">
              <a:buFont typeface="Arial" panose="020B0604020202020204" pitchFamily="34" charset="0"/>
              <a:buChar char="•"/>
            </a:pPr>
            <a:r>
              <a:rPr lang="en-GB" sz="1800" dirty="0"/>
              <a:t>Refinement of the objectives may lead to refinement of the study design</a:t>
            </a:r>
          </a:p>
          <a:p>
            <a:pPr marL="742950" lvl="1" indent="-285750">
              <a:buFont typeface="Arial" panose="020B0604020202020204" pitchFamily="34" charset="0"/>
              <a:buChar char="•"/>
            </a:pPr>
            <a:r>
              <a:rPr lang="en-GB" sz="1800" dirty="0"/>
              <a:t>Data collection post discontinuation of investigational product</a:t>
            </a:r>
          </a:p>
          <a:p>
            <a:pPr marL="742950" lvl="1" indent="-285750">
              <a:buFont typeface="Arial" panose="020B0604020202020204" pitchFamily="34" charset="0"/>
              <a:buChar char="•"/>
            </a:pPr>
            <a:r>
              <a:rPr lang="en-GB" sz="1800" dirty="0"/>
              <a:t>Definition of treatment for patients who discontinue investigational product</a:t>
            </a:r>
          </a:p>
          <a:p>
            <a:pPr marL="742950" lvl="1" indent="-285750">
              <a:buFont typeface="Arial" panose="020B0604020202020204" pitchFamily="34" charset="0"/>
              <a:buChar char="•"/>
            </a:pPr>
            <a:r>
              <a:rPr lang="en-GB" sz="1800" dirty="0"/>
              <a:t>Duration of treatment before receiving rescue medication </a:t>
            </a:r>
          </a:p>
        </p:txBody>
      </p:sp>
      <p:sp>
        <p:nvSpPr>
          <p:cNvPr id="4" name="Slide Number Placeholder 3"/>
          <p:cNvSpPr>
            <a:spLocks noGrp="1"/>
          </p:cNvSpPr>
          <p:nvPr>
            <p:ph type="sldNum" sz="quarter" idx="10"/>
          </p:nvPr>
        </p:nvSpPr>
        <p:spPr/>
        <p:txBody>
          <a:bodyPr/>
          <a:lstStyle/>
          <a:p>
            <a:fld id="{4858B8DD-7C9B-4631-BB5E-83B3633640DD}" type="slidenum">
              <a:rPr lang="en-GB" smtClean="0"/>
              <a:t>16</a:t>
            </a:fld>
            <a:endParaRPr lang="en-GB"/>
          </a:p>
        </p:txBody>
      </p:sp>
    </p:spTree>
    <p:extLst>
      <p:ext uri="{BB962C8B-B14F-4D97-AF65-F5344CB8AC3E}">
        <p14:creationId xmlns:p14="http://schemas.microsoft.com/office/powerpoint/2010/main" val="241521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Proposed Framework</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877772719"/>
              </p:ext>
            </p:extLst>
          </p:nvPr>
        </p:nvGraphicFramePr>
        <p:xfrm>
          <a:off x="1794721" y="1455938"/>
          <a:ext cx="5819313" cy="4364485"/>
        </p:xfrm>
        <a:graphic>
          <a:graphicData uri="http://schemas.openxmlformats.org/presentationml/2006/ole">
            <mc:AlternateContent xmlns:mc="http://schemas.openxmlformats.org/markup-compatibility/2006">
              <mc:Choice xmlns:v="urn:schemas-microsoft-com:vml" Requires="v">
                <p:oleObj spid="_x0000_s2058" name="Slide" r:id="rId3" imgW="4570416" imgH="3427608" progId="PowerPoint.Slide.12">
                  <p:embed/>
                </p:oleObj>
              </mc:Choice>
              <mc:Fallback>
                <p:oleObj name="Slide" r:id="rId3" imgW="4570416" imgH="3427608"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721" y="1455938"/>
                        <a:ext cx="5819313" cy="4364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0"/>
          </p:nvPr>
        </p:nvSpPr>
        <p:spPr/>
        <p:txBody>
          <a:bodyPr/>
          <a:lstStyle/>
          <a:p>
            <a:fld id="{4858B8DD-7C9B-4631-BB5E-83B3633640DD}" type="slidenum">
              <a:rPr lang="en-GB" smtClean="0"/>
              <a:t>17</a:t>
            </a:fld>
            <a:endParaRPr lang="en-GB"/>
          </a:p>
        </p:txBody>
      </p:sp>
    </p:spTree>
    <p:extLst>
      <p:ext uri="{BB962C8B-B14F-4D97-AF65-F5344CB8AC3E}">
        <p14:creationId xmlns:p14="http://schemas.microsoft.com/office/powerpoint/2010/main" val="58729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Holzhauer</a:t>
            </a:r>
            <a:r>
              <a:rPr lang="en-GB" dirty="0"/>
              <a:t> et al (2015) Choice of </a:t>
            </a:r>
            <a:r>
              <a:rPr lang="en-GB" dirty="0" err="1"/>
              <a:t>estimand</a:t>
            </a:r>
            <a:r>
              <a:rPr lang="en-GB" dirty="0"/>
              <a:t> and analysis methods in diabetes trials with rescue medication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7863246"/>
              </p:ext>
            </p:extLst>
          </p:nvPr>
        </p:nvGraphicFramePr>
        <p:xfrm>
          <a:off x="628650" y="1335206"/>
          <a:ext cx="7886700" cy="5256154"/>
        </p:xfrm>
        <a:graphic>
          <a:graphicData uri="http://schemas.openxmlformats.org/drawingml/2006/table">
            <a:tbl>
              <a:tblPr firstRow="1" bandRow="1">
                <a:tableStyleId>{5C22544A-7EE6-4342-B048-85BDC9FD1C3A}</a:tableStyleId>
              </a:tblPr>
              <a:tblGrid>
                <a:gridCol w="2510335">
                  <a:extLst>
                    <a:ext uri="{9D8B030D-6E8A-4147-A177-3AD203B41FA5}">
                      <a16:colId xmlns:a16="http://schemas.microsoft.com/office/drawing/2014/main" val="20000"/>
                    </a:ext>
                  </a:extLst>
                </a:gridCol>
                <a:gridCol w="5376365">
                  <a:extLst>
                    <a:ext uri="{9D8B030D-6E8A-4147-A177-3AD203B41FA5}">
                      <a16:colId xmlns:a16="http://schemas.microsoft.com/office/drawing/2014/main" val="20001"/>
                    </a:ext>
                  </a:extLst>
                </a:gridCol>
              </a:tblGrid>
              <a:tr h="440314">
                <a:tc>
                  <a:txBody>
                    <a:bodyPr/>
                    <a:lstStyle/>
                    <a:p>
                      <a:r>
                        <a:rPr lang="en-GB" sz="1600" dirty="0"/>
                        <a:t>Population</a:t>
                      </a:r>
                      <a:endParaRPr lang="en-US" sz="1600" dirty="0"/>
                    </a:p>
                  </a:txBody>
                  <a:tcPr/>
                </a:tc>
                <a:tc>
                  <a:txBody>
                    <a:bodyPr/>
                    <a:lstStyle/>
                    <a:p>
                      <a:r>
                        <a:rPr lang="en-GB" sz="1600" dirty="0"/>
                        <a:t>Reflecting post-approval target population</a:t>
                      </a:r>
                      <a:endParaRPr lang="en-US" sz="1600" dirty="0"/>
                    </a:p>
                  </a:txBody>
                  <a:tcPr/>
                </a:tc>
                <a:extLst>
                  <a:ext uri="{0D108BD9-81ED-4DB2-BD59-A6C34878D82A}">
                    <a16:rowId xmlns:a16="http://schemas.microsoft.com/office/drawing/2014/main" val="10000"/>
                  </a:ext>
                </a:extLst>
              </a:tr>
              <a:tr h="615233">
                <a:tc>
                  <a:txBody>
                    <a:bodyPr/>
                    <a:lstStyle/>
                    <a:p>
                      <a:r>
                        <a:rPr lang="en-GB" sz="1600" dirty="0"/>
                        <a:t>Variable and time point</a:t>
                      </a:r>
                      <a:endParaRPr lang="en-US" sz="1600" dirty="0"/>
                    </a:p>
                  </a:txBody>
                  <a:tcPr/>
                </a:tc>
                <a:tc>
                  <a:txBody>
                    <a:bodyPr/>
                    <a:lstStyle/>
                    <a:p>
                      <a:r>
                        <a:rPr lang="en-GB" sz="1600" dirty="0"/>
                        <a:t>HbA1c</a:t>
                      </a:r>
                      <a:r>
                        <a:rPr lang="en-GB" sz="1600" baseline="0" dirty="0"/>
                        <a:t> as a measure of average glucose control over the preceding 5-12 weeks assessed after 24 weeks of randomization</a:t>
                      </a:r>
                      <a:endParaRPr lang="en-US" sz="1600" dirty="0"/>
                    </a:p>
                  </a:txBody>
                  <a:tcPr/>
                </a:tc>
                <a:extLst>
                  <a:ext uri="{0D108BD9-81ED-4DB2-BD59-A6C34878D82A}">
                    <a16:rowId xmlns:a16="http://schemas.microsoft.com/office/drawing/2014/main" val="10001"/>
                  </a:ext>
                </a:extLst>
              </a:tr>
              <a:tr h="3655206">
                <a:tc>
                  <a:txBody>
                    <a:bodyPr/>
                    <a:lstStyle/>
                    <a:p>
                      <a:r>
                        <a:rPr lang="en-GB" sz="1600" dirty="0"/>
                        <a:t>Measure of Intervention effect</a:t>
                      </a:r>
                      <a:endParaRPr lang="en-US" sz="1600" dirty="0"/>
                    </a:p>
                  </a:txBody>
                  <a:tcPr/>
                </a:tc>
                <a:tc>
                  <a:txBody>
                    <a:bodyPr/>
                    <a:lstStyle/>
                    <a:p>
                      <a:r>
                        <a:rPr lang="en-GB" sz="1600" dirty="0"/>
                        <a:t>Treatment difference of the originally assigned treatments at randomisation based on</a:t>
                      </a:r>
                    </a:p>
                    <a:p>
                      <a:pPr marL="285750" indent="-285750">
                        <a:buFont typeface="Arial" panose="020B0604020202020204" pitchFamily="34" charset="0"/>
                        <a:buChar char="•"/>
                      </a:pPr>
                      <a:r>
                        <a:rPr lang="en-GB" sz="1600" dirty="0"/>
                        <a:t>In case of intake of rescue medication hypothetical values if rescue medication had not been given, because interest is in the treatment assigned</a:t>
                      </a:r>
                      <a:r>
                        <a:rPr lang="en-GB" sz="1600" baseline="0" dirty="0"/>
                        <a:t> at randomisation rather than treatment regimens including rescue medication as needed</a:t>
                      </a:r>
                    </a:p>
                    <a:p>
                      <a:pPr marL="285750" indent="-285750">
                        <a:buFont typeface="Arial" panose="020B0604020202020204" pitchFamily="34" charset="0"/>
                        <a:buChar char="•"/>
                      </a:pPr>
                      <a:r>
                        <a:rPr lang="en-GB" sz="1600" baseline="0" dirty="0"/>
                        <a:t>In case of discontinuation of study treatment actual off treatment values, because we are interested in the effect of assigned randomised treatment and patients discontinuing treatment, for example, due to an adverse event would not have continued treatment in real clinical practice, either;</a:t>
                      </a:r>
                    </a:p>
                    <a:p>
                      <a:pPr marL="285750" indent="-285750">
                        <a:buFont typeface="Arial" panose="020B0604020202020204" pitchFamily="34" charset="0"/>
                        <a:buChar char="•"/>
                      </a:pPr>
                      <a:r>
                        <a:rPr lang="en-GB" sz="1600" dirty="0"/>
                        <a:t>For losses to follow up hypothetical values as if patients had continued to take part in the trial including continued intake of randomised treatment</a:t>
                      </a:r>
                      <a:endParaRPr lang="en-US" sz="1600" dirty="0"/>
                    </a:p>
                  </a:txBody>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0"/>
          </p:nvPr>
        </p:nvSpPr>
        <p:spPr/>
        <p:txBody>
          <a:bodyPr/>
          <a:lstStyle/>
          <a:p>
            <a:fld id="{4858B8DD-7C9B-4631-BB5E-83B3633640DD}" type="slidenum">
              <a:rPr lang="en-GB" smtClean="0"/>
              <a:t>18</a:t>
            </a:fld>
            <a:endParaRPr lang="en-GB"/>
          </a:p>
        </p:txBody>
      </p:sp>
    </p:spTree>
    <p:extLst>
      <p:ext uri="{BB962C8B-B14F-4D97-AF65-F5344CB8AC3E}">
        <p14:creationId xmlns:p14="http://schemas.microsoft.com/office/powerpoint/2010/main" val="330341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69"/>
            <a:ext cx="7156834" cy="553333"/>
          </a:xfrm>
        </p:spPr>
        <p:txBody>
          <a:bodyPr/>
          <a:lstStyle/>
          <a:p>
            <a:r>
              <a:rPr lang="en-GB" dirty="0"/>
              <a:t>Implications</a:t>
            </a:r>
            <a:endParaRPr lang="en-GB" b="0" dirty="0"/>
          </a:p>
        </p:txBody>
      </p:sp>
      <p:sp>
        <p:nvSpPr>
          <p:cNvPr id="3" name="Content Placeholder 2"/>
          <p:cNvSpPr>
            <a:spLocks noGrp="1"/>
          </p:cNvSpPr>
          <p:nvPr>
            <p:ph idx="1"/>
          </p:nvPr>
        </p:nvSpPr>
        <p:spPr/>
        <p:txBody>
          <a:bodyPr>
            <a:normAutofit fontScale="92500" lnSpcReduction="10000"/>
          </a:bodyPr>
          <a:lstStyle/>
          <a:p>
            <a:pPr marL="285750" lvl="0" indent="-285750">
              <a:buFont typeface="Arial" panose="020B0604020202020204" pitchFamily="34" charset="0"/>
              <a:buChar char="•"/>
            </a:pPr>
            <a:r>
              <a:rPr lang="en-GB" sz="2000" dirty="0"/>
              <a:t>Patients are followed up even after study treatment</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Potential Analysis Approaches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HbA1c</a:t>
            </a:r>
          </a:p>
          <a:p>
            <a:pPr marL="742950" lvl="1" indent="-285750">
              <a:buFont typeface="Arial" panose="020B0604020202020204" pitchFamily="34" charset="0"/>
              <a:buChar char="•"/>
            </a:pPr>
            <a:r>
              <a:rPr lang="en-GB" sz="2000" dirty="0"/>
              <a:t>Completer analysis</a:t>
            </a:r>
          </a:p>
          <a:p>
            <a:pPr marL="742950" lvl="1" indent="-285750">
              <a:buFont typeface="Arial" panose="020B0604020202020204" pitchFamily="34" charset="0"/>
              <a:buChar char="•"/>
            </a:pPr>
            <a:r>
              <a:rPr lang="en-GB" sz="2000" dirty="0"/>
              <a:t>Carry forward last pre-rescue value</a:t>
            </a:r>
          </a:p>
          <a:p>
            <a:pPr marL="742950" lvl="1" indent="-285750">
              <a:buFont typeface="Arial" panose="020B0604020202020204" pitchFamily="34" charset="0"/>
              <a:buChar char="•"/>
            </a:pPr>
            <a:r>
              <a:rPr lang="en-GB" sz="2000" dirty="0"/>
              <a:t>Data after meeting rescue criteria consider Missing At Random</a:t>
            </a:r>
          </a:p>
          <a:p>
            <a:pPr marL="1200150" lvl="2" indent="-285750">
              <a:buFont typeface="Arial" panose="020B0604020202020204" pitchFamily="34" charset="0"/>
              <a:buChar char="•"/>
            </a:pPr>
            <a:r>
              <a:rPr lang="en-GB" sz="2000" dirty="0"/>
              <a:t>Mixed effect repeated measures</a:t>
            </a:r>
          </a:p>
          <a:p>
            <a:pPr marL="1200150" lvl="2" indent="-285750">
              <a:buFont typeface="Arial" panose="020B0604020202020204" pitchFamily="34" charset="0"/>
              <a:buChar char="•"/>
            </a:pPr>
            <a:r>
              <a:rPr lang="en-GB" sz="2000" dirty="0"/>
              <a:t>Multiple imputation</a:t>
            </a:r>
          </a:p>
          <a:p>
            <a:pPr marL="1200150" lvl="2"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Other</a:t>
            </a:r>
          </a:p>
          <a:p>
            <a:pPr marL="742950" lvl="1" indent="-285750">
              <a:buFont typeface="Arial" panose="020B0604020202020204" pitchFamily="34" charset="0"/>
              <a:buChar char="•"/>
            </a:pPr>
            <a:r>
              <a:rPr lang="en-GB" sz="2000" dirty="0"/>
              <a:t>Rescue medication as an outcome</a:t>
            </a:r>
          </a:p>
          <a:p>
            <a:pPr marL="1200150" lvl="2" indent="-285750">
              <a:buFont typeface="Arial" panose="020B0604020202020204" pitchFamily="34" charset="0"/>
              <a:buChar char="•"/>
            </a:pPr>
            <a:r>
              <a:rPr lang="en-GB" sz="2000" dirty="0"/>
              <a:t>Responder analysis</a:t>
            </a:r>
          </a:p>
          <a:p>
            <a:pPr marL="1200150" lvl="2" indent="-285750">
              <a:buFont typeface="Arial" panose="020B0604020202020204" pitchFamily="34" charset="0"/>
              <a:buChar char="•"/>
            </a:pPr>
            <a:r>
              <a:rPr lang="en-GB" sz="2000" dirty="0"/>
              <a:t>Rank-based methods</a:t>
            </a:r>
          </a:p>
          <a:p>
            <a:pPr marL="1200150" lvl="2" indent="-285750">
              <a:buFont typeface="Arial" panose="020B0604020202020204" pitchFamily="34" charset="0"/>
              <a:buChar char="•"/>
            </a:pPr>
            <a:r>
              <a:rPr lang="en-GB" sz="2000" dirty="0"/>
              <a:t>Quantile regression</a:t>
            </a:r>
          </a:p>
          <a:p>
            <a:pPr marL="285750" lvl="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1800" dirty="0"/>
          </a:p>
          <a:p>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19</a:t>
            </a:fld>
            <a:endParaRPr lang="en-GB"/>
          </a:p>
        </p:txBody>
      </p:sp>
    </p:spTree>
    <p:extLst>
      <p:ext uri="{BB962C8B-B14F-4D97-AF65-F5344CB8AC3E}">
        <p14:creationId xmlns:p14="http://schemas.microsoft.com/office/powerpoint/2010/main" val="334545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Agenda</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GB" sz="2000" dirty="0"/>
              <a:t>PSI/EFSPI Special Interest Group</a:t>
            </a:r>
          </a:p>
          <a:p>
            <a:pPr marL="742950" lvl="1" indent="-285750">
              <a:buFont typeface="Arial" panose="020B0604020202020204" pitchFamily="34" charset="0"/>
              <a:buChar char="•"/>
            </a:pPr>
            <a:r>
              <a:rPr lang="en-GB" sz="2000" dirty="0"/>
              <a:t>Discussion Framework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 is the real problem we are trying to solve?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Case study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Key messages</a:t>
            </a:r>
          </a:p>
          <a:p>
            <a:pPr marL="742950" lvl="1" indent="-285750">
              <a:buFont typeface="Arial" panose="020B0604020202020204" pitchFamily="34" charset="0"/>
              <a:buChar char="•"/>
            </a:pPr>
            <a:r>
              <a:rPr lang="en-GB" sz="2000" dirty="0"/>
              <a:t>Definition and development of Estimands </a:t>
            </a:r>
          </a:p>
          <a:p>
            <a:pPr marL="742950" lvl="1" indent="-285750">
              <a:buFont typeface="Arial" panose="020B0604020202020204" pitchFamily="34" charset="0"/>
              <a:buChar char="•"/>
            </a:pPr>
            <a:r>
              <a:rPr lang="en-GB" sz="2000" dirty="0"/>
              <a:t>Implementation</a:t>
            </a:r>
          </a:p>
          <a:p>
            <a:pPr marL="742950" lvl="1" indent="-285750">
              <a:buFont typeface="Arial" panose="020B0604020202020204" pitchFamily="34" charset="0"/>
              <a:buChar char="•"/>
            </a:pPr>
            <a:r>
              <a:rPr lang="en-GB" sz="2000" dirty="0"/>
              <a:t>Education and communication</a:t>
            </a:r>
          </a:p>
          <a:p>
            <a:pPr marL="742950" lvl="1"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Closing remarks </a:t>
            </a:r>
          </a:p>
        </p:txBody>
      </p:sp>
      <p:sp>
        <p:nvSpPr>
          <p:cNvPr id="4" name="Slide Number Placeholder 3"/>
          <p:cNvSpPr>
            <a:spLocks noGrp="1"/>
          </p:cNvSpPr>
          <p:nvPr>
            <p:ph type="sldNum" sz="quarter" idx="10"/>
          </p:nvPr>
        </p:nvSpPr>
        <p:spPr/>
        <p:txBody>
          <a:bodyPr/>
          <a:lstStyle/>
          <a:p>
            <a:fld id="{4858B8DD-7C9B-4631-BB5E-83B3633640DD}" type="slidenum">
              <a:rPr lang="en-GB" smtClean="0"/>
              <a:t>2</a:t>
            </a:fld>
            <a:endParaRPr lang="en-GB"/>
          </a:p>
        </p:txBody>
      </p:sp>
    </p:spTree>
    <p:extLst>
      <p:ext uri="{BB962C8B-B14F-4D97-AF65-F5344CB8AC3E}">
        <p14:creationId xmlns:p14="http://schemas.microsoft.com/office/powerpoint/2010/main" val="2315764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What do stakeholders want?</a:t>
            </a:r>
          </a:p>
        </p:txBody>
      </p:sp>
      <p:sp>
        <p:nvSpPr>
          <p:cNvPr id="3" name="Content Placeholder 2"/>
          <p:cNvSpPr>
            <a:spLocks noGrp="1"/>
          </p:cNvSpPr>
          <p:nvPr>
            <p:ph idx="1"/>
          </p:nvPr>
        </p:nvSpPr>
        <p:spPr/>
        <p:txBody>
          <a:bodyPr>
            <a:noAutofit/>
          </a:bodyPr>
          <a:lstStyle/>
          <a:p>
            <a:r>
              <a:rPr lang="en-GB" sz="1600" dirty="0"/>
              <a:t>Different stakeholders have different objectives so would likely require different estimands for a study; for example</a:t>
            </a:r>
          </a:p>
          <a:p>
            <a:endParaRPr lang="en-GB" sz="1600" dirty="0"/>
          </a:p>
          <a:p>
            <a:pPr marL="285750" lvl="0" indent="-285750">
              <a:buFont typeface="Arial" panose="020B0604020202020204" pitchFamily="34" charset="0"/>
              <a:buChar char="•"/>
            </a:pPr>
            <a:r>
              <a:rPr lang="en-GB" sz="1600" dirty="0"/>
              <a:t>Regulators</a:t>
            </a:r>
          </a:p>
          <a:p>
            <a:pPr marL="742950" lvl="1" indent="-285750">
              <a:buFont typeface="Arial" panose="020B0604020202020204" pitchFamily="34" charset="0"/>
              <a:buChar char="•"/>
            </a:pPr>
            <a:r>
              <a:rPr lang="en-GB" sz="1600" dirty="0"/>
              <a:t>How a treatment works whilst the patient takes it  </a:t>
            </a:r>
          </a:p>
          <a:p>
            <a:pPr marL="742950" lvl="1" indent="-285750">
              <a:buFont typeface="Arial" panose="020B0604020202020204" pitchFamily="34" charset="0"/>
              <a:buChar char="•"/>
            </a:pPr>
            <a:r>
              <a:rPr lang="en-GB" sz="1600" dirty="0"/>
              <a:t>Evaluation of different treatment policies  </a:t>
            </a:r>
          </a:p>
          <a:p>
            <a:pPr marL="285750" lvl="0" indent="-285750">
              <a:buFont typeface="Arial" panose="020B0604020202020204" pitchFamily="34" charset="0"/>
              <a:buChar char="•"/>
            </a:pPr>
            <a:r>
              <a:rPr lang="en-GB" sz="1600" dirty="0"/>
              <a:t>Payers </a:t>
            </a:r>
          </a:p>
          <a:p>
            <a:pPr marL="742950" lvl="1" indent="-285750">
              <a:buFont typeface="Arial" panose="020B0604020202020204" pitchFamily="34" charset="0"/>
              <a:buChar char="•"/>
            </a:pPr>
            <a:r>
              <a:rPr lang="en-GB" sz="1600" dirty="0"/>
              <a:t>What would have been the treatment effect if the patient hadn’t switched from the randomised treatment  </a:t>
            </a:r>
          </a:p>
          <a:p>
            <a:pPr marL="742950" lvl="1" indent="-285750">
              <a:buFont typeface="Arial" panose="020B0604020202020204" pitchFamily="34" charset="0"/>
              <a:buChar char="•"/>
            </a:pPr>
            <a:r>
              <a:rPr lang="en-GB" sz="1600" dirty="0"/>
              <a:t>How the effect of a treatment varies depending on the order in which it is taken relative to other treatments</a:t>
            </a:r>
          </a:p>
          <a:p>
            <a:pPr marL="285750" indent="-285750">
              <a:buFont typeface="Arial" panose="020B0604020202020204" pitchFamily="34" charset="0"/>
              <a:buChar char="•"/>
            </a:pPr>
            <a:r>
              <a:rPr lang="en-GB" sz="1600" dirty="0"/>
              <a:t>Patients</a:t>
            </a:r>
          </a:p>
          <a:p>
            <a:pPr marL="742950" lvl="1" indent="-285750">
              <a:buFont typeface="Arial" panose="020B0604020202020204" pitchFamily="34" charset="0"/>
              <a:buChar char="•"/>
            </a:pPr>
            <a:r>
              <a:rPr lang="en-GB" sz="1600" dirty="0"/>
              <a:t>What will happen to me if I start this treatment</a:t>
            </a:r>
          </a:p>
          <a:p>
            <a:pPr marL="742950" lvl="1" indent="-285750">
              <a:buFont typeface="Arial" panose="020B0604020202020204" pitchFamily="34" charset="0"/>
              <a:buChar char="•"/>
            </a:pPr>
            <a:r>
              <a:rPr lang="en-GB" sz="1600" dirty="0"/>
              <a:t>What will the treatment benefit/risks be if I take all the treatment as directed  </a:t>
            </a:r>
          </a:p>
          <a:p>
            <a:pPr marL="285750" lvl="0" indent="-285750">
              <a:buFont typeface="Arial" panose="020B0604020202020204" pitchFamily="34" charset="0"/>
              <a:buChar char="•"/>
            </a:pPr>
            <a:r>
              <a:rPr lang="en-GB" sz="1600" dirty="0"/>
              <a:t>Sponsors </a:t>
            </a:r>
          </a:p>
          <a:p>
            <a:pPr marL="742950" lvl="1" indent="-285750">
              <a:buFont typeface="Arial" panose="020B0604020202020204" pitchFamily="34" charset="0"/>
              <a:buChar char="•"/>
            </a:pPr>
            <a:r>
              <a:rPr lang="en-GB" sz="1600" dirty="0"/>
              <a:t>Show patients who take their medication as part of a treatment policy benefit. </a:t>
            </a:r>
          </a:p>
          <a:p>
            <a:pPr marL="742950" lvl="1" indent="-285750">
              <a:buFont typeface="Arial" panose="020B0604020202020204" pitchFamily="34" charset="0"/>
              <a:buChar char="•"/>
            </a:pPr>
            <a:r>
              <a:rPr lang="en-GB" sz="1600" dirty="0"/>
              <a:t>How the treatment works in clinical practice, extrapolating from the clinical trial environment </a:t>
            </a:r>
          </a:p>
          <a:p>
            <a:endParaRPr lang="en-GB" sz="1600" dirty="0"/>
          </a:p>
        </p:txBody>
      </p:sp>
      <p:sp>
        <p:nvSpPr>
          <p:cNvPr id="4" name="Slide Number Placeholder 3"/>
          <p:cNvSpPr>
            <a:spLocks noGrp="1"/>
          </p:cNvSpPr>
          <p:nvPr>
            <p:ph type="sldNum" sz="quarter" idx="10"/>
          </p:nvPr>
        </p:nvSpPr>
        <p:spPr/>
        <p:txBody>
          <a:bodyPr/>
          <a:lstStyle/>
          <a:p>
            <a:fld id="{4858B8DD-7C9B-4631-BB5E-83B3633640DD}" type="slidenum">
              <a:rPr lang="en-GB" smtClean="0"/>
              <a:t>20</a:t>
            </a:fld>
            <a:endParaRPr lang="en-GB"/>
          </a:p>
        </p:txBody>
      </p:sp>
    </p:spTree>
    <p:extLst>
      <p:ext uri="{BB962C8B-B14F-4D97-AF65-F5344CB8AC3E}">
        <p14:creationId xmlns:p14="http://schemas.microsoft.com/office/powerpoint/2010/main" val="114592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69"/>
            <a:ext cx="7156834" cy="553333"/>
          </a:xfrm>
        </p:spPr>
        <p:txBody>
          <a:bodyPr/>
          <a:lstStyle/>
          <a:p>
            <a:r>
              <a:rPr lang="en-GB" dirty="0"/>
              <a:t>“</a:t>
            </a:r>
            <a:r>
              <a:rPr lang="en-GB" b="0" dirty="0"/>
              <a:t>De facto” and “de jure” Estimands</a:t>
            </a:r>
          </a:p>
        </p:txBody>
      </p:sp>
      <p:sp>
        <p:nvSpPr>
          <p:cNvPr id="3" name="Content Placeholder 2"/>
          <p:cNvSpPr>
            <a:spLocks noGrp="1"/>
          </p:cNvSpPr>
          <p:nvPr>
            <p:ph idx="1"/>
          </p:nvPr>
        </p:nvSpPr>
        <p:spPr/>
        <p:txBody>
          <a:bodyPr>
            <a:normAutofit/>
          </a:bodyPr>
          <a:lstStyle/>
          <a:p>
            <a:pPr marL="285750" lvl="0" indent="-285750">
              <a:buFont typeface="Arial" panose="020B0604020202020204" pitchFamily="34" charset="0"/>
              <a:buChar char="•"/>
            </a:pPr>
            <a:r>
              <a:rPr lang="en-GB" sz="2000" dirty="0"/>
              <a:t>Some literature discusses</a:t>
            </a:r>
          </a:p>
          <a:p>
            <a:pPr marL="742950" lvl="1" indent="-285750">
              <a:buFont typeface="Arial" panose="020B0604020202020204" pitchFamily="34" charset="0"/>
              <a:buChar char="•"/>
            </a:pPr>
            <a:r>
              <a:rPr lang="en-GB" sz="2000" dirty="0"/>
              <a:t>‘de jure’ Estimands </a:t>
            </a:r>
          </a:p>
          <a:p>
            <a:pPr marL="1200150" lvl="2" indent="-285750">
              <a:buFont typeface="Arial" panose="020B0604020202020204" pitchFamily="34" charset="0"/>
              <a:buChar char="•"/>
            </a:pPr>
            <a:r>
              <a:rPr lang="en-GB" sz="2000" dirty="0"/>
              <a:t>Sometimes referred to as ‘efficacy’ </a:t>
            </a:r>
          </a:p>
          <a:p>
            <a:pPr marL="742950" lvl="1" indent="-285750">
              <a:buFont typeface="Arial" panose="020B0604020202020204" pitchFamily="34" charset="0"/>
              <a:buChar char="•"/>
            </a:pPr>
            <a:r>
              <a:rPr lang="en-GB" sz="2000" dirty="0"/>
              <a:t>‘de facto’ Estimands </a:t>
            </a:r>
          </a:p>
          <a:p>
            <a:pPr marL="1200150" lvl="2" indent="-285750">
              <a:buFont typeface="Arial" panose="020B0604020202020204" pitchFamily="34" charset="0"/>
              <a:buChar char="•"/>
            </a:pPr>
            <a:r>
              <a:rPr lang="en-GB" sz="2000" dirty="0"/>
              <a:t>Sometimes referred to as ‘effectiveness’</a:t>
            </a:r>
          </a:p>
          <a:p>
            <a:pPr marL="742950" lvl="1"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Consensus that “de facto” Estimands should not constitute the sole basis for regulatory decision making for confirmatory trials.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“De jure” Estimands provide important information to a patient and prescriber on efficacy if the treatment is taken as directed.</a:t>
            </a:r>
          </a:p>
          <a:p>
            <a:pPr marL="285750" lvl="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Estimands need to link to the study objectives and/or the decision making process</a:t>
            </a:r>
          </a:p>
          <a:p>
            <a:pPr marL="285750" lvl="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1800" dirty="0"/>
          </a:p>
          <a:p>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21</a:t>
            </a:fld>
            <a:endParaRPr lang="en-GB"/>
          </a:p>
        </p:txBody>
      </p:sp>
    </p:spTree>
    <p:extLst>
      <p:ext uri="{BB962C8B-B14F-4D97-AF65-F5344CB8AC3E}">
        <p14:creationId xmlns:p14="http://schemas.microsoft.com/office/powerpoint/2010/main" val="97513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Sensitivity Analyses</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073" t="12911" r="49067" b="12270"/>
          <a:stretch/>
        </p:blipFill>
        <p:spPr bwMode="auto">
          <a:xfrm>
            <a:off x="2512381" y="1260629"/>
            <a:ext cx="4358936" cy="474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0360" y="6155767"/>
            <a:ext cx="1762021" cy="276999"/>
          </a:xfrm>
          <a:prstGeom prst="rect">
            <a:avLst/>
          </a:prstGeom>
          <a:noFill/>
        </p:spPr>
        <p:txBody>
          <a:bodyPr wrap="none" rtlCol="0">
            <a:spAutoFit/>
          </a:bodyPr>
          <a:lstStyle/>
          <a:p>
            <a:r>
              <a:rPr lang="en-GB" sz="1200" dirty="0">
                <a:solidFill>
                  <a:srgbClr val="666666"/>
                </a:solidFill>
              </a:rPr>
              <a:t>Reference Leuchs et al</a:t>
            </a:r>
          </a:p>
        </p:txBody>
      </p:sp>
      <p:sp>
        <p:nvSpPr>
          <p:cNvPr id="3" name="Slide Number Placeholder 2"/>
          <p:cNvSpPr>
            <a:spLocks noGrp="1"/>
          </p:cNvSpPr>
          <p:nvPr>
            <p:ph type="sldNum" sz="quarter" idx="10"/>
          </p:nvPr>
        </p:nvSpPr>
        <p:spPr/>
        <p:txBody>
          <a:bodyPr/>
          <a:lstStyle/>
          <a:p>
            <a:fld id="{4858B8DD-7C9B-4631-BB5E-83B3633640DD}" type="slidenum">
              <a:rPr lang="en-GB" smtClean="0"/>
              <a:t>22</a:t>
            </a:fld>
            <a:endParaRPr lang="en-GB"/>
          </a:p>
        </p:txBody>
      </p:sp>
    </p:spTree>
    <p:extLst>
      <p:ext uri="{BB962C8B-B14F-4D97-AF65-F5344CB8AC3E}">
        <p14:creationId xmlns:p14="http://schemas.microsoft.com/office/powerpoint/2010/main" val="348646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Implementation : Sensitivity Analyses</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GB" sz="2400" dirty="0"/>
              <a:t>Sensitivity analyses might estimate the same Estimand or they might estimate different Estimands.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Is estimating different  Estimands a sensitivity analysis?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Some claim that it is isn't in the true sense of sensitivity.</a:t>
            </a:r>
          </a:p>
          <a:p>
            <a:pPr marL="742950" lvl="1" indent="-285750">
              <a:buFont typeface="Arial" panose="020B0604020202020204" pitchFamily="34" charset="0"/>
              <a:buChar char="•"/>
            </a:pPr>
            <a:r>
              <a:rPr lang="en-GB" sz="2400" dirty="0"/>
              <a:t>But it may be of direct interest to the researcher. </a:t>
            </a:r>
          </a:p>
          <a:p>
            <a:pPr marL="742950" lvl="1"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One suggestion included “nested sensitivity analyses”</a:t>
            </a:r>
          </a:p>
        </p:txBody>
      </p:sp>
      <p:sp>
        <p:nvSpPr>
          <p:cNvPr id="4" name="Slide Number Placeholder 3"/>
          <p:cNvSpPr>
            <a:spLocks noGrp="1"/>
          </p:cNvSpPr>
          <p:nvPr>
            <p:ph type="sldNum" sz="quarter" idx="10"/>
          </p:nvPr>
        </p:nvSpPr>
        <p:spPr/>
        <p:txBody>
          <a:bodyPr/>
          <a:lstStyle/>
          <a:p>
            <a:fld id="{4858B8DD-7C9B-4631-BB5E-83B3633640DD}" type="slidenum">
              <a:rPr lang="en-GB" smtClean="0"/>
              <a:t>23</a:t>
            </a:fld>
            <a:endParaRPr lang="en-GB"/>
          </a:p>
        </p:txBody>
      </p:sp>
    </p:spTree>
    <p:extLst>
      <p:ext uri="{BB962C8B-B14F-4D97-AF65-F5344CB8AC3E}">
        <p14:creationId xmlns:p14="http://schemas.microsoft.com/office/powerpoint/2010/main" val="4071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Education and communication</a:t>
            </a:r>
          </a:p>
        </p:txBody>
      </p:sp>
      <p:sp>
        <p:nvSpPr>
          <p:cNvPr id="3" name="Content Placeholder 2"/>
          <p:cNvSpPr>
            <a:spLocks noGrp="1"/>
          </p:cNvSpPr>
          <p:nvPr>
            <p:ph idx="1"/>
          </p:nvPr>
        </p:nvSpPr>
        <p:spPr/>
        <p:txBody>
          <a:bodyPr>
            <a:normAutofit/>
          </a:bodyPr>
          <a:lstStyle/>
          <a:p>
            <a:pPr lvl="1"/>
            <a:endParaRPr lang="en-GB" dirty="0"/>
          </a:p>
          <a:p>
            <a:pPr marL="285750" indent="-285750">
              <a:buFont typeface="Arial" panose="020B0604020202020204" pitchFamily="34" charset="0"/>
              <a:buChar char="•"/>
            </a:pPr>
            <a:r>
              <a:rPr lang="en-GB" sz="2000" dirty="0"/>
              <a:t>A cultural change and a new way of thinking will be required.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To successfully implement both a</a:t>
            </a:r>
          </a:p>
          <a:p>
            <a:pPr marL="742950" lvl="1" indent="-285750">
              <a:buFont typeface="Arial" panose="020B0604020202020204" pitchFamily="34" charset="0"/>
              <a:buChar char="•"/>
            </a:pPr>
            <a:r>
              <a:rPr lang="en-GB" sz="2000" dirty="0"/>
              <a:t>Pull from the regulators will be required </a:t>
            </a:r>
          </a:p>
          <a:p>
            <a:pPr marL="1200150" lvl="2" indent="-285750">
              <a:buFont typeface="Arial" panose="020B0604020202020204" pitchFamily="34" charset="0"/>
              <a:buChar char="•"/>
            </a:pPr>
            <a:r>
              <a:rPr lang="en-GB" sz="2000" dirty="0"/>
              <a:t>Are starting to demand more rigour </a:t>
            </a:r>
          </a:p>
          <a:p>
            <a:pPr marL="742950" lvl="1" indent="-285750">
              <a:buFont typeface="Arial" panose="020B0604020202020204" pitchFamily="34" charset="0"/>
              <a:buChar char="•"/>
            </a:pPr>
            <a:r>
              <a:rPr lang="en-GB" sz="2000" dirty="0"/>
              <a:t>Push from informed industry representatives and expert groups </a:t>
            </a:r>
          </a:p>
          <a:p>
            <a:pPr marL="1200150" lvl="2" indent="-285750">
              <a:buFont typeface="Arial" panose="020B0604020202020204" pitchFamily="34" charset="0"/>
              <a:buChar char="•"/>
            </a:pPr>
            <a:r>
              <a:rPr lang="en-GB" sz="2000" dirty="0"/>
              <a:t>To promotes best practise and standards.</a:t>
            </a:r>
          </a:p>
          <a:p>
            <a:pPr marL="742950" lvl="1"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Concern was expressed that ICH E9 may be the wrong place for this addendum</a:t>
            </a:r>
          </a:p>
          <a:p>
            <a:pPr marL="742950" lvl="1" indent="-285750">
              <a:buFont typeface="Arial" panose="020B0604020202020204" pitchFamily="34" charset="0"/>
              <a:buChar char="•"/>
            </a:pPr>
            <a:r>
              <a:rPr lang="en-GB" sz="2000" dirty="0"/>
              <a:t>ICH E8 may be a better location as there may be expected to be broader readership.</a:t>
            </a:r>
          </a:p>
          <a:p>
            <a:r>
              <a:rPr lang="en-GB" sz="2000" dirty="0"/>
              <a:t> </a:t>
            </a: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24</a:t>
            </a:fld>
            <a:endParaRPr lang="en-GB"/>
          </a:p>
        </p:txBody>
      </p:sp>
    </p:spTree>
    <p:extLst>
      <p:ext uri="{BB962C8B-B14F-4D97-AF65-F5344CB8AC3E}">
        <p14:creationId xmlns:p14="http://schemas.microsoft.com/office/powerpoint/2010/main" val="189448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Education and communication</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GB" sz="2000" dirty="0"/>
              <a:t>Study objectives will benefit from being defined more clearly and the Estimands framework allows the inclusion of additional level of detail that will improve understanding clarity and transparency.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Careful consideration of what data to collect post discontinuation is still needed by all involved in clinical research.</a:t>
            </a:r>
          </a:p>
          <a:p>
            <a:pPr marL="742950" lvl="1" indent="-285750">
              <a:buFont typeface="Arial" panose="020B0604020202020204" pitchFamily="34" charset="0"/>
              <a:buChar char="•"/>
            </a:pPr>
            <a:r>
              <a:rPr lang="en-GB" sz="2000" dirty="0"/>
              <a:t>After discontinuation data collection may focus only on primary efficacy and safety. </a:t>
            </a:r>
          </a:p>
          <a:p>
            <a:pPr marL="742950" lvl="1" indent="-285750">
              <a:buFont typeface="Arial" panose="020B0604020202020204" pitchFamily="34" charset="0"/>
              <a:buChar char="•"/>
            </a:pPr>
            <a:r>
              <a:rPr lang="en-GB" sz="2000" dirty="0"/>
              <a:t>However consideration is needed to other data essential to contextualise the primary endpoints and safety eg concomitant therapy, other events.</a:t>
            </a:r>
          </a:p>
          <a:p>
            <a:pPr marL="742950" lvl="1"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solidFill>
                  <a:srgbClr val="4C4C4C"/>
                </a:solidFill>
              </a:rPr>
              <a:t>Greater understanding and clarity of Estimands is important for interpretation and to provide consistent  framework for decision makers</a:t>
            </a:r>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25</a:t>
            </a:fld>
            <a:endParaRPr lang="en-GB"/>
          </a:p>
        </p:txBody>
      </p:sp>
    </p:spTree>
    <p:extLst>
      <p:ext uri="{BB962C8B-B14F-4D97-AF65-F5344CB8AC3E}">
        <p14:creationId xmlns:p14="http://schemas.microsoft.com/office/powerpoint/2010/main" val="103203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Key Points: Definition of Estimands</a:t>
            </a:r>
          </a:p>
        </p:txBody>
      </p:sp>
      <p:sp>
        <p:nvSpPr>
          <p:cNvPr id="3" name="Content Placeholder 2"/>
          <p:cNvSpPr>
            <a:spLocks noGrp="1"/>
          </p:cNvSpPr>
          <p:nvPr>
            <p:ph idx="1"/>
          </p:nvPr>
        </p:nvSpPr>
        <p:spPr/>
        <p:txBody>
          <a:bodyPr>
            <a:normAutofit/>
          </a:bodyPr>
          <a:lstStyle/>
          <a:p>
            <a:pPr marL="285750" lvl="0" indent="-285750">
              <a:buFont typeface="Arial" panose="020B0604020202020204" pitchFamily="34" charset="0"/>
              <a:buChar char="•"/>
            </a:pPr>
            <a:r>
              <a:rPr lang="en-GB" sz="2000" dirty="0"/>
              <a:t>The “problem statement” that Estimands are trying to solve needs to be clearly formulated</a:t>
            </a:r>
          </a:p>
          <a:p>
            <a:pPr marL="742950" lvl="1" indent="-285750">
              <a:buFont typeface="Arial" panose="020B0604020202020204" pitchFamily="34" charset="0"/>
              <a:buChar char="•"/>
            </a:pPr>
            <a:r>
              <a:rPr lang="en-GB" sz="2000" dirty="0"/>
              <a:t>Estimands are designed to address deficiencies in study design and objectives and their linkage to the primary analysis </a:t>
            </a:r>
          </a:p>
          <a:p>
            <a:pPr marL="742950" lvl="1" indent="-285750">
              <a:buFont typeface="Arial" panose="020B0604020202020204" pitchFamily="34" charset="0"/>
              <a:buChar char="•"/>
            </a:pPr>
            <a:r>
              <a:rPr lang="en-GB" sz="2000" dirty="0"/>
              <a:t>Provide a consistent framework for decision making</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A workable definition of Estimands is available, but there is a need for an analogous definition for use when defining objectives.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Estimands are a multi-disciplinary team problem and require understanding and engagement from all disciplines involved in study design, conduct and analysis. </a:t>
            </a:r>
          </a:p>
          <a:p>
            <a:pPr marL="742950" lvl="1" indent="-285750">
              <a:buFont typeface="Arial" panose="020B0604020202020204" pitchFamily="34" charset="0"/>
              <a:buChar char="•"/>
            </a:pPr>
            <a:r>
              <a:rPr lang="en-GB" sz="2000" dirty="0"/>
              <a:t>Good shared examples would be a beneficial.</a:t>
            </a:r>
          </a:p>
        </p:txBody>
      </p:sp>
      <p:sp>
        <p:nvSpPr>
          <p:cNvPr id="4" name="Slide Number Placeholder 3"/>
          <p:cNvSpPr>
            <a:spLocks noGrp="1"/>
          </p:cNvSpPr>
          <p:nvPr>
            <p:ph type="sldNum" sz="quarter" idx="10"/>
          </p:nvPr>
        </p:nvSpPr>
        <p:spPr/>
        <p:txBody>
          <a:bodyPr/>
          <a:lstStyle/>
          <a:p>
            <a:fld id="{4858B8DD-7C9B-4631-BB5E-83B3633640DD}" type="slidenum">
              <a:rPr lang="en-GB" smtClean="0"/>
              <a:t>26</a:t>
            </a:fld>
            <a:endParaRPr lang="en-GB"/>
          </a:p>
        </p:txBody>
      </p:sp>
    </p:spTree>
    <p:extLst>
      <p:ext uri="{BB962C8B-B14F-4D97-AF65-F5344CB8AC3E}">
        <p14:creationId xmlns:p14="http://schemas.microsoft.com/office/powerpoint/2010/main" val="140123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Key Points: Implementation</a:t>
            </a:r>
          </a:p>
        </p:txBody>
      </p:sp>
      <p:sp>
        <p:nvSpPr>
          <p:cNvPr id="3" name="Content Placeholder 2"/>
          <p:cNvSpPr>
            <a:spLocks noGrp="1"/>
          </p:cNvSpPr>
          <p:nvPr>
            <p:ph idx="1"/>
          </p:nvPr>
        </p:nvSpPr>
        <p:spPr/>
        <p:txBody>
          <a:bodyPr>
            <a:normAutofit/>
          </a:bodyPr>
          <a:lstStyle/>
          <a:p>
            <a:pPr marL="285750" lvl="0" indent="-285750">
              <a:buFont typeface="Arial" panose="020B0604020202020204" pitchFamily="34" charset="0"/>
              <a:buChar char="•"/>
            </a:pPr>
            <a:r>
              <a:rPr lang="en-GB" sz="1800" dirty="0"/>
              <a:t>Agreement that standard Estimands are not required but a framework is required for developing objectives, Estimands, and design. </a:t>
            </a:r>
          </a:p>
          <a:p>
            <a:pPr marL="742950" lvl="1" indent="-285750">
              <a:buFont typeface="Arial" panose="020B0604020202020204" pitchFamily="34" charset="0"/>
              <a:buChar char="•"/>
            </a:pPr>
            <a:r>
              <a:rPr lang="en-GB" sz="1800" dirty="0"/>
              <a:t>Process flow is; Objectives, Estimands, Study design, Statistical methods, Sensitivity Analyses. </a:t>
            </a:r>
          </a:p>
          <a:p>
            <a:pPr marL="742950" lvl="1" indent="-285750">
              <a:buFont typeface="Arial" panose="020B0604020202020204" pitchFamily="34" charset="0"/>
              <a:buChar char="•"/>
            </a:pPr>
            <a:r>
              <a:rPr lang="en-GB" sz="1800" dirty="0"/>
              <a:t>An iterative process in that close examination of the Estimands will typically lead to refinement of objectives and study design.</a:t>
            </a:r>
          </a:p>
          <a:p>
            <a:pPr marL="742950" lvl="1"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Clinical trials are multi-faceted and expensive and it is unrealistic to restrict a study to have a single Estimand. </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Clearly defined Estimands are generally required for label claims. In all protocols there should be a description of  how the Estimands address the objective</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Therapeutic guidelines could provide details of specific Estimands for specific design types in that therapeutic area. </a:t>
            </a:r>
            <a:r>
              <a:rPr lang="en-GB" dirty="0"/>
              <a:t> </a:t>
            </a:r>
          </a:p>
          <a:p>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27</a:t>
            </a:fld>
            <a:endParaRPr lang="en-GB"/>
          </a:p>
        </p:txBody>
      </p:sp>
    </p:spTree>
    <p:extLst>
      <p:ext uri="{BB962C8B-B14F-4D97-AF65-F5344CB8AC3E}">
        <p14:creationId xmlns:p14="http://schemas.microsoft.com/office/powerpoint/2010/main" val="310485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Key Points: Sensitivity Analyses</a:t>
            </a:r>
          </a:p>
        </p:txBody>
      </p:sp>
      <p:sp>
        <p:nvSpPr>
          <p:cNvPr id="3" name="Content Placeholder 2"/>
          <p:cNvSpPr>
            <a:spLocks noGrp="1"/>
          </p:cNvSpPr>
          <p:nvPr>
            <p:ph idx="1"/>
          </p:nvPr>
        </p:nvSpPr>
        <p:spPr/>
        <p:txBody>
          <a:bodyPr>
            <a:normAutofit/>
          </a:bodyPr>
          <a:lstStyle/>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solidFill>
                  <a:srgbClr val="4C4C4C"/>
                </a:solidFill>
              </a:rPr>
              <a:t>Leuchs provides a good definition of sensitivity analysis, comprising internal vs external sensitivity analyses. </a:t>
            </a:r>
          </a:p>
          <a:p>
            <a:pPr marL="742950" lvl="1" indent="-285750">
              <a:buFont typeface="Arial" panose="020B0604020202020204" pitchFamily="34" charset="0"/>
              <a:buChar char="•"/>
            </a:pPr>
            <a:r>
              <a:rPr lang="en-GB" sz="2000" dirty="0">
                <a:solidFill>
                  <a:srgbClr val="4C4C4C"/>
                </a:solidFill>
              </a:rPr>
              <a:t>Refined to comparing different estimates of the same parameter (internal) versus comparing estimates of different parameters (external)</a:t>
            </a:r>
          </a:p>
          <a:p>
            <a:pPr lvl="1"/>
            <a:r>
              <a:rPr lang="en-GB" sz="2000" dirty="0">
                <a:solidFill>
                  <a:srgbClr val="4C4C4C"/>
                </a:solidFill>
              </a:rPr>
              <a:t> </a:t>
            </a:r>
          </a:p>
          <a:p>
            <a:pPr marL="285750" lvl="0" indent="-285750">
              <a:buFont typeface="Arial" panose="020B0604020202020204" pitchFamily="34" charset="0"/>
              <a:buChar char="•"/>
            </a:pPr>
            <a:r>
              <a:rPr lang="en-GB" sz="2000" dirty="0">
                <a:solidFill>
                  <a:srgbClr val="4C4C4C"/>
                </a:solidFill>
              </a:rPr>
              <a:t>No fixed number of sensitivity analyses is recommended: the sensitivity analyses should provide confidence that the conclusions of the study are robust and it is a matter of judgment in each circumstance as to how many are required.</a:t>
            </a:r>
          </a:p>
        </p:txBody>
      </p:sp>
      <p:sp>
        <p:nvSpPr>
          <p:cNvPr id="4" name="Slide Number Placeholder 3"/>
          <p:cNvSpPr>
            <a:spLocks noGrp="1"/>
          </p:cNvSpPr>
          <p:nvPr>
            <p:ph type="sldNum" sz="quarter" idx="10"/>
          </p:nvPr>
        </p:nvSpPr>
        <p:spPr/>
        <p:txBody>
          <a:bodyPr/>
          <a:lstStyle/>
          <a:p>
            <a:fld id="{4858B8DD-7C9B-4631-BB5E-83B3633640DD}" type="slidenum">
              <a:rPr lang="en-GB" smtClean="0"/>
              <a:t>28</a:t>
            </a:fld>
            <a:endParaRPr lang="en-GB"/>
          </a:p>
        </p:txBody>
      </p:sp>
    </p:spTree>
    <p:extLst>
      <p:ext uri="{BB962C8B-B14F-4D97-AF65-F5344CB8AC3E}">
        <p14:creationId xmlns:p14="http://schemas.microsoft.com/office/powerpoint/2010/main" val="40150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t>Key Points: Decision Making and Reporting</a:t>
            </a:r>
          </a:p>
        </p:txBody>
      </p:sp>
      <p:sp>
        <p:nvSpPr>
          <p:cNvPr id="3" name="Content Placeholder 2"/>
          <p:cNvSpPr>
            <a:spLocks noGrp="1"/>
          </p:cNvSpPr>
          <p:nvPr>
            <p:ph idx="1"/>
          </p:nvPr>
        </p:nvSpPr>
        <p:spPr/>
        <p:txBody>
          <a:bodyPr>
            <a:normAutofit/>
          </a:bodyPr>
          <a:lstStyle/>
          <a:p>
            <a:pPr marL="285750" lvl="0" indent="-285750">
              <a:buFont typeface="Arial" panose="020B0604020202020204" pitchFamily="34" charset="0"/>
              <a:buChar char="•"/>
            </a:pPr>
            <a:r>
              <a:rPr lang="en-GB" sz="1800" dirty="0"/>
              <a:t>“De facto” Estimands should not constitute the sole basis for decision making in clinical development for confirmatory trials.  </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“De jure” Estimands may provide important information to a patient and prescriber on efficacy if the treatment is taken as directed.</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Publications should discuss the assumptions in the selection of the Estimand and clearly identify the Estimands being reported. </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ICH E9 may be the wrong place for this addendum as it  was recognised that broader leadership is required to implement these changes in practice. </a:t>
            </a:r>
          </a:p>
          <a:p>
            <a:pPr marL="742950" lvl="1" indent="-285750">
              <a:buFont typeface="Arial" panose="020B0604020202020204" pitchFamily="34" charset="0"/>
              <a:buChar char="•"/>
            </a:pPr>
            <a:r>
              <a:rPr lang="en-GB" sz="1800" dirty="0"/>
              <a:t>Alternative could be addendum to ICH E3 or E6 instead as this has a broader audience.</a:t>
            </a:r>
          </a:p>
          <a:p>
            <a:pPr marL="742950" lvl="1"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statistical community need to raise awareness and understanding of the impact of using different Estimands on the interpretation and decision making processes in drug development</a:t>
            </a:r>
          </a:p>
          <a:p>
            <a:pPr marL="285750" lvl="0" indent="-285750">
              <a:buFont typeface="Arial" panose="020B0604020202020204" pitchFamily="34" charset="0"/>
              <a:buChar char="•"/>
            </a:pPr>
            <a:endParaRPr lang="en-GB" sz="1800" dirty="0"/>
          </a:p>
        </p:txBody>
      </p:sp>
      <p:sp>
        <p:nvSpPr>
          <p:cNvPr id="4" name="Slide Number Placeholder 3"/>
          <p:cNvSpPr>
            <a:spLocks noGrp="1"/>
          </p:cNvSpPr>
          <p:nvPr>
            <p:ph type="sldNum" sz="quarter" idx="10"/>
          </p:nvPr>
        </p:nvSpPr>
        <p:spPr/>
        <p:txBody>
          <a:bodyPr/>
          <a:lstStyle/>
          <a:p>
            <a:fld id="{4858B8DD-7C9B-4631-BB5E-83B3633640DD}" type="slidenum">
              <a:rPr lang="en-GB" smtClean="0"/>
              <a:t>29</a:t>
            </a:fld>
            <a:endParaRPr lang="en-GB"/>
          </a:p>
        </p:txBody>
      </p:sp>
    </p:spTree>
    <p:extLst>
      <p:ext uri="{BB962C8B-B14F-4D97-AF65-F5344CB8AC3E}">
        <p14:creationId xmlns:p14="http://schemas.microsoft.com/office/powerpoint/2010/main" val="319945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PSI/EFSPI Special Interest Group: Estimands</a:t>
            </a:r>
          </a:p>
        </p:txBody>
      </p:sp>
      <p:sp>
        <p:nvSpPr>
          <p:cNvPr id="3" name="Content Placeholder 2"/>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GB" sz="1700" dirty="0"/>
              <a:t>Addendum to ICH E9  was proposed relating to Estimands and sensitivity analyses: October 2014 </a:t>
            </a:r>
          </a:p>
          <a:p>
            <a:pPr marL="742950" lvl="1" indent="-285750">
              <a:buFont typeface="Arial" panose="020B0604020202020204" pitchFamily="34" charset="0"/>
              <a:buChar char="•"/>
            </a:pPr>
            <a:r>
              <a:rPr lang="en-GB" sz="1700" dirty="0"/>
              <a:t>Arisen on the back of “Missing data” debate </a:t>
            </a:r>
          </a:p>
          <a:p>
            <a:pPr marL="742950" lvl="1" indent="-285750">
              <a:buFont typeface="Arial" panose="020B0604020202020204" pitchFamily="34" charset="0"/>
              <a:buChar char="•"/>
            </a:pPr>
            <a:r>
              <a:rPr lang="en-GB" sz="1700" dirty="0"/>
              <a:t>Validity of “MAR” assumption for patients </a:t>
            </a:r>
            <a:r>
              <a:rPr lang="en-GB" sz="1700"/>
              <a:t>who discontinue</a:t>
            </a:r>
            <a:endParaRPr lang="en-GB" sz="1700" dirty="0"/>
          </a:p>
          <a:p>
            <a:pPr marL="285750" indent="-285750">
              <a:buFont typeface="Arial" panose="020B0604020202020204" pitchFamily="34" charset="0"/>
              <a:buChar char="•"/>
            </a:pPr>
            <a:r>
              <a:rPr lang="en-GB" sz="1700" dirty="0"/>
              <a:t>EFSPI/PSI offered assistance via Special Interest Group</a:t>
            </a:r>
          </a:p>
          <a:p>
            <a:pPr marL="742950" lvl="1" indent="-285750">
              <a:buFont typeface="Arial" panose="020B0604020202020204" pitchFamily="34" charset="0"/>
              <a:buChar char="•"/>
            </a:pPr>
            <a:r>
              <a:rPr lang="en-GB" sz="1700" dirty="0"/>
              <a:t>Goal: Form an industry consensus on the subject matter.   </a:t>
            </a:r>
          </a:p>
          <a:p>
            <a:pPr marL="742950" lvl="1" indent="-285750">
              <a:buFont typeface="Arial" panose="020B0604020202020204" pitchFamily="34" charset="0"/>
              <a:buChar char="•"/>
            </a:pPr>
            <a:r>
              <a:rPr lang="en-GB" sz="1700" dirty="0"/>
              <a:t>Request for volunteers: August 2014</a:t>
            </a:r>
          </a:p>
          <a:p>
            <a:pPr marL="742950" lvl="1" indent="-285750">
              <a:buFont typeface="Arial" panose="020B0604020202020204" pitchFamily="34" charset="0"/>
              <a:buChar char="•"/>
            </a:pPr>
            <a:r>
              <a:rPr lang="en-GB" sz="1700" dirty="0"/>
              <a:t>Meeting: 18 February 2015</a:t>
            </a:r>
          </a:p>
          <a:p>
            <a:endParaRPr lang="en-GB" sz="1700" dirty="0"/>
          </a:p>
          <a:p>
            <a:endParaRPr lang="en-GB" sz="1700" dirty="0"/>
          </a:p>
          <a:p>
            <a:pPr lvl="1"/>
            <a:r>
              <a:rPr lang="en-GB" sz="1500" dirty="0"/>
              <a:t>Alan Phillips 			ICON Clinical research</a:t>
            </a:r>
          </a:p>
          <a:p>
            <a:pPr lvl="1"/>
            <a:r>
              <a:rPr lang="en-GB" sz="1500" dirty="0"/>
              <a:t>David Morgan			Ipsen</a:t>
            </a:r>
          </a:p>
          <a:p>
            <a:pPr lvl="1"/>
            <a:r>
              <a:rPr lang="en-GB" sz="1500" dirty="0"/>
              <a:t>James Roger			GSK/Independent Consultant</a:t>
            </a:r>
          </a:p>
          <a:p>
            <a:pPr lvl="1"/>
            <a:r>
              <a:rPr lang="en-GB" sz="1500" dirty="0"/>
              <a:t>Oliver Keene			GSK</a:t>
            </a:r>
          </a:p>
          <a:p>
            <a:pPr lvl="1"/>
            <a:r>
              <a:rPr lang="en-GB" sz="1500" dirty="0"/>
              <a:t>Ray Harris				Eisai</a:t>
            </a:r>
          </a:p>
          <a:p>
            <a:pPr lvl="1"/>
            <a:r>
              <a:rPr lang="en-GB" sz="1500" dirty="0"/>
              <a:t>Michael o’ Kelly			Quintiles</a:t>
            </a:r>
          </a:p>
          <a:p>
            <a:pPr lvl="1"/>
            <a:r>
              <a:rPr lang="en-GB" sz="1500" dirty="0"/>
              <a:t>Andrew Garrett			Quintiles</a:t>
            </a:r>
          </a:p>
          <a:p>
            <a:pPr lvl="1"/>
            <a:r>
              <a:rPr lang="en-GB" sz="1500" dirty="0"/>
              <a:t>Lesley France			AstraZeneca</a:t>
            </a:r>
          </a:p>
          <a:p>
            <a:pPr lvl="1"/>
            <a:r>
              <a:rPr lang="en-GB" sz="1500" dirty="0"/>
              <a:t>Chrissie Fletcher			Amgen				ICH Representative</a:t>
            </a:r>
          </a:p>
          <a:p>
            <a:pPr lvl="1"/>
            <a:r>
              <a:rPr lang="en-GB" sz="1500" dirty="0"/>
              <a:t>Frank Bretz			Novartis				ICH Representative</a:t>
            </a:r>
          </a:p>
          <a:p>
            <a:pPr lvl="1"/>
            <a:r>
              <a:rPr lang="en-GB" sz="1500" dirty="0"/>
              <a:t>Juan Abellan-Andres		Grunenthal</a:t>
            </a:r>
          </a:p>
          <a:p>
            <a:pPr lvl="1"/>
            <a:r>
              <a:rPr lang="en-GB" sz="1500" dirty="0"/>
              <a:t>Magnus Kjaer			AstraZeneca</a:t>
            </a:r>
          </a:p>
          <a:p>
            <a:pPr lvl="1"/>
            <a:r>
              <a:rPr lang="en-GB" sz="1500" dirty="0"/>
              <a:t>Søren Andersen			Novo Nordisk</a:t>
            </a:r>
          </a:p>
          <a:p>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3</a:t>
            </a:fld>
            <a:endParaRPr lang="en-GB"/>
          </a:p>
        </p:txBody>
      </p:sp>
    </p:spTree>
    <p:extLst>
      <p:ext uri="{BB962C8B-B14F-4D97-AF65-F5344CB8AC3E}">
        <p14:creationId xmlns:p14="http://schemas.microsoft.com/office/powerpoint/2010/main" val="3895714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Closing Remarks</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GB" sz="2000" dirty="0"/>
              <a:t>A cultural change and a new way of thinking will be required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 shared understanding of Estimands amongst statisticians</a:t>
            </a:r>
          </a:p>
          <a:p>
            <a:pPr marL="742950" lvl="1" indent="-285750">
              <a:buFont typeface="Arial" panose="020B0604020202020204" pitchFamily="34" charset="0"/>
              <a:buChar char="•"/>
            </a:pPr>
            <a:r>
              <a:rPr lang="en-GB" sz="2000" dirty="0"/>
              <a:t>Is handling of missing data key or a technicality?</a:t>
            </a:r>
          </a:p>
          <a:p>
            <a:pPr marL="742950" lvl="1" indent="-285750">
              <a:buFont typeface="Arial" panose="020B0604020202020204" pitchFamily="34" charset="0"/>
              <a:buChar char="•"/>
            </a:pPr>
            <a:r>
              <a:rPr lang="en-GB" sz="2000" dirty="0"/>
              <a:t>Step 1 is to promote a common understanding amongst the statistical community.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Estimands are a multi-disciplinary team problem.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To successfully implement both a</a:t>
            </a:r>
          </a:p>
          <a:p>
            <a:pPr marL="742950" lvl="1" indent="-285750">
              <a:buFont typeface="Arial" panose="020B0604020202020204" pitchFamily="34" charset="0"/>
              <a:buChar char="•"/>
            </a:pPr>
            <a:r>
              <a:rPr lang="en-GB" sz="2000" dirty="0"/>
              <a:t>Pull from the regulators will be required </a:t>
            </a:r>
          </a:p>
          <a:p>
            <a:pPr marL="1200150" lvl="2" indent="-285750">
              <a:buFont typeface="Arial" panose="020B0604020202020204" pitchFamily="34" charset="0"/>
              <a:buChar char="•"/>
            </a:pPr>
            <a:r>
              <a:rPr lang="en-GB" sz="2000" dirty="0"/>
              <a:t>Are starting to demand more rigour </a:t>
            </a:r>
          </a:p>
          <a:p>
            <a:pPr marL="742950" lvl="1" indent="-285750">
              <a:buFont typeface="Arial" panose="020B0604020202020204" pitchFamily="34" charset="0"/>
              <a:buChar char="•"/>
            </a:pPr>
            <a:r>
              <a:rPr lang="en-GB" sz="2000" dirty="0"/>
              <a:t>Push from informed industry representatives and expert groups </a:t>
            </a:r>
          </a:p>
          <a:p>
            <a:pPr marL="1200150" lvl="2" indent="-285750">
              <a:buFont typeface="Arial" panose="020B0604020202020204" pitchFamily="34" charset="0"/>
              <a:buChar char="•"/>
            </a:pPr>
            <a:r>
              <a:rPr lang="en-GB" sz="2000" dirty="0"/>
              <a:t>To promotes best practise and standards.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30</a:t>
            </a:fld>
            <a:endParaRPr lang="en-GB"/>
          </a:p>
        </p:txBody>
      </p:sp>
    </p:spTree>
    <p:extLst>
      <p:ext uri="{BB962C8B-B14F-4D97-AF65-F5344CB8AC3E}">
        <p14:creationId xmlns:p14="http://schemas.microsoft.com/office/powerpoint/2010/main" val="385146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98" t="9896" r="6131" b="4495"/>
          <a:stretch/>
        </p:blipFill>
        <p:spPr bwMode="auto">
          <a:xfrm>
            <a:off x="1287262" y="1035819"/>
            <a:ext cx="6072326" cy="515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4858B8DD-7C9B-4631-BB5E-83B3633640DD}" type="slidenum">
              <a:rPr lang="en-GB" smtClean="0"/>
              <a:t>4</a:t>
            </a:fld>
            <a:endParaRPr lang="en-GB"/>
          </a:p>
        </p:txBody>
      </p:sp>
    </p:spTree>
    <p:extLst>
      <p:ext uri="{BB962C8B-B14F-4D97-AF65-F5344CB8AC3E}">
        <p14:creationId xmlns:p14="http://schemas.microsoft.com/office/powerpoint/2010/main" val="75113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i="1" dirty="0"/>
            </a:br>
            <a:r>
              <a:rPr lang="en-GB" sz="2200" b="0" dirty="0"/>
              <a:t>Sample questions: Definition and development of Estimands</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marL="285750" lvl="0" indent="-285750">
              <a:buFont typeface="Arial" panose="020B0604020202020204" pitchFamily="34" charset="0"/>
              <a:buChar char="•"/>
            </a:pPr>
            <a:r>
              <a:rPr lang="en-GB" sz="1800" dirty="0"/>
              <a:t>What is an Estimand and what should an Estimand statement be based on? </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The ICH Concept Paper provides example Estimands:</a:t>
            </a:r>
          </a:p>
          <a:p>
            <a:pPr marL="742950" lvl="1" indent="-285750">
              <a:buFont typeface="Arial" panose="020B0604020202020204" pitchFamily="34" charset="0"/>
              <a:buChar char="•"/>
            </a:pPr>
            <a:r>
              <a:rPr lang="en-GB" sz="1800" dirty="0"/>
              <a:t>(Difference in) mean outcome improvement for all randomised participants</a:t>
            </a:r>
          </a:p>
          <a:p>
            <a:pPr marL="742950" lvl="1" indent="-285750">
              <a:buFont typeface="Arial" panose="020B0604020202020204" pitchFamily="34" charset="0"/>
              <a:buChar char="•"/>
            </a:pPr>
            <a:r>
              <a:rPr lang="en-GB" sz="1800" dirty="0"/>
              <a:t>(Difference in) outcome improvement in those who adhere to treatment</a:t>
            </a:r>
          </a:p>
          <a:p>
            <a:pPr lvl="1"/>
            <a:endParaRPr lang="en-GB" sz="1800" dirty="0"/>
          </a:p>
          <a:p>
            <a:pPr lvl="1"/>
            <a:r>
              <a:rPr lang="en-GB" sz="1800" dirty="0"/>
              <a:t>Can a generic set of Estimand be developed or will each study require a different set of Estimands? What would be the common Estimand statements from an efficacy and safety perspective? </a:t>
            </a:r>
          </a:p>
          <a:p>
            <a:pPr lvl="1"/>
            <a:endParaRPr lang="en-GB" sz="1800" dirty="0"/>
          </a:p>
          <a:p>
            <a:pPr marL="742950" lvl="1" indent="-285750">
              <a:buFont typeface="Arial" panose="020B0604020202020204" pitchFamily="34" charset="0"/>
              <a:buChar char="•"/>
            </a:pPr>
            <a:r>
              <a:rPr lang="en-GB" sz="1800" dirty="0"/>
              <a:t>By Therapeutic Area</a:t>
            </a:r>
          </a:p>
          <a:p>
            <a:pPr marL="1200150" lvl="2" indent="-285750">
              <a:buFont typeface="Arial" panose="020B0604020202020204" pitchFamily="34" charset="0"/>
              <a:buChar char="•"/>
            </a:pPr>
            <a:r>
              <a:rPr lang="en-GB" sz="1800" dirty="0"/>
              <a:t>Does Oncology have unique and interesting problems?</a:t>
            </a:r>
          </a:p>
          <a:p>
            <a:pPr marL="742950" lvl="1" indent="-285750">
              <a:buFont typeface="Arial" panose="020B0604020202020204" pitchFamily="34" charset="0"/>
              <a:buChar char="•"/>
            </a:pPr>
            <a:r>
              <a:rPr lang="en-GB" sz="1800" dirty="0"/>
              <a:t>By stage of study </a:t>
            </a:r>
          </a:p>
          <a:p>
            <a:pPr marL="1200150" lvl="2" indent="-285750">
              <a:buFont typeface="Arial" panose="020B0604020202020204" pitchFamily="34" charset="0"/>
              <a:buChar char="•"/>
            </a:pPr>
            <a:r>
              <a:rPr lang="en-GB" sz="1800" dirty="0"/>
              <a:t>POC studies important to assess if a compound is active and has a treatment effect</a:t>
            </a:r>
          </a:p>
          <a:p>
            <a:pPr marL="1200150" lvl="2" indent="-285750">
              <a:buFont typeface="Arial" panose="020B0604020202020204" pitchFamily="34" charset="0"/>
              <a:buChar char="•"/>
            </a:pPr>
            <a:r>
              <a:rPr lang="en-GB" sz="1800" dirty="0"/>
              <a:t>Efficacy vs Effectiveness</a:t>
            </a:r>
          </a:p>
          <a:p>
            <a:pPr marL="1200150" lvl="2"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What Estimands are needed for decision making?</a:t>
            </a:r>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5</a:t>
            </a:fld>
            <a:endParaRPr lang="en-GB"/>
          </a:p>
        </p:txBody>
      </p:sp>
    </p:spTree>
    <p:extLst>
      <p:ext uri="{BB962C8B-B14F-4D97-AF65-F5344CB8AC3E}">
        <p14:creationId xmlns:p14="http://schemas.microsoft.com/office/powerpoint/2010/main" val="37186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i="1"/>
            </a:br>
            <a:r>
              <a:rPr lang="en-GB" b="0"/>
              <a:t>Sample </a:t>
            </a:r>
            <a:r>
              <a:rPr lang="en-GB" b="0" dirty="0"/>
              <a:t>questions: Implementation</a:t>
            </a:r>
            <a:br>
              <a:rPr lang="en-GB" dirty="0"/>
            </a:br>
            <a:endParaRPr lang="en-GB" dirty="0"/>
          </a:p>
        </p:txBody>
      </p:sp>
      <p:sp>
        <p:nvSpPr>
          <p:cNvPr id="3" name="Content Placeholder 2"/>
          <p:cNvSpPr>
            <a:spLocks noGrp="1"/>
          </p:cNvSpPr>
          <p:nvPr>
            <p:ph idx="1"/>
          </p:nvPr>
        </p:nvSpPr>
        <p:spPr/>
        <p:txBody>
          <a:bodyPr>
            <a:normAutofit/>
          </a:bodyPr>
          <a:lstStyle/>
          <a:p>
            <a:pPr marL="285750" lvl="0" indent="-285750">
              <a:buFont typeface="Arial" panose="020B0604020202020204" pitchFamily="34" charset="0"/>
              <a:buChar char="•"/>
            </a:pPr>
            <a:r>
              <a:rPr lang="en-GB" sz="2000" dirty="0"/>
              <a:t>What level of detail relating to the study objectives should be included in any Estimand statement and provided in the protocol and/or the Statistical Analysis Plan?</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How many Estimand statements should be defined per study?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Should Estimands only be defined for the primary efficacy analysis?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Should separate Estimands be defined at the integrated level and then be cascaded to individual studies?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What is the role of sensitivity analyses for a given Estimand? In particular: Which assumptions can be varied within a sensitivity analysis without changing the Estimand?</a:t>
            </a:r>
            <a:r>
              <a:rPr lang="en-GB" sz="2000" dirty="0">
                <a:solidFill>
                  <a:srgbClr val="FF0000"/>
                </a:solidFill>
              </a:rPr>
              <a:t> </a:t>
            </a:r>
            <a:endParaRPr lang="en-GB" sz="2000" dirty="0"/>
          </a:p>
        </p:txBody>
      </p:sp>
      <p:sp>
        <p:nvSpPr>
          <p:cNvPr id="4" name="Slide Number Placeholder 3"/>
          <p:cNvSpPr>
            <a:spLocks noGrp="1"/>
          </p:cNvSpPr>
          <p:nvPr>
            <p:ph type="sldNum" sz="quarter" idx="10"/>
          </p:nvPr>
        </p:nvSpPr>
        <p:spPr/>
        <p:txBody>
          <a:bodyPr/>
          <a:lstStyle/>
          <a:p>
            <a:fld id="{4858B8DD-7C9B-4631-BB5E-83B3633640DD}" type="slidenum">
              <a:rPr lang="en-GB" smtClean="0"/>
              <a:t>6</a:t>
            </a:fld>
            <a:endParaRPr lang="en-GB"/>
          </a:p>
        </p:txBody>
      </p:sp>
    </p:spTree>
    <p:extLst>
      <p:ext uri="{BB962C8B-B14F-4D97-AF65-F5344CB8AC3E}">
        <p14:creationId xmlns:p14="http://schemas.microsoft.com/office/powerpoint/2010/main" val="233771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Sample questions: Education and communication </a:t>
            </a:r>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2000" dirty="0"/>
              <a:t>What are the advantages and disadvantages of using the proposed Estimand concept when designing clinical trials?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Are statisticians and non-statisticians on board with the Estimand concept? If not, what needs to happen for the cultural change to be successful since Estimands start with the trial objectives?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How do you explain Estimands to non-statisticians involved in the drug development process? </a:t>
            </a:r>
          </a:p>
          <a:p>
            <a:endParaRPr lang="en-GB" dirty="0"/>
          </a:p>
        </p:txBody>
      </p:sp>
      <p:sp>
        <p:nvSpPr>
          <p:cNvPr id="4" name="Slide Number Placeholder 3"/>
          <p:cNvSpPr>
            <a:spLocks noGrp="1"/>
          </p:cNvSpPr>
          <p:nvPr>
            <p:ph type="sldNum" sz="quarter" idx="10"/>
          </p:nvPr>
        </p:nvSpPr>
        <p:spPr/>
        <p:txBody>
          <a:bodyPr/>
          <a:lstStyle/>
          <a:p>
            <a:fld id="{4858B8DD-7C9B-4631-BB5E-83B3633640DD}" type="slidenum">
              <a:rPr lang="en-GB" smtClean="0"/>
              <a:t>7</a:t>
            </a:fld>
            <a:endParaRPr lang="en-GB"/>
          </a:p>
        </p:txBody>
      </p:sp>
    </p:spTree>
    <p:extLst>
      <p:ext uri="{BB962C8B-B14F-4D97-AF65-F5344CB8AC3E}">
        <p14:creationId xmlns:p14="http://schemas.microsoft.com/office/powerpoint/2010/main" val="378930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a:t>
            </a:r>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2" t="13974" b="7126"/>
          <a:stretch/>
        </p:blipFill>
        <p:spPr bwMode="auto">
          <a:xfrm>
            <a:off x="859809" y="1373116"/>
            <a:ext cx="7869795" cy="480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4858B8DD-7C9B-4631-BB5E-83B3633640DD}" type="slidenum">
              <a:rPr lang="en-GB" smtClean="0"/>
              <a:t>8</a:t>
            </a:fld>
            <a:endParaRPr lang="en-GB"/>
          </a:p>
        </p:txBody>
      </p:sp>
    </p:spTree>
    <p:extLst>
      <p:ext uri="{BB962C8B-B14F-4D97-AF65-F5344CB8AC3E}">
        <p14:creationId xmlns:p14="http://schemas.microsoft.com/office/powerpoint/2010/main" val="180193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69" y="237555"/>
            <a:ext cx="8610600" cy="928688"/>
          </a:xfrm>
        </p:spPr>
        <p:txBody>
          <a:bodyPr>
            <a:normAutofit/>
          </a:bodyPr>
          <a:lstStyle/>
          <a:p>
            <a:r>
              <a:rPr lang="en-US" sz="2000" b="0" dirty="0">
                <a:solidFill>
                  <a:srgbClr val="008080"/>
                </a:solidFill>
              </a:rPr>
              <a:t>What is the problem we are trying to solve?</a:t>
            </a:r>
          </a:p>
        </p:txBody>
      </p:sp>
      <p:sp>
        <p:nvSpPr>
          <p:cNvPr id="3" name="Content Placeholder 2"/>
          <p:cNvSpPr>
            <a:spLocks noGrp="1"/>
          </p:cNvSpPr>
          <p:nvPr>
            <p:ph idx="1"/>
          </p:nvPr>
        </p:nvSpPr>
        <p:spPr>
          <a:xfrm>
            <a:off x="548751" y="1356804"/>
            <a:ext cx="7886700" cy="4680012"/>
          </a:xfrm>
        </p:spPr>
        <p:txBody>
          <a:bodyPr>
            <a:noAutofit/>
          </a:bodyPr>
          <a:lstStyle/>
          <a:p>
            <a:pPr marL="0" indent="0">
              <a:buNone/>
            </a:pPr>
            <a:r>
              <a:rPr lang="en-US" sz="2000" dirty="0">
                <a:solidFill>
                  <a:srgbClr val="008080"/>
                </a:solidFill>
              </a:rPr>
              <a:t>National Academy of Science Report (2010)</a:t>
            </a:r>
          </a:p>
          <a:p>
            <a:pPr marL="0" indent="0">
              <a:buNone/>
            </a:pPr>
            <a:endParaRPr lang="en-US" sz="2000" i="1" dirty="0">
              <a:solidFill>
                <a:srgbClr val="008080"/>
              </a:solidFill>
            </a:endParaRPr>
          </a:p>
          <a:p>
            <a:pPr marL="0" indent="0">
              <a:buNone/>
            </a:pPr>
            <a:r>
              <a:rPr lang="en-US" sz="2000" dirty="0">
                <a:solidFill>
                  <a:srgbClr val="595959"/>
                </a:solidFill>
              </a:rPr>
              <a:t>The trial protocol should explicitly define </a:t>
            </a:r>
          </a:p>
          <a:p>
            <a:pPr marL="914400" lvl="1" indent="-457200">
              <a:buFont typeface="+mj-lt"/>
              <a:buAutoNum type="alphaLcParenR"/>
            </a:pPr>
            <a:r>
              <a:rPr lang="en-US" sz="2000" dirty="0">
                <a:solidFill>
                  <a:srgbClr val="595959"/>
                </a:solidFill>
              </a:rPr>
              <a:t>the objective(s) of the trial; </a:t>
            </a:r>
          </a:p>
          <a:p>
            <a:pPr marL="914400" lvl="1" indent="-457200">
              <a:buFont typeface="+mj-lt"/>
              <a:buAutoNum type="alphaLcParenR"/>
            </a:pPr>
            <a:r>
              <a:rPr lang="en-US" sz="2000" dirty="0">
                <a:solidFill>
                  <a:srgbClr val="595959"/>
                </a:solidFill>
              </a:rPr>
              <a:t>the associated primary outcome or outcomes; </a:t>
            </a:r>
          </a:p>
          <a:p>
            <a:pPr marL="914400" lvl="1" indent="-457200">
              <a:buFont typeface="+mj-lt"/>
              <a:buAutoNum type="alphaLcParenR"/>
            </a:pPr>
            <a:r>
              <a:rPr lang="en-US" sz="2000" dirty="0">
                <a:solidFill>
                  <a:srgbClr val="595959"/>
                </a:solidFill>
              </a:rPr>
              <a:t>how, when, and on whom the outcome or outcomes will be measured; and </a:t>
            </a:r>
          </a:p>
          <a:p>
            <a:pPr marL="914400" lvl="1" indent="-457200">
              <a:buFont typeface="+mj-lt"/>
              <a:buAutoNum type="alphaLcParenR"/>
            </a:pPr>
            <a:r>
              <a:rPr lang="en-US" sz="2000" dirty="0">
                <a:solidFill>
                  <a:srgbClr val="595959"/>
                </a:solidFill>
              </a:rPr>
              <a:t>the measures of intervention effects, that is, the causal estimands of primary interest. </a:t>
            </a:r>
          </a:p>
          <a:p>
            <a:pPr marL="0" indent="0">
              <a:buNone/>
            </a:pPr>
            <a:endParaRPr lang="en-US" sz="2000" dirty="0">
              <a:solidFill>
                <a:srgbClr val="595959"/>
              </a:solidFill>
            </a:endParaRPr>
          </a:p>
          <a:p>
            <a:pPr marL="0" indent="0">
              <a:buNone/>
            </a:pPr>
            <a:r>
              <a:rPr lang="en-US" sz="2000" dirty="0">
                <a:solidFill>
                  <a:srgbClr val="595959"/>
                </a:solidFill>
              </a:rPr>
              <a:t>These measures should be meaningful for all study participants, and estimable with minimal assumptions.</a:t>
            </a:r>
          </a:p>
          <a:p>
            <a:pPr>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4858B8DD-7C9B-4631-BB5E-83B3633640DD}" type="slidenum">
              <a:rPr lang="en-GB" smtClean="0"/>
              <a:t>9</a:t>
            </a:fld>
            <a:endParaRPr lang="en-GB"/>
          </a:p>
        </p:txBody>
      </p:sp>
    </p:spTree>
    <p:extLst>
      <p:ext uri="{BB962C8B-B14F-4D97-AF65-F5344CB8AC3E}">
        <p14:creationId xmlns:p14="http://schemas.microsoft.com/office/powerpoint/2010/main" val="2124007142"/>
      </p:ext>
    </p:extLst>
  </p:cSld>
  <p:clrMapOvr>
    <a:masterClrMapping/>
  </p:clrMapOvr>
</p:sld>
</file>

<file path=ppt/theme/theme1.xml><?xml version="1.0" encoding="utf-8"?>
<a:theme xmlns:a="http://schemas.openxmlformats.org/drawingml/2006/main" name="Chapter Slide">
  <a:themeElements>
    <a:clrScheme name="ICON">
      <a:dk1>
        <a:srgbClr val="404141"/>
      </a:dk1>
      <a:lt1>
        <a:sysClr val="window" lastClr="FFFFFF"/>
      </a:lt1>
      <a:dk2>
        <a:srgbClr val="00867B"/>
      </a:dk2>
      <a:lt2>
        <a:srgbClr val="FFFFFE"/>
      </a:lt2>
      <a:accent1>
        <a:srgbClr val="53A89F"/>
      </a:accent1>
      <a:accent2>
        <a:srgbClr val="D2241F"/>
      </a:accent2>
      <a:accent3>
        <a:srgbClr val="AA984F"/>
      </a:accent3>
      <a:accent4>
        <a:srgbClr val="3B2B81"/>
      </a:accent4>
      <a:accent5>
        <a:srgbClr val="58C6CF"/>
      </a:accent5>
      <a:accent6>
        <a:srgbClr val="FBCD2E"/>
      </a:accent6>
      <a:hlink>
        <a:srgbClr val="017568"/>
      </a:hlink>
      <a:folHlink>
        <a:srgbClr val="0175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tx1">
                <a:lumMod val="65000"/>
                <a:lumOff val="35000"/>
              </a:schemeClr>
            </a:solidFill>
          </a:defRPr>
        </a:defPPr>
      </a:lstStyle>
    </a:txDef>
  </a:objectDefaults>
  <a:extraClrSchemeLst/>
</a:theme>
</file>

<file path=ppt/theme/theme10.xml><?xml version="1.0" encoding="utf-8"?>
<a:theme xmlns:a="http://schemas.openxmlformats.org/drawingml/2006/main" name="6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Layout of Text &amp; Images">
  <a:themeElements>
    <a:clrScheme name="ICON">
      <a:dk1>
        <a:srgbClr val="404141"/>
      </a:dk1>
      <a:lt1>
        <a:sysClr val="window" lastClr="FFFFFF"/>
      </a:lt1>
      <a:dk2>
        <a:srgbClr val="00867B"/>
      </a:dk2>
      <a:lt2>
        <a:srgbClr val="FFFFFE"/>
      </a:lt2>
      <a:accent1>
        <a:srgbClr val="53A89F"/>
      </a:accent1>
      <a:accent2>
        <a:srgbClr val="D2241F"/>
      </a:accent2>
      <a:accent3>
        <a:srgbClr val="AA984F"/>
      </a:accent3>
      <a:accent4>
        <a:srgbClr val="3B2B81"/>
      </a:accent4>
      <a:accent5>
        <a:srgbClr val="58C6CF"/>
      </a:accent5>
      <a:accent6>
        <a:srgbClr val="FBCD2E"/>
      </a:accent6>
      <a:hlink>
        <a:srgbClr val="017568"/>
      </a:hlink>
      <a:folHlink>
        <a:srgbClr val="0175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Standard 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smtClean="0">
            <a:solidFill>
              <a:srgbClr val="666666"/>
            </a:solidFill>
            <a:latin typeface="Arial" panose="020B0604020202020204" pitchFamily="34" charset="0"/>
            <a:cs typeface="Arial" panose="020B0604020202020204" pitchFamily="34" charset="0"/>
          </a:defRPr>
        </a:defPPr>
      </a:lstStyle>
    </a:txDef>
  </a:objectDefaults>
  <a:extraClrSchemeLst/>
</a:theme>
</file>

<file path=ppt/theme/theme13.xml><?xml version="1.0" encoding="utf-8"?>
<a:theme xmlns:a="http://schemas.openxmlformats.org/drawingml/2006/main" name="7_Text Slide">
  <a:themeElements>
    <a:clrScheme name="Custom 1">
      <a:dk1>
        <a:srgbClr val="231F20"/>
      </a:dk1>
      <a:lt1>
        <a:srgbClr val="DCD8D6"/>
      </a:lt1>
      <a:dk2>
        <a:srgbClr val="00A19A"/>
      </a:dk2>
      <a:lt2>
        <a:srgbClr val="FFFFFF"/>
      </a:lt2>
      <a:accent1>
        <a:srgbClr val="B31C27"/>
      </a:accent1>
      <a:accent2>
        <a:srgbClr val="FD7F3E"/>
      </a:accent2>
      <a:accent3>
        <a:srgbClr val="3A2D61"/>
      </a:accent3>
      <a:accent4>
        <a:srgbClr val="80BD01"/>
      </a:accent4>
      <a:accent5>
        <a:srgbClr val="762058"/>
      </a:accent5>
      <a:accent6>
        <a:srgbClr val="FCD91D"/>
      </a:accent6>
      <a:hlink>
        <a:srgbClr val="762058"/>
      </a:hlink>
      <a:folHlink>
        <a:srgbClr val="533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
  <a:themeElements>
    <a:clrScheme name="ICON">
      <a:dk1>
        <a:srgbClr val="404141"/>
      </a:dk1>
      <a:lt1>
        <a:sysClr val="window" lastClr="FFFFFF"/>
      </a:lt1>
      <a:dk2>
        <a:srgbClr val="00867B"/>
      </a:dk2>
      <a:lt2>
        <a:srgbClr val="FFFFFE"/>
      </a:lt2>
      <a:accent1>
        <a:srgbClr val="53A89F"/>
      </a:accent1>
      <a:accent2>
        <a:srgbClr val="D2241F"/>
      </a:accent2>
      <a:accent3>
        <a:srgbClr val="AA984F"/>
      </a:accent3>
      <a:accent4>
        <a:srgbClr val="3B2B81"/>
      </a:accent4>
      <a:accent5>
        <a:srgbClr val="58C6CF"/>
      </a:accent5>
      <a:accent6>
        <a:srgbClr val="FBCD2E"/>
      </a:accent6>
      <a:hlink>
        <a:srgbClr val="017568"/>
      </a:hlink>
      <a:folHlink>
        <a:srgbClr val="0175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3.xml><?xml version="1.0" encoding="utf-8"?>
<a:theme xmlns:a="http://schemas.openxmlformats.org/drawingml/2006/main" name="1_Text Slide">
  <a:themeElements>
    <a:clrScheme name="Custom 1">
      <a:dk1>
        <a:srgbClr val="231F20"/>
      </a:dk1>
      <a:lt1>
        <a:srgbClr val="DCD8D6"/>
      </a:lt1>
      <a:dk2>
        <a:srgbClr val="00A19A"/>
      </a:dk2>
      <a:lt2>
        <a:srgbClr val="FFFFFF"/>
      </a:lt2>
      <a:accent1>
        <a:srgbClr val="B31C27"/>
      </a:accent1>
      <a:accent2>
        <a:srgbClr val="FD7F3E"/>
      </a:accent2>
      <a:accent3>
        <a:srgbClr val="3A2D61"/>
      </a:accent3>
      <a:accent4>
        <a:srgbClr val="80BD01"/>
      </a:accent4>
      <a:accent5>
        <a:srgbClr val="762058"/>
      </a:accent5>
      <a:accent6>
        <a:srgbClr val="FCD91D"/>
      </a:accent6>
      <a:hlink>
        <a:srgbClr val="762058"/>
      </a:hlink>
      <a:folHlink>
        <a:srgbClr val="533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4.xml><?xml version="1.0" encoding="utf-8"?>
<a:theme xmlns:a="http://schemas.openxmlformats.org/drawingml/2006/main" name="2_Text Slide">
  <a:themeElements>
    <a:clrScheme name="ICON">
      <a:dk1>
        <a:srgbClr val="404141"/>
      </a:dk1>
      <a:lt1>
        <a:sysClr val="window" lastClr="FFFFFF"/>
      </a:lt1>
      <a:dk2>
        <a:srgbClr val="00867B"/>
      </a:dk2>
      <a:lt2>
        <a:srgbClr val="FFFFFE"/>
      </a:lt2>
      <a:accent1>
        <a:srgbClr val="53A89F"/>
      </a:accent1>
      <a:accent2>
        <a:srgbClr val="D2241F"/>
      </a:accent2>
      <a:accent3>
        <a:srgbClr val="AA984F"/>
      </a:accent3>
      <a:accent4>
        <a:srgbClr val="3B2B81"/>
      </a:accent4>
      <a:accent5>
        <a:srgbClr val="58C6CF"/>
      </a:accent5>
      <a:accent6>
        <a:srgbClr val="FBCD2E"/>
      </a:accent6>
      <a:hlink>
        <a:srgbClr val="017568"/>
      </a:hlink>
      <a:folHlink>
        <a:srgbClr val="0175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5.xml><?xml version="1.0" encoding="utf-8"?>
<a:theme xmlns:a="http://schemas.openxmlformats.org/drawingml/2006/main" name="3_Text Slide">
  <a:themeElements>
    <a:clrScheme name="Custom 1">
      <a:dk1>
        <a:srgbClr val="231F20"/>
      </a:dk1>
      <a:lt1>
        <a:srgbClr val="DCD8D6"/>
      </a:lt1>
      <a:dk2>
        <a:srgbClr val="00A19A"/>
      </a:dk2>
      <a:lt2>
        <a:srgbClr val="FFFFFF"/>
      </a:lt2>
      <a:accent1>
        <a:srgbClr val="B31C27"/>
      </a:accent1>
      <a:accent2>
        <a:srgbClr val="FD7F3E"/>
      </a:accent2>
      <a:accent3>
        <a:srgbClr val="3A2D61"/>
      </a:accent3>
      <a:accent4>
        <a:srgbClr val="80BD01"/>
      </a:accent4>
      <a:accent5>
        <a:srgbClr val="762058"/>
      </a:accent5>
      <a:accent6>
        <a:srgbClr val="FCD91D"/>
      </a:accent6>
      <a:hlink>
        <a:srgbClr val="762058"/>
      </a:hlink>
      <a:folHlink>
        <a:srgbClr val="533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6.xml><?xml version="1.0" encoding="utf-8"?>
<a:theme xmlns:a="http://schemas.openxmlformats.org/drawingml/2006/main" name="Standard 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smtClean="0">
            <a:solidFill>
              <a:srgbClr val="666666"/>
            </a:solidFill>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4_Text Slide">
  <a:themeElements>
    <a:clrScheme name="Custom 1">
      <a:dk1>
        <a:srgbClr val="231F20"/>
      </a:dk1>
      <a:lt1>
        <a:srgbClr val="DCD8D6"/>
      </a:lt1>
      <a:dk2>
        <a:srgbClr val="00A19A"/>
      </a:dk2>
      <a:lt2>
        <a:srgbClr val="FFFFFF"/>
      </a:lt2>
      <a:accent1>
        <a:srgbClr val="B31C27"/>
      </a:accent1>
      <a:accent2>
        <a:srgbClr val="FD7F3E"/>
      </a:accent2>
      <a:accent3>
        <a:srgbClr val="3A2D61"/>
      </a:accent3>
      <a:accent4>
        <a:srgbClr val="80BD01"/>
      </a:accent4>
      <a:accent5>
        <a:srgbClr val="762058"/>
      </a:accent5>
      <a:accent6>
        <a:srgbClr val="FCD91D"/>
      </a:accent6>
      <a:hlink>
        <a:srgbClr val="762058"/>
      </a:hlink>
      <a:folHlink>
        <a:srgbClr val="533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8.xml><?xml version="1.0" encoding="utf-8"?>
<a:theme xmlns:a="http://schemas.openxmlformats.org/drawingml/2006/main" name="5_Text Slide">
  <a:themeElements>
    <a:clrScheme name="Custom 1">
      <a:dk1>
        <a:srgbClr val="231F20"/>
      </a:dk1>
      <a:lt1>
        <a:srgbClr val="DCD8D6"/>
      </a:lt1>
      <a:dk2>
        <a:srgbClr val="00A19A"/>
      </a:dk2>
      <a:lt2>
        <a:srgbClr val="FFFFFF"/>
      </a:lt2>
      <a:accent1>
        <a:srgbClr val="B31C27"/>
      </a:accent1>
      <a:accent2>
        <a:srgbClr val="FD7F3E"/>
      </a:accent2>
      <a:accent3>
        <a:srgbClr val="3A2D61"/>
      </a:accent3>
      <a:accent4>
        <a:srgbClr val="80BD01"/>
      </a:accent4>
      <a:accent5>
        <a:srgbClr val="762058"/>
      </a:accent5>
      <a:accent6>
        <a:srgbClr val="FCD91D"/>
      </a:accent6>
      <a:hlink>
        <a:srgbClr val="762058"/>
      </a:hlink>
      <a:folHlink>
        <a:srgbClr val="533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9.xml><?xml version="1.0" encoding="utf-8"?>
<a:theme xmlns:a="http://schemas.openxmlformats.org/drawingml/2006/main" name="8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con.MyIcon.SiteDefinition - DocumentContentType" ma:contentTypeID="0x0101008428A112CF7447BE926CFBA97B592A3B007490784C8DD0734590AC1D89A5E9E278" ma:contentTypeVersion="0" ma:contentTypeDescription="My Content Type" ma:contentTypeScope="" ma:versionID="99481cbbe5433129457279795554dbdf">
  <xsd:schema xmlns:xsd="http://www.w3.org/2001/XMLSchema" xmlns:xs="http://www.w3.org/2001/XMLSchema" xmlns:p="http://schemas.microsoft.com/office/2006/metadata/properties" xmlns:ns1="http://schemas.microsoft.com/sharepoint/v3" targetNamespace="http://schemas.microsoft.com/office/2006/metadata/properties" ma:root="true" ma:fieldsID="654b565238ed587c3fa1b934f61798e4" ns1:_="">
    <xsd:import namespace="http://schemas.microsoft.com/sharepoint/v3"/>
    <xsd:element name="properties">
      <xsd:complexType>
        <xsd:sequence>
          <xsd:element name="documentManagement">
            <xsd:complexType>
              <xsd:all>
                <xsd:element ref="ns1:TemplateUrl" minOccurs="0"/>
                <xsd:element ref="ns1:xd_ProgID" minOccurs="0"/>
                <xsd:element ref="ns1:xd_Signatu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emplateUrl" ma:index="8" nillable="true" ma:displayName="Template Link" ma:hidden="true" ma:internalName="TemplateUrl">
      <xsd:simpleType>
        <xsd:restriction base="dms:Text"/>
      </xsd:simpleType>
    </xsd:element>
    <xsd:element name="xd_ProgID" ma:index="9" nillable="true" ma:displayName="HTML File Link" ma:hidden="true" ma:internalName="xd_ProgID">
      <xsd:simpleType>
        <xsd:restriction base="dms:Text"/>
      </xsd:simpleType>
    </xsd:element>
    <xsd:element name="xd_Signature" ma:index="10" nillable="true" ma:displayName="Is Signed" ma:hidden="true" ma:internalName="xd_Signature"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xd_ProgID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3AFFCA-7485-481B-9835-DB99E3D93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290C2B-5AD5-4452-BFA9-2861568BD92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CBF9EA0E-51D7-4174-A6DF-4B5F43C8D9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On-screen Show (4:3)</PresentationFormat>
  <Paragraphs>341</Paragraphs>
  <Slides>30</Slides>
  <Notes>0</Notes>
  <HiddenSlides>0</HiddenSlides>
  <MMClips>0</MMClips>
  <ScaleCrop>false</ScaleCrop>
  <HeadingPairs>
    <vt:vector size="8" baseType="variant">
      <vt:variant>
        <vt:lpstr>Fonts Used</vt:lpstr>
      </vt:variant>
      <vt:variant>
        <vt:i4>3</vt:i4>
      </vt:variant>
      <vt:variant>
        <vt:lpstr>Theme</vt:lpstr>
      </vt:variant>
      <vt:variant>
        <vt:i4>13</vt:i4>
      </vt:variant>
      <vt:variant>
        <vt:lpstr>Embedded OLE Servers</vt:lpstr>
      </vt:variant>
      <vt:variant>
        <vt:i4>1</vt:i4>
      </vt:variant>
      <vt:variant>
        <vt:lpstr>Slide Titles</vt:lpstr>
      </vt:variant>
      <vt:variant>
        <vt:i4>30</vt:i4>
      </vt:variant>
    </vt:vector>
  </HeadingPairs>
  <TitlesOfParts>
    <vt:vector size="47" baseType="lpstr">
      <vt:lpstr>Arial</vt:lpstr>
      <vt:lpstr>Calibri</vt:lpstr>
      <vt:lpstr>Times</vt:lpstr>
      <vt:lpstr>Chapter Slide</vt:lpstr>
      <vt:lpstr>Text Slide</vt:lpstr>
      <vt:lpstr>1_Text Slide</vt:lpstr>
      <vt:lpstr>2_Text Slide</vt:lpstr>
      <vt:lpstr>3_Text Slide</vt:lpstr>
      <vt:lpstr>Standard Text Slide</vt:lpstr>
      <vt:lpstr>4_Text Slide</vt:lpstr>
      <vt:lpstr>5_Text Slide</vt:lpstr>
      <vt:lpstr>8_Text Slide</vt:lpstr>
      <vt:lpstr>6_Text Slide</vt:lpstr>
      <vt:lpstr>Layout of Text &amp; Images</vt:lpstr>
      <vt:lpstr>1_Standard Text Slide</vt:lpstr>
      <vt:lpstr>7_Text Slide</vt:lpstr>
      <vt:lpstr>Slide</vt:lpstr>
      <vt:lpstr>PowerPoint Presentation</vt:lpstr>
      <vt:lpstr>Agenda</vt:lpstr>
      <vt:lpstr>PSI/EFSPI Special Interest Group: Estimands</vt:lpstr>
      <vt:lpstr> </vt:lpstr>
      <vt:lpstr> Sample questions: Definition and development of Estimands </vt:lpstr>
      <vt:lpstr> Sample questions: Implementation </vt:lpstr>
      <vt:lpstr>Sample questions: Education and communication </vt:lpstr>
      <vt:lpstr>Definition</vt:lpstr>
      <vt:lpstr>What is the problem we are trying to solve?</vt:lpstr>
      <vt:lpstr>What is the problem we are trying to solve?</vt:lpstr>
      <vt:lpstr> Definition - Estimand  An Estimand can be thought of as a more detailed objective statement</vt:lpstr>
      <vt:lpstr> </vt:lpstr>
      <vt:lpstr>Case Study</vt:lpstr>
      <vt:lpstr>Case Study: Experience</vt:lpstr>
      <vt:lpstr>Case Study: Experience</vt:lpstr>
      <vt:lpstr>Case Study: Learnings</vt:lpstr>
      <vt:lpstr>Proposed Framework</vt:lpstr>
      <vt:lpstr>Holzhauer et al (2015) Choice of estimand and analysis methods in diabetes trials with rescue medication</vt:lpstr>
      <vt:lpstr>Implications</vt:lpstr>
      <vt:lpstr>What do stakeholders want?</vt:lpstr>
      <vt:lpstr>“De facto” and “de jure” Estimands</vt:lpstr>
      <vt:lpstr>Sensitivity Analyses</vt:lpstr>
      <vt:lpstr>Implementation : Sensitivity Analyses</vt:lpstr>
      <vt:lpstr>Education and communication</vt:lpstr>
      <vt:lpstr>Education and communication</vt:lpstr>
      <vt:lpstr>Key Points: Definition of Estimands</vt:lpstr>
      <vt:lpstr>Key Points: Implementation</vt:lpstr>
      <vt:lpstr>Key Points: Sensitivity Analyses</vt:lpstr>
      <vt:lpstr>Key Points: Decision Making and Reporting</vt:lpstr>
      <vt:lpstr>Closing Remarks</vt:lpstr>
    </vt:vector>
  </TitlesOfParts>
  <Company>Mammoth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 April 2014</dc:title>
  <dc:creator>Grainne McKenna</dc:creator>
  <cp:lastModifiedBy>Buczek, Kamila</cp:lastModifiedBy>
  <cp:revision>354</cp:revision>
  <cp:lastPrinted>2016-05-24T10:18:26Z</cp:lastPrinted>
  <dcterms:created xsi:type="dcterms:W3CDTF">2013-06-25T17:00:13Z</dcterms:created>
  <dcterms:modified xsi:type="dcterms:W3CDTF">2019-09-11T15:30:41Z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0x0101008428A112CF7447BE926CFBA97B592A3B007490784C8DD0734590AC1D89A5E9E278</vt:lpwstr>
  </property>
</Properties>
</file>